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530" r:id="rId2"/>
    <p:sldId id="548" r:id="rId3"/>
    <p:sldId id="549" r:id="rId4"/>
    <p:sldId id="550" r:id="rId5"/>
    <p:sldId id="551" r:id="rId6"/>
    <p:sldId id="552" r:id="rId7"/>
    <p:sldId id="554" r:id="rId8"/>
    <p:sldId id="556" r:id="rId9"/>
    <p:sldId id="55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152" userDrawn="1">
          <p15:clr>
            <a:srgbClr val="A4A3A4"/>
          </p15:clr>
        </p15:guide>
        <p15:guide id="4" pos="528" userDrawn="1">
          <p15:clr>
            <a:srgbClr val="A4A3A4"/>
          </p15:clr>
        </p15:guide>
        <p15:guide id="5" orient="horz" pos="7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C1B0"/>
    <a:srgbClr val="BFBFBF"/>
    <a:srgbClr val="595959"/>
    <a:srgbClr val="ECE2C5"/>
    <a:srgbClr val="F43816"/>
    <a:srgbClr val="FFC000"/>
    <a:srgbClr val="89C600"/>
    <a:srgbClr val="00B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78" autoAdjust="0"/>
    <p:restoredTop sz="95405" autoAdjust="0"/>
  </p:normalViewPr>
  <p:slideViewPr>
    <p:cSldViewPr snapToGrid="0" showGuides="1">
      <p:cViewPr varScale="1">
        <p:scale>
          <a:sx n="78" d="100"/>
          <a:sy n="78" d="100"/>
        </p:scale>
        <p:origin x="258" y="84"/>
      </p:cViewPr>
      <p:guideLst>
        <p:guide orient="horz" pos="2184"/>
        <p:guide pos="3840"/>
        <p:guide pos="7152"/>
        <p:guide pos="528"/>
        <p:guide orient="horz" pos="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801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0ABF7-1A07-4126-A3F8-52A13A38939C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24D52-2A68-4EB2-8F45-6B57BF5210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4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FA1C3-2D55-48E9-966D-BA6C77C8667D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617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2F6D-1516-4309-87BE-441F0C9B2181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17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122-CD44-4E53-B6B8-88B8B693B527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336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2"/>
          <p:cNvGrpSpPr/>
          <p:nvPr userDrawn="1"/>
        </p:nvGrpSpPr>
        <p:grpSpPr>
          <a:xfrm>
            <a:off x="-214534" y="5967516"/>
            <a:ext cx="12616084" cy="992156"/>
            <a:chOff x="-214534" y="5891316"/>
            <a:chExt cx="11955223" cy="992156"/>
          </a:xfrm>
        </p:grpSpPr>
        <p:grpSp>
          <p:nvGrpSpPr>
            <p:cNvPr id="104" name="Group 103"/>
            <p:cNvGrpSpPr/>
            <p:nvPr userDrawn="1"/>
          </p:nvGrpSpPr>
          <p:grpSpPr>
            <a:xfrm rot="19624637">
              <a:off x="-214534" y="5891316"/>
              <a:ext cx="6171059" cy="979006"/>
              <a:chOff x="6179040" y="-254682"/>
              <a:chExt cx="9705191" cy="1593330"/>
            </a:xfrm>
            <a:solidFill>
              <a:schemeClr val="tx2">
                <a:lumMod val="20000"/>
                <a:lumOff val="80000"/>
                <a:alpha val="10000"/>
              </a:schemeClr>
            </a:solidFill>
          </p:grpSpPr>
          <p:sp>
            <p:nvSpPr>
              <p:cNvPr id="110" name="Freeform 2882"/>
              <p:cNvSpPr>
                <a:spLocks/>
              </p:cNvSpPr>
              <p:nvPr userDrawn="1"/>
            </p:nvSpPr>
            <p:spPr bwMode="auto">
              <a:xfrm rot="1990267">
                <a:off x="6787590" y="-254682"/>
                <a:ext cx="9096641" cy="666508"/>
              </a:xfrm>
              <a:custGeom>
                <a:avLst/>
                <a:gdLst>
                  <a:gd name="T0" fmla="*/ 1630 w 1761"/>
                  <a:gd name="T1" fmla="*/ 57 h 80"/>
                  <a:gd name="T2" fmla="*/ 1541 w 1761"/>
                  <a:gd name="T3" fmla="*/ 0 h 80"/>
                  <a:gd name="T4" fmla="*/ 1454 w 1761"/>
                  <a:gd name="T5" fmla="*/ 57 h 80"/>
                  <a:gd name="T6" fmla="*/ 1365 w 1761"/>
                  <a:gd name="T7" fmla="*/ 0 h 80"/>
                  <a:gd name="T8" fmla="*/ 1277 w 1761"/>
                  <a:gd name="T9" fmla="*/ 57 h 80"/>
                  <a:gd name="T10" fmla="*/ 1189 w 1761"/>
                  <a:gd name="T11" fmla="*/ 0 h 80"/>
                  <a:gd name="T12" fmla="*/ 1101 w 1761"/>
                  <a:gd name="T13" fmla="*/ 57 h 80"/>
                  <a:gd name="T14" fmla="*/ 1013 w 1761"/>
                  <a:gd name="T15" fmla="*/ 0 h 80"/>
                  <a:gd name="T16" fmla="*/ 925 w 1761"/>
                  <a:gd name="T17" fmla="*/ 57 h 80"/>
                  <a:gd name="T18" fmla="*/ 837 w 1761"/>
                  <a:gd name="T19" fmla="*/ 0 h 80"/>
                  <a:gd name="T20" fmla="*/ 748 w 1761"/>
                  <a:gd name="T21" fmla="*/ 57 h 80"/>
                  <a:gd name="T22" fmla="*/ 660 w 1761"/>
                  <a:gd name="T23" fmla="*/ 0 h 80"/>
                  <a:gd name="T24" fmla="*/ 572 w 1761"/>
                  <a:gd name="T25" fmla="*/ 57 h 80"/>
                  <a:gd name="T26" fmla="*/ 484 w 1761"/>
                  <a:gd name="T27" fmla="*/ 0 h 80"/>
                  <a:gd name="T28" fmla="*/ 396 w 1761"/>
                  <a:gd name="T29" fmla="*/ 57 h 80"/>
                  <a:gd name="T30" fmla="*/ 308 w 1761"/>
                  <a:gd name="T31" fmla="*/ 0 h 80"/>
                  <a:gd name="T32" fmla="*/ 220 w 1761"/>
                  <a:gd name="T33" fmla="*/ 57 h 80"/>
                  <a:gd name="T34" fmla="*/ 132 w 1761"/>
                  <a:gd name="T35" fmla="*/ 0 h 80"/>
                  <a:gd name="T36" fmla="*/ 43 w 1761"/>
                  <a:gd name="T37" fmla="*/ 57 h 80"/>
                  <a:gd name="T38" fmla="*/ 0 w 1761"/>
                  <a:gd name="T39" fmla="*/ 29 h 80"/>
                  <a:gd name="T40" fmla="*/ 0 w 1761"/>
                  <a:gd name="T41" fmla="*/ 52 h 80"/>
                  <a:gd name="T42" fmla="*/ 44 w 1761"/>
                  <a:gd name="T43" fmla="*/ 80 h 80"/>
                  <a:gd name="T44" fmla="*/ 132 w 1761"/>
                  <a:gd name="T45" fmla="*/ 24 h 80"/>
                  <a:gd name="T46" fmla="*/ 220 w 1761"/>
                  <a:gd name="T47" fmla="*/ 80 h 80"/>
                  <a:gd name="T48" fmla="*/ 308 w 1761"/>
                  <a:gd name="T49" fmla="*/ 24 h 80"/>
                  <a:gd name="T50" fmla="*/ 396 w 1761"/>
                  <a:gd name="T51" fmla="*/ 80 h 80"/>
                  <a:gd name="T52" fmla="*/ 484 w 1761"/>
                  <a:gd name="T53" fmla="*/ 24 h 80"/>
                  <a:gd name="T54" fmla="*/ 572 w 1761"/>
                  <a:gd name="T55" fmla="*/ 80 h 80"/>
                  <a:gd name="T56" fmla="*/ 661 w 1761"/>
                  <a:gd name="T57" fmla="*/ 24 h 80"/>
                  <a:gd name="T58" fmla="*/ 749 w 1761"/>
                  <a:gd name="T59" fmla="*/ 80 h 80"/>
                  <a:gd name="T60" fmla="*/ 837 w 1761"/>
                  <a:gd name="T61" fmla="*/ 24 h 80"/>
                  <a:gd name="T62" fmla="*/ 925 w 1761"/>
                  <a:gd name="T63" fmla="*/ 80 h 80"/>
                  <a:gd name="T64" fmla="*/ 1013 w 1761"/>
                  <a:gd name="T65" fmla="*/ 24 h 80"/>
                  <a:gd name="T66" fmla="*/ 1101 w 1761"/>
                  <a:gd name="T67" fmla="*/ 80 h 80"/>
                  <a:gd name="T68" fmla="*/ 1189 w 1761"/>
                  <a:gd name="T69" fmla="*/ 24 h 80"/>
                  <a:gd name="T70" fmla="*/ 1277 w 1761"/>
                  <a:gd name="T71" fmla="*/ 80 h 80"/>
                  <a:gd name="T72" fmla="*/ 1365 w 1761"/>
                  <a:gd name="T73" fmla="*/ 24 h 80"/>
                  <a:gd name="T74" fmla="*/ 1454 w 1761"/>
                  <a:gd name="T75" fmla="*/ 80 h 80"/>
                  <a:gd name="T76" fmla="*/ 1542 w 1761"/>
                  <a:gd name="T77" fmla="*/ 24 h 80"/>
                  <a:gd name="T78" fmla="*/ 1630 w 1761"/>
                  <a:gd name="T79" fmla="*/ 80 h 80"/>
                  <a:gd name="T80" fmla="*/ 1718 w 1761"/>
                  <a:gd name="T81" fmla="*/ 24 h 80"/>
                  <a:gd name="T82" fmla="*/ 1761 w 1761"/>
                  <a:gd name="T83" fmla="*/ 51 h 80"/>
                  <a:gd name="T84" fmla="*/ 1761 w 1761"/>
                  <a:gd name="T85" fmla="*/ 28 h 80"/>
                  <a:gd name="T86" fmla="*/ 1718 w 1761"/>
                  <a:gd name="T87" fmla="*/ 0 h 80"/>
                  <a:gd name="T88" fmla="*/ 1630 w 1761"/>
                  <a:gd name="T89" fmla="*/ 5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80">
                    <a:moveTo>
                      <a:pt x="1630" y="57"/>
                    </a:moveTo>
                    <a:lnTo>
                      <a:pt x="1541" y="0"/>
                    </a:lnTo>
                    <a:lnTo>
                      <a:pt x="1454" y="57"/>
                    </a:lnTo>
                    <a:lnTo>
                      <a:pt x="1365" y="0"/>
                    </a:lnTo>
                    <a:lnTo>
                      <a:pt x="1277" y="57"/>
                    </a:lnTo>
                    <a:lnTo>
                      <a:pt x="1189" y="0"/>
                    </a:lnTo>
                    <a:lnTo>
                      <a:pt x="1101" y="57"/>
                    </a:lnTo>
                    <a:lnTo>
                      <a:pt x="1013" y="0"/>
                    </a:lnTo>
                    <a:lnTo>
                      <a:pt x="925" y="57"/>
                    </a:lnTo>
                    <a:lnTo>
                      <a:pt x="837" y="0"/>
                    </a:lnTo>
                    <a:lnTo>
                      <a:pt x="748" y="57"/>
                    </a:lnTo>
                    <a:lnTo>
                      <a:pt x="660" y="0"/>
                    </a:lnTo>
                    <a:lnTo>
                      <a:pt x="572" y="57"/>
                    </a:lnTo>
                    <a:lnTo>
                      <a:pt x="484" y="0"/>
                    </a:lnTo>
                    <a:lnTo>
                      <a:pt x="396" y="57"/>
                    </a:lnTo>
                    <a:lnTo>
                      <a:pt x="308" y="0"/>
                    </a:lnTo>
                    <a:lnTo>
                      <a:pt x="220" y="57"/>
                    </a:lnTo>
                    <a:lnTo>
                      <a:pt x="132" y="0"/>
                    </a:lnTo>
                    <a:lnTo>
                      <a:pt x="43" y="57"/>
                    </a:lnTo>
                    <a:lnTo>
                      <a:pt x="0" y="29"/>
                    </a:lnTo>
                    <a:lnTo>
                      <a:pt x="0" y="52"/>
                    </a:lnTo>
                    <a:lnTo>
                      <a:pt x="44" y="80"/>
                    </a:lnTo>
                    <a:lnTo>
                      <a:pt x="132" y="24"/>
                    </a:lnTo>
                    <a:lnTo>
                      <a:pt x="220" y="80"/>
                    </a:lnTo>
                    <a:lnTo>
                      <a:pt x="308" y="24"/>
                    </a:lnTo>
                    <a:lnTo>
                      <a:pt x="396" y="80"/>
                    </a:lnTo>
                    <a:lnTo>
                      <a:pt x="484" y="24"/>
                    </a:lnTo>
                    <a:lnTo>
                      <a:pt x="572" y="80"/>
                    </a:lnTo>
                    <a:lnTo>
                      <a:pt x="661" y="24"/>
                    </a:lnTo>
                    <a:lnTo>
                      <a:pt x="749" y="80"/>
                    </a:lnTo>
                    <a:lnTo>
                      <a:pt x="837" y="24"/>
                    </a:lnTo>
                    <a:lnTo>
                      <a:pt x="925" y="80"/>
                    </a:lnTo>
                    <a:lnTo>
                      <a:pt x="1013" y="24"/>
                    </a:lnTo>
                    <a:lnTo>
                      <a:pt x="1101" y="80"/>
                    </a:lnTo>
                    <a:lnTo>
                      <a:pt x="1189" y="24"/>
                    </a:lnTo>
                    <a:lnTo>
                      <a:pt x="1277" y="80"/>
                    </a:lnTo>
                    <a:lnTo>
                      <a:pt x="1365" y="24"/>
                    </a:lnTo>
                    <a:lnTo>
                      <a:pt x="1454" y="80"/>
                    </a:lnTo>
                    <a:lnTo>
                      <a:pt x="1542" y="24"/>
                    </a:lnTo>
                    <a:lnTo>
                      <a:pt x="1630" y="80"/>
                    </a:lnTo>
                    <a:lnTo>
                      <a:pt x="1718" y="24"/>
                    </a:lnTo>
                    <a:lnTo>
                      <a:pt x="1761" y="51"/>
                    </a:lnTo>
                    <a:lnTo>
                      <a:pt x="1761" y="28"/>
                    </a:lnTo>
                    <a:lnTo>
                      <a:pt x="1718" y="0"/>
                    </a:lnTo>
                    <a:lnTo>
                      <a:pt x="1630" y="5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11" name="Freeform 2883"/>
              <p:cNvSpPr>
                <a:spLocks/>
              </p:cNvSpPr>
              <p:nvPr userDrawn="1"/>
            </p:nvSpPr>
            <p:spPr bwMode="auto">
              <a:xfrm rot="1990267">
                <a:off x="6582463" y="59131"/>
                <a:ext cx="9096641" cy="666508"/>
              </a:xfrm>
              <a:custGeom>
                <a:avLst/>
                <a:gdLst>
                  <a:gd name="T0" fmla="*/ 1630 w 1761"/>
                  <a:gd name="T1" fmla="*/ 56 h 80"/>
                  <a:gd name="T2" fmla="*/ 1541 w 1761"/>
                  <a:gd name="T3" fmla="*/ 0 h 80"/>
                  <a:gd name="T4" fmla="*/ 1454 w 1761"/>
                  <a:gd name="T5" fmla="*/ 56 h 80"/>
                  <a:gd name="T6" fmla="*/ 1365 w 1761"/>
                  <a:gd name="T7" fmla="*/ 0 h 80"/>
                  <a:gd name="T8" fmla="*/ 1277 w 1761"/>
                  <a:gd name="T9" fmla="*/ 56 h 80"/>
                  <a:gd name="T10" fmla="*/ 1189 w 1761"/>
                  <a:gd name="T11" fmla="*/ 0 h 80"/>
                  <a:gd name="T12" fmla="*/ 1101 w 1761"/>
                  <a:gd name="T13" fmla="*/ 56 h 80"/>
                  <a:gd name="T14" fmla="*/ 1013 w 1761"/>
                  <a:gd name="T15" fmla="*/ 0 h 80"/>
                  <a:gd name="T16" fmla="*/ 925 w 1761"/>
                  <a:gd name="T17" fmla="*/ 56 h 80"/>
                  <a:gd name="T18" fmla="*/ 837 w 1761"/>
                  <a:gd name="T19" fmla="*/ 0 h 80"/>
                  <a:gd name="T20" fmla="*/ 748 w 1761"/>
                  <a:gd name="T21" fmla="*/ 56 h 80"/>
                  <a:gd name="T22" fmla="*/ 660 w 1761"/>
                  <a:gd name="T23" fmla="*/ 0 h 80"/>
                  <a:gd name="T24" fmla="*/ 572 w 1761"/>
                  <a:gd name="T25" fmla="*/ 56 h 80"/>
                  <a:gd name="T26" fmla="*/ 484 w 1761"/>
                  <a:gd name="T27" fmla="*/ 0 h 80"/>
                  <a:gd name="T28" fmla="*/ 396 w 1761"/>
                  <a:gd name="T29" fmla="*/ 56 h 80"/>
                  <a:gd name="T30" fmla="*/ 308 w 1761"/>
                  <a:gd name="T31" fmla="*/ 0 h 80"/>
                  <a:gd name="T32" fmla="*/ 220 w 1761"/>
                  <a:gd name="T33" fmla="*/ 56 h 80"/>
                  <a:gd name="T34" fmla="*/ 132 w 1761"/>
                  <a:gd name="T35" fmla="*/ 0 h 80"/>
                  <a:gd name="T36" fmla="*/ 43 w 1761"/>
                  <a:gd name="T37" fmla="*/ 56 h 80"/>
                  <a:gd name="T38" fmla="*/ 0 w 1761"/>
                  <a:gd name="T39" fmla="*/ 28 h 80"/>
                  <a:gd name="T40" fmla="*/ 0 w 1761"/>
                  <a:gd name="T41" fmla="*/ 52 h 80"/>
                  <a:gd name="T42" fmla="*/ 44 w 1761"/>
                  <a:gd name="T43" fmla="*/ 80 h 80"/>
                  <a:gd name="T44" fmla="*/ 132 w 1761"/>
                  <a:gd name="T45" fmla="*/ 23 h 80"/>
                  <a:gd name="T46" fmla="*/ 220 w 1761"/>
                  <a:gd name="T47" fmla="*/ 80 h 80"/>
                  <a:gd name="T48" fmla="*/ 308 w 1761"/>
                  <a:gd name="T49" fmla="*/ 23 h 80"/>
                  <a:gd name="T50" fmla="*/ 396 w 1761"/>
                  <a:gd name="T51" fmla="*/ 80 h 80"/>
                  <a:gd name="T52" fmla="*/ 484 w 1761"/>
                  <a:gd name="T53" fmla="*/ 23 h 80"/>
                  <a:gd name="T54" fmla="*/ 572 w 1761"/>
                  <a:gd name="T55" fmla="*/ 80 h 80"/>
                  <a:gd name="T56" fmla="*/ 661 w 1761"/>
                  <a:gd name="T57" fmla="*/ 23 h 80"/>
                  <a:gd name="T58" fmla="*/ 749 w 1761"/>
                  <a:gd name="T59" fmla="*/ 80 h 80"/>
                  <a:gd name="T60" fmla="*/ 837 w 1761"/>
                  <a:gd name="T61" fmla="*/ 23 h 80"/>
                  <a:gd name="T62" fmla="*/ 925 w 1761"/>
                  <a:gd name="T63" fmla="*/ 80 h 80"/>
                  <a:gd name="T64" fmla="*/ 1013 w 1761"/>
                  <a:gd name="T65" fmla="*/ 23 h 80"/>
                  <a:gd name="T66" fmla="*/ 1101 w 1761"/>
                  <a:gd name="T67" fmla="*/ 80 h 80"/>
                  <a:gd name="T68" fmla="*/ 1189 w 1761"/>
                  <a:gd name="T69" fmla="*/ 23 h 80"/>
                  <a:gd name="T70" fmla="*/ 1277 w 1761"/>
                  <a:gd name="T71" fmla="*/ 80 h 80"/>
                  <a:gd name="T72" fmla="*/ 1365 w 1761"/>
                  <a:gd name="T73" fmla="*/ 23 h 80"/>
                  <a:gd name="T74" fmla="*/ 1454 w 1761"/>
                  <a:gd name="T75" fmla="*/ 80 h 80"/>
                  <a:gd name="T76" fmla="*/ 1542 w 1761"/>
                  <a:gd name="T77" fmla="*/ 23 h 80"/>
                  <a:gd name="T78" fmla="*/ 1630 w 1761"/>
                  <a:gd name="T79" fmla="*/ 80 h 80"/>
                  <a:gd name="T80" fmla="*/ 1718 w 1761"/>
                  <a:gd name="T81" fmla="*/ 23 h 80"/>
                  <a:gd name="T82" fmla="*/ 1761 w 1761"/>
                  <a:gd name="T83" fmla="*/ 51 h 80"/>
                  <a:gd name="T84" fmla="*/ 1761 w 1761"/>
                  <a:gd name="T85" fmla="*/ 28 h 80"/>
                  <a:gd name="T86" fmla="*/ 1718 w 1761"/>
                  <a:gd name="T87" fmla="*/ 0 h 80"/>
                  <a:gd name="T88" fmla="*/ 1630 w 1761"/>
                  <a:gd name="T89" fmla="*/ 5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80">
                    <a:moveTo>
                      <a:pt x="1630" y="56"/>
                    </a:moveTo>
                    <a:lnTo>
                      <a:pt x="1541" y="0"/>
                    </a:lnTo>
                    <a:lnTo>
                      <a:pt x="1454" y="56"/>
                    </a:lnTo>
                    <a:lnTo>
                      <a:pt x="1365" y="0"/>
                    </a:lnTo>
                    <a:lnTo>
                      <a:pt x="1277" y="56"/>
                    </a:lnTo>
                    <a:lnTo>
                      <a:pt x="1189" y="0"/>
                    </a:lnTo>
                    <a:lnTo>
                      <a:pt x="1101" y="56"/>
                    </a:lnTo>
                    <a:lnTo>
                      <a:pt x="1013" y="0"/>
                    </a:lnTo>
                    <a:lnTo>
                      <a:pt x="925" y="56"/>
                    </a:lnTo>
                    <a:lnTo>
                      <a:pt x="837" y="0"/>
                    </a:lnTo>
                    <a:lnTo>
                      <a:pt x="748" y="56"/>
                    </a:lnTo>
                    <a:lnTo>
                      <a:pt x="660" y="0"/>
                    </a:lnTo>
                    <a:lnTo>
                      <a:pt x="572" y="56"/>
                    </a:lnTo>
                    <a:lnTo>
                      <a:pt x="484" y="0"/>
                    </a:lnTo>
                    <a:lnTo>
                      <a:pt x="396" y="56"/>
                    </a:lnTo>
                    <a:lnTo>
                      <a:pt x="308" y="0"/>
                    </a:lnTo>
                    <a:lnTo>
                      <a:pt x="220" y="56"/>
                    </a:lnTo>
                    <a:lnTo>
                      <a:pt x="132" y="0"/>
                    </a:lnTo>
                    <a:lnTo>
                      <a:pt x="43" y="56"/>
                    </a:lnTo>
                    <a:lnTo>
                      <a:pt x="0" y="28"/>
                    </a:lnTo>
                    <a:lnTo>
                      <a:pt x="0" y="52"/>
                    </a:lnTo>
                    <a:lnTo>
                      <a:pt x="44" y="80"/>
                    </a:lnTo>
                    <a:lnTo>
                      <a:pt x="132" y="23"/>
                    </a:lnTo>
                    <a:lnTo>
                      <a:pt x="220" y="80"/>
                    </a:lnTo>
                    <a:lnTo>
                      <a:pt x="308" y="23"/>
                    </a:lnTo>
                    <a:lnTo>
                      <a:pt x="396" y="80"/>
                    </a:lnTo>
                    <a:lnTo>
                      <a:pt x="484" y="23"/>
                    </a:lnTo>
                    <a:lnTo>
                      <a:pt x="572" y="80"/>
                    </a:lnTo>
                    <a:lnTo>
                      <a:pt x="661" y="23"/>
                    </a:lnTo>
                    <a:lnTo>
                      <a:pt x="749" y="80"/>
                    </a:lnTo>
                    <a:lnTo>
                      <a:pt x="837" y="23"/>
                    </a:lnTo>
                    <a:lnTo>
                      <a:pt x="925" y="80"/>
                    </a:lnTo>
                    <a:lnTo>
                      <a:pt x="1013" y="23"/>
                    </a:lnTo>
                    <a:lnTo>
                      <a:pt x="1101" y="80"/>
                    </a:lnTo>
                    <a:lnTo>
                      <a:pt x="1189" y="23"/>
                    </a:lnTo>
                    <a:lnTo>
                      <a:pt x="1277" y="80"/>
                    </a:lnTo>
                    <a:lnTo>
                      <a:pt x="1365" y="23"/>
                    </a:lnTo>
                    <a:lnTo>
                      <a:pt x="1454" y="80"/>
                    </a:lnTo>
                    <a:lnTo>
                      <a:pt x="1542" y="23"/>
                    </a:lnTo>
                    <a:lnTo>
                      <a:pt x="1630" y="80"/>
                    </a:lnTo>
                    <a:lnTo>
                      <a:pt x="1718" y="23"/>
                    </a:lnTo>
                    <a:lnTo>
                      <a:pt x="1761" y="51"/>
                    </a:lnTo>
                    <a:lnTo>
                      <a:pt x="1761" y="28"/>
                    </a:lnTo>
                    <a:lnTo>
                      <a:pt x="1718" y="0"/>
                    </a:lnTo>
                    <a:lnTo>
                      <a:pt x="1630" y="5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12" name="Freeform 2884"/>
              <p:cNvSpPr>
                <a:spLocks/>
              </p:cNvSpPr>
              <p:nvPr userDrawn="1"/>
            </p:nvSpPr>
            <p:spPr bwMode="auto">
              <a:xfrm rot="1990267">
                <a:off x="6381892" y="365973"/>
                <a:ext cx="9096641" cy="666508"/>
              </a:xfrm>
              <a:custGeom>
                <a:avLst/>
                <a:gdLst>
                  <a:gd name="T0" fmla="*/ 1630 w 1761"/>
                  <a:gd name="T1" fmla="*/ 57 h 80"/>
                  <a:gd name="T2" fmla="*/ 1541 w 1761"/>
                  <a:gd name="T3" fmla="*/ 0 h 80"/>
                  <a:gd name="T4" fmla="*/ 1454 w 1761"/>
                  <a:gd name="T5" fmla="*/ 57 h 80"/>
                  <a:gd name="T6" fmla="*/ 1365 w 1761"/>
                  <a:gd name="T7" fmla="*/ 0 h 80"/>
                  <a:gd name="T8" fmla="*/ 1277 w 1761"/>
                  <a:gd name="T9" fmla="*/ 57 h 80"/>
                  <a:gd name="T10" fmla="*/ 1189 w 1761"/>
                  <a:gd name="T11" fmla="*/ 0 h 80"/>
                  <a:gd name="T12" fmla="*/ 1101 w 1761"/>
                  <a:gd name="T13" fmla="*/ 57 h 80"/>
                  <a:gd name="T14" fmla="*/ 1013 w 1761"/>
                  <a:gd name="T15" fmla="*/ 0 h 80"/>
                  <a:gd name="T16" fmla="*/ 925 w 1761"/>
                  <a:gd name="T17" fmla="*/ 57 h 80"/>
                  <a:gd name="T18" fmla="*/ 837 w 1761"/>
                  <a:gd name="T19" fmla="*/ 0 h 80"/>
                  <a:gd name="T20" fmla="*/ 748 w 1761"/>
                  <a:gd name="T21" fmla="*/ 57 h 80"/>
                  <a:gd name="T22" fmla="*/ 660 w 1761"/>
                  <a:gd name="T23" fmla="*/ 0 h 80"/>
                  <a:gd name="T24" fmla="*/ 572 w 1761"/>
                  <a:gd name="T25" fmla="*/ 57 h 80"/>
                  <a:gd name="T26" fmla="*/ 484 w 1761"/>
                  <a:gd name="T27" fmla="*/ 0 h 80"/>
                  <a:gd name="T28" fmla="*/ 396 w 1761"/>
                  <a:gd name="T29" fmla="*/ 57 h 80"/>
                  <a:gd name="T30" fmla="*/ 308 w 1761"/>
                  <a:gd name="T31" fmla="*/ 0 h 80"/>
                  <a:gd name="T32" fmla="*/ 220 w 1761"/>
                  <a:gd name="T33" fmla="*/ 57 h 80"/>
                  <a:gd name="T34" fmla="*/ 132 w 1761"/>
                  <a:gd name="T35" fmla="*/ 0 h 80"/>
                  <a:gd name="T36" fmla="*/ 43 w 1761"/>
                  <a:gd name="T37" fmla="*/ 57 h 80"/>
                  <a:gd name="T38" fmla="*/ 0 w 1761"/>
                  <a:gd name="T39" fmla="*/ 29 h 80"/>
                  <a:gd name="T40" fmla="*/ 0 w 1761"/>
                  <a:gd name="T41" fmla="*/ 52 h 80"/>
                  <a:gd name="T42" fmla="*/ 44 w 1761"/>
                  <a:gd name="T43" fmla="*/ 80 h 80"/>
                  <a:gd name="T44" fmla="*/ 132 w 1761"/>
                  <a:gd name="T45" fmla="*/ 23 h 80"/>
                  <a:gd name="T46" fmla="*/ 220 w 1761"/>
                  <a:gd name="T47" fmla="*/ 80 h 80"/>
                  <a:gd name="T48" fmla="*/ 308 w 1761"/>
                  <a:gd name="T49" fmla="*/ 23 h 80"/>
                  <a:gd name="T50" fmla="*/ 396 w 1761"/>
                  <a:gd name="T51" fmla="*/ 80 h 80"/>
                  <a:gd name="T52" fmla="*/ 484 w 1761"/>
                  <a:gd name="T53" fmla="*/ 23 h 80"/>
                  <a:gd name="T54" fmla="*/ 572 w 1761"/>
                  <a:gd name="T55" fmla="*/ 80 h 80"/>
                  <a:gd name="T56" fmla="*/ 661 w 1761"/>
                  <a:gd name="T57" fmla="*/ 23 h 80"/>
                  <a:gd name="T58" fmla="*/ 749 w 1761"/>
                  <a:gd name="T59" fmla="*/ 80 h 80"/>
                  <a:gd name="T60" fmla="*/ 837 w 1761"/>
                  <a:gd name="T61" fmla="*/ 23 h 80"/>
                  <a:gd name="T62" fmla="*/ 925 w 1761"/>
                  <a:gd name="T63" fmla="*/ 80 h 80"/>
                  <a:gd name="T64" fmla="*/ 1013 w 1761"/>
                  <a:gd name="T65" fmla="*/ 23 h 80"/>
                  <a:gd name="T66" fmla="*/ 1101 w 1761"/>
                  <a:gd name="T67" fmla="*/ 80 h 80"/>
                  <a:gd name="T68" fmla="*/ 1189 w 1761"/>
                  <a:gd name="T69" fmla="*/ 23 h 80"/>
                  <a:gd name="T70" fmla="*/ 1277 w 1761"/>
                  <a:gd name="T71" fmla="*/ 80 h 80"/>
                  <a:gd name="T72" fmla="*/ 1365 w 1761"/>
                  <a:gd name="T73" fmla="*/ 23 h 80"/>
                  <a:gd name="T74" fmla="*/ 1454 w 1761"/>
                  <a:gd name="T75" fmla="*/ 80 h 80"/>
                  <a:gd name="T76" fmla="*/ 1542 w 1761"/>
                  <a:gd name="T77" fmla="*/ 23 h 80"/>
                  <a:gd name="T78" fmla="*/ 1630 w 1761"/>
                  <a:gd name="T79" fmla="*/ 80 h 80"/>
                  <a:gd name="T80" fmla="*/ 1718 w 1761"/>
                  <a:gd name="T81" fmla="*/ 23 h 80"/>
                  <a:gd name="T82" fmla="*/ 1761 w 1761"/>
                  <a:gd name="T83" fmla="*/ 51 h 80"/>
                  <a:gd name="T84" fmla="*/ 1761 w 1761"/>
                  <a:gd name="T85" fmla="*/ 28 h 80"/>
                  <a:gd name="T86" fmla="*/ 1718 w 1761"/>
                  <a:gd name="T87" fmla="*/ 0 h 80"/>
                  <a:gd name="T88" fmla="*/ 1630 w 1761"/>
                  <a:gd name="T89" fmla="*/ 5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80">
                    <a:moveTo>
                      <a:pt x="1630" y="57"/>
                    </a:moveTo>
                    <a:lnTo>
                      <a:pt x="1541" y="0"/>
                    </a:lnTo>
                    <a:lnTo>
                      <a:pt x="1454" y="57"/>
                    </a:lnTo>
                    <a:lnTo>
                      <a:pt x="1365" y="0"/>
                    </a:lnTo>
                    <a:lnTo>
                      <a:pt x="1277" y="57"/>
                    </a:lnTo>
                    <a:lnTo>
                      <a:pt x="1189" y="0"/>
                    </a:lnTo>
                    <a:lnTo>
                      <a:pt x="1101" y="57"/>
                    </a:lnTo>
                    <a:lnTo>
                      <a:pt x="1013" y="0"/>
                    </a:lnTo>
                    <a:lnTo>
                      <a:pt x="925" y="57"/>
                    </a:lnTo>
                    <a:lnTo>
                      <a:pt x="837" y="0"/>
                    </a:lnTo>
                    <a:lnTo>
                      <a:pt x="748" y="57"/>
                    </a:lnTo>
                    <a:lnTo>
                      <a:pt x="660" y="0"/>
                    </a:lnTo>
                    <a:lnTo>
                      <a:pt x="572" y="57"/>
                    </a:lnTo>
                    <a:lnTo>
                      <a:pt x="484" y="0"/>
                    </a:lnTo>
                    <a:lnTo>
                      <a:pt x="396" y="57"/>
                    </a:lnTo>
                    <a:lnTo>
                      <a:pt x="308" y="0"/>
                    </a:lnTo>
                    <a:lnTo>
                      <a:pt x="220" y="57"/>
                    </a:lnTo>
                    <a:lnTo>
                      <a:pt x="132" y="0"/>
                    </a:lnTo>
                    <a:lnTo>
                      <a:pt x="43" y="57"/>
                    </a:lnTo>
                    <a:lnTo>
                      <a:pt x="0" y="29"/>
                    </a:lnTo>
                    <a:lnTo>
                      <a:pt x="0" y="52"/>
                    </a:lnTo>
                    <a:lnTo>
                      <a:pt x="44" y="80"/>
                    </a:lnTo>
                    <a:lnTo>
                      <a:pt x="132" y="23"/>
                    </a:lnTo>
                    <a:lnTo>
                      <a:pt x="220" y="80"/>
                    </a:lnTo>
                    <a:lnTo>
                      <a:pt x="308" y="23"/>
                    </a:lnTo>
                    <a:lnTo>
                      <a:pt x="396" y="80"/>
                    </a:lnTo>
                    <a:lnTo>
                      <a:pt x="484" y="23"/>
                    </a:lnTo>
                    <a:lnTo>
                      <a:pt x="572" y="80"/>
                    </a:lnTo>
                    <a:lnTo>
                      <a:pt x="661" y="23"/>
                    </a:lnTo>
                    <a:lnTo>
                      <a:pt x="749" y="80"/>
                    </a:lnTo>
                    <a:lnTo>
                      <a:pt x="837" y="23"/>
                    </a:lnTo>
                    <a:lnTo>
                      <a:pt x="925" y="80"/>
                    </a:lnTo>
                    <a:lnTo>
                      <a:pt x="1013" y="23"/>
                    </a:lnTo>
                    <a:lnTo>
                      <a:pt x="1101" y="80"/>
                    </a:lnTo>
                    <a:lnTo>
                      <a:pt x="1189" y="23"/>
                    </a:lnTo>
                    <a:lnTo>
                      <a:pt x="1277" y="80"/>
                    </a:lnTo>
                    <a:lnTo>
                      <a:pt x="1365" y="23"/>
                    </a:lnTo>
                    <a:lnTo>
                      <a:pt x="1454" y="80"/>
                    </a:lnTo>
                    <a:lnTo>
                      <a:pt x="1542" y="23"/>
                    </a:lnTo>
                    <a:lnTo>
                      <a:pt x="1630" y="80"/>
                    </a:lnTo>
                    <a:lnTo>
                      <a:pt x="1718" y="23"/>
                    </a:lnTo>
                    <a:lnTo>
                      <a:pt x="1761" y="51"/>
                    </a:lnTo>
                    <a:lnTo>
                      <a:pt x="1761" y="28"/>
                    </a:lnTo>
                    <a:lnTo>
                      <a:pt x="1718" y="0"/>
                    </a:lnTo>
                    <a:lnTo>
                      <a:pt x="1630" y="5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13" name="Freeform 2885"/>
              <p:cNvSpPr>
                <a:spLocks/>
              </p:cNvSpPr>
              <p:nvPr userDrawn="1"/>
            </p:nvSpPr>
            <p:spPr bwMode="auto">
              <a:xfrm rot="1990267">
                <a:off x="6179040" y="680469"/>
                <a:ext cx="9096641" cy="658179"/>
              </a:xfrm>
              <a:custGeom>
                <a:avLst/>
                <a:gdLst>
                  <a:gd name="T0" fmla="*/ 1630 w 1761"/>
                  <a:gd name="T1" fmla="*/ 56 h 79"/>
                  <a:gd name="T2" fmla="*/ 1541 w 1761"/>
                  <a:gd name="T3" fmla="*/ 0 h 79"/>
                  <a:gd name="T4" fmla="*/ 1454 w 1761"/>
                  <a:gd name="T5" fmla="*/ 56 h 79"/>
                  <a:gd name="T6" fmla="*/ 1365 w 1761"/>
                  <a:gd name="T7" fmla="*/ 0 h 79"/>
                  <a:gd name="T8" fmla="*/ 1277 w 1761"/>
                  <a:gd name="T9" fmla="*/ 56 h 79"/>
                  <a:gd name="T10" fmla="*/ 1189 w 1761"/>
                  <a:gd name="T11" fmla="*/ 0 h 79"/>
                  <a:gd name="T12" fmla="*/ 1101 w 1761"/>
                  <a:gd name="T13" fmla="*/ 56 h 79"/>
                  <a:gd name="T14" fmla="*/ 1013 w 1761"/>
                  <a:gd name="T15" fmla="*/ 0 h 79"/>
                  <a:gd name="T16" fmla="*/ 925 w 1761"/>
                  <a:gd name="T17" fmla="*/ 56 h 79"/>
                  <a:gd name="T18" fmla="*/ 837 w 1761"/>
                  <a:gd name="T19" fmla="*/ 0 h 79"/>
                  <a:gd name="T20" fmla="*/ 748 w 1761"/>
                  <a:gd name="T21" fmla="*/ 56 h 79"/>
                  <a:gd name="T22" fmla="*/ 660 w 1761"/>
                  <a:gd name="T23" fmla="*/ 0 h 79"/>
                  <a:gd name="T24" fmla="*/ 572 w 1761"/>
                  <a:gd name="T25" fmla="*/ 56 h 79"/>
                  <a:gd name="T26" fmla="*/ 484 w 1761"/>
                  <a:gd name="T27" fmla="*/ 0 h 79"/>
                  <a:gd name="T28" fmla="*/ 396 w 1761"/>
                  <a:gd name="T29" fmla="*/ 56 h 79"/>
                  <a:gd name="T30" fmla="*/ 308 w 1761"/>
                  <a:gd name="T31" fmla="*/ 0 h 79"/>
                  <a:gd name="T32" fmla="*/ 220 w 1761"/>
                  <a:gd name="T33" fmla="*/ 56 h 79"/>
                  <a:gd name="T34" fmla="*/ 132 w 1761"/>
                  <a:gd name="T35" fmla="*/ 0 h 79"/>
                  <a:gd name="T36" fmla="*/ 43 w 1761"/>
                  <a:gd name="T37" fmla="*/ 56 h 79"/>
                  <a:gd name="T38" fmla="*/ 0 w 1761"/>
                  <a:gd name="T39" fmla="*/ 28 h 79"/>
                  <a:gd name="T40" fmla="*/ 0 w 1761"/>
                  <a:gd name="T41" fmla="*/ 51 h 79"/>
                  <a:gd name="T42" fmla="*/ 44 w 1761"/>
                  <a:gd name="T43" fmla="*/ 79 h 79"/>
                  <a:gd name="T44" fmla="*/ 132 w 1761"/>
                  <a:gd name="T45" fmla="*/ 23 h 79"/>
                  <a:gd name="T46" fmla="*/ 220 w 1761"/>
                  <a:gd name="T47" fmla="*/ 79 h 79"/>
                  <a:gd name="T48" fmla="*/ 308 w 1761"/>
                  <a:gd name="T49" fmla="*/ 23 h 79"/>
                  <a:gd name="T50" fmla="*/ 396 w 1761"/>
                  <a:gd name="T51" fmla="*/ 79 h 79"/>
                  <a:gd name="T52" fmla="*/ 484 w 1761"/>
                  <a:gd name="T53" fmla="*/ 23 h 79"/>
                  <a:gd name="T54" fmla="*/ 572 w 1761"/>
                  <a:gd name="T55" fmla="*/ 79 h 79"/>
                  <a:gd name="T56" fmla="*/ 661 w 1761"/>
                  <a:gd name="T57" fmla="*/ 23 h 79"/>
                  <a:gd name="T58" fmla="*/ 749 w 1761"/>
                  <a:gd name="T59" fmla="*/ 79 h 79"/>
                  <a:gd name="T60" fmla="*/ 837 w 1761"/>
                  <a:gd name="T61" fmla="*/ 23 h 79"/>
                  <a:gd name="T62" fmla="*/ 925 w 1761"/>
                  <a:gd name="T63" fmla="*/ 79 h 79"/>
                  <a:gd name="T64" fmla="*/ 1013 w 1761"/>
                  <a:gd name="T65" fmla="*/ 23 h 79"/>
                  <a:gd name="T66" fmla="*/ 1101 w 1761"/>
                  <a:gd name="T67" fmla="*/ 79 h 79"/>
                  <a:gd name="T68" fmla="*/ 1189 w 1761"/>
                  <a:gd name="T69" fmla="*/ 23 h 79"/>
                  <a:gd name="T70" fmla="*/ 1277 w 1761"/>
                  <a:gd name="T71" fmla="*/ 79 h 79"/>
                  <a:gd name="T72" fmla="*/ 1365 w 1761"/>
                  <a:gd name="T73" fmla="*/ 23 h 79"/>
                  <a:gd name="T74" fmla="*/ 1454 w 1761"/>
                  <a:gd name="T75" fmla="*/ 79 h 79"/>
                  <a:gd name="T76" fmla="*/ 1542 w 1761"/>
                  <a:gd name="T77" fmla="*/ 23 h 79"/>
                  <a:gd name="T78" fmla="*/ 1630 w 1761"/>
                  <a:gd name="T79" fmla="*/ 79 h 79"/>
                  <a:gd name="T80" fmla="*/ 1718 w 1761"/>
                  <a:gd name="T81" fmla="*/ 23 h 79"/>
                  <a:gd name="T82" fmla="*/ 1761 w 1761"/>
                  <a:gd name="T83" fmla="*/ 50 h 79"/>
                  <a:gd name="T84" fmla="*/ 1761 w 1761"/>
                  <a:gd name="T85" fmla="*/ 27 h 79"/>
                  <a:gd name="T86" fmla="*/ 1718 w 1761"/>
                  <a:gd name="T87" fmla="*/ 0 h 79"/>
                  <a:gd name="T88" fmla="*/ 1630 w 1761"/>
                  <a:gd name="T89" fmla="*/ 56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79">
                    <a:moveTo>
                      <a:pt x="1630" y="56"/>
                    </a:moveTo>
                    <a:lnTo>
                      <a:pt x="1541" y="0"/>
                    </a:lnTo>
                    <a:lnTo>
                      <a:pt x="1454" y="56"/>
                    </a:lnTo>
                    <a:lnTo>
                      <a:pt x="1365" y="0"/>
                    </a:lnTo>
                    <a:lnTo>
                      <a:pt x="1277" y="56"/>
                    </a:lnTo>
                    <a:lnTo>
                      <a:pt x="1189" y="0"/>
                    </a:lnTo>
                    <a:lnTo>
                      <a:pt x="1101" y="56"/>
                    </a:lnTo>
                    <a:lnTo>
                      <a:pt x="1013" y="0"/>
                    </a:lnTo>
                    <a:lnTo>
                      <a:pt x="925" y="56"/>
                    </a:lnTo>
                    <a:lnTo>
                      <a:pt x="837" y="0"/>
                    </a:lnTo>
                    <a:lnTo>
                      <a:pt x="748" y="56"/>
                    </a:lnTo>
                    <a:lnTo>
                      <a:pt x="660" y="0"/>
                    </a:lnTo>
                    <a:lnTo>
                      <a:pt x="572" y="56"/>
                    </a:lnTo>
                    <a:lnTo>
                      <a:pt x="484" y="0"/>
                    </a:lnTo>
                    <a:lnTo>
                      <a:pt x="396" y="56"/>
                    </a:lnTo>
                    <a:lnTo>
                      <a:pt x="308" y="0"/>
                    </a:lnTo>
                    <a:lnTo>
                      <a:pt x="220" y="56"/>
                    </a:lnTo>
                    <a:lnTo>
                      <a:pt x="132" y="0"/>
                    </a:lnTo>
                    <a:lnTo>
                      <a:pt x="43" y="56"/>
                    </a:lnTo>
                    <a:lnTo>
                      <a:pt x="0" y="28"/>
                    </a:lnTo>
                    <a:lnTo>
                      <a:pt x="0" y="51"/>
                    </a:lnTo>
                    <a:lnTo>
                      <a:pt x="44" y="79"/>
                    </a:lnTo>
                    <a:lnTo>
                      <a:pt x="132" y="23"/>
                    </a:lnTo>
                    <a:lnTo>
                      <a:pt x="220" y="79"/>
                    </a:lnTo>
                    <a:lnTo>
                      <a:pt x="308" y="23"/>
                    </a:lnTo>
                    <a:lnTo>
                      <a:pt x="396" y="79"/>
                    </a:lnTo>
                    <a:lnTo>
                      <a:pt x="484" y="23"/>
                    </a:lnTo>
                    <a:lnTo>
                      <a:pt x="572" y="79"/>
                    </a:lnTo>
                    <a:lnTo>
                      <a:pt x="661" y="23"/>
                    </a:lnTo>
                    <a:lnTo>
                      <a:pt x="749" y="79"/>
                    </a:lnTo>
                    <a:lnTo>
                      <a:pt x="837" y="23"/>
                    </a:lnTo>
                    <a:lnTo>
                      <a:pt x="925" y="79"/>
                    </a:lnTo>
                    <a:lnTo>
                      <a:pt x="1013" y="23"/>
                    </a:lnTo>
                    <a:lnTo>
                      <a:pt x="1101" y="79"/>
                    </a:lnTo>
                    <a:lnTo>
                      <a:pt x="1189" y="23"/>
                    </a:lnTo>
                    <a:lnTo>
                      <a:pt x="1277" y="79"/>
                    </a:lnTo>
                    <a:lnTo>
                      <a:pt x="1365" y="23"/>
                    </a:lnTo>
                    <a:lnTo>
                      <a:pt x="1454" y="79"/>
                    </a:lnTo>
                    <a:lnTo>
                      <a:pt x="1542" y="23"/>
                    </a:lnTo>
                    <a:lnTo>
                      <a:pt x="1630" y="79"/>
                    </a:lnTo>
                    <a:lnTo>
                      <a:pt x="1718" y="23"/>
                    </a:lnTo>
                    <a:lnTo>
                      <a:pt x="1761" y="50"/>
                    </a:lnTo>
                    <a:lnTo>
                      <a:pt x="1761" y="27"/>
                    </a:lnTo>
                    <a:lnTo>
                      <a:pt x="1718" y="0"/>
                    </a:lnTo>
                    <a:lnTo>
                      <a:pt x="1630" y="5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  <p:grpSp>
          <p:nvGrpSpPr>
            <p:cNvPr id="105" name="Group 104"/>
            <p:cNvGrpSpPr/>
            <p:nvPr userDrawn="1"/>
          </p:nvGrpSpPr>
          <p:grpSpPr>
            <a:xfrm rot="19624637">
              <a:off x="5569630" y="5904466"/>
              <a:ext cx="6171059" cy="979006"/>
              <a:chOff x="6179040" y="-254682"/>
              <a:chExt cx="9705191" cy="1593330"/>
            </a:xfrm>
            <a:solidFill>
              <a:schemeClr val="tx2">
                <a:lumMod val="20000"/>
                <a:lumOff val="80000"/>
                <a:alpha val="10000"/>
              </a:schemeClr>
            </a:solidFill>
          </p:grpSpPr>
          <p:sp>
            <p:nvSpPr>
              <p:cNvPr id="106" name="Freeform 2882"/>
              <p:cNvSpPr>
                <a:spLocks/>
              </p:cNvSpPr>
              <p:nvPr userDrawn="1"/>
            </p:nvSpPr>
            <p:spPr bwMode="auto">
              <a:xfrm rot="1990267">
                <a:off x="6787590" y="-254682"/>
                <a:ext cx="9096641" cy="666508"/>
              </a:xfrm>
              <a:custGeom>
                <a:avLst/>
                <a:gdLst>
                  <a:gd name="T0" fmla="*/ 1630 w 1761"/>
                  <a:gd name="T1" fmla="*/ 57 h 80"/>
                  <a:gd name="T2" fmla="*/ 1541 w 1761"/>
                  <a:gd name="T3" fmla="*/ 0 h 80"/>
                  <a:gd name="T4" fmla="*/ 1454 w 1761"/>
                  <a:gd name="T5" fmla="*/ 57 h 80"/>
                  <a:gd name="T6" fmla="*/ 1365 w 1761"/>
                  <a:gd name="T7" fmla="*/ 0 h 80"/>
                  <a:gd name="T8" fmla="*/ 1277 w 1761"/>
                  <a:gd name="T9" fmla="*/ 57 h 80"/>
                  <a:gd name="T10" fmla="*/ 1189 w 1761"/>
                  <a:gd name="T11" fmla="*/ 0 h 80"/>
                  <a:gd name="T12" fmla="*/ 1101 w 1761"/>
                  <a:gd name="T13" fmla="*/ 57 h 80"/>
                  <a:gd name="T14" fmla="*/ 1013 w 1761"/>
                  <a:gd name="T15" fmla="*/ 0 h 80"/>
                  <a:gd name="T16" fmla="*/ 925 w 1761"/>
                  <a:gd name="T17" fmla="*/ 57 h 80"/>
                  <a:gd name="T18" fmla="*/ 837 w 1761"/>
                  <a:gd name="T19" fmla="*/ 0 h 80"/>
                  <a:gd name="T20" fmla="*/ 748 w 1761"/>
                  <a:gd name="T21" fmla="*/ 57 h 80"/>
                  <a:gd name="T22" fmla="*/ 660 w 1761"/>
                  <a:gd name="T23" fmla="*/ 0 h 80"/>
                  <a:gd name="T24" fmla="*/ 572 w 1761"/>
                  <a:gd name="T25" fmla="*/ 57 h 80"/>
                  <a:gd name="T26" fmla="*/ 484 w 1761"/>
                  <a:gd name="T27" fmla="*/ 0 h 80"/>
                  <a:gd name="T28" fmla="*/ 396 w 1761"/>
                  <a:gd name="T29" fmla="*/ 57 h 80"/>
                  <a:gd name="T30" fmla="*/ 308 w 1761"/>
                  <a:gd name="T31" fmla="*/ 0 h 80"/>
                  <a:gd name="T32" fmla="*/ 220 w 1761"/>
                  <a:gd name="T33" fmla="*/ 57 h 80"/>
                  <a:gd name="T34" fmla="*/ 132 w 1761"/>
                  <a:gd name="T35" fmla="*/ 0 h 80"/>
                  <a:gd name="T36" fmla="*/ 43 w 1761"/>
                  <a:gd name="T37" fmla="*/ 57 h 80"/>
                  <a:gd name="T38" fmla="*/ 0 w 1761"/>
                  <a:gd name="T39" fmla="*/ 29 h 80"/>
                  <a:gd name="T40" fmla="*/ 0 w 1761"/>
                  <a:gd name="T41" fmla="*/ 52 h 80"/>
                  <a:gd name="T42" fmla="*/ 44 w 1761"/>
                  <a:gd name="T43" fmla="*/ 80 h 80"/>
                  <a:gd name="T44" fmla="*/ 132 w 1761"/>
                  <a:gd name="T45" fmla="*/ 24 h 80"/>
                  <a:gd name="T46" fmla="*/ 220 w 1761"/>
                  <a:gd name="T47" fmla="*/ 80 h 80"/>
                  <a:gd name="T48" fmla="*/ 308 w 1761"/>
                  <a:gd name="T49" fmla="*/ 24 h 80"/>
                  <a:gd name="T50" fmla="*/ 396 w 1761"/>
                  <a:gd name="T51" fmla="*/ 80 h 80"/>
                  <a:gd name="T52" fmla="*/ 484 w 1761"/>
                  <a:gd name="T53" fmla="*/ 24 h 80"/>
                  <a:gd name="T54" fmla="*/ 572 w 1761"/>
                  <a:gd name="T55" fmla="*/ 80 h 80"/>
                  <a:gd name="T56" fmla="*/ 661 w 1761"/>
                  <a:gd name="T57" fmla="*/ 24 h 80"/>
                  <a:gd name="T58" fmla="*/ 749 w 1761"/>
                  <a:gd name="T59" fmla="*/ 80 h 80"/>
                  <a:gd name="T60" fmla="*/ 837 w 1761"/>
                  <a:gd name="T61" fmla="*/ 24 h 80"/>
                  <a:gd name="T62" fmla="*/ 925 w 1761"/>
                  <a:gd name="T63" fmla="*/ 80 h 80"/>
                  <a:gd name="T64" fmla="*/ 1013 w 1761"/>
                  <a:gd name="T65" fmla="*/ 24 h 80"/>
                  <a:gd name="T66" fmla="*/ 1101 w 1761"/>
                  <a:gd name="T67" fmla="*/ 80 h 80"/>
                  <a:gd name="T68" fmla="*/ 1189 w 1761"/>
                  <a:gd name="T69" fmla="*/ 24 h 80"/>
                  <a:gd name="T70" fmla="*/ 1277 w 1761"/>
                  <a:gd name="T71" fmla="*/ 80 h 80"/>
                  <a:gd name="T72" fmla="*/ 1365 w 1761"/>
                  <a:gd name="T73" fmla="*/ 24 h 80"/>
                  <a:gd name="T74" fmla="*/ 1454 w 1761"/>
                  <a:gd name="T75" fmla="*/ 80 h 80"/>
                  <a:gd name="T76" fmla="*/ 1542 w 1761"/>
                  <a:gd name="T77" fmla="*/ 24 h 80"/>
                  <a:gd name="T78" fmla="*/ 1630 w 1761"/>
                  <a:gd name="T79" fmla="*/ 80 h 80"/>
                  <a:gd name="T80" fmla="*/ 1718 w 1761"/>
                  <a:gd name="T81" fmla="*/ 24 h 80"/>
                  <a:gd name="T82" fmla="*/ 1761 w 1761"/>
                  <a:gd name="T83" fmla="*/ 51 h 80"/>
                  <a:gd name="T84" fmla="*/ 1761 w 1761"/>
                  <a:gd name="T85" fmla="*/ 28 h 80"/>
                  <a:gd name="T86" fmla="*/ 1718 w 1761"/>
                  <a:gd name="T87" fmla="*/ 0 h 80"/>
                  <a:gd name="T88" fmla="*/ 1630 w 1761"/>
                  <a:gd name="T89" fmla="*/ 5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80">
                    <a:moveTo>
                      <a:pt x="1630" y="57"/>
                    </a:moveTo>
                    <a:lnTo>
                      <a:pt x="1541" y="0"/>
                    </a:lnTo>
                    <a:lnTo>
                      <a:pt x="1454" y="57"/>
                    </a:lnTo>
                    <a:lnTo>
                      <a:pt x="1365" y="0"/>
                    </a:lnTo>
                    <a:lnTo>
                      <a:pt x="1277" y="57"/>
                    </a:lnTo>
                    <a:lnTo>
                      <a:pt x="1189" y="0"/>
                    </a:lnTo>
                    <a:lnTo>
                      <a:pt x="1101" y="57"/>
                    </a:lnTo>
                    <a:lnTo>
                      <a:pt x="1013" y="0"/>
                    </a:lnTo>
                    <a:lnTo>
                      <a:pt x="925" y="57"/>
                    </a:lnTo>
                    <a:lnTo>
                      <a:pt x="837" y="0"/>
                    </a:lnTo>
                    <a:lnTo>
                      <a:pt x="748" y="57"/>
                    </a:lnTo>
                    <a:lnTo>
                      <a:pt x="660" y="0"/>
                    </a:lnTo>
                    <a:lnTo>
                      <a:pt x="572" y="57"/>
                    </a:lnTo>
                    <a:lnTo>
                      <a:pt x="484" y="0"/>
                    </a:lnTo>
                    <a:lnTo>
                      <a:pt x="396" y="57"/>
                    </a:lnTo>
                    <a:lnTo>
                      <a:pt x="308" y="0"/>
                    </a:lnTo>
                    <a:lnTo>
                      <a:pt x="220" y="57"/>
                    </a:lnTo>
                    <a:lnTo>
                      <a:pt x="132" y="0"/>
                    </a:lnTo>
                    <a:lnTo>
                      <a:pt x="43" y="57"/>
                    </a:lnTo>
                    <a:lnTo>
                      <a:pt x="0" y="29"/>
                    </a:lnTo>
                    <a:lnTo>
                      <a:pt x="0" y="52"/>
                    </a:lnTo>
                    <a:lnTo>
                      <a:pt x="44" y="80"/>
                    </a:lnTo>
                    <a:lnTo>
                      <a:pt x="132" y="24"/>
                    </a:lnTo>
                    <a:lnTo>
                      <a:pt x="220" y="80"/>
                    </a:lnTo>
                    <a:lnTo>
                      <a:pt x="308" y="24"/>
                    </a:lnTo>
                    <a:lnTo>
                      <a:pt x="396" y="80"/>
                    </a:lnTo>
                    <a:lnTo>
                      <a:pt x="484" y="24"/>
                    </a:lnTo>
                    <a:lnTo>
                      <a:pt x="572" y="80"/>
                    </a:lnTo>
                    <a:lnTo>
                      <a:pt x="661" y="24"/>
                    </a:lnTo>
                    <a:lnTo>
                      <a:pt x="749" y="80"/>
                    </a:lnTo>
                    <a:lnTo>
                      <a:pt x="837" y="24"/>
                    </a:lnTo>
                    <a:lnTo>
                      <a:pt x="925" y="80"/>
                    </a:lnTo>
                    <a:lnTo>
                      <a:pt x="1013" y="24"/>
                    </a:lnTo>
                    <a:lnTo>
                      <a:pt x="1101" y="80"/>
                    </a:lnTo>
                    <a:lnTo>
                      <a:pt x="1189" y="24"/>
                    </a:lnTo>
                    <a:lnTo>
                      <a:pt x="1277" y="80"/>
                    </a:lnTo>
                    <a:lnTo>
                      <a:pt x="1365" y="24"/>
                    </a:lnTo>
                    <a:lnTo>
                      <a:pt x="1454" y="80"/>
                    </a:lnTo>
                    <a:lnTo>
                      <a:pt x="1542" y="24"/>
                    </a:lnTo>
                    <a:lnTo>
                      <a:pt x="1630" y="80"/>
                    </a:lnTo>
                    <a:lnTo>
                      <a:pt x="1718" y="24"/>
                    </a:lnTo>
                    <a:lnTo>
                      <a:pt x="1761" y="51"/>
                    </a:lnTo>
                    <a:lnTo>
                      <a:pt x="1761" y="28"/>
                    </a:lnTo>
                    <a:lnTo>
                      <a:pt x="1718" y="0"/>
                    </a:lnTo>
                    <a:lnTo>
                      <a:pt x="1630" y="5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7" name="Freeform 2883"/>
              <p:cNvSpPr>
                <a:spLocks/>
              </p:cNvSpPr>
              <p:nvPr userDrawn="1"/>
            </p:nvSpPr>
            <p:spPr bwMode="auto">
              <a:xfrm rot="1990267">
                <a:off x="6582463" y="59131"/>
                <a:ext cx="9096641" cy="666508"/>
              </a:xfrm>
              <a:custGeom>
                <a:avLst/>
                <a:gdLst>
                  <a:gd name="T0" fmla="*/ 1630 w 1761"/>
                  <a:gd name="T1" fmla="*/ 56 h 80"/>
                  <a:gd name="T2" fmla="*/ 1541 w 1761"/>
                  <a:gd name="T3" fmla="*/ 0 h 80"/>
                  <a:gd name="T4" fmla="*/ 1454 w 1761"/>
                  <a:gd name="T5" fmla="*/ 56 h 80"/>
                  <a:gd name="T6" fmla="*/ 1365 w 1761"/>
                  <a:gd name="T7" fmla="*/ 0 h 80"/>
                  <a:gd name="T8" fmla="*/ 1277 w 1761"/>
                  <a:gd name="T9" fmla="*/ 56 h 80"/>
                  <a:gd name="T10" fmla="*/ 1189 w 1761"/>
                  <a:gd name="T11" fmla="*/ 0 h 80"/>
                  <a:gd name="T12" fmla="*/ 1101 w 1761"/>
                  <a:gd name="T13" fmla="*/ 56 h 80"/>
                  <a:gd name="T14" fmla="*/ 1013 w 1761"/>
                  <a:gd name="T15" fmla="*/ 0 h 80"/>
                  <a:gd name="T16" fmla="*/ 925 w 1761"/>
                  <a:gd name="T17" fmla="*/ 56 h 80"/>
                  <a:gd name="T18" fmla="*/ 837 w 1761"/>
                  <a:gd name="T19" fmla="*/ 0 h 80"/>
                  <a:gd name="T20" fmla="*/ 748 w 1761"/>
                  <a:gd name="T21" fmla="*/ 56 h 80"/>
                  <a:gd name="T22" fmla="*/ 660 w 1761"/>
                  <a:gd name="T23" fmla="*/ 0 h 80"/>
                  <a:gd name="T24" fmla="*/ 572 w 1761"/>
                  <a:gd name="T25" fmla="*/ 56 h 80"/>
                  <a:gd name="T26" fmla="*/ 484 w 1761"/>
                  <a:gd name="T27" fmla="*/ 0 h 80"/>
                  <a:gd name="T28" fmla="*/ 396 w 1761"/>
                  <a:gd name="T29" fmla="*/ 56 h 80"/>
                  <a:gd name="T30" fmla="*/ 308 w 1761"/>
                  <a:gd name="T31" fmla="*/ 0 h 80"/>
                  <a:gd name="T32" fmla="*/ 220 w 1761"/>
                  <a:gd name="T33" fmla="*/ 56 h 80"/>
                  <a:gd name="T34" fmla="*/ 132 w 1761"/>
                  <a:gd name="T35" fmla="*/ 0 h 80"/>
                  <a:gd name="T36" fmla="*/ 43 w 1761"/>
                  <a:gd name="T37" fmla="*/ 56 h 80"/>
                  <a:gd name="T38" fmla="*/ 0 w 1761"/>
                  <a:gd name="T39" fmla="*/ 28 h 80"/>
                  <a:gd name="T40" fmla="*/ 0 w 1761"/>
                  <a:gd name="T41" fmla="*/ 52 h 80"/>
                  <a:gd name="T42" fmla="*/ 44 w 1761"/>
                  <a:gd name="T43" fmla="*/ 80 h 80"/>
                  <a:gd name="T44" fmla="*/ 132 w 1761"/>
                  <a:gd name="T45" fmla="*/ 23 h 80"/>
                  <a:gd name="T46" fmla="*/ 220 w 1761"/>
                  <a:gd name="T47" fmla="*/ 80 h 80"/>
                  <a:gd name="T48" fmla="*/ 308 w 1761"/>
                  <a:gd name="T49" fmla="*/ 23 h 80"/>
                  <a:gd name="T50" fmla="*/ 396 w 1761"/>
                  <a:gd name="T51" fmla="*/ 80 h 80"/>
                  <a:gd name="T52" fmla="*/ 484 w 1761"/>
                  <a:gd name="T53" fmla="*/ 23 h 80"/>
                  <a:gd name="T54" fmla="*/ 572 w 1761"/>
                  <a:gd name="T55" fmla="*/ 80 h 80"/>
                  <a:gd name="T56" fmla="*/ 661 w 1761"/>
                  <a:gd name="T57" fmla="*/ 23 h 80"/>
                  <a:gd name="T58" fmla="*/ 749 w 1761"/>
                  <a:gd name="T59" fmla="*/ 80 h 80"/>
                  <a:gd name="T60" fmla="*/ 837 w 1761"/>
                  <a:gd name="T61" fmla="*/ 23 h 80"/>
                  <a:gd name="T62" fmla="*/ 925 w 1761"/>
                  <a:gd name="T63" fmla="*/ 80 h 80"/>
                  <a:gd name="T64" fmla="*/ 1013 w 1761"/>
                  <a:gd name="T65" fmla="*/ 23 h 80"/>
                  <a:gd name="T66" fmla="*/ 1101 w 1761"/>
                  <a:gd name="T67" fmla="*/ 80 h 80"/>
                  <a:gd name="T68" fmla="*/ 1189 w 1761"/>
                  <a:gd name="T69" fmla="*/ 23 h 80"/>
                  <a:gd name="T70" fmla="*/ 1277 w 1761"/>
                  <a:gd name="T71" fmla="*/ 80 h 80"/>
                  <a:gd name="T72" fmla="*/ 1365 w 1761"/>
                  <a:gd name="T73" fmla="*/ 23 h 80"/>
                  <a:gd name="T74" fmla="*/ 1454 w 1761"/>
                  <a:gd name="T75" fmla="*/ 80 h 80"/>
                  <a:gd name="T76" fmla="*/ 1542 w 1761"/>
                  <a:gd name="T77" fmla="*/ 23 h 80"/>
                  <a:gd name="T78" fmla="*/ 1630 w 1761"/>
                  <a:gd name="T79" fmla="*/ 80 h 80"/>
                  <a:gd name="T80" fmla="*/ 1718 w 1761"/>
                  <a:gd name="T81" fmla="*/ 23 h 80"/>
                  <a:gd name="T82" fmla="*/ 1761 w 1761"/>
                  <a:gd name="T83" fmla="*/ 51 h 80"/>
                  <a:gd name="T84" fmla="*/ 1761 w 1761"/>
                  <a:gd name="T85" fmla="*/ 28 h 80"/>
                  <a:gd name="T86" fmla="*/ 1718 w 1761"/>
                  <a:gd name="T87" fmla="*/ 0 h 80"/>
                  <a:gd name="T88" fmla="*/ 1630 w 1761"/>
                  <a:gd name="T89" fmla="*/ 56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80">
                    <a:moveTo>
                      <a:pt x="1630" y="56"/>
                    </a:moveTo>
                    <a:lnTo>
                      <a:pt x="1541" y="0"/>
                    </a:lnTo>
                    <a:lnTo>
                      <a:pt x="1454" y="56"/>
                    </a:lnTo>
                    <a:lnTo>
                      <a:pt x="1365" y="0"/>
                    </a:lnTo>
                    <a:lnTo>
                      <a:pt x="1277" y="56"/>
                    </a:lnTo>
                    <a:lnTo>
                      <a:pt x="1189" y="0"/>
                    </a:lnTo>
                    <a:lnTo>
                      <a:pt x="1101" y="56"/>
                    </a:lnTo>
                    <a:lnTo>
                      <a:pt x="1013" y="0"/>
                    </a:lnTo>
                    <a:lnTo>
                      <a:pt x="925" y="56"/>
                    </a:lnTo>
                    <a:lnTo>
                      <a:pt x="837" y="0"/>
                    </a:lnTo>
                    <a:lnTo>
                      <a:pt x="748" y="56"/>
                    </a:lnTo>
                    <a:lnTo>
                      <a:pt x="660" y="0"/>
                    </a:lnTo>
                    <a:lnTo>
                      <a:pt x="572" y="56"/>
                    </a:lnTo>
                    <a:lnTo>
                      <a:pt x="484" y="0"/>
                    </a:lnTo>
                    <a:lnTo>
                      <a:pt x="396" y="56"/>
                    </a:lnTo>
                    <a:lnTo>
                      <a:pt x="308" y="0"/>
                    </a:lnTo>
                    <a:lnTo>
                      <a:pt x="220" y="56"/>
                    </a:lnTo>
                    <a:lnTo>
                      <a:pt x="132" y="0"/>
                    </a:lnTo>
                    <a:lnTo>
                      <a:pt x="43" y="56"/>
                    </a:lnTo>
                    <a:lnTo>
                      <a:pt x="0" y="28"/>
                    </a:lnTo>
                    <a:lnTo>
                      <a:pt x="0" y="52"/>
                    </a:lnTo>
                    <a:lnTo>
                      <a:pt x="44" y="80"/>
                    </a:lnTo>
                    <a:lnTo>
                      <a:pt x="132" y="23"/>
                    </a:lnTo>
                    <a:lnTo>
                      <a:pt x="220" y="80"/>
                    </a:lnTo>
                    <a:lnTo>
                      <a:pt x="308" y="23"/>
                    </a:lnTo>
                    <a:lnTo>
                      <a:pt x="396" y="80"/>
                    </a:lnTo>
                    <a:lnTo>
                      <a:pt x="484" y="23"/>
                    </a:lnTo>
                    <a:lnTo>
                      <a:pt x="572" y="80"/>
                    </a:lnTo>
                    <a:lnTo>
                      <a:pt x="661" y="23"/>
                    </a:lnTo>
                    <a:lnTo>
                      <a:pt x="749" y="80"/>
                    </a:lnTo>
                    <a:lnTo>
                      <a:pt x="837" y="23"/>
                    </a:lnTo>
                    <a:lnTo>
                      <a:pt x="925" y="80"/>
                    </a:lnTo>
                    <a:lnTo>
                      <a:pt x="1013" y="23"/>
                    </a:lnTo>
                    <a:lnTo>
                      <a:pt x="1101" y="80"/>
                    </a:lnTo>
                    <a:lnTo>
                      <a:pt x="1189" y="23"/>
                    </a:lnTo>
                    <a:lnTo>
                      <a:pt x="1277" y="80"/>
                    </a:lnTo>
                    <a:lnTo>
                      <a:pt x="1365" y="23"/>
                    </a:lnTo>
                    <a:lnTo>
                      <a:pt x="1454" y="80"/>
                    </a:lnTo>
                    <a:lnTo>
                      <a:pt x="1542" y="23"/>
                    </a:lnTo>
                    <a:lnTo>
                      <a:pt x="1630" y="80"/>
                    </a:lnTo>
                    <a:lnTo>
                      <a:pt x="1718" y="23"/>
                    </a:lnTo>
                    <a:lnTo>
                      <a:pt x="1761" y="51"/>
                    </a:lnTo>
                    <a:lnTo>
                      <a:pt x="1761" y="28"/>
                    </a:lnTo>
                    <a:lnTo>
                      <a:pt x="1718" y="0"/>
                    </a:lnTo>
                    <a:lnTo>
                      <a:pt x="1630" y="5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8" name="Freeform 2884"/>
              <p:cNvSpPr>
                <a:spLocks/>
              </p:cNvSpPr>
              <p:nvPr userDrawn="1"/>
            </p:nvSpPr>
            <p:spPr bwMode="auto">
              <a:xfrm rot="1990267">
                <a:off x="6381892" y="365973"/>
                <a:ext cx="9096641" cy="666508"/>
              </a:xfrm>
              <a:custGeom>
                <a:avLst/>
                <a:gdLst>
                  <a:gd name="T0" fmla="*/ 1630 w 1761"/>
                  <a:gd name="T1" fmla="*/ 57 h 80"/>
                  <a:gd name="T2" fmla="*/ 1541 w 1761"/>
                  <a:gd name="T3" fmla="*/ 0 h 80"/>
                  <a:gd name="T4" fmla="*/ 1454 w 1761"/>
                  <a:gd name="T5" fmla="*/ 57 h 80"/>
                  <a:gd name="T6" fmla="*/ 1365 w 1761"/>
                  <a:gd name="T7" fmla="*/ 0 h 80"/>
                  <a:gd name="T8" fmla="*/ 1277 w 1761"/>
                  <a:gd name="T9" fmla="*/ 57 h 80"/>
                  <a:gd name="T10" fmla="*/ 1189 w 1761"/>
                  <a:gd name="T11" fmla="*/ 0 h 80"/>
                  <a:gd name="T12" fmla="*/ 1101 w 1761"/>
                  <a:gd name="T13" fmla="*/ 57 h 80"/>
                  <a:gd name="T14" fmla="*/ 1013 w 1761"/>
                  <a:gd name="T15" fmla="*/ 0 h 80"/>
                  <a:gd name="T16" fmla="*/ 925 w 1761"/>
                  <a:gd name="T17" fmla="*/ 57 h 80"/>
                  <a:gd name="T18" fmla="*/ 837 w 1761"/>
                  <a:gd name="T19" fmla="*/ 0 h 80"/>
                  <a:gd name="T20" fmla="*/ 748 w 1761"/>
                  <a:gd name="T21" fmla="*/ 57 h 80"/>
                  <a:gd name="T22" fmla="*/ 660 w 1761"/>
                  <a:gd name="T23" fmla="*/ 0 h 80"/>
                  <a:gd name="T24" fmla="*/ 572 w 1761"/>
                  <a:gd name="T25" fmla="*/ 57 h 80"/>
                  <a:gd name="T26" fmla="*/ 484 w 1761"/>
                  <a:gd name="T27" fmla="*/ 0 h 80"/>
                  <a:gd name="T28" fmla="*/ 396 w 1761"/>
                  <a:gd name="T29" fmla="*/ 57 h 80"/>
                  <a:gd name="T30" fmla="*/ 308 w 1761"/>
                  <a:gd name="T31" fmla="*/ 0 h 80"/>
                  <a:gd name="T32" fmla="*/ 220 w 1761"/>
                  <a:gd name="T33" fmla="*/ 57 h 80"/>
                  <a:gd name="T34" fmla="*/ 132 w 1761"/>
                  <a:gd name="T35" fmla="*/ 0 h 80"/>
                  <a:gd name="T36" fmla="*/ 43 w 1761"/>
                  <a:gd name="T37" fmla="*/ 57 h 80"/>
                  <a:gd name="T38" fmla="*/ 0 w 1761"/>
                  <a:gd name="T39" fmla="*/ 29 h 80"/>
                  <a:gd name="T40" fmla="*/ 0 w 1761"/>
                  <a:gd name="T41" fmla="*/ 52 h 80"/>
                  <a:gd name="T42" fmla="*/ 44 w 1761"/>
                  <a:gd name="T43" fmla="*/ 80 h 80"/>
                  <a:gd name="T44" fmla="*/ 132 w 1761"/>
                  <a:gd name="T45" fmla="*/ 23 h 80"/>
                  <a:gd name="T46" fmla="*/ 220 w 1761"/>
                  <a:gd name="T47" fmla="*/ 80 h 80"/>
                  <a:gd name="T48" fmla="*/ 308 w 1761"/>
                  <a:gd name="T49" fmla="*/ 23 h 80"/>
                  <a:gd name="T50" fmla="*/ 396 w 1761"/>
                  <a:gd name="T51" fmla="*/ 80 h 80"/>
                  <a:gd name="T52" fmla="*/ 484 w 1761"/>
                  <a:gd name="T53" fmla="*/ 23 h 80"/>
                  <a:gd name="T54" fmla="*/ 572 w 1761"/>
                  <a:gd name="T55" fmla="*/ 80 h 80"/>
                  <a:gd name="T56" fmla="*/ 661 w 1761"/>
                  <a:gd name="T57" fmla="*/ 23 h 80"/>
                  <a:gd name="T58" fmla="*/ 749 w 1761"/>
                  <a:gd name="T59" fmla="*/ 80 h 80"/>
                  <a:gd name="T60" fmla="*/ 837 w 1761"/>
                  <a:gd name="T61" fmla="*/ 23 h 80"/>
                  <a:gd name="T62" fmla="*/ 925 w 1761"/>
                  <a:gd name="T63" fmla="*/ 80 h 80"/>
                  <a:gd name="T64" fmla="*/ 1013 w 1761"/>
                  <a:gd name="T65" fmla="*/ 23 h 80"/>
                  <a:gd name="T66" fmla="*/ 1101 w 1761"/>
                  <a:gd name="T67" fmla="*/ 80 h 80"/>
                  <a:gd name="T68" fmla="*/ 1189 w 1761"/>
                  <a:gd name="T69" fmla="*/ 23 h 80"/>
                  <a:gd name="T70" fmla="*/ 1277 w 1761"/>
                  <a:gd name="T71" fmla="*/ 80 h 80"/>
                  <a:gd name="T72" fmla="*/ 1365 w 1761"/>
                  <a:gd name="T73" fmla="*/ 23 h 80"/>
                  <a:gd name="T74" fmla="*/ 1454 w 1761"/>
                  <a:gd name="T75" fmla="*/ 80 h 80"/>
                  <a:gd name="T76" fmla="*/ 1542 w 1761"/>
                  <a:gd name="T77" fmla="*/ 23 h 80"/>
                  <a:gd name="T78" fmla="*/ 1630 w 1761"/>
                  <a:gd name="T79" fmla="*/ 80 h 80"/>
                  <a:gd name="T80" fmla="*/ 1718 w 1761"/>
                  <a:gd name="T81" fmla="*/ 23 h 80"/>
                  <a:gd name="T82" fmla="*/ 1761 w 1761"/>
                  <a:gd name="T83" fmla="*/ 51 h 80"/>
                  <a:gd name="T84" fmla="*/ 1761 w 1761"/>
                  <a:gd name="T85" fmla="*/ 28 h 80"/>
                  <a:gd name="T86" fmla="*/ 1718 w 1761"/>
                  <a:gd name="T87" fmla="*/ 0 h 80"/>
                  <a:gd name="T88" fmla="*/ 1630 w 1761"/>
                  <a:gd name="T89" fmla="*/ 57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80">
                    <a:moveTo>
                      <a:pt x="1630" y="57"/>
                    </a:moveTo>
                    <a:lnTo>
                      <a:pt x="1541" y="0"/>
                    </a:lnTo>
                    <a:lnTo>
                      <a:pt x="1454" y="57"/>
                    </a:lnTo>
                    <a:lnTo>
                      <a:pt x="1365" y="0"/>
                    </a:lnTo>
                    <a:lnTo>
                      <a:pt x="1277" y="57"/>
                    </a:lnTo>
                    <a:lnTo>
                      <a:pt x="1189" y="0"/>
                    </a:lnTo>
                    <a:lnTo>
                      <a:pt x="1101" y="57"/>
                    </a:lnTo>
                    <a:lnTo>
                      <a:pt x="1013" y="0"/>
                    </a:lnTo>
                    <a:lnTo>
                      <a:pt x="925" y="57"/>
                    </a:lnTo>
                    <a:lnTo>
                      <a:pt x="837" y="0"/>
                    </a:lnTo>
                    <a:lnTo>
                      <a:pt x="748" y="57"/>
                    </a:lnTo>
                    <a:lnTo>
                      <a:pt x="660" y="0"/>
                    </a:lnTo>
                    <a:lnTo>
                      <a:pt x="572" y="57"/>
                    </a:lnTo>
                    <a:lnTo>
                      <a:pt x="484" y="0"/>
                    </a:lnTo>
                    <a:lnTo>
                      <a:pt x="396" y="57"/>
                    </a:lnTo>
                    <a:lnTo>
                      <a:pt x="308" y="0"/>
                    </a:lnTo>
                    <a:lnTo>
                      <a:pt x="220" y="57"/>
                    </a:lnTo>
                    <a:lnTo>
                      <a:pt x="132" y="0"/>
                    </a:lnTo>
                    <a:lnTo>
                      <a:pt x="43" y="57"/>
                    </a:lnTo>
                    <a:lnTo>
                      <a:pt x="0" y="29"/>
                    </a:lnTo>
                    <a:lnTo>
                      <a:pt x="0" y="52"/>
                    </a:lnTo>
                    <a:lnTo>
                      <a:pt x="44" y="80"/>
                    </a:lnTo>
                    <a:lnTo>
                      <a:pt x="132" y="23"/>
                    </a:lnTo>
                    <a:lnTo>
                      <a:pt x="220" y="80"/>
                    </a:lnTo>
                    <a:lnTo>
                      <a:pt x="308" y="23"/>
                    </a:lnTo>
                    <a:lnTo>
                      <a:pt x="396" y="80"/>
                    </a:lnTo>
                    <a:lnTo>
                      <a:pt x="484" y="23"/>
                    </a:lnTo>
                    <a:lnTo>
                      <a:pt x="572" y="80"/>
                    </a:lnTo>
                    <a:lnTo>
                      <a:pt x="661" y="23"/>
                    </a:lnTo>
                    <a:lnTo>
                      <a:pt x="749" y="80"/>
                    </a:lnTo>
                    <a:lnTo>
                      <a:pt x="837" y="23"/>
                    </a:lnTo>
                    <a:lnTo>
                      <a:pt x="925" y="80"/>
                    </a:lnTo>
                    <a:lnTo>
                      <a:pt x="1013" y="23"/>
                    </a:lnTo>
                    <a:lnTo>
                      <a:pt x="1101" y="80"/>
                    </a:lnTo>
                    <a:lnTo>
                      <a:pt x="1189" y="23"/>
                    </a:lnTo>
                    <a:lnTo>
                      <a:pt x="1277" y="80"/>
                    </a:lnTo>
                    <a:lnTo>
                      <a:pt x="1365" y="23"/>
                    </a:lnTo>
                    <a:lnTo>
                      <a:pt x="1454" y="80"/>
                    </a:lnTo>
                    <a:lnTo>
                      <a:pt x="1542" y="23"/>
                    </a:lnTo>
                    <a:lnTo>
                      <a:pt x="1630" y="80"/>
                    </a:lnTo>
                    <a:lnTo>
                      <a:pt x="1718" y="23"/>
                    </a:lnTo>
                    <a:lnTo>
                      <a:pt x="1761" y="51"/>
                    </a:lnTo>
                    <a:lnTo>
                      <a:pt x="1761" y="28"/>
                    </a:lnTo>
                    <a:lnTo>
                      <a:pt x="1718" y="0"/>
                    </a:lnTo>
                    <a:lnTo>
                      <a:pt x="1630" y="5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  <p:sp>
            <p:nvSpPr>
              <p:cNvPr id="109" name="Freeform 2885"/>
              <p:cNvSpPr>
                <a:spLocks/>
              </p:cNvSpPr>
              <p:nvPr userDrawn="1"/>
            </p:nvSpPr>
            <p:spPr bwMode="auto">
              <a:xfrm rot="1990267">
                <a:off x="6179040" y="680469"/>
                <a:ext cx="9096641" cy="658179"/>
              </a:xfrm>
              <a:custGeom>
                <a:avLst/>
                <a:gdLst>
                  <a:gd name="T0" fmla="*/ 1630 w 1761"/>
                  <a:gd name="T1" fmla="*/ 56 h 79"/>
                  <a:gd name="T2" fmla="*/ 1541 w 1761"/>
                  <a:gd name="T3" fmla="*/ 0 h 79"/>
                  <a:gd name="T4" fmla="*/ 1454 w 1761"/>
                  <a:gd name="T5" fmla="*/ 56 h 79"/>
                  <a:gd name="T6" fmla="*/ 1365 w 1761"/>
                  <a:gd name="T7" fmla="*/ 0 h 79"/>
                  <a:gd name="T8" fmla="*/ 1277 w 1761"/>
                  <a:gd name="T9" fmla="*/ 56 h 79"/>
                  <a:gd name="T10" fmla="*/ 1189 w 1761"/>
                  <a:gd name="T11" fmla="*/ 0 h 79"/>
                  <a:gd name="T12" fmla="*/ 1101 w 1761"/>
                  <a:gd name="T13" fmla="*/ 56 h 79"/>
                  <a:gd name="T14" fmla="*/ 1013 w 1761"/>
                  <a:gd name="T15" fmla="*/ 0 h 79"/>
                  <a:gd name="T16" fmla="*/ 925 w 1761"/>
                  <a:gd name="T17" fmla="*/ 56 h 79"/>
                  <a:gd name="T18" fmla="*/ 837 w 1761"/>
                  <a:gd name="T19" fmla="*/ 0 h 79"/>
                  <a:gd name="T20" fmla="*/ 748 w 1761"/>
                  <a:gd name="T21" fmla="*/ 56 h 79"/>
                  <a:gd name="T22" fmla="*/ 660 w 1761"/>
                  <a:gd name="T23" fmla="*/ 0 h 79"/>
                  <a:gd name="T24" fmla="*/ 572 w 1761"/>
                  <a:gd name="T25" fmla="*/ 56 h 79"/>
                  <a:gd name="T26" fmla="*/ 484 w 1761"/>
                  <a:gd name="T27" fmla="*/ 0 h 79"/>
                  <a:gd name="T28" fmla="*/ 396 w 1761"/>
                  <a:gd name="T29" fmla="*/ 56 h 79"/>
                  <a:gd name="T30" fmla="*/ 308 w 1761"/>
                  <a:gd name="T31" fmla="*/ 0 h 79"/>
                  <a:gd name="T32" fmla="*/ 220 w 1761"/>
                  <a:gd name="T33" fmla="*/ 56 h 79"/>
                  <a:gd name="T34" fmla="*/ 132 w 1761"/>
                  <a:gd name="T35" fmla="*/ 0 h 79"/>
                  <a:gd name="T36" fmla="*/ 43 w 1761"/>
                  <a:gd name="T37" fmla="*/ 56 h 79"/>
                  <a:gd name="T38" fmla="*/ 0 w 1761"/>
                  <a:gd name="T39" fmla="*/ 28 h 79"/>
                  <a:gd name="T40" fmla="*/ 0 w 1761"/>
                  <a:gd name="T41" fmla="*/ 51 h 79"/>
                  <a:gd name="T42" fmla="*/ 44 w 1761"/>
                  <a:gd name="T43" fmla="*/ 79 h 79"/>
                  <a:gd name="T44" fmla="*/ 132 w 1761"/>
                  <a:gd name="T45" fmla="*/ 23 h 79"/>
                  <a:gd name="T46" fmla="*/ 220 w 1761"/>
                  <a:gd name="T47" fmla="*/ 79 h 79"/>
                  <a:gd name="T48" fmla="*/ 308 w 1761"/>
                  <a:gd name="T49" fmla="*/ 23 h 79"/>
                  <a:gd name="T50" fmla="*/ 396 w 1761"/>
                  <a:gd name="T51" fmla="*/ 79 h 79"/>
                  <a:gd name="T52" fmla="*/ 484 w 1761"/>
                  <a:gd name="T53" fmla="*/ 23 h 79"/>
                  <a:gd name="T54" fmla="*/ 572 w 1761"/>
                  <a:gd name="T55" fmla="*/ 79 h 79"/>
                  <a:gd name="T56" fmla="*/ 661 w 1761"/>
                  <a:gd name="T57" fmla="*/ 23 h 79"/>
                  <a:gd name="T58" fmla="*/ 749 w 1761"/>
                  <a:gd name="T59" fmla="*/ 79 h 79"/>
                  <a:gd name="T60" fmla="*/ 837 w 1761"/>
                  <a:gd name="T61" fmla="*/ 23 h 79"/>
                  <a:gd name="T62" fmla="*/ 925 w 1761"/>
                  <a:gd name="T63" fmla="*/ 79 h 79"/>
                  <a:gd name="T64" fmla="*/ 1013 w 1761"/>
                  <a:gd name="T65" fmla="*/ 23 h 79"/>
                  <a:gd name="T66" fmla="*/ 1101 w 1761"/>
                  <a:gd name="T67" fmla="*/ 79 h 79"/>
                  <a:gd name="T68" fmla="*/ 1189 w 1761"/>
                  <a:gd name="T69" fmla="*/ 23 h 79"/>
                  <a:gd name="T70" fmla="*/ 1277 w 1761"/>
                  <a:gd name="T71" fmla="*/ 79 h 79"/>
                  <a:gd name="T72" fmla="*/ 1365 w 1761"/>
                  <a:gd name="T73" fmla="*/ 23 h 79"/>
                  <a:gd name="T74" fmla="*/ 1454 w 1761"/>
                  <a:gd name="T75" fmla="*/ 79 h 79"/>
                  <a:gd name="T76" fmla="*/ 1542 w 1761"/>
                  <a:gd name="T77" fmla="*/ 23 h 79"/>
                  <a:gd name="T78" fmla="*/ 1630 w 1761"/>
                  <a:gd name="T79" fmla="*/ 79 h 79"/>
                  <a:gd name="T80" fmla="*/ 1718 w 1761"/>
                  <a:gd name="T81" fmla="*/ 23 h 79"/>
                  <a:gd name="T82" fmla="*/ 1761 w 1761"/>
                  <a:gd name="T83" fmla="*/ 50 h 79"/>
                  <a:gd name="T84" fmla="*/ 1761 w 1761"/>
                  <a:gd name="T85" fmla="*/ 27 h 79"/>
                  <a:gd name="T86" fmla="*/ 1718 w 1761"/>
                  <a:gd name="T87" fmla="*/ 0 h 79"/>
                  <a:gd name="T88" fmla="*/ 1630 w 1761"/>
                  <a:gd name="T89" fmla="*/ 56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61" h="79">
                    <a:moveTo>
                      <a:pt x="1630" y="56"/>
                    </a:moveTo>
                    <a:lnTo>
                      <a:pt x="1541" y="0"/>
                    </a:lnTo>
                    <a:lnTo>
                      <a:pt x="1454" y="56"/>
                    </a:lnTo>
                    <a:lnTo>
                      <a:pt x="1365" y="0"/>
                    </a:lnTo>
                    <a:lnTo>
                      <a:pt x="1277" y="56"/>
                    </a:lnTo>
                    <a:lnTo>
                      <a:pt x="1189" y="0"/>
                    </a:lnTo>
                    <a:lnTo>
                      <a:pt x="1101" y="56"/>
                    </a:lnTo>
                    <a:lnTo>
                      <a:pt x="1013" y="0"/>
                    </a:lnTo>
                    <a:lnTo>
                      <a:pt x="925" y="56"/>
                    </a:lnTo>
                    <a:lnTo>
                      <a:pt x="837" y="0"/>
                    </a:lnTo>
                    <a:lnTo>
                      <a:pt x="748" y="56"/>
                    </a:lnTo>
                    <a:lnTo>
                      <a:pt x="660" y="0"/>
                    </a:lnTo>
                    <a:lnTo>
                      <a:pt x="572" y="56"/>
                    </a:lnTo>
                    <a:lnTo>
                      <a:pt x="484" y="0"/>
                    </a:lnTo>
                    <a:lnTo>
                      <a:pt x="396" y="56"/>
                    </a:lnTo>
                    <a:lnTo>
                      <a:pt x="308" y="0"/>
                    </a:lnTo>
                    <a:lnTo>
                      <a:pt x="220" y="56"/>
                    </a:lnTo>
                    <a:lnTo>
                      <a:pt x="132" y="0"/>
                    </a:lnTo>
                    <a:lnTo>
                      <a:pt x="43" y="56"/>
                    </a:lnTo>
                    <a:lnTo>
                      <a:pt x="0" y="28"/>
                    </a:lnTo>
                    <a:lnTo>
                      <a:pt x="0" y="51"/>
                    </a:lnTo>
                    <a:lnTo>
                      <a:pt x="44" y="79"/>
                    </a:lnTo>
                    <a:lnTo>
                      <a:pt x="132" y="23"/>
                    </a:lnTo>
                    <a:lnTo>
                      <a:pt x="220" y="79"/>
                    </a:lnTo>
                    <a:lnTo>
                      <a:pt x="308" y="23"/>
                    </a:lnTo>
                    <a:lnTo>
                      <a:pt x="396" y="79"/>
                    </a:lnTo>
                    <a:lnTo>
                      <a:pt x="484" y="23"/>
                    </a:lnTo>
                    <a:lnTo>
                      <a:pt x="572" y="79"/>
                    </a:lnTo>
                    <a:lnTo>
                      <a:pt x="661" y="23"/>
                    </a:lnTo>
                    <a:lnTo>
                      <a:pt x="749" y="79"/>
                    </a:lnTo>
                    <a:lnTo>
                      <a:pt x="837" y="23"/>
                    </a:lnTo>
                    <a:lnTo>
                      <a:pt x="925" y="79"/>
                    </a:lnTo>
                    <a:lnTo>
                      <a:pt x="1013" y="23"/>
                    </a:lnTo>
                    <a:lnTo>
                      <a:pt x="1101" y="79"/>
                    </a:lnTo>
                    <a:lnTo>
                      <a:pt x="1189" y="23"/>
                    </a:lnTo>
                    <a:lnTo>
                      <a:pt x="1277" y="79"/>
                    </a:lnTo>
                    <a:lnTo>
                      <a:pt x="1365" y="23"/>
                    </a:lnTo>
                    <a:lnTo>
                      <a:pt x="1454" y="79"/>
                    </a:lnTo>
                    <a:lnTo>
                      <a:pt x="1542" y="23"/>
                    </a:lnTo>
                    <a:lnTo>
                      <a:pt x="1630" y="79"/>
                    </a:lnTo>
                    <a:lnTo>
                      <a:pt x="1718" y="23"/>
                    </a:lnTo>
                    <a:lnTo>
                      <a:pt x="1761" y="50"/>
                    </a:lnTo>
                    <a:lnTo>
                      <a:pt x="1761" y="27"/>
                    </a:lnTo>
                    <a:lnTo>
                      <a:pt x="1718" y="0"/>
                    </a:lnTo>
                    <a:lnTo>
                      <a:pt x="1630" y="5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IN"/>
              </a:p>
            </p:txBody>
          </p:sp>
        </p:grpSp>
      </p:grpSp>
      <p:sp>
        <p:nvSpPr>
          <p:cNvPr id="116" name="Pentagon 115"/>
          <p:cNvSpPr/>
          <p:nvPr userDrawn="1"/>
        </p:nvSpPr>
        <p:spPr>
          <a:xfrm rot="16200000">
            <a:off x="11263540" y="6476777"/>
            <a:ext cx="338137" cy="424307"/>
          </a:xfrm>
          <a:prstGeom prst="homePlate">
            <a:avLst>
              <a:gd name="adj" fmla="val 57690"/>
            </a:avLst>
          </a:prstGeom>
          <a:solidFill>
            <a:srgbClr val="FFE1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7" name="TextBox 116"/>
          <p:cNvSpPr txBox="1"/>
          <p:nvPr userDrawn="1"/>
        </p:nvSpPr>
        <p:spPr>
          <a:xfrm>
            <a:off x="11228704" y="6578582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260E2A6B-A809-4840-BF14-8648BC0BDF87}" type="slidenum">
              <a:rPr lang="id-ID" sz="1200" b="1" smtClean="0">
                <a:solidFill>
                  <a:schemeClr val="bg1"/>
                </a:solidFill>
                <a:latin typeface="Raleway" panose="020B0003030101060003" pitchFamily="34" charset="0"/>
              </a:rPr>
              <a:pPr algn="ctr"/>
              <a:t>‹#›</a:t>
            </a:fld>
            <a:endParaRPr lang="id-ID" sz="12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1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F664B-FB11-49B9-BED4-F0A033DEBA27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27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7B6BD-A243-49BF-82DB-2A760B2782F8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7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63F-894D-4F55-943E-47C8396BDE82}" type="datetime1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50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F24F6-1320-4499-A669-15A4BB1C397E}" type="datetime1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31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93ACC-FB86-4BD3-85E2-ED58A4A04801}" type="datetime1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24707-692D-4B9A-B3CD-F34A11B09883}" type="datetime1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46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76FF6-70DD-4691-A988-22C377D907C7}" type="datetime1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8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B0EE-11AA-49AF-8780-9AC522A8776F}" type="datetime1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02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4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11643"/>
            <a:ext cx="10515600" cy="828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8180"/>
            <a:ext cx="10515600" cy="4881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25000"/>
                    <a:lumOff val="75000"/>
                  </a:schemeClr>
                </a:solidFill>
              </a:defRPr>
            </a:lvl1pPr>
          </a:lstStyle>
          <a:p>
            <a:fld id="{26B555E7-D64B-4293-A404-53EDF7DC0F46}" type="datetime1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25000"/>
                    <a:lumOff val="75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11361348" y="631173"/>
            <a:ext cx="413948" cy="375589"/>
            <a:chOff x="510927" y="649647"/>
            <a:chExt cx="327273" cy="296946"/>
          </a:xfrm>
        </p:grpSpPr>
        <p:sp>
          <p:nvSpPr>
            <p:cNvPr id="7" name="Flowchart: Off-page Connector 6"/>
            <p:cNvSpPr/>
            <p:nvPr userDrawn="1"/>
          </p:nvSpPr>
          <p:spPr>
            <a:xfrm>
              <a:off x="510927" y="702940"/>
              <a:ext cx="327273" cy="243653"/>
            </a:xfrm>
            <a:prstGeom prst="flowChartOffpageConnector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b="1" dirty="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510927" y="649647"/>
              <a:ext cx="327273" cy="8310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61922" y="666714"/>
            <a:ext cx="81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  <a:latin typeface="+mj-lt"/>
              </a:defRPr>
            </a:lvl1pPr>
          </a:lstStyle>
          <a:p>
            <a:fld id="{BC8CE861-39BD-4315-9632-1C1900D1F9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18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6802" y="358381"/>
            <a:ext cx="10515600" cy="82867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i="1"/>
              <a:t>Inductance</a:t>
            </a:r>
            <a:r>
              <a:rPr lang="en-US" sz="5300" b="1"/>
              <a:t>/Induktansi</a:t>
            </a:r>
            <a:br>
              <a:rPr lang="en-US"/>
            </a:br>
            <a:r>
              <a:rPr lang="en-US"/>
              <a:t>(Tugas Akhir Elektrodinamika)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8CE861-39BD-4315-9632-1C1900D1F911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sp>
        <p:nvSpPr>
          <p:cNvPr id="4" name="Freeform 13"/>
          <p:cNvSpPr>
            <a:spLocks noEditPoints="1"/>
          </p:cNvSpPr>
          <p:nvPr/>
        </p:nvSpPr>
        <p:spPr bwMode="auto">
          <a:xfrm flipH="1">
            <a:off x="1886612" y="3839197"/>
            <a:ext cx="2695100" cy="977316"/>
          </a:xfrm>
          <a:custGeom>
            <a:avLst/>
            <a:gdLst>
              <a:gd name="T0" fmla="*/ 229 w 695"/>
              <a:gd name="T1" fmla="*/ 157 h 174"/>
              <a:gd name="T2" fmla="*/ 338 w 695"/>
              <a:gd name="T3" fmla="*/ 173 h 174"/>
              <a:gd name="T4" fmla="*/ 395 w 695"/>
              <a:gd name="T5" fmla="*/ 157 h 174"/>
              <a:gd name="T6" fmla="*/ 273 w 695"/>
              <a:gd name="T7" fmla="*/ 86 h 174"/>
              <a:gd name="T8" fmla="*/ 273 w 695"/>
              <a:gd name="T9" fmla="*/ 72 h 174"/>
              <a:gd name="T10" fmla="*/ 355 w 695"/>
              <a:gd name="T11" fmla="*/ 82 h 174"/>
              <a:gd name="T12" fmla="*/ 493 w 695"/>
              <a:gd name="T13" fmla="*/ 99 h 174"/>
              <a:gd name="T14" fmla="*/ 563 w 695"/>
              <a:gd name="T15" fmla="*/ 86 h 174"/>
              <a:gd name="T16" fmla="*/ 534 w 695"/>
              <a:gd name="T17" fmla="*/ 47 h 174"/>
              <a:gd name="T18" fmla="*/ 569 w 695"/>
              <a:gd name="T19" fmla="*/ 32 h 174"/>
              <a:gd name="T20" fmla="*/ 656 w 695"/>
              <a:gd name="T21" fmla="*/ 39 h 174"/>
              <a:gd name="T22" fmla="*/ 653 w 695"/>
              <a:gd name="T23" fmla="*/ 8 h 174"/>
              <a:gd name="T24" fmla="*/ 656 w 695"/>
              <a:gd name="T25" fmla="*/ 4 h 174"/>
              <a:gd name="T26" fmla="*/ 677 w 695"/>
              <a:gd name="T27" fmla="*/ 3 h 174"/>
              <a:gd name="T28" fmla="*/ 689 w 695"/>
              <a:gd name="T29" fmla="*/ 2 h 174"/>
              <a:gd name="T30" fmla="*/ 656 w 695"/>
              <a:gd name="T31" fmla="*/ 1 h 174"/>
              <a:gd name="T32" fmla="*/ 645 w 695"/>
              <a:gd name="T33" fmla="*/ 8 h 174"/>
              <a:gd name="T34" fmla="*/ 652 w 695"/>
              <a:gd name="T35" fmla="*/ 28 h 174"/>
              <a:gd name="T36" fmla="*/ 633 w 695"/>
              <a:gd name="T37" fmla="*/ 32 h 174"/>
              <a:gd name="T38" fmla="*/ 631 w 695"/>
              <a:gd name="T39" fmla="*/ 31 h 174"/>
              <a:gd name="T40" fmla="*/ 623 w 695"/>
              <a:gd name="T41" fmla="*/ 29 h 174"/>
              <a:gd name="T42" fmla="*/ 588 w 695"/>
              <a:gd name="T43" fmla="*/ 27 h 174"/>
              <a:gd name="T44" fmla="*/ 573 w 695"/>
              <a:gd name="T45" fmla="*/ 24 h 174"/>
              <a:gd name="T46" fmla="*/ 562 w 695"/>
              <a:gd name="T47" fmla="*/ 22 h 174"/>
              <a:gd name="T48" fmla="*/ 532 w 695"/>
              <a:gd name="T49" fmla="*/ 21 h 174"/>
              <a:gd name="T50" fmla="*/ 498 w 695"/>
              <a:gd name="T51" fmla="*/ 36 h 174"/>
              <a:gd name="T52" fmla="*/ 500 w 695"/>
              <a:gd name="T53" fmla="*/ 43 h 174"/>
              <a:gd name="T54" fmla="*/ 516 w 695"/>
              <a:gd name="T55" fmla="*/ 47 h 174"/>
              <a:gd name="T56" fmla="*/ 509 w 695"/>
              <a:gd name="T57" fmla="*/ 51 h 174"/>
              <a:gd name="T58" fmla="*/ 529 w 695"/>
              <a:gd name="T59" fmla="*/ 74 h 174"/>
              <a:gd name="T60" fmla="*/ 535 w 695"/>
              <a:gd name="T61" fmla="*/ 83 h 174"/>
              <a:gd name="T62" fmla="*/ 515 w 695"/>
              <a:gd name="T63" fmla="*/ 91 h 174"/>
              <a:gd name="T64" fmla="*/ 466 w 695"/>
              <a:gd name="T65" fmla="*/ 86 h 174"/>
              <a:gd name="T66" fmla="*/ 444 w 695"/>
              <a:gd name="T67" fmla="*/ 84 h 174"/>
              <a:gd name="T68" fmla="*/ 435 w 695"/>
              <a:gd name="T69" fmla="*/ 82 h 174"/>
              <a:gd name="T70" fmla="*/ 418 w 695"/>
              <a:gd name="T71" fmla="*/ 82 h 174"/>
              <a:gd name="T72" fmla="*/ 383 w 695"/>
              <a:gd name="T73" fmla="*/ 77 h 174"/>
              <a:gd name="T74" fmla="*/ 346 w 695"/>
              <a:gd name="T75" fmla="*/ 71 h 174"/>
              <a:gd name="T76" fmla="*/ 307 w 695"/>
              <a:gd name="T77" fmla="*/ 68 h 174"/>
              <a:gd name="T78" fmla="*/ 240 w 695"/>
              <a:gd name="T79" fmla="*/ 69 h 174"/>
              <a:gd name="T80" fmla="*/ 241 w 695"/>
              <a:gd name="T81" fmla="*/ 78 h 174"/>
              <a:gd name="T82" fmla="*/ 247 w 695"/>
              <a:gd name="T83" fmla="*/ 84 h 174"/>
              <a:gd name="T84" fmla="*/ 245 w 695"/>
              <a:gd name="T85" fmla="*/ 86 h 174"/>
              <a:gd name="T86" fmla="*/ 269 w 695"/>
              <a:gd name="T87" fmla="*/ 98 h 174"/>
              <a:gd name="T88" fmla="*/ 293 w 695"/>
              <a:gd name="T89" fmla="*/ 111 h 174"/>
              <a:gd name="T90" fmla="*/ 308 w 695"/>
              <a:gd name="T91" fmla="*/ 118 h 174"/>
              <a:gd name="T92" fmla="*/ 332 w 695"/>
              <a:gd name="T93" fmla="*/ 128 h 174"/>
              <a:gd name="T94" fmla="*/ 352 w 695"/>
              <a:gd name="T95" fmla="*/ 144 h 174"/>
              <a:gd name="T96" fmla="*/ 371 w 695"/>
              <a:gd name="T97" fmla="*/ 156 h 174"/>
              <a:gd name="T98" fmla="*/ 370 w 695"/>
              <a:gd name="T99" fmla="*/ 167 h 174"/>
              <a:gd name="T100" fmla="*/ 281 w 695"/>
              <a:gd name="T101" fmla="*/ 157 h 174"/>
              <a:gd name="T102" fmla="*/ 249 w 695"/>
              <a:gd name="T103" fmla="*/ 152 h 174"/>
              <a:gd name="T104" fmla="*/ 160 w 695"/>
              <a:gd name="T105" fmla="*/ 140 h 174"/>
              <a:gd name="T106" fmla="*/ 79 w 695"/>
              <a:gd name="T107" fmla="*/ 123 h 174"/>
              <a:gd name="T108" fmla="*/ 656 w 695"/>
              <a:gd name="T109" fmla="*/ 33 h 174"/>
              <a:gd name="T110" fmla="*/ 648 w 695"/>
              <a:gd name="T111" fmla="*/ 5 h 174"/>
              <a:gd name="T112" fmla="*/ 655 w 695"/>
              <a:gd name="T113" fmla="*/ 33 h 174"/>
              <a:gd name="T114" fmla="*/ 648 w 695"/>
              <a:gd name="T115" fmla="*/ 37 h 174"/>
              <a:gd name="T116" fmla="*/ 535 w 695"/>
              <a:gd name="T117" fmla="*/ 92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695" h="174">
                <a:moveTo>
                  <a:pt x="78" y="130"/>
                </a:moveTo>
                <a:cubicBezTo>
                  <a:pt x="88" y="132"/>
                  <a:pt x="101" y="134"/>
                  <a:pt x="109" y="136"/>
                </a:cubicBezTo>
                <a:cubicBezTo>
                  <a:pt x="147" y="143"/>
                  <a:pt x="179" y="151"/>
                  <a:pt x="220" y="157"/>
                </a:cubicBezTo>
                <a:cubicBezTo>
                  <a:pt x="219" y="157"/>
                  <a:pt x="222" y="157"/>
                  <a:pt x="225" y="157"/>
                </a:cubicBezTo>
                <a:cubicBezTo>
                  <a:pt x="224" y="157"/>
                  <a:pt x="224" y="157"/>
                  <a:pt x="224" y="157"/>
                </a:cubicBezTo>
                <a:cubicBezTo>
                  <a:pt x="229" y="157"/>
                  <a:pt x="229" y="157"/>
                  <a:pt x="229" y="157"/>
                </a:cubicBezTo>
                <a:cubicBezTo>
                  <a:pt x="232" y="157"/>
                  <a:pt x="229" y="158"/>
                  <a:pt x="226" y="158"/>
                </a:cubicBezTo>
                <a:cubicBezTo>
                  <a:pt x="242" y="160"/>
                  <a:pt x="257" y="162"/>
                  <a:pt x="272" y="165"/>
                </a:cubicBezTo>
                <a:cubicBezTo>
                  <a:pt x="275" y="164"/>
                  <a:pt x="280" y="166"/>
                  <a:pt x="283" y="165"/>
                </a:cubicBezTo>
                <a:cubicBezTo>
                  <a:pt x="283" y="166"/>
                  <a:pt x="283" y="166"/>
                  <a:pt x="282" y="166"/>
                </a:cubicBezTo>
                <a:cubicBezTo>
                  <a:pt x="294" y="167"/>
                  <a:pt x="295" y="167"/>
                  <a:pt x="303" y="169"/>
                </a:cubicBezTo>
                <a:cubicBezTo>
                  <a:pt x="314" y="171"/>
                  <a:pt x="325" y="172"/>
                  <a:pt x="338" y="173"/>
                </a:cubicBezTo>
                <a:cubicBezTo>
                  <a:pt x="346" y="174"/>
                  <a:pt x="351" y="174"/>
                  <a:pt x="366" y="173"/>
                </a:cubicBezTo>
                <a:cubicBezTo>
                  <a:pt x="367" y="173"/>
                  <a:pt x="372" y="173"/>
                  <a:pt x="375" y="172"/>
                </a:cubicBezTo>
                <a:cubicBezTo>
                  <a:pt x="379" y="171"/>
                  <a:pt x="379" y="171"/>
                  <a:pt x="379" y="171"/>
                </a:cubicBezTo>
                <a:cubicBezTo>
                  <a:pt x="396" y="166"/>
                  <a:pt x="387" y="169"/>
                  <a:pt x="391" y="167"/>
                </a:cubicBezTo>
                <a:cubicBezTo>
                  <a:pt x="398" y="163"/>
                  <a:pt x="396" y="163"/>
                  <a:pt x="397" y="161"/>
                </a:cubicBezTo>
                <a:cubicBezTo>
                  <a:pt x="397" y="160"/>
                  <a:pt x="396" y="158"/>
                  <a:pt x="395" y="157"/>
                </a:cubicBezTo>
                <a:cubicBezTo>
                  <a:pt x="389" y="149"/>
                  <a:pt x="378" y="143"/>
                  <a:pt x="368" y="136"/>
                </a:cubicBezTo>
                <a:cubicBezTo>
                  <a:pt x="347" y="123"/>
                  <a:pt x="322" y="111"/>
                  <a:pt x="300" y="97"/>
                </a:cubicBezTo>
                <a:cubicBezTo>
                  <a:pt x="292" y="96"/>
                  <a:pt x="289" y="93"/>
                  <a:pt x="282" y="92"/>
                </a:cubicBezTo>
                <a:cubicBezTo>
                  <a:pt x="283" y="91"/>
                  <a:pt x="283" y="91"/>
                  <a:pt x="283" y="91"/>
                </a:cubicBezTo>
                <a:cubicBezTo>
                  <a:pt x="278" y="90"/>
                  <a:pt x="279" y="89"/>
                  <a:pt x="277" y="86"/>
                </a:cubicBezTo>
                <a:cubicBezTo>
                  <a:pt x="276" y="86"/>
                  <a:pt x="275" y="85"/>
                  <a:pt x="273" y="86"/>
                </a:cubicBezTo>
                <a:cubicBezTo>
                  <a:pt x="270" y="85"/>
                  <a:pt x="274" y="83"/>
                  <a:pt x="271" y="82"/>
                </a:cubicBezTo>
                <a:cubicBezTo>
                  <a:pt x="272" y="82"/>
                  <a:pt x="270" y="83"/>
                  <a:pt x="270" y="82"/>
                </a:cubicBezTo>
                <a:cubicBezTo>
                  <a:pt x="262" y="79"/>
                  <a:pt x="272" y="82"/>
                  <a:pt x="269" y="77"/>
                </a:cubicBezTo>
                <a:cubicBezTo>
                  <a:pt x="267" y="76"/>
                  <a:pt x="264" y="74"/>
                  <a:pt x="262" y="72"/>
                </a:cubicBezTo>
                <a:cubicBezTo>
                  <a:pt x="265" y="72"/>
                  <a:pt x="269" y="72"/>
                  <a:pt x="272" y="73"/>
                </a:cubicBezTo>
                <a:cubicBezTo>
                  <a:pt x="270" y="73"/>
                  <a:pt x="271" y="72"/>
                  <a:pt x="273" y="72"/>
                </a:cubicBezTo>
                <a:cubicBezTo>
                  <a:pt x="273" y="74"/>
                  <a:pt x="281" y="72"/>
                  <a:pt x="284" y="73"/>
                </a:cubicBezTo>
                <a:cubicBezTo>
                  <a:pt x="283" y="73"/>
                  <a:pt x="281" y="73"/>
                  <a:pt x="280" y="73"/>
                </a:cubicBezTo>
                <a:cubicBezTo>
                  <a:pt x="288" y="75"/>
                  <a:pt x="297" y="75"/>
                  <a:pt x="304" y="76"/>
                </a:cubicBezTo>
                <a:cubicBezTo>
                  <a:pt x="314" y="76"/>
                  <a:pt x="320" y="79"/>
                  <a:pt x="327" y="78"/>
                </a:cubicBezTo>
                <a:cubicBezTo>
                  <a:pt x="325" y="79"/>
                  <a:pt x="330" y="79"/>
                  <a:pt x="331" y="80"/>
                </a:cubicBezTo>
                <a:cubicBezTo>
                  <a:pt x="341" y="79"/>
                  <a:pt x="345" y="82"/>
                  <a:pt x="355" y="82"/>
                </a:cubicBezTo>
                <a:cubicBezTo>
                  <a:pt x="354" y="82"/>
                  <a:pt x="354" y="82"/>
                  <a:pt x="354" y="82"/>
                </a:cubicBezTo>
                <a:cubicBezTo>
                  <a:pt x="376" y="85"/>
                  <a:pt x="398" y="88"/>
                  <a:pt x="422" y="90"/>
                </a:cubicBezTo>
                <a:cubicBezTo>
                  <a:pt x="436" y="92"/>
                  <a:pt x="446" y="95"/>
                  <a:pt x="463" y="96"/>
                </a:cubicBezTo>
                <a:cubicBezTo>
                  <a:pt x="466" y="96"/>
                  <a:pt x="464" y="96"/>
                  <a:pt x="467" y="96"/>
                </a:cubicBezTo>
                <a:cubicBezTo>
                  <a:pt x="470" y="96"/>
                  <a:pt x="466" y="96"/>
                  <a:pt x="467" y="96"/>
                </a:cubicBezTo>
                <a:cubicBezTo>
                  <a:pt x="475" y="97"/>
                  <a:pt x="483" y="98"/>
                  <a:pt x="493" y="99"/>
                </a:cubicBezTo>
                <a:cubicBezTo>
                  <a:pt x="494" y="99"/>
                  <a:pt x="497" y="99"/>
                  <a:pt x="497" y="99"/>
                </a:cubicBezTo>
                <a:cubicBezTo>
                  <a:pt x="501" y="100"/>
                  <a:pt x="508" y="100"/>
                  <a:pt x="516" y="100"/>
                </a:cubicBezTo>
                <a:cubicBezTo>
                  <a:pt x="520" y="100"/>
                  <a:pt x="524" y="100"/>
                  <a:pt x="530" y="100"/>
                </a:cubicBezTo>
                <a:cubicBezTo>
                  <a:pt x="534" y="101"/>
                  <a:pt x="558" y="94"/>
                  <a:pt x="557" y="93"/>
                </a:cubicBezTo>
                <a:cubicBezTo>
                  <a:pt x="549" y="96"/>
                  <a:pt x="562" y="89"/>
                  <a:pt x="560" y="87"/>
                </a:cubicBezTo>
                <a:cubicBezTo>
                  <a:pt x="561" y="86"/>
                  <a:pt x="562" y="86"/>
                  <a:pt x="563" y="86"/>
                </a:cubicBezTo>
                <a:cubicBezTo>
                  <a:pt x="564" y="83"/>
                  <a:pt x="563" y="81"/>
                  <a:pt x="563" y="77"/>
                </a:cubicBezTo>
                <a:cubicBezTo>
                  <a:pt x="562" y="76"/>
                  <a:pt x="559" y="76"/>
                  <a:pt x="559" y="74"/>
                </a:cubicBezTo>
                <a:cubicBezTo>
                  <a:pt x="561" y="72"/>
                  <a:pt x="557" y="70"/>
                  <a:pt x="557" y="68"/>
                </a:cubicBezTo>
                <a:cubicBezTo>
                  <a:pt x="554" y="69"/>
                  <a:pt x="551" y="68"/>
                  <a:pt x="550" y="66"/>
                </a:cubicBezTo>
                <a:cubicBezTo>
                  <a:pt x="554" y="65"/>
                  <a:pt x="554" y="65"/>
                  <a:pt x="554" y="65"/>
                </a:cubicBezTo>
                <a:cubicBezTo>
                  <a:pt x="548" y="61"/>
                  <a:pt x="545" y="52"/>
                  <a:pt x="534" y="47"/>
                </a:cubicBezTo>
                <a:cubicBezTo>
                  <a:pt x="536" y="46"/>
                  <a:pt x="536" y="46"/>
                  <a:pt x="536" y="46"/>
                </a:cubicBezTo>
                <a:cubicBezTo>
                  <a:pt x="528" y="41"/>
                  <a:pt x="524" y="34"/>
                  <a:pt x="521" y="29"/>
                </a:cubicBezTo>
                <a:cubicBezTo>
                  <a:pt x="521" y="29"/>
                  <a:pt x="520" y="30"/>
                  <a:pt x="527" y="30"/>
                </a:cubicBezTo>
                <a:cubicBezTo>
                  <a:pt x="534" y="29"/>
                  <a:pt x="537" y="29"/>
                  <a:pt x="543" y="29"/>
                </a:cubicBezTo>
                <a:cubicBezTo>
                  <a:pt x="546" y="29"/>
                  <a:pt x="546" y="30"/>
                  <a:pt x="547" y="30"/>
                </a:cubicBezTo>
                <a:cubicBezTo>
                  <a:pt x="555" y="31"/>
                  <a:pt x="560" y="33"/>
                  <a:pt x="569" y="32"/>
                </a:cubicBezTo>
                <a:cubicBezTo>
                  <a:pt x="568" y="33"/>
                  <a:pt x="568" y="33"/>
                  <a:pt x="568" y="33"/>
                </a:cubicBezTo>
                <a:cubicBezTo>
                  <a:pt x="575" y="33"/>
                  <a:pt x="586" y="34"/>
                  <a:pt x="592" y="35"/>
                </a:cubicBezTo>
                <a:cubicBezTo>
                  <a:pt x="595" y="35"/>
                  <a:pt x="603" y="36"/>
                  <a:pt x="601" y="35"/>
                </a:cubicBezTo>
                <a:cubicBezTo>
                  <a:pt x="604" y="35"/>
                  <a:pt x="600" y="36"/>
                  <a:pt x="605" y="36"/>
                </a:cubicBezTo>
                <a:cubicBezTo>
                  <a:pt x="600" y="36"/>
                  <a:pt x="600" y="36"/>
                  <a:pt x="600" y="36"/>
                </a:cubicBezTo>
                <a:cubicBezTo>
                  <a:pt x="618" y="38"/>
                  <a:pt x="625" y="42"/>
                  <a:pt x="656" y="39"/>
                </a:cubicBezTo>
                <a:cubicBezTo>
                  <a:pt x="672" y="35"/>
                  <a:pt x="667" y="30"/>
                  <a:pt x="667" y="26"/>
                </a:cubicBezTo>
                <a:cubicBezTo>
                  <a:pt x="665" y="25"/>
                  <a:pt x="664" y="21"/>
                  <a:pt x="659" y="21"/>
                </a:cubicBezTo>
                <a:cubicBezTo>
                  <a:pt x="661" y="20"/>
                  <a:pt x="661" y="20"/>
                  <a:pt x="661" y="20"/>
                </a:cubicBezTo>
                <a:cubicBezTo>
                  <a:pt x="659" y="18"/>
                  <a:pt x="657" y="14"/>
                  <a:pt x="655" y="11"/>
                </a:cubicBezTo>
                <a:cubicBezTo>
                  <a:pt x="655" y="9"/>
                  <a:pt x="653" y="10"/>
                  <a:pt x="651" y="8"/>
                </a:cubicBezTo>
                <a:cubicBezTo>
                  <a:pt x="653" y="8"/>
                  <a:pt x="653" y="8"/>
                  <a:pt x="653" y="8"/>
                </a:cubicBezTo>
                <a:cubicBezTo>
                  <a:pt x="651" y="6"/>
                  <a:pt x="649" y="6"/>
                  <a:pt x="647" y="6"/>
                </a:cubicBezTo>
                <a:cubicBezTo>
                  <a:pt x="648" y="5"/>
                  <a:pt x="648" y="5"/>
                  <a:pt x="648" y="5"/>
                </a:cubicBezTo>
                <a:cubicBezTo>
                  <a:pt x="649" y="5"/>
                  <a:pt x="650" y="4"/>
                  <a:pt x="651" y="4"/>
                </a:cubicBezTo>
                <a:cubicBezTo>
                  <a:pt x="652" y="5"/>
                  <a:pt x="653" y="5"/>
                  <a:pt x="654" y="5"/>
                </a:cubicBezTo>
                <a:cubicBezTo>
                  <a:pt x="653" y="5"/>
                  <a:pt x="654" y="5"/>
                  <a:pt x="654" y="4"/>
                </a:cubicBezTo>
                <a:cubicBezTo>
                  <a:pt x="655" y="4"/>
                  <a:pt x="655" y="4"/>
                  <a:pt x="656" y="4"/>
                </a:cubicBezTo>
                <a:cubicBezTo>
                  <a:pt x="662" y="4"/>
                  <a:pt x="666" y="4"/>
                  <a:pt x="668" y="3"/>
                </a:cubicBezTo>
                <a:cubicBezTo>
                  <a:pt x="666" y="4"/>
                  <a:pt x="671" y="4"/>
                  <a:pt x="667" y="4"/>
                </a:cubicBezTo>
                <a:cubicBezTo>
                  <a:pt x="671" y="4"/>
                  <a:pt x="674" y="4"/>
                  <a:pt x="677" y="4"/>
                </a:cubicBezTo>
                <a:cubicBezTo>
                  <a:pt x="676" y="4"/>
                  <a:pt x="675" y="4"/>
                  <a:pt x="674" y="4"/>
                </a:cubicBezTo>
                <a:cubicBezTo>
                  <a:pt x="678" y="3"/>
                  <a:pt x="682" y="3"/>
                  <a:pt x="682" y="3"/>
                </a:cubicBezTo>
                <a:cubicBezTo>
                  <a:pt x="680" y="3"/>
                  <a:pt x="679" y="3"/>
                  <a:pt x="677" y="3"/>
                </a:cubicBezTo>
                <a:cubicBezTo>
                  <a:pt x="679" y="2"/>
                  <a:pt x="687" y="2"/>
                  <a:pt x="687" y="3"/>
                </a:cubicBezTo>
                <a:cubicBezTo>
                  <a:pt x="687" y="4"/>
                  <a:pt x="681" y="4"/>
                  <a:pt x="683" y="4"/>
                </a:cubicBezTo>
                <a:cubicBezTo>
                  <a:pt x="695" y="4"/>
                  <a:pt x="695" y="4"/>
                  <a:pt x="695" y="4"/>
                </a:cubicBezTo>
                <a:cubicBezTo>
                  <a:pt x="692" y="4"/>
                  <a:pt x="691" y="3"/>
                  <a:pt x="693" y="3"/>
                </a:cubicBezTo>
                <a:cubicBezTo>
                  <a:pt x="688" y="3"/>
                  <a:pt x="688" y="3"/>
                  <a:pt x="688" y="3"/>
                </a:cubicBezTo>
                <a:cubicBezTo>
                  <a:pt x="689" y="2"/>
                  <a:pt x="689" y="2"/>
                  <a:pt x="689" y="2"/>
                </a:cubicBezTo>
                <a:cubicBezTo>
                  <a:pt x="682" y="2"/>
                  <a:pt x="677" y="1"/>
                  <a:pt x="668" y="1"/>
                </a:cubicBezTo>
                <a:cubicBezTo>
                  <a:pt x="670" y="2"/>
                  <a:pt x="670" y="2"/>
                  <a:pt x="670" y="2"/>
                </a:cubicBezTo>
                <a:cubicBezTo>
                  <a:pt x="665" y="2"/>
                  <a:pt x="659" y="3"/>
                  <a:pt x="655" y="3"/>
                </a:cubicBezTo>
                <a:cubicBezTo>
                  <a:pt x="658" y="2"/>
                  <a:pt x="656" y="2"/>
                  <a:pt x="657" y="2"/>
                </a:cubicBezTo>
                <a:cubicBezTo>
                  <a:pt x="655" y="2"/>
                  <a:pt x="654" y="2"/>
                  <a:pt x="652" y="2"/>
                </a:cubicBezTo>
                <a:cubicBezTo>
                  <a:pt x="656" y="1"/>
                  <a:pt x="656" y="1"/>
                  <a:pt x="656" y="1"/>
                </a:cubicBezTo>
                <a:cubicBezTo>
                  <a:pt x="655" y="1"/>
                  <a:pt x="654" y="2"/>
                  <a:pt x="652" y="2"/>
                </a:cubicBezTo>
                <a:cubicBezTo>
                  <a:pt x="649" y="3"/>
                  <a:pt x="655" y="0"/>
                  <a:pt x="645" y="4"/>
                </a:cubicBezTo>
                <a:cubicBezTo>
                  <a:pt x="644" y="4"/>
                  <a:pt x="644" y="4"/>
                  <a:pt x="644" y="4"/>
                </a:cubicBezTo>
                <a:cubicBezTo>
                  <a:pt x="644" y="6"/>
                  <a:pt x="643" y="7"/>
                  <a:pt x="643" y="7"/>
                </a:cubicBezTo>
                <a:cubicBezTo>
                  <a:pt x="643" y="7"/>
                  <a:pt x="643" y="7"/>
                  <a:pt x="643" y="7"/>
                </a:cubicBezTo>
                <a:cubicBezTo>
                  <a:pt x="641" y="10"/>
                  <a:pt x="645" y="6"/>
                  <a:pt x="645" y="8"/>
                </a:cubicBezTo>
                <a:cubicBezTo>
                  <a:pt x="644" y="9"/>
                  <a:pt x="641" y="9"/>
                  <a:pt x="640" y="11"/>
                </a:cubicBezTo>
                <a:cubicBezTo>
                  <a:pt x="640" y="13"/>
                  <a:pt x="645" y="16"/>
                  <a:pt x="644" y="19"/>
                </a:cubicBezTo>
                <a:cubicBezTo>
                  <a:pt x="647" y="21"/>
                  <a:pt x="650" y="23"/>
                  <a:pt x="653" y="24"/>
                </a:cubicBezTo>
                <a:cubicBezTo>
                  <a:pt x="654" y="25"/>
                  <a:pt x="649" y="25"/>
                  <a:pt x="652" y="26"/>
                </a:cubicBezTo>
                <a:cubicBezTo>
                  <a:pt x="650" y="26"/>
                  <a:pt x="649" y="26"/>
                  <a:pt x="648" y="27"/>
                </a:cubicBezTo>
                <a:cubicBezTo>
                  <a:pt x="650" y="27"/>
                  <a:pt x="650" y="30"/>
                  <a:pt x="652" y="28"/>
                </a:cubicBezTo>
                <a:cubicBezTo>
                  <a:pt x="653" y="30"/>
                  <a:pt x="654" y="32"/>
                  <a:pt x="653" y="33"/>
                </a:cubicBezTo>
                <a:cubicBezTo>
                  <a:pt x="652" y="33"/>
                  <a:pt x="650" y="33"/>
                  <a:pt x="649" y="33"/>
                </a:cubicBezTo>
                <a:cubicBezTo>
                  <a:pt x="648" y="34"/>
                  <a:pt x="650" y="34"/>
                  <a:pt x="646" y="34"/>
                </a:cubicBezTo>
                <a:cubicBezTo>
                  <a:pt x="638" y="35"/>
                  <a:pt x="640" y="33"/>
                  <a:pt x="639" y="32"/>
                </a:cubicBezTo>
                <a:cubicBezTo>
                  <a:pt x="643" y="32"/>
                  <a:pt x="643" y="32"/>
                  <a:pt x="643" y="32"/>
                </a:cubicBezTo>
                <a:cubicBezTo>
                  <a:pt x="640" y="32"/>
                  <a:pt x="637" y="32"/>
                  <a:pt x="633" y="32"/>
                </a:cubicBezTo>
                <a:cubicBezTo>
                  <a:pt x="635" y="30"/>
                  <a:pt x="640" y="32"/>
                  <a:pt x="643" y="32"/>
                </a:cubicBezTo>
                <a:cubicBezTo>
                  <a:pt x="642" y="30"/>
                  <a:pt x="642" y="30"/>
                  <a:pt x="642" y="30"/>
                </a:cubicBezTo>
                <a:cubicBezTo>
                  <a:pt x="636" y="29"/>
                  <a:pt x="638" y="31"/>
                  <a:pt x="632" y="30"/>
                </a:cubicBezTo>
                <a:cubicBezTo>
                  <a:pt x="634" y="30"/>
                  <a:pt x="634" y="30"/>
                  <a:pt x="634" y="30"/>
                </a:cubicBezTo>
                <a:cubicBezTo>
                  <a:pt x="629" y="29"/>
                  <a:pt x="629" y="29"/>
                  <a:pt x="629" y="29"/>
                </a:cubicBezTo>
                <a:cubicBezTo>
                  <a:pt x="628" y="30"/>
                  <a:pt x="627" y="31"/>
                  <a:pt x="631" y="31"/>
                </a:cubicBezTo>
                <a:cubicBezTo>
                  <a:pt x="626" y="32"/>
                  <a:pt x="627" y="31"/>
                  <a:pt x="621" y="30"/>
                </a:cubicBezTo>
                <a:cubicBezTo>
                  <a:pt x="618" y="31"/>
                  <a:pt x="624" y="31"/>
                  <a:pt x="622" y="31"/>
                </a:cubicBezTo>
                <a:cubicBezTo>
                  <a:pt x="621" y="32"/>
                  <a:pt x="617" y="32"/>
                  <a:pt x="614" y="31"/>
                </a:cubicBezTo>
                <a:cubicBezTo>
                  <a:pt x="609" y="31"/>
                  <a:pt x="614" y="30"/>
                  <a:pt x="613" y="30"/>
                </a:cubicBezTo>
                <a:cubicBezTo>
                  <a:pt x="614" y="30"/>
                  <a:pt x="618" y="30"/>
                  <a:pt x="616" y="30"/>
                </a:cubicBezTo>
                <a:cubicBezTo>
                  <a:pt x="624" y="30"/>
                  <a:pt x="618" y="29"/>
                  <a:pt x="623" y="29"/>
                </a:cubicBezTo>
                <a:cubicBezTo>
                  <a:pt x="619" y="27"/>
                  <a:pt x="617" y="28"/>
                  <a:pt x="615" y="28"/>
                </a:cubicBezTo>
                <a:cubicBezTo>
                  <a:pt x="616" y="29"/>
                  <a:pt x="612" y="29"/>
                  <a:pt x="613" y="29"/>
                </a:cubicBezTo>
                <a:cubicBezTo>
                  <a:pt x="600" y="30"/>
                  <a:pt x="611" y="27"/>
                  <a:pt x="603" y="27"/>
                </a:cubicBezTo>
                <a:cubicBezTo>
                  <a:pt x="602" y="28"/>
                  <a:pt x="589" y="27"/>
                  <a:pt x="591" y="29"/>
                </a:cubicBezTo>
                <a:cubicBezTo>
                  <a:pt x="589" y="29"/>
                  <a:pt x="586" y="29"/>
                  <a:pt x="585" y="29"/>
                </a:cubicBezTo>
                <a:cubicBezTo>
                  <a:pt x="589" y="28"/>
                  <a:pt x="583" y="28"/>
                  <a:pt x="588" y="27"/>
                </a:cubicBezTo>
                <a:cubicBezTo>
                  <a:pt x="586" y="27"/>
                  <a:pt x="586" y="27"/>
                  <a:pt x="586" y="27"/>
                </a:cubicBezTo>
                <a:cubicBezTo>
                  <a:pt x="592" y="27"/>
                  <a:pt x="592" y="27"/>
                  <a:pt x="592" y="27"/>
                </a:cubicBezTo>
                <a:cubicBezTo>
                  <a:pt x="590" y="26"/>
                  <a:pt x="587" y="24"/>
                  <a:pt x="586" y="24"/>
                </a:cubicBezTo>
                <a:cubicBezTo>
                  <a:pt x="581" y="24"/>
                  <a:pt x="586" y="25"/>
                  <a:pt x="580" y="24"/>
                </a:cubicBezTo>
                <a:cubicBezTo>
                  <a:pt x="583" y="24"/>
                  <a:pt x="581" y="23"/>
                  <a:pt x="579" y="23"/>
                </a:cubicBezTo>
                <a:cubicBezTo>
                  <a:pt x="582" y="24"/>
                  <a:pt x="576" y="24"/>
                  <a:pt x="573" y="24"/>
                </a:cubicBezTo>
                <a:cubicBezTo>
                  <a:pt x="569" y="24"/>
                  <a:pt x="567" y="23"/>
                  <a:pt x="568" y="23"/>
                </a:cubicBezTo>
                <a:cubicBezTo>
                  <a:pt x="574" y="22"/>
                  <a:pt x="574" y="22"/>
                  <a:pt x="574" y="22"/>
                </a:cubicBezTo>
                <a:cubicBezTo>
                  <a:pt x="570" y="23"/>
                  <a:pt x="573" y="22"/>
                  <a:pt x="570" y="22"/>
                </a:cubicBezTo>
                <a:cubicBezTo>
                  <a:pt x="568" y="22"/>
                  <a:pt x="564" y="23"/>
                  <a:pt x="562" y="23"/>
                </a:cubicBezTo>
                <a:cubicBezTo>
                  <a:pt x="558" y="23"/>
                  <a:pt x="558" y="22"/>
                  <a:pt x="556" y="22"/>
                </a:cubicBezTo>
                <a:cubicBezTo>
                  <a:pt x="562" y="22"/>
                  <a:pt x="562" y="22"/>
                  <a:pt x="562" y="22"/>
                </a:cubicBezTo>
                <a:cubicBezTo>
                  <a:pt x="556" y="22"/>
                  <a:pt x="564" y="21"/>
                  <a:pt x="556" y="21"/>
                </a:cubicBezTo>
                <a:cubicBezTo>
                  <a:pt x="553" y="21"/>
                  <a:pt x="553" y="21"/>
                  <a:pt x="553" y="21"/>
                </a:cubicBezTo>
                <a:cubicBezTo>
                  <a:pt x="552" y="21"/>
                  <a:pt x="552" y="21"/>
                  <a:pt x="554" y="20"/>
                </a:cubicBezTo>
                <a:cubicBezTo>
                  <a:pt x="552" y="21"/>
                  <a:pt x="548" y="21"/>
                  <a:pt x="546" y="21"/>
                </a:cubicBezTo>
                <a:cubicBezTo>
                  <a:pt x="546" y="20"/>
                  <a:pt x="546" y="20"/>
                  <a:pt x="546" y="20"/>
                </a:cubicBezTo>
                <a:cubicBezTo>
                  <a:pt x="543" y="20"/>
                  <a:pt x="536" y="21"/>
                  <a:pt x="532" y="21"/>
                </a:cubicBezTo>
                <a:cubicBezTo>
                  <a:pt x="534" y="22"/>
                  <a:pt x="538" y="20"/>
                  <a:pt x="543" y="21"/>
                </a:cubicBezTo>
                <a:cubicBezTo>
                  <a:pt x="545" y="22"/>
                  <a:pt x="536" y="22"/>
                  <a:pt x="534" y="22"/>
                </a:cubicBezTo>
                <a:cubicBezTo>
                  <a:pt x="537" y="21"/>
                  <a:pt x="523" y="22"/>
                  <a:pt x="513" y="25"/>
                </a:cubicBezTo>
                <a:cubicBezTo>
                  <a:pt x="507" y="26"/>
                  <a:pt x="500" y="29"/>
                  <a:pt x="500" y="29"/>
                </a:cubicBezTo>
                <a:cubicBezTo>
                  <a:pt x="501" y="30"/>
                  <a:pt x="501" y="30"/>
                  <a:pt x="501" y="30"/>
                </a:cubicBezTo>
                <a:cubicBezTo>
                  <a:pt x="493" y="32"/>
                  <a:pt x="499" y="34"/>
                  <a:pt x="498" y="36"/>
                </a:cubicBezTo>
                <a:cubicBezTo>
                  <a:pt x="496" y="35"/>
                  <a:pt x="494" y="35"/>
                  <a:pt x="494" y="37"/>
                </a:cubicBezTo>
                <a:cubicBezTo>
                  <a:pt x="497" y="35"/>
                  <a:pt x="499" y="38"/>
                  <a:pt x="501" y="37"/>
                </a:cubicBezTo>
                <a:cubicBezTo>
                  <a:pt x="501" y="39"/>
                  <a:pt x="496" y="37"/>
                  <a:pt x="494" y="38"/>
                </a:cubicBezTo>
                <a:cubicBezTo>
                  <a:pt x="497" y="39"/>
                  <a:pt x="494" y="41"/>
                  <a:pt x="498" y="41"/>
                </a:cubicBezTo>
                <a:cubicBezTo>
                  <a:pt x="498" y="40"/>
                  <a:pt x="500" y="41"/>
                  <a:pt x="502" y="41"/>
                </a:cubicBezTo>
                <a:cubicBezTo>
                  <a:pt x="503" y="43"/>
                  <a:pt x="500" y="41"/>
                  <a:pt x="500" y="43"/>
                </a:cubicBezTo>
                <a:cubicBezTo>
                  <a:pt x="501" y="43"/>
                  <a:pt x="504" y="44"/>
                  <a:pt x="504" y="42"/>
                </a:cubicBezTo>
                <a:cubicBezTo>
                  <a:pt x="504" y="43"/>
                  <a:pt x="509" y="44"/>
                  <a:pt x="507" y="45"/>
                </a:cubicBezTo>
                <a:cubicBezTo>
                  <a:pt x="506" y="46"/>
                  <a:pt x="505" y="44"/>
                  <a:pt x="504" y="45"/>
                </a:cubicBezTo>
                <a:cubicBezTo>
                  <a:pt x="505" y="47"/>
                  <a:pt x="510" y="45"/>
                  <a:pt x="513" y="47"/>
                </a:cubicBezTo>
                <a:cubicBezTo>
                  <a:pt x="513" y="45"/>
                  <a:pt x="518" y="45"/>
                  <a:pt x="520" y="46"/>
                </a:cubicBezTo>
                <a:cubicBezTo>
                  <a:pt x="521" y="49"/>
                  <a:pt x="518" y="45"/>
                  <a:pt x="516" y="47"/>
                </a:cubicBezTo>
                <a:cubicBezTo>
                  <a:pt x="517" y="48"/>
                  <a:pt x="517" y="48"/>
                  <a:pt x="517" y="48"/>
                </a:cubicBezTo>
                <a:cubicBezTo>
                  <a:pt x="515" y="50"/>
                  <a:pt x="508" y="46"/>
                  <a:pt x="506" y="48"/>
                </a:cubicBezTo>
                <a:cubicBezTo>
                  <a:pt x="509" y="49"/>
                  <a:pt x="509" y="49"/>
                  <a:pt x="509" y="49"/>
                </a:cubicBezTo>
                <a:cubicBezTo>
                  <a:pt x="507" y="49"/>
                  <a:pt x="505" y="49"/>
                  <a:pt x="504" y="50"/>
                </a:cubicBezTo>
                <a:cubicBezTo>
                  <a:pt x="507" y="50"/>
                  <a:pt x="507" y="52"/>
                  <a:pt x="508" y="52"/>
                </a:cubicBezTo>
                <a:cubicBezTo>
                  <a:pt x="511" y="52"/>
                  <a:pt x="507" y="52"/>
                  <a:pt x="509" y="51"/>
                </a:cubicBezTo>
                <a:cubicBezTo>
                  <a:pt x="510" y="52"/>
                  <a:pt x="514" y="52"/>
                  <a:pt x="515" y="54"/>
                </a:cubicBezTo>
                <a:cubicBezTo>
                  <a:pt x="512" y="53"/>
                  <a:pt x="512" y="55"/>
                  <a:pt x="510" y="55"/>
                </a:cubicBezTo>
                <a:cubicBezTo>
                  <a:pt x="510" y="56"/>
                  <a:pt x="513" y="55"/>
                  <a:pt x="513" y="56"/>
                </a:cubicBezTo>
                <a:cubicBezTo>
                  <a:pt x="512" y="56"/>
                  <a:pt x="512" y="56"/>
                  <a:pt x="512" y="56"/>
                </a:cubicBezTo>
                <a:cubicBezTo>
                  <a:pt x="516" y="61"/>
                  <a:pt x="521" y="66"/>
                  <a:pt x="530" y="69"/>
                </a:cubicBezTo>
                <a:cubicBezTo>
                  <a:pt x="528" y="70"/>
                  <a:pt x="529" y="72"/>
                  <a:pt x="529" y="74"/>
                </a:cubicBezTo>
                <a:cubicBezTo>
                  <a:pt x="529" y="73"/>
                  <a:pt x="531" y="74"/>
                  <a:pt x="532" y="74"/>
                </a:cubicBezTo>
                <a:cubicBezTo>
                  <a:pt x="530" y="76"/>
                  <a:pt x="530" y="76"/>
                  <a:pt x="530" y="76"/>
                </a:cubicBezTo>
                <a:cubicBezTo>
                  <a:pt x="530" y="78"/>
                  <a:pt x="533" y="79"/>
                  <a:pt x="535" y="80"/>
                </a:cubicBezTo>
                <a:cubicBezTo>
                  <a:pt x="535" y="80"/>
                  <a:pt x="534" y="80"/>
                  <a:pt x="534" y="80"/>
                </a:cubicBezTo>
                <a:cubicBezTo>
                  <a:pt x="533" y="82"/>
                  <a:pt x="536" y="81"/>
                  <a:pt x="537" y="82"/>
                </a:cubicBezTo>
                <a:cubicBezTo>
                  <a:pt x="535" y="83"/>
                  <a:pt x="535" y="83"/>
                  <a:pt x="535" y="83"/>
                </a:cubicBezTo>
                <a:cubicBezTo>
                  <a:pt x="537" y="83"/>
                  <a:pt x="537" y="83"/>
                  <a:pt x="537" y="83"/>
                </a:cubicBezTo>
                <a:cubicBezTo>
                  <a:pt x="538" y="84"/>
                  <a:pt x="538" y="86"/>
                  <a:pt x="535" y="86"/>
                </a:cubicBezTo>
                <a:cubicBezTo>
                  <a:pt x="536" y="86"/>
                  <a:pt x="536" y="87"/>
                  <a:pt x="537" y="86"/>
                </a:cubicBezTo>
                <a:cubicBezTo>
                  <a:pt x="536" y="87"/>
                  <a:pt x="535" y="90"/>
                  <a:pt x="535" y="91"/>
                </a:cubicBezTo>
                <a:cubicBezTo>
                  <a:pt x="530" y="91"/>
                  <a:pt x="523" y="91"/>
                  <a:pt x="518" y="91"/>
                </a:cubicBezTo>
                <a:cubicBezTo>
                  <a:pt x="516" y="91"/>
                  <a:pt x="516" y="91"/>
                  <a:pt x="515" y="91"/>
                </a:cubicBezTo>
                <a:cubicBezTo>
                  <a:pt x="510" y="89"/>
                  <a:pt x="499" y="90"/>
                  <a:pt x="493" y="88"/>
                </a:cubicBezTo>
                <a:cubicBezTo>
                  <a:pt x="494" y="89"/>
                  <a:pt x="489" y="90"/>
                  <a:pt x="485" y="90"/>
                </a:cubicBezTo>
                <a:cubicBezTo>
                  <a:pt x="479" y="90"/>
                  <a:pt x="486" y="88"/>
                  <a:pt x="483" y="87"/>
                </a:cubicBezTo>
                <a:cubicBezTo>
                  <a:pt x="480" y="87"/>
                  <a:pt x="476" y="87"/>
                  <a:pt x="475" y="87"/>
                </a:cubicBezTo>
                <a:cubicBezTo>
                  <a:pt x="475" y="87"/>
                  <a:pt x="475" y="87"/>
                  <a:pt x="475" y="87"/>
                </a:cubicBezTo>
                <a:cubicBezTo>
                  <a:pt x="472" y="87"/>
                  <a:pt x="468" y="87"/>
                  <a:pt x="466" y="86"/>
                </a:cubicBezTo>
                <a:cubicBezTo>
                  <a:pt x="466" y="86"/>
                  <a:pt x="466" y="86"/>
                  <a:pt x="466" y="86"/>
                </a:cubicBezTo>
                <a:cubicBezTo>
                  <a:pt x="464" y="86"/>
                  <a:pt x="463" y="85"/>
                  <a:pt x="460" y="85"/>
                </a:cubicBezTo>
                <a:cubicBezTo>
                  <a:pt x="457" y="85"/>
                  <a:pt x="453" y="84"/>
                  <a:pt x="450" y="85"/>
                </a:cubicBezTo>
                <a:cubicBezTo>
                  <a:pt x="450" y="84"/>
                  <a:pt x="450" y="84"/>
                  <a:pt x="450" y="84"/>
                </a:cubicBezTo>
                <a:cubicBezTo>
                  <a:pt x="448" y="85"/>
                  <a:pt x="448" y="85"/>
                  <a:pt x="448" y="85"/>
                </a:cubicBezTo>
                <a:cubicBezTo>
                  <a:pt x="444" y="84"/>
                  <a:pt x="444" y="84"/>
                  <a:pt x="444" y="84"/>
                </a:cubicBezTo>
                <a:cubicBezTo>
                  <a:pt x="446" y="84"/>
                  <a:pt x="447" y="83"/>
                  <a:pt x="448" y="83"/>
                </a:cubicBezTo>
                <a:cubicBezTo>
                  <a:pt x="444" y="82"/>
                  <a:pt x="445" y="84"/>
                  <a:pt x="442" y="84"/>
                </a:cubicBezTo>
                <a:cubicBezTo>
                  <a:pt x="437" y="84"/>
                  <a:pt x="439" y="83"/>
                  <a:pt x="438" y="83"/>
                </a:cubicBezTo>
                <a:cubicBezTo>
                  <a:pt x="440" y="83"/>
                  <a:pt x="440" y="83"/>
                  <a:pt x="441" y="83"/>
                </a:cubicBezTo>
                <a:cubicBezTo>
                  <a:pt x="445" y="83"/>
                  <a:pt x="440" y="83"/>
                  <a:pt x="440" y="82"/>
                </a:cubicBezTo>
                <a:cubicBezTo>
                  <a:pt x="440" y="82"/>
                  <a:pt x="438" y="83"/>
                  <a:pt x="435" y="82"/>
                </a:cubicBezTo>
                <a:cubicBezTo>
                  <a:pt x="433" y="82"/>
                  <a:pt x="428" y="82"/>
                  <a:pt x="430" y="81"/>
                </a:cubicBezTo>
                <a:cubicBezTo>
                  <a:pt x="427" y="81"/>
                  <a:pt x="425" y="81"/>
                  <a:pt x="423" y="81"/>
                </a:cubicBezTo>
                <a:cubicBezTo>
                  <a:pt x="424" y="81"/>
                  <a:pt x="427" y="82"/>
                  <a:pt x="427" y="82"/>
                </a:cubicBezTo>
                <a:cubicBezTo>
                  <a:pt x="425" y="82"/>
                  <a:pt x="421" y="82"/>
                  <a:pt x="421" y="82"/>
                </a:cubicBezTo>
                <a:cubicBezTo>
                  <a:pt x="423" y="82"/>
                  <a:pt x="423" y="82"/>
                  <a:pt x="423" y="82"/>
                </a:cubicBezTo>
                <a:cubicBezTo>
                  <a:pt x="421" y="82"/>
                  <a:pt x="417" y="81"/>
                  <a:pt x="418" y="82"/>
                </a:cubicBezTo>
                <a:cubicBezTo>
                  <a:pt x="417" y="80"/>
                  <a:pt x="417" y="80"/>
                  <a:pt x="417" y="80"/>
                </a:cubicBezTo>
                <a:cubicBezTo>
                  <a:pt x="414" y="81"/>
                  <a:pt x="411" y="80"/>
                  <a:pt x="408" y="80"/>
                </a:cubicBezTo>
                <a:cubicBezTo>
                  <a:pt x="409" y="79"/>
                  <a:pt x="413" y="79"/>
                  <a:pt x="408" y="78"/>
                </a:cubicBezTo>
                <a:cubicBezTo>
                  <a:pt x="402" y="78"/>
                  <a:pt x="402" y="78"/>
                  <a:pt x="402" y="78"/>
                </a:cubicBezTo>
                <a:cubicBezTo>
                  <a:pt x="400" y="78"/>
                  <a:pt x="399" y="78"/>
                  <a:pt x="401" y="77"/>
                </a:cubicBezTo>
                <a:cubicBezTo>
                  <a:pt x="393" y="76"/>
                  <a:pt x="388" y="78"/>
                  <a:pt x="383" y="77"/>
                </a:cubicBezTo>
                <a:cubicBezTo>
                  <a:pt x="387" y="76"/>
                  <a:pt x="385" y="76"/>
                  <a:pt x="383" y="75"/>
                </a:cubicBezTo>
                <a:cubicBezTo>
                  <a:pt x="383" y="75"/>
                  <a:pt x="382" y="76"/>
                  <a:pt x="380" y="76"/>
                </a:cubicBezTo>
                <a:cubicBezTo>
                  <a:pt x="380" y="76"/>
                  <a:pt x="383" y="75"/>
                  <a:pt x="384" y="76"/>
                </a:cubicBezTo>
                <a:cubicBezTo>
                  <a:pt x="384" y="77"/>
                  <a:pt x="381" y="76"/>
                  <a:pt x="379" y="76"/>
                </a:cubicBezTo>
                <a:cubicBezTo>
                  <a:pt x="378" y="73"/>
                  <a:pt x="361" y="73"/>
                  <a:pt x="354" y="71"/>
                </a:cubicBezTo>
                <a:cubicBezTo>
                  <a:pt x="352" y="72"/>
                  <a:pt x="349" y="71"/>
                  <a:pt x="346" y="71"/>
                </a:cubicBezTo>
                <a:cubicBezTo>
                  <a:pt x="349" y="70"/>
                  <a:pt x="340" y="71"/>
                  <a:pt x="339" y="70"/>
                </a:cubicBezTo>
                <a:cubicBezTo>
                  <a:pt x="338" y="71"/>
                  <a:pt x="338" y="71"/>
                  <a:pt x="338" y="71"/>
                </a:cubicBezTo>
                <a:cubicBezTo>
                  <a:pt x="333" y="70"/>
                  <a:pt x="325" y="71"/>
                  <a:pt x="324" y="70"/>
                </a:cubicBezTo>
                <a:cubicBezTo>
                  <a:pt x="321" y="69"/>
                  <a:pt x="327" y="69"/>
                  <a:pt x="329" y="69"/>
                </a:cubicBezTo>
                <a:cubicBezTo>
                  <a:pt x="327" y="67"/>
                  <a:pt x="314" y="69"/>
                  <a:pt x="313" y="67"/>
                </a:cubicBezTo>
                <a:cubicBezTo>
                  <a:pt x="312" y="67"/>
                  <a:pt x="312" y="68"/>
                  <a:pt x="307" y="68"/>
                </a:cubicBezTo>
                <a:cubicBezTo>
                  <a:pt x="305" y="68"/>
                  <a:pt x="299" y="66"/>
                  <a:pt x="300" y="66"/>
                </a:cubicBezTo>
                <a:cubicBezTo>
                  <a:pt x="297" y="66"/>
                  <a:pt x="295" y="67"/>
                  <a:pt x="293" y="66"/>
                </a:cubicBezTo>
                <a:cubicBezTo>
                  <a:pt x="294" y="66"/>
                  <a:pt x="295" y="66"/>
                  <a:pt x="297" y="66"/>
                </a:cubicBezTo>
                <a:cubicBezTo>
                  <a:pt x="292" y="65"/>
                  <a:pt x="287" y="65"/>
                  <a:pt x="282" y="65"/>
                </a:cubicBezTo>
                <a:cubicBezTo>
                  <a:pt x="281" y="64"/>
                  <a:pt x="271" y="64"/>
                  <a:pt x="263" y="64"/>
                </a:cubicBezTo>
                <a:cubicBezTo>
                  <a:pt x="259" y="65"/>
                  <a:pt x="244" y="65"/>
                  <a:pt x="240" y="69"/>
                </a:cubicBezTo>
                <a:cubicBezTo>
                  <a:pt x="240" y="68"/>
                  <a:pt x="238" y="69"/>
                  <a:pt x="237" y="70"/>
                </a:cubicBezTo>
                <a:cubicBezTo>
                  <a:pt x="235" y="72"/>
                  <a:pt x="239" y="72"/>
                  <a:pt x="239" y="73"/>
                </a:cubicBezTo>
                <a:cubicBezTo>
                  <a:pt x="236" y="73"/>
                  <a:pt x="236" y="73"/>
                  <a:pt x="236" y="73"/>
                </a:cubicBezTo>
                <a:cubicBezTo>
                  <a:pt x="233" y="74"/>
                  <a:pt x="237" y="76"/>
                  <a:pt x="236" y="77"/>
                </a:cubicBezTo>
                <a:cubicBezTo>
                  <a:pt x="238" y="76"/>
                  <a:pt x="237" y="78"/>
                  <a:pt x="239" y="77"/>
                </a:cubicBezTo>
                <a:cubicBezTo>
                  <a:pt x="241" y="78"/>
                  <a:pt x="241" y="78"/>
                  <a:pt x="241" y="78"/>
                </a:cubicBezTo>
                <a:cubicBezTo>
                  <a:pt x="243" y="80"/>
                  <a:pt x="242" y="78"/>
                  <a:pt x="245" y="80"/>
                </a:cubicBezTo>
                <a:cubicBezTo>
                  <a:pt x="246" y="81"/>
                  <a:pt x="242" y="81"/>
                  <a:pt x="242" y="81"/>
                </a:cubicBezTo>
                <a:cubicBezTo>
                  <a:pt x="241" y="82"/>
                  <a:pt x="243" y="82"/>
                  <a:pt x="245" y="83"/>
                </a:cubicBezTo>
                <a:cubicBezTo>
                  <a:pt x="245" y="83"/>
                  <a:pt x="245" y="83"/>
                  <a:pt x="246" y="83"/>
                </a:cubicBezTo>
                <a:cubicBezTo>
                  <a:pt x="245" y="83"/>
                  <a:pt x="245" y="83"/>
                  <a:pt x="245" y="83"/>
                </a:cubicBezTo>
                <a:cubicBezTo>
                  <a:pt x="246" y="84"/>
                  <a:pt x="246" y="84"/>
                  <a:pt x="247" y="84"/>
                </a:cubicBezTo>
                <a:cubicBezTo>
                  <a:pt x="247" y="84"/>
                  <a:pt x="247" y="84"/>
                  <a:pt x="247" y="84"/>
                </a:cubicBezTo>
                <a:cubicBezTo>
                  <a:pt x="246" y="84"/>
                  <a:pt x="246" y="84"/>
                  <a:pt x="245" y="83"/>
                </a:cubicBezTo>
                <a:cubicBezTo>
                  <a:pt x="245" y="84"/>
                  <a:pt x="246" y="84"/>
                  <a:pt x="246" y="84"/>
                </a:cubicBezTo>
                <a:cubicBezTo>
                  <a:pt x="246" y="85"/>
                  <a:pt x="246" y="85"/>
                  <a:pt x="246" y="85"/>
                </a:cubicBezTo>
                <a:cubicBezTo>
                  <a:pt x="247" y="85"/>
                  <a:pt x="247" y="85"/>
                  <a:pt x="247" y="85"/>
                </a:cubicBezTo>
                <a:cubicBezTo>
                  <a:pt x="245" y="86"/>
                  <a:pt x="245" y="86"/>
                  <a:pt x="245" y="86"/>
                </a:cubicBezTo>
                <a:cubicBezTo>
                  <a:pt x="245" y="86"/>
                  <a:pt x="250" y="87"/>
                  <a:pt x="251" y="87"/>
                </a:cubicBezTo>
                <a:cubicBezTo>
                  <a:pt x="252" y="90"/>
                  <a:pt x="260" y="94"/>
                  <a:pt x="263" y="95"/>
                </a:cubicBezTo>
                <a:cubicBezTo>
                  <a:pt x="262" y="95"/>
                  <a:pt x="262" y="95"/>
                  <a:pt x="263" y="95"/>
                </a:cubicBezTo>
                <a:cubicBezTo>
                  <a:pt x="265" y="96"/>
                  <a:pt x="268" y="96"/>
                  <a:pt x="267" y="96"/>
                </a:cubicBezTo>
                <a:cubicBezTo>
                  <a:pt x="269" y="97"/>
                  <a:pt x="266" y="97"/>
                  <a:pt x="268" y="99"/>
                </a:cubicBezTo>
                <a:cubicBezTo>
                  <a:pt x="268" y="99"/>
                  <a:pt x="270" y="98"/>
                  <a:pt x="269" y="98"/>
                </a:cubicBezTo>
                <a:cubicBezTo>
                  <a:pt x="270" y="101"/>
                  <a:pt x="279" y="102"/>
                  <a:pt x="281" y="105"/>
                </a:cubicBezTo>
                <a:cubicBezTo>
                  <a:pt x="280" y="105"/>
                  <a:pt x="279" y="105"/>
                  <a:pt x="278" y="105"/>
                </a:cubicBezTo>
                <a:cubicBezTo>
                  <a:pt x="282" y="106"/>
                  <a:pt x="285" y="108"/>
                  <a:pt x="291" y="109"/>
                </a:cubicBezTo>
                <a:cubicBezTo>
                  <a:pt x="289" y="109"/>
                  <a:pt x="289" y="109"/>
                  <a:pt x="287" y="109"/>
                </a:cubicBezTo>
                <a:cubicBezTo>
                  <a:pt x="289" y="110"/>
                  <a:pt x="292" y="112"/>
                  <a:pt x="295" y="112"/>
                </a:cubicBezTo>
                <a:cubicBezTo>
                  <a:pt x="295" y="111"/>
                  <a:pt x="294" y="112"/>
                  <a:pt x="293" y="111"/>
                </a:cubicBezTo>
                <a:cubicBezTo>
                  <a:pt x="293" y="110"/>
                  <a:pt x="298" y="111"/>
                  <a:pt x="299" y="112"/>
                </a:cubicBezTo>
                <a:cubicBezTo>
                  <a:pt x="299" y="112"/>
                  <a:pt x="299" y="112"/>
                  <a:pt x="299" y="112"/>
                </a:cubicBezTo>
                <a:cubicBezTo>
                  <a:pt x="301" y="113"/>
                  <a:pt x="302" y="113"/>
                  <a:pt x="304" y="114"/>
                </a:cubicBezTo>
                <a:cubicBezTo>
                  <a:pt x="304" y="115"/>
                  <a:pt x="302" y="114"/>
                  <a:pt x="302" y="115"/>
                </a:cubicBezTo>
                <a:cubicBezTo>
                  <a:pt x="299" y="116"/>
                  <a:pt x="304" y="118"/>
                  <a:pt x="304" y="118"/>
                </a:cubicBezTo>
                <a:cubicBezTo>
                  <a:pt x="306" y="118"/>
                  <a:pt x="307" y="119"/>
                  <a:pt x="308" y="118"/>
                </a:cubicBezTo>
                <a:cubicBezTo>
                  <a:pt x="310" y="119"/>
                  <a:pt x="307" y="119"/>
                  <a:pt x="308" y="120"/>
                </a:cubicBezTo>
                <a:cubicBezTo>
                  <a:pt x="318" y="121"/>
                  <a:pt x="318" y="121"/>
                  <a:pt x="318" y="121"/>
                </a:cubicBezTo>
                <a:cubicBezTo>
                  <a:pt x="317" y="121"/>
                  <a:pt x="317" y="123"/>
                  <a:pt x="314" y="122"/>
                </a:cubicBezTo>
                <a:cubicBezTo>
                  <a:pt x="318" y="124"/>
                  <a:pt x="324" y="124"/>
                  <a:pt x="328" y="125"/>
                </a:cubicBezTo>
                <a:cubicBezTo>
                  <a:pt x="329" y="126"/>
                  <a:pt x="333" y="127"/>
                  <a:pt x="334" y="128"/>
                </a:cubicBezTo>
                <a:cubicBezTo>
                  <a:pt x="333" y="129"/>
                  <a:pt x="334" y="127"/>
                  <a:pt x="332" y="128"/>
                </a:cubicBezTo>
                <a:cubicBezTo>
                  <a:pt x="332" y="129"/>
                  <a:pt x="332" y="129"/>
                  <a:pt x="332" y="129"/>
                </a:cubicBezTo>
                <a:cubicBezTo>
                  <a:pt x="329" y="128"/>
                  <a:pt x="329" y="130"/>
                  <a:pt x="326" y="130"/>
                </a:cubicBezTo>
                <a:cubicBezTo>
                  <a:pt x="329" y="131"/>
                  <a:pt x="332" y="133"/>
                  <a:pt x="335" y="135"/>
                </a:cubicBezTo>
                <a:cubicBezTo>
                  <a:pt x="336" y="133"/>
                  <a:pt x="340" y="137"/>
                  <a:pt x="343" y="136"/>
                </a:cubicBezTo>
                <a:cubicBezTo>
                  <a:pt x="347" y="138"/>
                  <a:pt x="342" y="138"/>
                  <a:pt x="342" y="139"/>
                </a:cubicBezTo>
                <a:cubicBezTo>
                  <a:pt x="347" y="140"/>
                  <a:pt x="349" y="143"/>
                  <a:pt x="352" y="144"/>
                </a:cubicBezTo>
                <a:cubicBezTo>
                  <a:pt x="352" y="144"/>
                  <a:pt x="352" y="144"/>
                  <a:pt x="351" y="144"/>
                </a:cubicBezTo>
                <a:cubicBezTo>
                  <a:pt x="355" y="146"/>
                  <a:pt x="358" y="149"/>
                  <a:pt x="363" y="150"/>
                </a:cubicBezTo>
                <a:cubicBezTo>
                  <a:pt x="363" y="150"/>
                  <a:pt x="362" y="150"/>
                  <a:pt x="361" y="150"/>
                </a:cubicBezTo>
                <a:cubicBezTo>
                  <a:pt x="362" y="152"/>
                  <a:pt x="366" y="149"/>
                  <a:pt x="367" y="152"/>
                </a:cubicBezTo>
                <a:cubicBezTo>
                  <a:pt x="364" y="152"/>
                  <a:pt x="364" y="152"/>
                  <a:pt x="364" y="152"/>
                </a:cubicBezTo>
                <a:cubicBezTo>
                  <a:pt x="368" y="153"/>
                  <a:pt x="366" y="155"/>
                  <a:pt x="371" y="156"/>
                </a:cubicBezTo>
                <a:cubicBezTo>
                  <a:pt x="370" y="156"/>
                  <a:pt x="369" y="156"/>
                  <a:pt x="368" y="156"/>
                </a:cubicBezTo>
                <a:cubicBezTo>
                  <a:pt x="371" y="157"/>
                  <a:pt x="372" y="159"/>
                  <a:pt x="376" y="160"/>
                </a:cubicBezTo>
                <a:cubicBezTo>
                  <a:pt x="375" y="160"/>
                  <a:pt x="374" y="160"/>
                  <a:pt x="372" y="160"/>
                </a:cubicBezTo>
                <a:cubicBezTo>
                  <a:pt x="372" y="161"/>
                  <a:pt x="377" y="161"/>
                  <a:pt x="376" y="162"/>
                </a:cubicBezTo>
                <a:cubicBezTo>
                  <a:pt x="376" y="163"/>
                  <a:pt x="375" y="164"/>
                  <a:pt x="375" y="164"/>
                </a:cubicBezTo>
                <a:cubicBezTo>
                  <a:pt x="378" y="164"/>
                  <a:pt x="376" y="167"/>
                  <a:pt x="370" y="167"/>
                </a:cubicBezTo>
                <a:cubicBezTo>
                  <a:pt x="370" y="167"/>
                  <a:pt x="368" y="167"/>
                  <a:pt x="365" y="167"/>
                </a:cubicBezTo>
                <a:cubicBezTo>
                  <a:pt x="339" y="166"/>
                  <a:pt x="317" y="163"/>
                  <a:pt x="293" y="161"/>
                </a:cubicBezTo>
                <a:cubicBezTo>
                  <a:pt x="292" y="159"/>
                  <a:pt x="300" y="161"/>
                  <a:pt x="299" y="160"/>
                </a:cubicBezTo>
                <a:cubicBezTo>
                  <a:pt x="297" y="161"/>
                  <a:pt x="295" y="159"/>
                  <a:pt x="288" y="159"/>
                </a:cubicBezTo>
                <a:cubicBezTo>
                  <a:pt x="288" y="159"/>
                  <a:pt x="288" y="159"/>
                  <a:pt x="288" y="159"/>
                </a:cubicBezTo>
                <a:cubicBezTo>
                  <a:pt x="285" y="158"/>
                  <a:pt x="285" y="157"/>
                  <a:pt x="281" y="157"/>
                </a:cubicBezTo>
                <a:cubicBezTo>
                  <a:pt x="280" y="158"/>
                  <a:pt x="280" y="158"/>
                  <a:pt x="280" y="158"/>
                </a:cubicBezTo>
                <a:cubicBezTo>
                  <a:pt x="276" y="158"/>
                  <a:pt x="276" y="155"/>
                  <a:pt x="272" y="156"/>
                </a:cubicBezTo>
                <a:cubicBezTo>
                  <a:pt x="271" y="155"/>
                  <a:pt x="271" y="155"/>
                  <a:pt x="271" y="155"/>
                </a:cubicBezTo>
                <a:cubicBezTo>
                  <a:pt x="265" y="156"/>
                  <a:pt x="267" y="154"/>
                  <a:pt x="261" y="154"/>
                </a:cubicBezTo>
                <a:cubicBezTo>
                  <a:pt x="262" y="154"/>
                  <a:pt x="262" y="154"/>
                  <a:pt x="262" y="154"/>
                </a:cubicBezTo>
                <a:cubicBezTo>
                  <a:pt x="258" y="153"/>
                  <a:pt x="249" y="154"/>
                  <a:pt x="249" y="152"/>
                </a:cubicBezTo>
                <a:cubicBezTo>
                  <a:pt x="244" y="152"/>
                  <a:pt x="239" y="151"/>
                  <a:pt x="236" y="152"/>
                </a:cubicBezTo>
                <a:cubicBezTo>
                  <a:pt x="236" y="151"/>
                  <a:pt x="238" y="151"/>
                  <a:pt x="239" y="151"/>
                </a:cubicBezTo>
                <a:cubicBezTo>
                  <a:pt x="222" y="149"/>
                  <a:pt x="205" y="145"/>
                  <a:pt x="188" y="144"/>
                </a:cubicBezTo>
                <a:cubicBezTo>
                  <a:pt x="188" y="143"/>
                  <a:pt x="189" y="144"/>
                  <a:pt x="190" y="143"/>
                </a:cubicBezTo>
                <a:cubicBezTo>
                  <a:pt x="179" y="143"/>
                  <a:pt x="175" y="139"/>
                  <a:pt x="164" y="140"/>
                </a:cubicBezTo>
                <a:cubicBezTo>
                  <a:pt x="160" y="140"/>
                  <a:pt x="160" y="140"/>
                  <a:pt x="160" y="140"/>
                </a:cubicBezTo>
                <a:cubicBezTo>
                  <a:pt x="159" y="139"/>
                  <a:pt x="160" y="139"/>
                  <a:pt x="159" y="138"/>
                </a:cubicBezTo>
                <a:cubicBezTo>
                  <a:pt x="156" y="139"/>
                  <a:pt x="151" y="137"/>
                  <a:pt x="148" y="138"/>
                </a:cubicBezTo>
                <a:cubicBezTo>
                  <a:pt x="148" y="137"/>
                  <a:pt x="150" y="137"/>
                  <a:pt x="150" y="137"/>
                </a:cubicBezTo>
                <a:cubicBezTo>
                  <a:pt x="147" y="136"/>
                  <a:pt x="139" y="136"/>
                  <a:pt x="136" y="135"/>
                </a:cubicBezTo>
                <a:cubicBezTo>
                  <a:pt x="138" y="135"/>
                  <a:pt x="138" y="135"/>
                  <a:pt x="138" y="135"/>
                </a:cubicBezTo>
                <a:cubicBezTo>
                  <a:pt x="122" y="130"/>
                  <a:pt x="100" y="124"/>
                  <a:pt x="79" y="123"/>
                </a:cubicBezTo>
                <a:cubicBezTo>
                  <a:pt x="74" y="122"/>
                  <a:pt x="80" y="122"/>
                  <a:pt x="78" y="121"/>
                </a:cubicBezTo>
                <a:cubicBezTo>
                  <a:pt x="58" y="120"/>
                  <a:pt x="44" y="114"/>
                  <a:pt x="23" y="113"/>
                </a:cubicBezTo>
                <a:cubicBezTo>
                  <a:pt x="10" y="111"/>
                  <a:pt x="0" y="113"/>
                  <a:pt x="0" y="113"/>
                </a:cubicBezTo>
                <a:cubicBezTo>
                  <a:pt x="31" y="117"/>
                  <a:pt x="53" y="123"/>
                  <a:pt x="78" y="130"/>
                </a:cubicBezTo>
                <a:close/>
                <a:moveTo>
                  <a:pt x="656" y="33"/>
                </a:moveTo>
                <a:cubicBezTo>
                  <a:pt x="656" y="33"/>
                  <a:pt x="656" y="33"/>
                  <a:pt x="656" y="33"/>
                </a:cubicBezTo>
                <a:moveTo>
                  <a:pt x="655" y="33"/>
                </a:moveTo>
                <a:cubicBezTo>
                  <a:pt x="655" y="33"/>
                  <a:pt x="655" y="33"/>
                  <a:pt x="655" y="33"/>
                </a:cubicBezTo>
                <a:cubicBezTo>
                  <a:pt x="656" y="33"/>
                  <a:pt x="656" y="33"/>
                  <a:pt x="655" y="33"/>
                </a:cubicBezTo>
                <a:close/>
                <a:moveTo>
                  <a:pt x="650" y="3"/>
                </a:moveTo>
                <a:cubicBezTo>
                  <a:pt x="650" y="3"/>
                  <a:pt x="650" y="4"/>
                  <a:pt x="650" y="4"/>
                </a:cubicBezTo>
                <a:cubicBezTo>
                  <a:pt x="650" y="4"/>
                  <a:pt x="649" y="4"/>
                  <a:pt x="648" y="5"/>
                </a:cubicBezTo>
                <a:cubicBezTo>
                  <a:pt x="648" y="4"/>
                  <a:pt x="648" y="3"/>
                  <a:pt x="650" y="3"/>
                </a:cubicBezTo>
                <a:close/>
                <a:moveTo>
                  <a:pt x="649" y="34"/>
                </a:moveTo>
                <a:cubicBezTo>
                  <a:pt x="650" y="34"/>
                  <a:pt x="651" y="34"/>
                  <a:pt x="653" y="34"/>
                </a:cubicBezTo>
                <a:cubicBezTo>
                  <a:pt x="653" y="33"/>
                  <a:pt x="653" y="33"/>
                  <a:pt x="653" y="33"/>
                </a:cubicBezTo>
                <a:cubicBezTo>
                  <a:pt x="653" y="34"/>
                  <a:pt x="653" y="34"/>
                  <a:pt x="653" y="34"/>
                </a:cubicBezTo>
                <a:cubicBezTo>
                  <a:pt x="654" y="34"/>
                  <a:pt x="655" y="33"/>
                  <a:pt x="655" y="33"/>
                </a:cubicBezTo>
                <a:cubicBezTo>
                  <a:pt x="654" y="34"/>
                  <a:pt x="654" y="34"/>
                  <a:pt x="653" y="34"/>
                </a:cubicBezTo>
                <a:cubicBezTo>
                  <a:pt x="653" y="34"/>
                  <a:pt x="653" y="35"/>
                  <a:pt x="652" y="35"/>
                </a:cubicBezTo>
                <a:cubicBezTo>
                  <a:pt x="652" y="35"/>
                  <a:pt x="652" y="35"/>
                  <a:pt x="652" y="35"/>
                </a:cubicBezTo>
                <a:cubicBezTo>
                  <a:pt x="652" y="35"/>
                  <a:pt x="651" y="35"/>
                  <a:pt x="650" y="35"/>
                </a:cubicBezTo>
                <a:cubicBezTo>
                  <a:pt x="649" y="35"/>
                  <a:pt x="649" y="35"/>
                  <a:pt x="649" y="35"/>
                </a:cubicBezTo>
                <a:cubicBezTo>
                  <a:pt x="647" y="36"/>
                  <a:pt x="650" y="36"/>
                  <a:pt x="648" y="37"/>
                </a:cubicBezTo>
                <a:cubicBezTo>
                  <a:pt x="646" y="37"/>
                  <a:pt x="644" y="37"/>
                  <a:pt x="643" y="37"/>
                </a:cubicBezTo>
                <a:cubicBezTo>
                  <a:pt x="643" y="36"/>
                  <a:pt x="646" y="35"/>
                  <a:pt x="640" y="34"/>
                </a:cubicBezTo>
                <a:cubicBezTo>
                  <a:pt x="644" y="33"/>
                  <a:pt x="649" y="35"/>
                  <a:pt x="649" y="34"/>
                </a:cubicBezTo>
                <a:close/>
                <a:moveTo>
                  <a:pt x="539" y="91"/>
                </a:moveTo>
                <a:cubicBezTo>
                  <a:pt x="541" y="91"/>
                  <a:pt x="537" y="92"/>
                  <a:pt x="538" y="92"/>
                </a:cubicBezTo>
                <a:cubicBezTo>
                  <a:pt x="537" y="92"/>
                  <a:pt x="535" y="93"/>
                  <a:pt x="535" y="92"/>
                </a:cubicBezTo>
                <a:cubicBezTo>
                  <a:pt x="538" y="92"/>
                  <a:pt x="539" y="91"/>
                  <a:pt x="539" y="91"/>
                </a:cubicBezTo>
                <a:close/>
              </a:path>
            </a:pathLst>
          </a:custGeom>
          <a:solidFill>
            <a:schemeClr val="tx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 bwMode="auto">
          <a:xfrm flipH="1">
            <a:off x="485392" y="1660509"/>
            <a:ext cx="1612042" cy="2296721"/>
            <a:chOff x="3790" y="273"/>
            <a:chExt cx="1747" cy="2489"/>
          </a:xfrm>
          <a:solidFill>
            <a:schemeClr val="bg1">
              <a:lumMod val="65000"/>
              <a:lumOff val="35000"/>
            </a:schemeClr>
          </a:solidFill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4335" y="1302"/>
              <a:ext cx="457" cy="295"/>
            </a:xfrm>
            <a:custGeom>
              <a:avLst/>
              <a:gdLst/>
              <a:ahLst/>
              <a:cxnLst>
                <a:cxn ang="0">
                  <a:pos x="474" y="335"/>
                </a:cxn>
                <a:cxn ang="0">
                  <a:pos x="525" y="323"/>
                </a:cxn>
                <a:cxn ang="0">
                  <a:pos x="512" y="270"/>
                </a:cxn>
                <a:cxn ang="0">
                  <a:pos x="61" y="10"/>
                </a:cxn>
                <a:cxn ang="0">
                  <a:pos x="11" y="22"/>
                </a:cxn>
                <a:cxn ang="0">
                  <a:pos x="23" y="75"/>
                </a:cxn>
                <a:cxn ang="0">
                  <a:pos x="474" y="335"/>
                </a:cxn>
              </a:cxnLst>
              <a:rect l="0" t="0" r="r" b="b"/>
              <a:pathLst>
                <a:path w="535" h="345">
                  <a:moveTo>
                    <a:pt x="474" y="335"/>
                  </a:moveTo>
                  <a:cubicBezTo>
                    <a:pt x="492" y="345"/>
                    <a:pt x="514" y="341"/>
                    <a:pt x="525" y="323"/>
                  </a:cubicBezTo>
                  <a:cubicBezTo>
                    <a:pt x="535" y="305"/>
                    <a:pt x="530" y="281"/>
                    <a:pt x="512" y="270"/>
                  </a:cubicBezTo>
                  <a:cubicBezTo>
                    <a:pt x="61" y="10"/>
                    <a:pt x="61" y="10"/>
                    <a:pt x="61" y="10"/>
                  </a:cubicBezTo>
                  <a:cubicBezTo>
                    <a:pt x="43" y="0"/>
                    <a:pt x="21" y="5"/>
                    <a:pt x="11" y="22"/>
                  </a:cubicBezTo>
                  <a:cubicBezTo>
                    <a:pt x="0" y="40"/>
                    <a:pt x="5" y="64"/>
                    <a:pt x="23" y="75"/>
                  </a:cubicBezTo>
                  <a:lnTo>
                    <a:pt x="474" y="33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4287" y="1384"/>
              <a:ext cx="457" cy="295"/>
            </a:xfrm>
            <a:custGeom>
              <a:avLst/>
              <a:gdLst/>
              <a:ahLst/>
              <a:cxnLst>
                <a:cxn ang="0">
                  <a:pos x="24" y="76"/>
                </a:cxn>
                <a:cxn ang="0">
                  <a:pos x="474" y="336"/>
                </a:cxn>
                <a:cxn ang="0">
                  <a:pos x="525" y="323"/>
                </a:cxn>
                <a:cxn ang="0">
                  <a:pos x="512" y="271"/>
                </a:cxn>
                <a:cxn ang="0">
                  <a:pos x="61" y="11"/>
                </a:cxn>
                <a:cxn ang="0">
                  <a:pos x="11" y="23"/>
                </a:cxn>
                <a:cxn ang="0">
                  <a:pos x="24" y="76"/>
                </a:cxn>
              </a:cxnLst>
              <a:rect l="0" t="0" r="r" b="b"/>
              <a:pathLst>
                <a:path w="535" h="346">
                  <a:moveTo>
                    <a:pt x="24" y="76"/>
                  </a:moveTo>
                  <a:cubicBezTo>
                    <a:pt x="474" y="336"/>
                    <a:pt x="474" y="336"/>
                    <a:pt x="474" y="336"/>
                  </a:cubicBezTo>
                  <a:cubicBezTo>
                    <a:pt x="492" y="346"/>
                    <a:pt x="514" y="341"/>
                    <a:pt x="525" y="323"/>
                  </a:cubicBezTo>
                  <a:cubicBezTo>
                    <a:pt x="535" y="306"/>
                    <a:pt x="530" y="281"/>
                    <a:pt x="512" y="271"/>
                  </a:cubicBezTo>
                  <a:cubicBezTo>
                    <a:pt x="61" y="11"/>
                    <a:pt x="61" y="11"/>
                    <a:pt x="61" y="11"/>
                  </a:cubicBezTo>
                  <a:cubicBezTo>
                    <a:pt x="43" y="0"/>
                    <a:pt x="21" y="5"/>
                    <a:pt x="11" y="23"/>
                  </a:cubicBezTo>
                  <a:cubicBezTo>
                    <a:pt x="0" y="41"/>
                    <a:pt x="6" y="65"/>
                    <a:pt x="24" y="7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3790" y="1467"/>
              <a:ext cx="914" cy="1295"/>
            </a:xfrm>
            <a:custGeom>
              <a:avLst/>
              <a:gdLst/>
              <a:ahLst/>
              <a:cxnLst>
                <a:cxn ang="0">
                  <a:pos x="1068" y="298"/>
                </a:cxn>
                <a:cxn ang="0">
                  <a:pos x="1058" y="284"/>
                </a:cxn>
                <a:cxn ang="0">
                  <a:pos x="1038" y="271"/>
                </a:cxn>
                <a:cxn ang="0">
                  <a:pos x="587" y="11"/>
                </a:cxn>
                <a:cxn ang="0">
                  <a:pos x="567" y="3"/>
                </a:cxn>
                <a:cxn ang="0">
                  <a:pos x="536" y="17"/>
                </a:cxn>
                <a:cxn ang="0">
                  <a:pos x="24" y="903"/>
                </a:cxn>
                <a:cxn ang="0">
                  <a:pos x="24" y="903"/>
                </a:cxn>
                <a:cxn ang="0">
                  <a:pos x="1" y="1456"/>
                </a:cxn>
                <a:cxn ang="0">
                  <a:pos x="29" y="1507"/>
                </a:cxn>
                <a:cxn ang="0">
                  <a:pos x="87" y="1506"/>
                </a:cxn>
                <a:cxn ang="0">
                  <a:pos x="554" y="1209"/>
                </a:cxn>
                <a:cxn ang="0">
                  <a:pos x="554" y="1209"/>
                </a:cxn>
                <a:cxn ang="0">
                  <a:pos x="1066" y="323"/>
                </a:cxn>
                <a:cxn ang="0">
                  <a:pos x="1069" y="304"/>
                </a:cxn>
                <a:cxn ang="0">
                  <a:pos x="1068" y="298"/>
                </a:cxn>
                <a:cxn ang="0">
                  <a:pos x="509" y="1167"/>
                </a:cxn>
                <a:cxn ang="0">
                  <a:pos x="509" y="1167"/>
                </a:cxn>
                <a:cxn ang="0">
                  <a:pos x="195" y="1367"/>
                </a:cxn>
                <a:cxn ang="0">
                  <a:pos x="194" y="1366"/>
                </a:cxn>
                <a:cxn ang="0">
                  <a:pos x="142" y="1310"/>
                </a:cxn>
                <a:cxn ang="0">
                  <a:pos x="68" y="1289"/>
                </a:cxn>
                <a:cxn ang="0">
                  <a:pos x="68" y="1289"/>
                </a:cxn>
                <a:cxn ang="0">
                  <a:pos x="83" y="921"/>
                </a:cxn>
                <a:cxn ang="0">
                  <a:pos x="83" y="921"/>
                </a:cxn>
                <a:cxn ang="0">
                  <a:pos x="87" y="914"/>
                </a:cxn>
                <a:cxn ang="0">
                  <a:pos x="87" y="914"/>
                </a:cxn>
                <a:cxn ang="0">
                  <a:pos x="229" y="896"/>
                </a:cxn>
                <a:cxn ang="0">
                  <a:pos x="237" y="898"/>
                </a:cxn>
                <a:cxn ang="0">
                  <a:pos x="241" y="905"/>
                </a:cxn>
                <a:cxn ang="0">
                  <a:pos x="255" y="1023"/>
                </a:cxn>
                <a:cxn ang="0">
                  <a:pos x="281" y="1063"/>
                </a:cxn>
                <a:cxn ang="0">
                  <a:pos x="281" y="1063"/>
                </a:cxn>
                <a:cxn ang="0">
                  <a:pos x="328" y="1067"/>
                </a:cxn>
                <a:cxn ang="0">
                  <a:pos x="446" y="1021"/>
                </a:cxn>
                <a:cxn ang="0">
                  <a:pos x="457" y="1025"/>
                </a:cxn>
                <a:cxn ang="0">
                  <a:pos x="513" y="1161"/>
                </a:cxn>
                <a:cxn ang="0">
                  <a:pos x="513" y="1161"/>
                </a:cxn>
                <a:cxn ang="0">
                  <a:pos x="509" y="1167"/>
                </a:cxn>
                <a:cxn ang="0">
                  <a:pos x="538" y="1117"/>
                </a:cxn>
                <a:cxn ang="0">
                  <a:pos x="538" y="1117"/>
                </a:cxn>
                <a:cxn ang="0">
                  <a:pos x="494" y="1010"/>
                </a:cxn>
                <a:cxn ang="0">
                  <a:pos x="432" y="984"/>
                </a:cxn>
                <a:cxn ang="0">
                  <a:pos x="314" y="1030"/>
                </a:cxn>
                <a:cxn ang="0">
                  <a:pos x="301" y="1029"/>
                </a:cxn>
                <a:cxn ang="0">
                  <a:pos x="294" y="1018"/>
                </a:cxn>
                <a:cxn ang="0">
                  <a:pos x="280" y="901"/>
                </a:cxn>
                <a:cxn ang="0">
                  <a:pos x="267" y="872"/>
                </a:cxn>
                <a:cxn ang="0">
                  <a:pos x="224" y="856"/>
                </a:cxn>
                <a:cxn ang="0">
                  <a:pos x="113" y="871"/>
                </a:cxn>
                <a:cxn ang="0">
                  <a:pos x="112" y="870"/>
                </a:cxn>
                <a:cxn ang="0">
                  <a:pos x="566" y="85"/>
                </a:cxn>
                <a:cxn ang="0">
                  <a:pos x="566" y="85"/>
                </a:cxn>
                <a:cxn ang="0">
                  <a:pos x="992" y="331"/>
                </a:cxn>
                <a:cxn ang="0">
                  <a:pos x="992" y="331"/>
                </a:cxn>
                <a:cxn ang="0">
                  <a:pos x="538" y="1117"/>
                </a:cxn>
              </a:cxnLst>
              <a:rect l="0" t="0" r="r" b="b"/>
              <a:pathLst>
                <a:path w="1070" h="1517">
                  <a:moveTo>
                    <a:pt x="1068" y="298"/>
                  </a:moveTo>
                  <a:cubicBezTo>
                    <a:pt x="1066" y="293"/>
                    <a:pt x="1063" y="288"/>
                    <a:pt x="1058" y="284"/>
                  </a:cubicBezTo>
                  <a:cubicBezTo>
                    <a:pt x="1053" y="280"/>
                    <a:pt x="1046" y="275"/>
                    <a:pt x="1038" y="271"/>
                  </a:cubicBezTo>
                  <a:cubicBezTo>
                    <a:pt x="587" y="11"/>
                    <a:pt x="587" y="11"/>
                    <a:pt x="587" y="11"/>
                  </a:cubicBezTo>
                  <a:cubicBezTo>
                    <a:pt x="580" y="6"/>
                    <a:pt x="573" y="4"/>
                    <a:pt x="567" y="3"/>
                  </a:cubicBezTo>
                  <a:cubicBezTo>
                    <a:pt x="555" y="0"/>
                    <a:pt x="542" y="6"/>
                    <a:pt x="536" y="17"/>
                  </a:cubicBezTo>
                  <a:cubicBezTo>
                    <a:pt x="24" y="903"/>
                    <a:pt x="24" y="903"/>
                    <a:pt x="24" y="903"/>
                  </a:cubicBezTo>
                  <a:cubicBezTo>
                    <a:pt x="24" y="903"/>
                    <a:pt x="24" y="903"/>
                    <a:pt x="24" y="903"/>
                  </a:cubicBezTo>
                  <a:cubicBezTo>
                    <a:pt x="1" y="1456"/>
                    <a:pt x="1" y="1456"/>
                    <a:pt x="1" y="1456"/>
                  </a:cubicBezTo>
                  <a:cubicBezTo>
                    <a:pt x="0" y="1477"/>
                    <a:pt x="11" y="1496"/>
                    <a:pt x="29" y="1507"/>
                  </a:cubicBezTo>
                  <a:cubicBezTo>
                    <a:pt x="47" y="1517"/>
                    <a:pt x="70" y="1517"/>
                    <a:pt x="87" y="1506"/>
                  </a:cubicBezTo>
                  <a:cubicBezTo>
                    <a:pt x="554" y="1209"/>
                    <a:pt x="554" y="1209"/>
                    <a:pt x="554" y="1209"/>
                  </a:cubicBezTo>
                  <a:cubicBezTo>
                    <a:pt x="554" y="1209"/>
                    <a:pt x="554" y="1209"/>
                    <a:pt x="554" y="1209"/>
                  </a:cubicBezTo>
                  <a:cubicBezTo>
                    <a:pt x="1066" y="323"/>
                    <a:pt x="1066" y="323"/>
                    <a:pt x="1066" y="323"/>
                  </a:cubicBezTo>
                  <a:cubicBezTo>
                    <a:pt x="1069" y="317"/>
                    <a:pt x="1070" y="311"/>
                    <a:pt x="1069" y="304"/>
                  </a:cubicBezTo>
                  <a:cubicBezTo>
                    <a:pt x="1069" y="302"/>
                    <a:pt x="1069" y="300"/>
                    <a:pt x="1068" y="298"/>
                  </a:cubicBezTo>
                  <a:close/>
                  <a:moveTo>
                    <a:pt x="509" y="1167"/>
                  </a:moveTo>
                  <a:cubicBezTo>
                    <a:pt x="509" y="1167"/>
                    <a:pt x="509" y="1167"/>
                    <a:pt x="509" y="1167"/>
                  </a:cubicBezTo>
                  <a:cubicBezTo>
                    <a:pt x="195" y="1367"/>
                    <a:pt x="195" y="1367"/>
                    <a:pt x="195" y="1367"/>
                  </a:cubicBezTo>
                  <a:cubicBezTo>
                    <a:pt x="194" y="1366"/>
                    <a:pt x="194" y="1366"/>
                    <a:pt x="194" y="1366"/>
                  </a:cubicBezTo>
                  <a:cubicBezTo>
                    <a:pt x="179" y="1342"/>
                    <a:pt x="158" y="1320"/>
                    <a:pt x="142" y="1310"/>
                  </a:cubicBezTo>
                  <a:cubicBezTo>
                    <a:pt x="124" y="1300"/>
                    <a:pt x="95" y="1292"/>
                    <a:pt x="68" y="1289"/>
                  </a:cubicBezTo>
                  <a:cubicBezTo>
                    <a:pt x="68" y="1289"/>
                    <a:pt x="68" y="1289"/>
                    <a:pt x="68" y="1289"/>
                  </a:cubicBezTo>
                  <a:cubicBezTo>
                    <a:pt x="83" y="921"/>
                    <a:pt x="83" y="921"/>
                    <a:pt x="83" y="921"/>
                  </a:cubicBezTo>
                  <a:cubicBezTo>
                    <a:pt x="83" y="921"/>
                    <a:pt x="83" y="921"/>
                    <a:pt x="83" y="921"/>
                  </a:cubicBezTo>
                  <a:cubicBezTo>
                    <a:pt x="87" y="914"/>
                    <a:pt x="87" y="914"/>
                    <a:pt x="87" y="914"/>
                  </a:cubicBezTo>
                  <a:cubicBezTo>
                    <a:pt x="87" y="914"/>
                    <a:pt x="87" y="914"/>
                    <a:pt x="87" y="914"/>
                  </a:cubicBezTo>
                  <a:cubicBezTo>
                    <a:pt x="229" y="896"/>
                    <a:pt x="229" y="896"/>
                    <a:pt x="229" y="896"/>
                  </a:cubicBezTo>
                  <a:cubicBezTo>
                    <a:pt x="233" y="896"/>
                    <a:pt x="235" y="897"/>
                    <a:pt x="237" y="898"/>
                  </a:cubicBezTo>
                  <a:cubicBezTo>
                    <a:pt x="238" y="899"/>
                    <a:pt x="240" y="901"/>
                    <a:pt x="241" y="905"/>
                  </a:cubicBezTo>
                  <a:cubicBezTo>
                    <a:pt x="255" y="1023"/>
                    <a:pt x="255" y="1023"/>
                    <a:pt x="255" y="1023"/>
                  </a:cubicBezTo>
                  <a:cubicBezTo>
                    <a:pt x="257" y="1040"/>
                    <a:pt x="266" y="1054"/>
                    <a:pt x="281" y="1063"/>
                  </a:cubicBezTo>
                  <a:cubicBezTo>
                    <a:pt x="281" y="1063"/>
                    <a:pt x="281" y="1063"/>
                    <a:pt x="281" y="1063"/>
                  </a:cubicBezTo>
                  <a:cubicBezTo>
                    <a:pt x="296" y="1072"/>
                    <a:pt x="313" y="1073"/>
                    <a:pt x="328" y="1067"/>
                  </a:cubicBezTo>
                  <a:cubicBezTo>
                    <a:pt x="446" y="1021"/>
                    <a:pt x="446" y="1021"/>
                    <a:pt x="446" y="1021"/>
                  </a:cubicBezTo>
                  <a:cubicBezTo>
                    <a:pt x="450" y="1019"/>
                    <a:pt x="455" y="1021"/>
                    <a:pt x="457" y="1025"/>
                  </a:cubicBezTo>
                  <a:cubicBezTo>
                    <a:pt x="513" y="1161"/>
                    <a:pt x="513" y="1161"/>
                    <a:pt x="513" y="1161"/>
                  </a:cubicBezTo>
                  <a:cubicBezTo>
                    <a:pt x="513" y="1161"/>
                    <a:pt x="513" y="1161"/>
                    <a:pt x="513" y="1161"/>
                  </a:cubicBezTo>
                  <a:lnTo>
                    <a:pt x="509" y="1167"/>
                  </a:lnTo>
                  <a:close/>
                  <a:moveTo>
                    <a:pt x="538" y="1117"/>
                  </a:moveTo>
                  <a:cubicBezTo>
                    <a:pt x="538" y="1117"/>
                    <a:pt x="538" y="1117"/>
                    <a:pt x="538" y="1117"/>
                  </a:cubicBezTo>
                  <a:cubicBezTo>
                    <a:pt x="494" y="1010"/>
                    <a:pt x="494" y="1010"/>
                    <a:pt x="494" y="1010"/>
                  </a:cubicBezTo>
                  <a:cubicBezTo>
                    <a:pt x="484" y="986"/>
                    <a:pt x="456" y="974"/>
                    <a:pt x="432" y="984"/>
                  </a:cubicBezTo>
                  <a:cubicBezTo>
                    <a:pt x="314" y="1030"/>
                    <a:pt x="314" y="1030"/>
                    <a:pt x="314" y="1030"/>
                  </a:cubicBezTo>
                  <a:cubicBezTo>
                    <a:pt x="308" y="1032"/>
                    <a:pt x="303" y="1030"/>
                    <a:pt x="301" y="1029"/>
                  </a:cubicBezTo>
                  <a:cubicBezTo>
                    <a:pt x="299" y="1027"/>
                    <a:pt x="295" y="1024"/>
                    <a:pt x="294" y="1018"/>
                  </a:cubicBezTo>
                  <a:cubicBezTo>
                    <a:pt x="280" y="901"/>
                    <a:pt x="280" y="901"/>
                    <a:pt x="280" y="901"/>
                  </a:cubicBezTo>
                  <a:cubicBezTo>
                    <a:pt x="279" y="891"/>
                    <a:pt x="275" y="880"/>
                    <a:pt x="267" y="872"/>
                  </a:cubicBezTo>
                  <a:cubicBezTo>
                    <a:pt x="256" y="860"/>
                    <a:pt x="240" y="854"/>
                    <a:pt x="224" y="856"/>
                  </a:cubicBezTo>
                  <a:cubicBezTo>
                    <a:pt x="113" y="871"/>
                    <a:pt x="113" y="871"/>
                    <a:pt x="113" y="871"/>
                  </a:cubicBezTo>
                  <a:cubicBezTo>
                    <a:pt x="112" y="871"/>
                    <a:pt x="112" y="871"/>
                    <a:pt x="112" y="870"/>
                  </a:cubicBezTo>
                  <a:cubicBezTo>
                    <a:pt x="566" y="85"/>
                    <a:pt x="566" y="85"/>
                    <a:pt x="566" y="85"/>
                  </a:cubicBezTo>
                  <a:cubicBezTo>
                    <a:pt x="566" y="85"/>
                    <a:pt x="566" y="85"/>
                    <a:pt x="566" y="85"/>
                  </a:cubicBezTo>
                  <a:cubicBezTo>
                    <a:pt x="992" y="331"/>
                    <a:pt x="992" y="331"/>
                    <a:pt x="992" y="331"/>
                  </a:cubicBezTo>
                  <a:cubicBezTo>
                    <a:pt x="992" y="331"/>
                    <a:pt x="992" y="331"/>
                    <a:pt x="992" y="331"/>
                  </a:cubicBezTo>
                  <a:lnTo>
                    <a:pt x="538" y="111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5375" y="745"/>
              <a:ext cx="162" cy="88"/>
            </a:xfrm>
            <a:custGeom>
              <a:avLst/>
              <a:gdLst/>
              <a:ahLst/>
              <a:cxnLst>
                <a:cxn ang="0">
                  <a:pos x="33" y="33"/>
                </a:cxn>
                <a:cxn ang="0">
                  <a:pos x="5" y="76"/>
                </a:cxn>
                <a:cxn ang="0">
                  <a:pos x="51" y="99"/>
                </a:cxn>
                <a:cxn ang="0">
                  <a:pos x="155" y="71"/>
                </a:cxn>
                <a:cxn ang="0">
                  <a:pos x="184" y="28"/>
                </a:cxn>
                <a:cxn ang="0">
                  <a:pos x="138" y="5"/>
                </a:cxn>
                <a:cxn ang="0">
                  <a:pos x="33" y="33"/>
                </a:cxn>
              </a:cxnLst>
              <a:rect l="0" t="0" r="r" b="b"/>
              <a:pathLst>
                <a:path w="189" h="104">
                  <a:moveTo>
                    <a:pt x="33" y="33"/>
                  </a:moveTo>
                  <a:cubicBezTo>
                    <a:pt x="13" y="39"/>
                    <a:pt x="0" y="58"/>
                    <a:pt x="5" y="76"/>
                  </a:cubicBezTo>
                  <a:cubicBezTo>
                    <a:pt x="10" y="94"/>
                    <a:pt x="31" y="104"/>
                    <a:pt x="51" y="99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76" y="65"/>
                    <a:pt x="189" y="46"/>
                    <a:pt x="184" y="28"/>
                  </a:cubicBezTo>
                  <a:cubicBezTo>
                    <a:pt x="179" y="10"/>
                    <a:pt x="158" y="0"/>
                    <a:pt x="138" y="5"/>
                  </a:cubicBezTo>
                  <a:lnTo>
                    <a:pt x="33" y="3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4656" y="273"/>
              <a:ext cx="89" cy="161"/>
            </a:xfrm>
            <a:custGeom>
              <a:avLst/>
              <a:gdLst/>
              <a:ahLst/>
              <a:cxnLst>
                <a:cxn ang="0">
                  <a:pos x="99" y="138"/>
                </a:cxn>
                <a:cxn ang="0">
                  <a:pos x="76" y="184"/>
                </a:cxn>
                <a:cxn ang="0">
                  <a:pos x="33" y="155"/>
                </a:cxn>
                <a:cxn ang="0">
                  <a:pos x="5" y="51"/>
                </a:cxn>
                <a:cxn ang="0">
                  <a:pos x="28" y="5"/>
                </a:cxn>
                <a:cxn ang="0">
                  <a:pos x="71" y="33"/>
                </a:cxn>
                <a:cxn ang="0">
                  <a:pos x="99" y="138"/>
                </a:cxn>
              </a:cxnLst>
              <a:rect l="0" t="0" r="r" b="b"/>
              <a:pathLst>
                <a:path w="104" h="189">
                  <a:moveTo>
                    <a:pt x="99" y="138"/>
                  </a:moveTo>
                  <a:cubicBezTo>
                    <a:pt x="104" y="158"/>
                    <a:pt x="94" y="179"/>
                    <a:pt x="76" y="184"/>
                  </a:cubicBezTo>
                  <a:cubicBezTo>
                    <a:pt x="58" y="189"/>
                    <a:pt x="39" y="176"/>
                    <a:pt x="33" y="155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0" y="31"/>
                    <a:pt x="10" y="10"/>
                    <a:pt x="28" y="5"/>
                  </a:cubicBezTo>
                  <a:cubicBezTo>
                    <a:pt x="46" y="0"/>
                    <a:pt x="65" y="13"/>
                    <a:pt x="71" y="33"/>
                  </a:cubicBezTo>
                  <a:lnTo>
                    <a:pt x="99" y="13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4960" y="1451"/>
              <a:ext cx="89" cy="161"/>
            </a:xfrm>
            <a:custGeom>
              <a:avLst/>
              <a:gdLst/>
              <a:ahLst/>
              <a:cxnLst>
                <a:cxn ang="0">
                  <a:pos x="5" y="51"/>
                </a:cxn>
                <a:cxn ang="0">
                  <a:pos x="28" y="5"/>
                </a:cxn>
                <a:cxn ang="0">
                  <a:pos x="71" y="33"/>
                </a:cxn>
                <a:cxn ang="0">
                  <a:pos x="99" y="137"/>
                </a:cxn>
                <a:cxn ang="0">
                  <a:pos x="76" y="183"/>
                </a:cxn>
                <a:cxn ang="0">
                  <a:pos x="33" y="155"/>
                </a:cxn>
                <a:cxn ang="0">
                  <a:pos x="5" y="51"/>
                </a:cxn>
              </a:cxnLst>
              <a:rect l="0" t="0" r="r" b="b"/>
              <a:pathLst>
                <a:path w="104" h="188">
                  <a:moveTo>
                    <a:pt x="5" y="51"/>
                  </a:moveTo>
                  <a:cubicBezTo>
                    <a:pt x="0" y="30"/>
                    <a:pt x="10" y="10"/>
                    <a:pt x="28" y="5"/>
                  </a:cubicBezTo>
                  <a:cubicBezTo>
                    <a:pt x="46" y="0"/>
                    <a:pt x="65" y="13"/>
                    <a:pt x="71" y="33"/>
                  </a:cubicBezTo>
                  <a:cubicBezTo>
                    <a:pt x="99" y="137"/>
                    <a:pt x="99" y="137"/>
                    <a:pt x="99" y="137"/>
                  </a:cubicBezTo>
                  <a:cubicBezTo>
                    <a:pt x="104" y="158"/>
                    <a:pt x="94" y="179"/>
                    <a:pt x="76" y="183"/>
                  </a:cubicBezTo>
                  <a:cubicBezTo>
                    <a:pt x="58" y="188"/>
                    <a:pt x="39" y="175"/>
                    <a:pt x="33" y="155"/>
                  </a:cubicBezTo>
                  <a:lnTo>
                    <a:pt x="5" y="5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198" y="1068"/>
              <a:ext cx="162" cy="90"/>
            </a:xfrm>
            <a:custGeom>
              <a:avLst/>
              <a:gdLst/>
              <a:ahLst/>
              <a:cxnLst>
                <a:cxn ang="0">
                  <a:pos x="155" y="72"/>
                </a:cxn>
                <a:cxn ang="0">
                  <a:pos x="184" y="29"/>
                </a:cxn>
                <a:cxn ang="0">
                  <a:pos x="138" y="6"/>
                </a:cxn>
                <a:cxn ang="0">
                  <a:pos x="34" y="34"/>
                </a:cxn>
                <a:cxn ang="0">
                  <a:pos x="5" y="77"/>
                </a:cxn>
                <a:cxn ang="0">
                  <a:pos x="51" y="99"/>
                </a:cxn>
                <a:cxn ang="0">
                  <a:pos x="155" y="72"/>
                </a:cxn>
              </a:cxnLst>
              <a:rect l="0" t="0" r="r" b="b"/>
              <a:pathLst>
                <a:path w="189" h="105">
                  <a:moveTo>
                    <a:pt x="155" y="72"/>
                  </a:moveTo>
                  <a:cubicBezTo>
                    <a:pt x="176" y="66"/>
                    <a:pt x="189" y="47"/>
                    <a:pt x="184" y="29"/>
                  </a:cubicBezTo>
                  <a:cubicBezTo>
                    <a:pt x="179" y="11"/>
                    <a:pt x="158" y="0"/>
                    <a:pt x="138" y="6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13" y="39"/>
                    <a:pt x="0" y="59"/>
                    <a:pt x="5" y="77"/>
                  </a:cubicBezTo>
                  <a:cubicBezTo>
                    <a:pt x="10" y="95"/>
                    <a:pt x="31" y="105"/>
                    <a:pt x="51" y="99"/>
                  </a:cubicBezTo>
                  <a:lnTo>
                    <a:pt x="155" y="7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5124" y="324"/>
              <a:ext cx="115" cy="153"/>
            </a:xfrm>
            <a:custGeom>
              <a:avLst/>
              <a:gdLst/>
              <a:ahLst/>
              <a:cxnLst>
                <a:cxn ang="0">
                  <a:pos x="10" y="119"/>
                </a:cxn>
                <a:cxn ang="0">
                  <a:pos x="21" y="170"/>
                </a:cxn>
                <a:cxn ang="0">
                  <a:pos x="69" y="153"/>
                </a:cxn>
                <a:cxn ang="0">
                  <a:pos x="123" y="60"/>
                </a:cxn>
                <a:cxn ang="0">
                  <a:pos x="113" y="9"/>
                </a:cxn>
                <a:cxn ang="0">
                  <a:pos x="64" y="26"/>
                </a:cxn>
                <a:cxn ang="0">
                  <a:pos x="10" y="119"/>
                </a:cxn>
              </a:cxnLst>
              <a:rect l="0" t="0" r="r" b="b"/>
              <a:pathLst>
                <a:path w="134" h="179">
                  <a:moveTo>
                    <a:pt x="10" y="119"/>
                  </a:moveTo>
                  <a:cubicBezTo>
                    <a:pt x="0" y="138"/>
                    <a:pt x="4" y="160"/>
                    <a:pt x="21" y="170"/>
                  </a:cubicBezTo>
                  <a:cubicBezTo>
                    <a:pt x="37" y="179"/>
                    <a:pt x="59" y="171"/>
                    <a:pt x="69" y="153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34" y="41"/>
                    <a:pt x="129" y="19"/>
                    <a:pt x="113" y="9"/>
                  </a:cubicBezTo>
                  <a:cubicBezTo>
                    <a:pt x="97" y="0"/>
                    <a:pt x="75" y="7"/>
                    <a:pt x="64" y="26"/>
                  </a:cubicBezTo>
                  <a:lnTo>
                    <a:pt x="10" y="11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4252" y="626"/>
              <a:ext cx="153" cy="114"/>
            </a:xfrm>
            <a:custGeom>
              <a:avLst/>
              <a:gdLst/>
              <a:ahLst/>
              <a:cxnLst>
                <a:cxn ang="0">
                  <a:pos x="59" y="11"/>
                </a:cxn>
                <a:cxn ang="0">
                  <a:pos x="9" y="21"/>
                </a:cxn>
                <a:cxn ang="0">
                  <a:pos x="25" y="69"/>
                </a:cxn>
                <a:cxn ang="0">
                  <a:pos x="119" y="123"/>
                </a:cxn>
                <a:cxn ang="0">
                  <a:pos x="169" y="113"/>
                </a:cxn>
                <a:cxn ang="0">
                  <a:pos x="153" y="65"/>
                </a:cxn>
                <a:cxn ang="0">
                  <a:pos x="59" y="11"/>
                </a:cxn>
              </a:cxnLst>
              <a:rect l="0" t="0" r="r" b="b"/>
              <a:pathLst>
                <a:path w="179" h="134">
                  <a:moveTo>
                    <a:pt x="59" y="11"/>
                  </a:moveTo>
                  <a:cubicBezTo>
                    <a:pt x="41" y="0"/>
                    <a:pt x="18" y="5"/>
                    <a:pt x="9" y="21"/>
                  </a:cubicBezTo>
                  <a:cubicBezTo>
                    <a:pt x="0" y="37"/>
                    <a:pt x="7" y="59"/>
                    <a:pt x="25" y="69"/>
                  </a:cubicBezTo>
                  <a:cubicBezTo>
                    <a:pt x="119" y="123"/>
                    <a:pt x="119" y="123"/>
                    <a:pt x="119" y="123"/>
                  </a:cubicBezTo>
                  <a:cubicBezTo>
                    <a:pt x="137" y="134"/>
                    <a:pt x="160" y="129"/>
                    <a:pt x="169" y="113"/>
                  </a:cubicBezTo>
                  <a:cubicBezTo>
                    <a:pt x="179" y="97"/>
                    <a:pt x="171" y="75"/>
                    <a:pt x="153" y="65"/>
                  </a:cubicBezTo>
                  <a:lnTo>
                    <a:pt x="59" y="11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5275" y="1217"/>
              <a:ext cx="153" cy="114"/>
            </a:xfrm>
            <a:custGeom>
              <a:avLst/>
              <a:gdLst/>
              <a:ahLst/>
              <a:cxnLst>
                <a:cxn ang="0">
                  <a:pos x="60" y="10"/>
                </a:cxn>
                <a:cxn ang="0">
                  <a:pos x="9" y="21"/>
                </a:cxn>
                <a:cxn ang="0">
                  <a:pos x="26" y="69"/>
                </a:cxn>
                <a:cxn ang="0">
                  <a:pos x="119" y="123"/>
                </a:cxn>
                <a:cxn ang="0">
                  <a:pos x="169" y="113"/>
                </a:cxn>
                <a:cxn ang="0">
                  <a:pos x="153" y="64"/>
                </a:cxn>
                <a:cxn ang="0">
                  <a:pos x="60" y="10"/>
                </a:cxn>
              </a:cxnLst>
              <a:rect l="0" t="0" r="r" b="b"/>
              <a:pathLst>
                <a:path w="179" h="134">
                  <a:moveTo>
                    <a:pt x="60" y="10"/>
                  </a:moveTo>
                  <a:cubicBezTo>
                    <a:pt x="41" y="0"/>
                    <a:pt x="19" y="4"/>
                    <a:pt x="9" y="21"/>
                  </a:cubicBezTo>
                  <a:cubicBezTo>
                    <a:pt x="0" y="37"/>
                    <a:pt x="7" y="59"/>
                    <a:pt x="26" y="69"/>
                  </a:cubicBezTo>
                  <a:cubicBezTo>
                    <a:pt x="119" y="123"/>
                    <a:pt x="119" y="123"/>
                    <a:pt x="119" y="123"/>
                  </a:cubicBezTo>
                  <a:cubicBezTo>
                    <a:pt x="137" y="134"/>
                    <a:pt x="160" y="129"/>
                    <a:pt x="169" y="113"/>
                  </a:cubicBezTo>
                  <a:cubicBezTo>
                    <a:pt x="179" y="97"/>
                    <a:pt x="171" y="75"/>
                    <a:pt x="153" y="64"/>
                  </a:cubicBezTo>
                  <a:lnTo>
                    <a:pt x="6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4379" y="454"/>
              <a:ext cx="983" cy="1072"/>
            </a:xfrm>
            <a:custGeom>
              <a:avLst/>
              <a:gdLst/>
              <a:ahLst/>
              <a:cxnLst>
                <a:cxn ang="0">
                  <a:pos x="510" y="1256"/>
                </a:cxn>
                <a:cxn ang="0">
                  <a:pos x="0" y="961"/>
                </a:cxn>
                <a:cxn ang="0">
                  <a:pos x="13" y="937"/>
                </a:cxn>
                <a:cxn ang="0">
                  <a:pos x="32" y="713"/>
                </a:cxn>
                <a:cxn ang="0">
                  <a:pos x="73" y="317"/>
                </a:cxn>
                <a:cxn ang="0">
                  <a:pos x="373" y="37"/>
                </a:cxn>
                <a:cxn ang="0">
                  <a:pos x="616" y="7"/>
                </a:cxn>
                <a:cxn ang="0">
                  <a:pos x="848" y="77"/>
                </a:cxn>
                <a:cxn ang="0">
                  <a:pos x="852" y="80"/>
                </a:cxn>
                <a:cxn ang="0">
                  <a:pos x="853" y="80"/>
                </a:cxn>
                <a:cxn ang="0">
                  <a:pos x="1029" y="245"/>
                </a:cxn>
                <a:cxn ang="0">
                  <a:pos x="1125" y="470"/>
                </a:cxn>
                <a:cxn ang="0">
                  <a:pos x="1032" y="870"/>
                </a:cxn>
                <a:cxn ang="0">
                  <a:pos x="710" y="1104"/>
                </a:cxn>
                <a:cxn ang="0">
                  <a:pos x="524" y="1232"/>
                </a:cxn>
                <a:cxn ang="0">
                  <a:pos x="510" y="1256"/>
                </a:cxn>
                <a:cxn ang="0">
                  <a:pos x="75" y="939"/>
                </a:cxn>
                <a:cxn ang="0">
                  <a:pos x="492" y="1180"/>
                </a:cxn>
                <a:cxn ang="0">
                  <a:pos x="686" y="1053"/>
                </a:cxn>
                <a:cxn ang="0">
                  <a:pos x="987" y="836"/>
                </a:cxn>
                <a:cxn ang="0">
                  <a:pos x="1069" y="481"/>
                </a:cxn>
                <a:cxn ang="0">
                  <a:pos x="824" y="128"/>
                </a:cxn>
                <a:cxn ang="0">
                  <a:pos x="820" y="126"/>
                </a:cxn>
                <a:cxn ang="0">
                  <a:pos x="392" y="90"/>
                </a:cxn>
                <a:cxn ang="0">
                  <a:pos x="125" y="339"/>
                </a:cxn>
                <a:cxn ang="0">
                  <a:pos x="88" y="708"/>
                </a:cxn>
                <a:cxn ang="0">
                  <a:pos x="75" y="939"/>
                </a:cxn>
              </a:cxnLst>
              <a:rect l="0" t="0" r="r" b="b"/>
              <a:pathLst>
                <a:path w="1152" h="1256">
                  <a:moveTo>
                    <a:pt x="510" y="1256"/>
                  </a:moveTo>
                  <a:cubicBezTo>
                    <a:pt x="0" y="961"/>
                    <a:pt x="0" y="961"/>
                    <a:pt x="0" y="961"/>
                  </a:cubicBezTo>
                  <a:cubicBezTo>
                    <a:pt x="13" y="937"/>
                    <a:pt x="13" y="937"/>
                    <a:pt x="13" y="937"/>
                  </a:cubicBezTo>
                  <a:cubicBezTo>
                    <a:pt x="46" y="877"/>
                    <a:pt x="40" y="801"/>
                    <a:pt x="32" y="713"/>
                  </a:cubicBezTo>
                  <a:cubicBezTo>
                    <a:pt x="23" y="604"/>
                    <a:pt x="11" y="468"/>
                    <a:pt x="73" y="317"/>
                  </a:cubicBezTo>
                  <a:cubicBezTo>
                    <a:pt x="128" y="184"/>
                    <a:pt x="234" y="85"/>
                    <a:pt x="373" y="37"/>
                  </a:cubicBezTo>
                  <a:cubicBezTo>
                    <a:pt x="449" y="10"/>
                    <a:pt x="533" y="0"/>
                    <a:pt x="616" y="7"/>
                  </a:cubicBezTo>
                  <a:cubicBezTo>
                    <a:pt x="699" y="14"/>
                    <a:pt x="779" y="38"/>
                    <a:pt x="848" y="77"/>
                  </a:cubicBezTo>
                  <a:cubicBezTo>
                    <a:pt x="852" y="80"/>
                    <a:pt x="852" y="80"/>
                    <a:pt x="852" y="80"/>
                  </a:cubicBezTo>
                  <a:cubicBezTo>
                    <a:pt x="853" y="80"/>
                    <a:pt x="853" y="80"/>
                    <a:pt x="853" y="80"/>
                  </a:cubicBezTo>
                  <a:cubicBezTo>
                    <a:pt x="920" y="120"/>
                    <a:pt x="981" y="177"/>
                    <a:pt x="1029" y="245"/>
                  </a:cubicBezTo>
                  <a:cubicBezTo>
                    <a:pt x="1076" y="313"/>
                    <a:pt x="1109" y="391"/>
                    <a:pt x="1125" y="470"/>
                  </a:cubicBezTo>
                  <a:cubicBezTo>
                    <a:pt x="1152" y="615"/>
                    <a:pt x="1119" y="757"/>
                    <a:pt x="1032" y="870"/>
                  </a:cubicBezTo>
                  <a:cubicBezTo>
                    <a:pt x="932" y="1000"/>
                    <a:pt x="809" y="1057"/>
                    <a:pt x="710" y="1104"/>
                  </a:cubicBezTo>
                  <a:cubicBezTo>
                    <a:pt x="629" y="1141"/>
                    <a:pt x="560" y="1174"/>
                    <a:pt x="524" y="1232"/>
                  </a:cubicBezTo>
                  <a:lnTo>
                    <a:pt x="510" y="1256"/>
                  </a:lnTo>
                  <a:close/>
                  <a:moveTo>
                    <a:pt x="75" y="939"/>
                  </a:moveTo>
                  <a:cubicBezTo>
                    <a:pt x="492" y="1180"/>
                    <a:pt x="492" y="1180"/>
                    <a:pt x="492" y="1180"/>
                  </a:cubicBezTo>
                  <a:cubicBezTo>
                    <a:pt x="538" y="1122"/>
                    <a:pt x="607" y="1090"/>
                    <a:pt x="686" y="1053"/>
                  </a:cubicBezTo>
                  <a:cubicBezTo>
                    <a:pt x="784" y="1007"/>
                    <a:pt x="896" y="955"/>
                    <a:pt x="987" y="836"/>
                  </a:cubicBezTo>
                  <a:cubicBezTo>
                    <a:pt x="1087" y="707"/>
                    <a:pt x="1087" y="572"/>
                    <a:pt x="1069" y="481"/>
                  </a:cubicBezTo>
                  <a:cubicBezTo>
                    <a:pt x="1042" y="337"/>
                    <a:pt x="948" y="201"/>
                    <a:pt x="824" y="128"/>
                  </a:cubicBezTo>
                  <a:cubicBezTo>
                    <a:pt x="820" y="126"/>
                    <a:pt x="820" y="126"/>
                    <a:pt x="820" y="126"/>
                  </a:cubicBezTo>
                  <a:cubicBezTo>
                    <a:pt x="695" y="55"/>
                    <a:pt x="530" y="41"/>
                    <a:pt x="392" y="90"/>
                  </a:cubicBezTo>
                  <a:cubicBezTo>
                    <a:pt x="304" y="120"/>
                    <a:pt x="187" y="188"/>
                    <a:pt x="125" y="339"/>
                  </a:cubicBezTo>
                  <a:cubicBezTo>
                    <a:pt x="68" y="477"/>
                    <a:pt x="79" y="600"/>
                    <a:pt x="88" y="708"/>
                  </a:cubicBezTo>
                  <a:cubicBezTo>
                    <a:pt x="96" y="795"/>
                    <a:pt x="102" y="871"/>
                    <a:pt x="75" y="939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4949" y="641"/>
              <a:ext cx="318" cy="365"/>
            </a:xfrm>
            <a:custGeom>
              <a:avLst/>
              <a:gdLst/>
              <a:ahLst/>
              <a:cxnLst>
                <a:cxn ang="0">
                  <a:pos x="90" y="42"/>
                </a:cxn>
                <a:cxn ang="0">
                  <a:pos x="16" y="171"/>
                </a:cxn>
                <a:cxn ang="0">
                  <a:pos x="15" y="174"/>
                </a:cxn>
                <a:cxn ang="0">
                  <a:pos x="4" y="267"/>
                </a:cxn>
                <a:cxn ang="0">
                  <a:pos x="40" y="375"/>
                </a:cxn>
                <a:cxn ang="0">
                  <a:pos x="44" y="375"/>
                </a:cxn>
                <a:cxn ang="0">
                  <a:pos x="112" y="379"/>
                </a:cxn>
                <a:cxn ang="0">
                  <a:pos x="149" y="332"/>
                </a:cxn>
                <a:cxn ang="0">
                  <a:pos x="149" y="331"/>
                </a:cxn>
                <a:cxn ang="0">
                  <a:pos x="148" y="330"/>
                </a:cxn>
                <a:cxn ang="0">
                  <a:pos x="131" y="312"/>
                </a:cxn>
                <a:cxn ang="0">
                  <a:pos x="134" y="301"/>
                </a:cxn>
                <a:cxn ang="0">
                  <a:pos x="145" y="304"/>
                </a:cxn>
                <a:cxn ang="0">
                  <a:pos x="192" y="323"/>
                </a:cxn>
                <a:cxn ang="0">
                  <a:pos x="202" y="327"/>
                </a:cxn>
                <a:cxn ang="0">
                  <a:pos x="197" y="337"/>
                </a:cxn>
                <a:cxn ang="0">
                  <a:pos x="171" y="340"/>
                </a:cxn>
                <a:cxn ang="0">
                  <a:pos x="137" y="391"/>
                </a:cxn>
                <a:cxn ang="0">
                  <a:pos x="254" y="416"/>
                </a:cxn>
                <a:cxn ang="0">
                  <a:pos x="319" y="366"/>
                </a:cxn>
                <a:cxn ang="0">
                  <a:pos x="320" y="365"/>
                </a:cxn>
                <a:cxn ang="0">
                  <a:pos x="312" y="237"/>
                </a:cxn>
                <a:cxn ang="0">
                  <a:pos x="306" y="232"/>
                </a:cxn>
                <a:cxn ang="0">
                  <a:pos x="307" y="226"/>
                </a:cxn>
                <a:cxn ang="0">
                  <a:pos x="247" y="115"/>
                </a:cxn>
                <a:cxn ang="0">
                  <a:pos x="227" y="149"/>
                </a:cxn>
                <a:cxn ang="0">
                  <a:pos x="180" y="179"/>
                </a:cxn>
                <a:cxn ang="0">
                  <a:pos x="108" y="171"/>
                </a:cxn>
                <a:cxn ang="0">
                  <a:pos x="106" y="171"/>
                </a:cxn>
                <a:cxn ang="0">
                  <a:pos x="104" y="169"/>
                </a:cxn>
                <a:cxn ang="0">
                  <a:pos x="85" y="182"/>
                </a:cxn>
                <a:cxn ang="0">
                  <a:pos x="78" y="181"/>
                </a:cxn>
                <a:cxn ang="0">
                  <a:pos x="75" y="178"/>
                </a:cxn>
                <a:cxn ang="0">
                  <a:pos x="79" y="168"/>
                </a:cxn>
                <a:cxn ang="0">
                  <a:pos x="106" y="126"/>
                </a:cxn>
                <a:cxn ang="0">
                  <a:pos x="114" y="118"/>
                </a:cxn>
                <a:cxn ang="0">
                  <a:pos x="122" y="125"/>
                </a:cxn>
                <a:cxn ang="0">
                  <a:pos x="118" y="150"/>
                </a:cxn>
                <a:cxn ang="0">
                  <a:pos x="210" y="134"/>
                </a:cxn>
                <a:cxn ang="0">
                  <a:pos x="229" y="96"/>
                </a:cxn>
                <a:cxn ang="0">
                  <a:pos x="192" y="14"/>
                </a:cxn>
                <a:cxn ang="0">
                  <a:pos x="164" y="4"/>
                </a:cxn>
                <a:cxn ang="0">
                  <a:pos x="110" y="18"/>
                </a:cxn>
                <a:cxn ang="0">
                  <a:pos x="90" y="42"/>
                </a:cxn>
              </a:cxnLst>
              <a:rect l="0" t="0" r="r" b="b"/>
              <a:pathLst>
                <a:path w="372" h="428">
                  <a:moveTo>
                    <a:pt x="90" y="42"/>
                  </a:moveTo>
                  <a:cubicBezTo>
                    <a:pt x="16" y="171"/>
                    <a:pt x="16" y="171"/>
                    <a:pt x="16" y="171"/>
                  </a:cubicBezTo>
                  <a:cubicBezTo>
                    <a:pt x="16" y="172"/>
                    <a:pt x="16" y="173"/>
                    <a:pt x="15" y="174"/>
                  </a:cubicBezTo>
                  <a:cubicBezTo>
                    <a:pt x="15" y="175"/>
                    <a:pt x="0" y="215"/>
                    <a:pt x="4" y="267"/>
                  </a:cubicBezTo>
                  <a:cubicBezTo>
                    <a:pt x="6" y="307"/>
                    <a:pt x="19" y="343"/>
                    <a:pt x="40" y="375"/>
                  </a:cubicBezTo>
                  <a:cubicBezTo>
                    <a:pt x="42" y="375"/>
                    <a:pt x="43" y="375"/>
                    <a:pt x="44" y="375"/>
                  </a:cubicBezTo>
                  <a:cubicBezTo>
                    <a:pt x="71" y="387"/>
                    <a:pt x="93" y="388"/>
                    <a:pt x="112" y="379"/>
                  </a:cubicBezTo>
                  <a:cubicBezTo>
                    <a:pt x="139" y="366"/>
                    <a:pt x="149" y="333"/>
                    <a:pt x="149" y="332"/>
                  </a:cubicBezTo>
                  <a:cubicBezTo>
                    <a:pt x="149" y="332"/>
                    <a:pt x="149" y="332"/>
                    <a:pt x="149" y="331"/>
                  </a:cubicBezTo>
                  <a:cubicBezTo>
                    <a:pt x="149" y="331"/>
                    <a:pt x="148" y="331"/>
                    <a:pt x="148" y="330"/>
                  </a:cubicBezTo>
                  <a:cubicBezTo>
                    <a:pt x="137" y="322"/>
                    <a:pt x="131" y="312"/>
                    <a:pt x="131" y="312"/>
                  </a:cubicBezTo>
                  <a:cubicBezTo>
                    <a:pt x="129" y="308"/>
                    <a:pt x="130" y="303"/>
                    <a:pt x="134" y="301"/>
                  </a:cubicBezTo>
                  <a:cubicBezTo>
                    <a:pt x="138" y="299"/>
                    <a:pt x="142" y="300"/>
                    <a:pt x="145" y="304"/>
                  </a:cubicBezTo>
                  <a:cubicBezTo>
                    <a:pt x="145" y="305"/>
                    <a:pt x="162" y="334"/>
                    <a:pt x="192" y="323"/>
                  </a:cubicBezTo>
                  <a:cubicBezTo>
                    <a:pt x="196" y="321"/>
                    <a:pt x="200" y="323"/>
                    <a:pt x="202" y="327"/>
                  </a:cubicBezTo>
                  <a:cubicBezTo>
                    <a:pt x="203" y="331"/>
                    <a:pt x="201" y="336"/>
                    <a:pt x="197" y="337"/>
                  </a:cubicBezTo>
                  <a:cubicBezTo>
                    <a:pt x="188" y="341"/>
                    <a:pt x="179" y="342"/>
                    <a:pt x="171" y="340"/>
                  </a:cubicBezTo>
                  <a:cubicBezTo>
                    <a:pt x="168" y="348"/>
                    <a:pt x="159" y="373"/>
                    <a:pt x="137" y="391"/>
                  </a:cubicBezTo>
                  <a:cubicBezTo>
                    <a:pt x="171" y="421"/>
                    <a:pt x="223" y="428"/>
                    <a:pt x="254" y="416"/>
                  </a:cubicBezTo>
                  <a:cubicBezTo>
                    <a:pt x="298" y="400"/>
                    <a:pt x="319" y="366"/>
                    <a:pt x="319" y="366"/>
                  </a:cubicBezTo>
                  <a:cubicBezTo>
                    <a:pt x="320" y="365"/>
                    <a:pt x="320" y="365"/>
                    <a:pt x="320" y="365"/>
                  </a:cubicBezTo>
                  <a:cubicBezTo>
                    <a:pt x="372" y="283"/>
                    <a:pt x="314" y="238"/>
                    <a:pt x="312" y="237"/>
                  </a:cubicBezTo>
                  <a:cubicBezTo>
                    <a:pt x="306" y="232"/>
                    <a:pt x="306" y="232"/>
                    <a:pt x="306" y="232"/>
                  </a:cubicBezTo>
                  <a:cubicBezTo>
                    <a:pt x="307" y="226"/>
                    <a:pt x="307" y="226"/>
                    <a:pt x="307" y="226"/>
                  </a:cubicBezTo>
                  <a:cubicBezTo>
                    <a:pt x="316" y="167"/>
                    <a:pt x="272" y="131"/>
                    <a:pt x="247" y="115"/>
                  </a:cubicBezTo>
                  <a:cubicBezTo>
                    <a:pt x="244" y="125"/>
                    <a:pt x="237" y="137"/>
                    <a:pt x="227" y="149"/>
                  </a:cubicBezTo>
                  <a:cubicBezTo>
                    <a:pt x="214" y="164"/>
                    <a:pt x="198" y="174"/>
                    <a:pt x="180" y="179"/>
                  </a:cubicBezTo>
                  <a:cubicBezTo>
                    <a:pt x="158" y="185"/>
                    <a:pt x="133" y="182"/>
                    <a:pt x="108" y="171"/>
                  </a:cubicBezTo>
                  <a:cubicBezTo>
                    <a:pt x="107" y="171"/>
                    <a:pt x="107" y="171"/>
                    <a:pt x="106" y="171"/>
                  </a:cubicBezTo>
                  <a:cubicBezTo>
                    <a:pt x="106" y="170"/>
                    <a:pt x="105" y="170"/>
                    <a:pt x="104" y="169"/>
                  </a:cubicBezTo>
                  <a:cubicBezTo>
                    <a:pt x="95" y="178"/>
                    <a:pt x="86" y="182"/>
                    <a:pt x="85" y="182"/>
                  </a:cubicBezTo>
                  <a:cubicBezTo>
                    <a:pt x="83" y="183"/>
                    <a:pt x="81" y="183"/>
                    <a:pt x="78" y="181"/>
                  </a:cubicBezTo>
                  <a:cubicBezTo>
                    <a:pt x="77" y="181"/>
                    <a:pt x="76" y="179"/>
                    <a:pt x="75" y="178"/>
                  </a:cubicBezTo>
                  <a:cubicBezTo>
                    <a:pt x="74" y="174"/>
                    <a:pt x="75" y="169"/>
                    <a:pt x="79" y="168"/>
                  </a:cubicBezTo>
                  <a:cubicBezTo>
                    <a:pt x="81" y="167"/>
                    <a:pt x="108" y="155"/>
                    <a:pt x="106" y="126"/>
                  </a:cubicBezTo>
                  <a:cubicBezTo>
                    <a:pt x="106" y="122"/>
                    <a:pt x="109" y="118"/>
                    <a:pt x="114" y="118"/>
                  </a:cubicBezTo>
                  <a:cubicBezTo>
                    <a:pt x="118" y="118"/>
                    <a:pt x="122" y="121"/>
                    <a:pt x="122" y="125"/>
                  </a:cubicBezTo>
                  <a:cubicBezTo>
                    <a:pt x="123" y="135"/>
                    <a:pt x="121" y="143"/>
                    <a:pt x="118" y="150"/>
                  </a:cubicBezTo>
                  <a:cubicBezTo>
                    <a:pt x="167" y="171"/>
                    <a:pt x="196" y="149"/>
                    <a:pt x="210" y="134"/>
                  </a:cubicBezTo>
                  <a:cubicBezTo>
                    <a:pt x="224" y="117"/>
                    <a:pt x="229" y="97"/>
                    <a:pt x="229" y="96"/>
                  </a:cubicBezTo>
                  <a:cubicBezTo>
                    <a:pt x="236" y="63"/>
                    <a:pt x="221" y="31"/>
                    <a:pt x="192" y="14"/>
                  </a:cubicBezTo>
                  <a:cubicBezTo>
                    <a:pt x="183" y="10"/>
                    <a:pt x="174" y="6"/>
                    <a:pt x="164" y="4"/>
                  </a:cubicBezTo>
                  <a:cubicBezTo>
                    <a:pt x="145" y="0"/>
                    <a:pt x="127" y="5"/>
                    <a:pt x="110" y="18"/>
                  </a:cubicBezTo>
                  <a:cubicBezTo>
                    <a:pt x="97" y="29"/>
                    <a:pt x="90" y="42"/>
                    <a:pt x="90" y="42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756" y="839"/>
              <a:ext cx="477" cy="440"/>
            </a:xfrm>
            <a:custGeom>
              <a:avLst/>
              <a:gdLst/>
              <a:ahLst/>
              <a:cxnLst>
                <a:cxn ang="0">
                  <a:pos x="362" y="381"/>
                </a:cxn>
                <a:cxn ang="0">
                  <a:pos x="272" y="324"/>
                </a:cxn>
                <a:cxn ang="0">
                  <a:pos x="187" y="270"/>
                </a:cxn>
                <a:cxn ang="0">
                  <a:pos x="206" y="257"/>
                </a:cxn>
                <a:cxn ang="0">
                  <a:pos x="310" y="296"/>
                </a:cxn>
                <a:cxn ang="0">
                  <a:pos x="325" y="302"/>
                </a:cxn>
                <a:cxn ang="0">
                  <a:pos x="409" y="373"/>
                </a:cxn>
                <a:cxn ang="0">
                  <a:pos x="464" y="367"/>
                </a:cxn>
                <a:cxn ang="0">
                  <a:pos x="513" y="267"/>
                </a:cxn>
                <a:cxn ang="0">
                  <a:pos x="518" y="254"/>
                </a:cxn>
                <a:cxn ang="0">
                  <a:pos x="488" y="206"/>
                </a:cxn>
                <a:cxn ang="0">
                  <a:pos x="370" y="192"/>
                </a:cxn>
                <a:cxn ang="0">
                  <a:pos x="294" y="175"/>
                </a:cxn>
                <a:cxn ang="0">
                  <a:pos x="330" y="218"/>
                </a:cxn>
                <a:cxn ang="0">
                  <a:pos x="313" y="221"/>
                </a:cxn>
                <a:cxn ang="0">
                  <a:pos x="206" y="36"/>
                </a:cxn>
                <a:cxn ang="0">
                  <a:pos x="34" y="300"/>
                </a:cxn>
                <a:cxn ang="0">
                  <a:pos x="24" y="452"/>
                </a:cxn>
                <a:cxn ang="0">
                  <a:pos x="67" y="488"/>
                </a:cxn>
                <a:cxn ang="0">
                  <a:pos x="182" y="495"/>
                </a:cxn>
                <a:cxn ang="0">
                  <a:pos x="188" y="492"/>
                </a:cxn>
                <a:cxn ang="0">
                  <a:pos x="251" y="369"/>
                </a:cxn>
                <a:cxn ang="0">
                  <a:pos x="208" y="383"/>
                </a:cxn>
                <a:cxn ang="0">
                  <a:pos x="202" y="374"/>
                </a:cxn>
                <a:cxn ang="0">
                  <a:pos x="227" y="366"/>
                </a:cxn>
                <a:cxn ang="0">
                  <a:pos x="258" y="336"/>
                </a:cxn>
                <a:cxn ang="0">
                  <a:pos x="270" y="346"/>
                </a:cxn>
                <a:cxn ang="0">
                  <a:pos x="215" y="502"/>
                </a:cxn>
                <a:cxn ang="0">
                  <a:pos x="345" y="463"/>
                </a:cxn>
                <a:cxn ang="0">
                  <a:pos x="365" y="414"/>
                </a:cxn>
                <a:cxn ang="0">
                  <a:pos x="388" y="414"/>
                </a:cxn>
                <a:cxn ang="0">
                  <a:pos x="426" y="416"/>
                </a:cxn>
                <a:cxn ang="0">
                  <a:pos x="406" y="396"/>
                </a:cxn>
              </a:cxnLst>
              <a:rect l="0" t="0" r="r" b="b"/>
              <a:pathLst>
                <a:path w="559" h="516">
                  <a:moveTo>
                    <a:pt x="406" y="396"/>
                  </a:moveTo>
                  <a:cubicBezTo>
                    <a:pt x="393" y="394"/>
                    <a:pt x="377" y="390"/>
                    <a:pt x="362" y="381"/>
                  </a:cubicBezTo>
                  <a:cubicBezTo>
                    <a:pt x="342" y="370"/>
                    <a:pt x="323" y="351"/>
                    <a:pt x="308" y="321"/>
                  </a:cubicBezTo>
                  <a:cubicBezTo>
                    <a:pt x="300" y="323"/>
                    <a:pt x="287" y="325"/>
                    <a:pt x="272" y="324"/>
                  </a:cubicBezTo>
                  <a:cubicBezTo>
                    <a:pt x="260" y="323"/>
                    <a:pt x="244" y="320"/>
                    <a:pt x="228" y="311"/>
                  </a:cubicBezTo>
                  <a:cubicBezTo>
                    <a:pt x="214" y="303"/>
                    <a:pt x="199" y="290"/>
                    <a:pt x="187" y="270"/>
                  </a:cubicBezTo>
                  <a:cubicBezTo>
                    <a:pt x="183" y="264"/>
                    <a:pt x="185" y="257"/>
                    <a:pt x="190" y="254"/>
                  </a:cubicBezTo>
                  <a:cubicBezTo>
                    <a:pt x="196" y="250"/>
                    <a:pt x="203" y="252"/>
                    <a:pt x="206" y="257"/>
                  </a:cubicBezTo>
                  <a:cubicBezTo>
                    <a:pt x="243" y="315"/>
                    <a:pt x="295" y="301"/>
                    <a:pt x="308" y="297"/>
                  </a:cubicBezTo>
                  <a:cubicBezTo>
                    <a:pt x="308" y="296"/>
                    <a:pt x="309" y="296"/>
                    <a:pt x="310" y="296"/>
                  </a:cubicBezTo>
                  <a:cubicBezTo>
                    <a:pt x="313" y="294"/>
                    <a:pt x="316" y="294"/>
                    <a:pt x="319" y="296"/>
                  </a:cubicBezTo>
                  <a:cubicBezTo>
                    <a:pt x="322" y="297"/>
                    <a:pt x="324" y="299"/>
                    <a:pt x="325" y="302"/>
                  </a:cubicBezTo>
                  <a:cubicBezTo>
                    <a:pt x="326" y="303"/>
                    <a:pt x="326" y="303"/>
                    <a:pt x="326" y="304"/>
                  </a:cubicBezTo>
                  <a:cubicBezTo>
                    <a:pt x="344" y="345"/>
                    <a:pt x="372" y="368"/>
                    <a:pt x="409" y="373"/>
                  </a:cubicBezTo>
                  <a:cubicBezTo>
                    <a:pt x="438" y="376"/>
                    <a:pt x="461" y="368"/>
                    <a:pt x="462" y="368"/>
                  </a:cubicBezTo>
                  <a:cubicBezTo>
                    <a:pt x="462" y="367"/>
                    <a:pt x="463" y="367"/>
                    <a:pt x="464" y="367"/>
                  </a:cubicBezTo>
                  <a:cubicBezTo>
                    <a:pt x="490" y="353"/>
                    <a:pt x="506" y="333"/>
                    <a:pt x="512" y="308"/>
                  </a:cubicBezTo>
                  <a:cubicBezTo>
                    <a:pt x="517" y="285"/>
                    <a:pt x="513" y="267"/>
                    <a:pt x="513" y="267"/>
                  </a:cubicBezTo>
                  <a:cubicBezTo>
                    <a:pt x="511" y="259"/>
                    <a:pt x="511" y="259"/>
                    <a:pt x="511" y="259"/>
                  </a:cubicBezTo>
                  <a:cubicBezTo>
                    <a:pt x="518" y="254"/>
                    <a:pt x="518" y="254"/>
                    <a:pt x="518" y="254"/>
                  </a:cubicBezTo>
                  <a:cubicBezTo>
                    <a:pt x="559" y="224"/>
                    <a:pt x="557" y="186"/>
                    <a:pt x="551" y="163"/>
                  </a:cubicBezTo>
                  <a:cubicBezTo>
                    <a:pt x="539" y="177"/>
                    <a:pt x="518" y="195"/>
                    <a:pt x="488" y="206"/>
                  </a:cubicBezTo>
                  <a:cubicBezTo>
                    <a:pt x="465" y="214"/>
                    <a:pt x="438" y="215"/>
                    <a:pt x="410" y="208"/>
                  </a:cubicBezTo>
                  <a:cubicBezTo>
                    <a:pt x="396" y="205"/>
                    <a:pt x="382" y="199"/>
                    <a:pt x="370" y="192"/>
                  </a:cubicBezTo>
                  <a:cubicBezTo>
                    <a:pt x="359" y="186"/>
                    <a:pt x="350" y="179"/>
                    <a:pt x="342" y="171"/>
                  </a:cubicBezTo>
                  <a:cubicBezTo>
                    <a:pt x="327" y="176"/>
                    <a:pt x="311" y="178"/>
                    <a:pt x="294" y="175"/>
                  </a:cubicBezTo>
                  <a:cubicBezTo>
                    <a:pt x="304" y="184"/>
                    <a:pt x="315" y="193"/>
                    <a:pt x="327" y="202"/>
                  </a:cubicBezTo>
                  <a:cubicBezTo>
                    <a:pt x="332" y="205"/>
                    <a:pt x="333" y="213"/>
                    <a:pt x="330" y="218"/>
                  </a:cubicBezTo>
                  <a:cubicBezTo>
                    <a:pt x="326" y="223"/>
                    <a:pt x="319" y="224"/>
                    <a:pt x="314" y="221"/>
                  </a:cubicBezTo>
                  <a:cubicBezTo>
                    <a:pt x="314" y="221"/>
                    <a:pt x="314" y="221"/>
                    <a:pt x="313" y="221"/>
                  </a:cubicBezTo>
                  <a:cubicBezTo>
                    <a:pt x="277" y="195"/>
                    <a:pt x="249" y="165"/>
                    <a:pt x="231" y="129"/>
                  </a:cubicBezTo>
                  <a:cubicBezTo>
                    <a:pt x="217" y="101"/>
                    <a:pt x="209" y="69"/>
                    <a:pt x="206" y="36"/>
                  </a:cubicBezTo>
                  <a:cubicBezTo>
                    <a:pt x="206" y="23"/>
                    <a:pt x="206" y="11"/>
                    <a:pt x="207" y="0"/>
                  </a:cubicBezTo>
                  <a:cubicBezTo>
                    <a:pt x="34" y="300"/>
                    <a:pt x="34" y="300"/>
                    <a:pt x="34" y="300"/>
                  </a:cubicBezTo>
                  <a:cubicBezTo>
                    <a:pt x="17" y="329"/>
                    <a:pt x="2" y="357"/>
                    <a:pt x="1" y="389"/>
                  </a:cubicBezTo>
                  <a:cubicBezTo>
                    <a:pt x="0" y="427"/>
                    <a:pt x="24" y="452"/>
                    <a:pt x="24" y="452"/>
                  </a:cubicBezTo>
                  <a:cubicBezTo>
                    <a:pt x="24" y="453"/>
                    <a:pt x="24" y="453"/>
                    <a:pt x="24" y="453"/>
                  </a:cubicBezTo>
                  <a:cubicBezTo>
                    <a:pt x="38" y="467"/>
                    <a:pt x="52" y="479"/>
                    <a:pt x="67" y="488"/>
                  </a:cubicBezTo>
                  <a:cubicBezTo>
                    <a:pt x="93" y="502"/>
                    <a:pt x="120" y="508"/>
                    <a:pt x="148" y="505"/>
                  </a:cubicBezTo>
                  <a:cubicBezTo>
                    <a:pt x="169" y="502"/>
                    <a:pt x="182" y="495"/>
                    <a:pt x="182" y="495"/>
                  </a:cubicBezTo>
                  <a:cubicBezTo>
                    <a:pt x="187" y="492"/>
                    <a:pt x="187" y="492"/>
                    <a:pt x="187" y="492"/>
                  </a:cubicBezTo>
                  <a:cubicBezTo>
                    <a:pt x="188" y="492"/>
                    <a:pt x="188" y="492"/>
                    <a:pt x="188" y="492"/>
                  </a:cubicBezTo>
                  <a:cubicBezTo>
                    <a:pt x="193" y="489"/>
                    <a:pt x="202" y="484"/>
                    <a:pt x="210" y="476"/>
                  </a:cubicBezTo>
                  <a:cubicBezTo>
                    <a:pt x="225" y="462"/>
                    <a:pt x="257" y="424"/>
                    <a:pt x="251" y="369"/>
                  </a:cubicBezTo>
                  <a:cubicBezTo>
                    <a:pt x="244" y="375"/>
                    <a:pt x="237" y="379"/>
                    <a:pt x="231" y="381"/>
                  </a:cubicBezTo>
                  <a:cubicBezTo>
                    <a:pt x="219" y="384"/>
                    <a:pt x="209" y="383"/>
                    <a:pt x="208" y="383"/>
                  </a:cubicBezTo>
                  <a:cubicBezTo>
                    <a:pt x="207" y="382"/>
                    <a:pt x="206" y="382"/>
                    <a:pt x="205" y="382"/>
                  </a:cubicBezTo>
                  <a:cubicBezTo>
                    <a:pt x="203" y="380"/>
                    <a:pt x="201" y="377"/>
                    <a:pt x="202" y="374"/>
                  </a:cubicBezTo>
                  <a:cubicBezTo>
                    <a:pt x="202" y="369"/>
                    <a:pt x="206" y="367"/>
                    <a:pt x="211" y="367"/>
                  </a:cubicBezTo>
                  <a:cubicBezTo>
                    <a:pt x="211" y="367"/>
                    <a:pt x="218" y="368"/>
                    <a:pt x="227" y="366"/>
                  </a:cubicBezTo>
                  <a:cubicBezTo>
                    <a:pt x="237" y="362"/>
                    <a:pt x="245" y="354"/>
                    <a:pt x="248" y="341"/>
                  </a:cubicBezTo>
                  <a:cubicBezTo>
                    <a:pt x="249" y="337"/>
                    <a:pt x="254" y="335"/>
                    <a:pt x="258" y="336"/>
                  </a:cubicBezTo>
                  <a:cubicBezTo>
                    <a:pt x="259" y="336"/>
                    <a:pt x="259" y="337"/>
                    <a:pt x="260" y="337"/>
                  </a:cubicBezTo>
                  <a:cubicBezTo>
                    <a:pt x="265" y="338"/>
                    <a:pt x="269" y="341"/>
                    <a:pt x="270" y="346"/>
                  </a:cubicBezTo>
                  <a:cubicBezTo>
                    <a:pt x="289" y="422"/>
                    <a:pt x="246" y="474"/>
                    <a:pt x="226" y="493"/>
                  </a:cubicBezTo>
                  <a:cubicBezTo>
                    <a:pt x="222" y="497"/>
                    <a:pt x="218" y="500"/>
                    <a:pt x="215" y="502"/>
                  </a:cubicBezTo>
                  <a:cubicBezTo>
                    <a:pt x="262" y="516"/>
                    <a:pt x="306" y="503"/>
                    <a:pt x="343" y="465"/>
                  </a:cubicBezTo>
                  <a:cubicBezTo>
                    <a:pt x="343" y="464"/>
                    <a:pt x="344" y="463"/>
                    <a:pt x="345" y="463"/>
                  </a:cubicBezTo>
                  <a:cubicBezTo>
                    <a:pt x="345" y="462"/>
                    <a:pt x="346" y="461"/>
                    <a:pt x="346" y="461"/>
                  </a:cubicBezTo>
                  <a:cubicBezTo>
                    <a:pt x="351" y="456"/>
                    <a:pt x="365" y="436"/>
                    <a:pt x="365" y="414"/>
                  </a:cubicBezTo>
                  <a:cubicBezTo>
                    <a:pt x="365" y="408"/>
                    <a:pt x="370" y="403"/>
                    <a:pt x="377" y="403"/>
                  </a:cubicBezTo>
                  <a:cubicBezTo>
                    <a:pt x="383" y="402"/>
                    <a:pt x="388" y="408"/>
                    <a:pt x="388" y="414"/>
                  </a:cubicBezTo>
                  <a:cubicBezTo>
                    <a:pt x="389" y="428"/>
                    <a:pt x="385" y="441"/>
                    <a:pt x="380" y="451"/>
                  </a:cubicBezTo>
                  <a:cubicBezTo>
                    <a:pt x="398" y="444"/>
                    <a:pt x="413" y="433"/>
                    <a:pt x="426" y="416"/>
                  </a:cubicBezTo>
                  <a:cubicBezTo>
                    <a:pt x="432" y="409"/>
                    <a:pt x="436" y="402"/>
                    <a:pt x="439" y="396"/>
                  </a:cubicBezTo>
                  <a:cubicBezTo>
                    <a:pt x="430" y="397"/>
                    <a:pt x="418" y="397"/>
                    <a:pt x="406" y="396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507" y="565"/>
              <a:ext cx="512" cy="592"/>
            </a:xfrm>
            <a:custGeom>
              <a:avLst/>
              <a:gdLst/>
              <a:ahLst/>
              <a:cxnLst>
                <a:cxn ang="0">
                  <a:pos x="234" y="325"/>
                </a:cxn>
                <a:cxn ang="0">
                  <a:pos x="132" y="258"/>
                </a:cxn>
                <a:cxn ang="0">
                  <a:pos x="171" y="259"/>
                </a:cxn>
                <a:cxn ang="0">
                  <a:pos x="457" y="297"/>
                </a:cxn>
                <a:cxn ang="0">
                  <a:pos x="511" y="248"/>
                </a:cxn>
                <a:cxn ang="0">
                  <a:pos x="588" y="117"/>
                </a:cxn>
                <a:cxn ang="0">
                  <a:pos x="593" y="106"/>
                </a:cxn>
                <a:cxn ang="0">
                  <a:pos x="562" y="16"/>
                </a:cxn>
                <a:cxn ang="0">
                  <a:pos x="471" y="25"/>
                </a:cxn>
                <a:cxn ang="0">
                  <a:pos x="449" y="107"/>
                </a:cxn>
                <a:cxn ang="0">
                  <a:pos x="509" y="138"/>
                </a:cxn>
                <a:cxn ang="0">
                  <a:pos x="485" y="180"/>
                </a:cxn>
                <a:cxn ang="0">
                  <a:pos x="470" y="191"/>
                </a:cxn>
                <a:cxn ang="0">
                  <a:pos x="423" y="100"/>
                </a:cxn>
                <a:cxn ang="0">
                  <a:pos x="431" y="10"/>
                </a:cxn>
                <a:cxn ang="0">
                  <a:pos x="316" y="25"/>
                </a:cxn>
                <a:cxn ang="0">
                  <a:pos x="310" y="23"/>
                </a:cxn>
                <a:cxn ang="0">
                  <a:pos x="260" y="21"/>
                </a:cxn>
                <a:cxn ang="0">
                  <a:pos x="196" y="83"/>
                </a:cxn>
                <a:cxn ang="0">
                  <a:pos x="224" y="164"/>
                </a:cxn>
                <a:cxn ang="0">
                  <a:pos x="301" y="139"/>
                </a:cxn>
                <a:cxn ang="0">
                  <a:pos x="308" y="109"/>
                </a:cxn>
                <a:cxn ang="0">
                  <a:pos x="350" y="139"/>
                </a:cxn>
                <a:cxn ang="0">
                  <a:pos x="324" y="149"/>
                </a:cxn>
                <a:cxn ang="0">
                  <a:pos x="322" y="151"/>
                </a:cxn>
                <a:cxn ang="0">
                  <a:pos x="302" y="213"/>
                </a:cxn>
                <a:cxn ang="0">
                  <a:pos x="294" y="251"/>
                </a:cxn>
                <a:cxn ang="0">
                  <a:pos x="175" y="131"/>
                </a:cxn>
                <a:cxn ang="0">
                  <a:pos x="113" y="134"/>
                </a:cxn>
                <a:cxn ang="0">
                  <a:pos x="95" y="175"/>
                </a:cxn>
                <a:cxn ang="0">
                  <a:pos x="92" y="176"/>
                </a:cxn>
                <a:cxn ang="0">
                  <a:pos x="32" y="268"/>
                </a:cxn>
                <a:cxn ang="0">
                  <a:pos x="33" y="274"/>
                </a:cxn>
                <a:cxn ang="0">
                  <a:pos x="108" y="350"/>
                </a:cxn>
                <a:cxn ang="0">
                  <a:pos x="185" y="332"/>
                </a:cxn>
                <a:cxn ang="0">
                  <a:pos x="181" y="386"/>
                </a:cxn>
                <a:cxn ang="0">
                  <a:pos x="180" y="400"/>
                </a:cxn>
                <a:cxn ang="0">
                  <a:pos x="103" y="373"/>
                </a:cxn>
                <a:cxn ang="0">
                  <a:pos x="1" y="357"/>
                </a:cxn>
                <a:cxn ang="0">
                  <a:pos x="45" y="361"/>
                </a:cxn>
                <a:cxn ang="0">
                  <a:pos x="10" y="417"/>
                </a:cxn>
                <a:cxn ang="0">
                  <a:pos x="8" y="421"/>
                </a:cxn>
                <a:cxn ang="0">
                  <a:pos x="39" y="551"/>
                </a:cxn>
                <a:cxn ang="0">
                  <a:pos x="147" y="425"/>
                </a:cxn>
                <a:cxn ang="0">
                  <a:pos x="220" y="424"/>
                </a:cxn>
                <a:cxn ang="0">
                  <a:pos x="289" y="498"/>
                </a:cxn>
                <a:cxn ang="0">
                  <a:pos x="154" y="448"/>
                </a:cxn>
                <a:cxn ang="0">
                  <a:pos x="79" y="505"/>
                </a:cxn>
                <a:cxn ang="0">
                  <a:pos x="62" y="576"/>
                </a:cxn>
                <a:cxn ang="0">
                  <a:pos x="62" y="576"/>
                </a:cxn>
                <a:cxn ang="0">
                  <a:pos x="63" y="578"/>
                </a:cxn>
                <a:cxn ang="0">
                  <a:pos x="177" y="692"/>
                </a:cxn>
                <a:cxn ang="0">
                  <a:pos x="241" y="681"/>
                </a:cxn>
                <a:cxn ang="0">
                  <a:pos x="306" y="607"/>
                </a:cxn>
              </a:cxnLst>
              <a:rect l="0" t="0" r="r" b="b"/>
              <a:pathLst>
                <a:path w="600" h="693">
                  <a:moveTo>
                    <a:pt x="475" y="312"/>
                  </a:moveTo>
                  <a:cubicBezTo>
                    <a:pt x="469" y="317"/>
                    <a:pt x="462" y="321"/>
                    <a:pt x="455" y="325"/>
                  </a:cubicBezTo>
                  <a:cubicBezTo>
                    <a:pt x="439" y="334"/>
                    <a:pt x="420" y="341"/>
                    <a:pt x="398" y="346"/>
                  </a:cubicBezTo>
                  <a:cubicBezTo>
                    <a:pt x="370" y="353"/>
                    <a:pt x="337" y="354"/>
                    <a:pt x="300" y="347"/>
                  </a:cubicBezTo>
                  <a:cubicBezTo>
                    <a:pt x="279" y="343"/>
                    <a:pt x="257" y="336"/>
                    <a:pt x="234" y="325"/>
                  </a:cubicBezTo>
                  <a:cubicBezTo>
                    <a:pt x="234" y="325"/>
                    <a:pt x="234" y="325"/>
                    <a:pt x="234" y="325"/>
                  </a:cubicBezTo>
                  <a:cubicBezTo>
                    <a:pt x="234" y="325"/>
                    <a:pt x="234" y="325"/>
                    <a:pt x="234" y="325"/>
                  </a:cubicBezTo>
                  <a:cubicBezTo>
                    <a:pt x="234" y="325"/>
                    <a:pt x="222" y="319"/>
                    <a:pt x="206" y="310"/>
                  </a:cubicBezTo>
                  <a:cubicBezTo>
                    <a:pt x="195" y="304"/>
                    <a:pt x="183" y="296"/>
                    <a:pt x="170" y="287"/>
                  </a:cubicBezTo>
                  <a:cubicBezTo>
                    <a:pt x="157" y="279"/>
                    <a:pt x="144" y="269"/>
                    <a:pt x="132" y="258"/>
                  </a:cubicBezTo>
                  <a:cubicBezTo>
                    <a:pt x="124" y="251"/>
                    <a:pt x="116" y="244"/>
                    <a:pt x="110" y="237"/>
                  </a:cubicBezTo>
                  <a:cubicBezTo>
                    <a:pt x="106" y="232"/>
                    <a:pt x="107" y="224"/>
                    <a:pt x="111" y="220"/>
                  </a:cubicBezTo>
                  <a:cubicBezTo>
                    <a:pt x="116" y="216"/>
                    <a:pt x="124" y="217"/>
                    <a:pt x="128" y="222"/>
                  </a:cubicBezTo>
                  <a:cubicBezTo>
                    <a:pt x="133" y="228"/>
                    <a:pt x="140" y="235"/>
                    <a:pt x="147" y="241"/>
                  </a:cubicBezTo>
                  <a:cubicBezTo>
                    <a:pt x="154" y="247"/>
                    <a:pt x="162" y="254"/>
                    <a:pt x="171" y="259"/>
                  </a:cubicBezTo>
                  <a:cubicBezTo>
                    <a:pt x="187" y="271"/>
                    <a:pt x="204" y="282"/>
                    <a:pt x="217" y="290"/>
                  </a:cubicBezTo>
                  <a:cubicBezTo>
                    <a:pt x="232" y="298"/>
                    <a:pt x="243" y="303"/>
                    <a:pt x="244" y="304"/>
                  </a:cubicBezTo>
                  <a:cubicBezTo>
                    <a:pt x="280" y="321"/>
                    <a:pt x="313" y="328"/>
                    <a:pt x="342" y="328"/>
                  </a:cubicBezTo>
                  <a:cubicBezTo>
                    <a:pt x="371" y="329"/>
                    <a:pt x="396" y="324"/>
                    <a:pt x="418" y="316"/>
                  </a:cubicBezTo>
                  <a:cubicBezTo>
                    <a:pt x="432" y="311"/>
                    <a:pt x="445" y="304"/>
                    <a:pt x="457" y="297"/>
                  </a:cubicBezTo>
                  <a:cubicBezTo>
                    <a:pt x="472" y="287"/>
                    <a:pt x="484" y="277"/>
                    <a:pt x="493" y="269"/>
                  </a:cubicBezTo>
                  <a:cubicBezTo>
                    <a:pt x="505" y="257"/>
                    <a:pt x="511" y="249"/>
                    <a:pt x="511" y="248"/>
                  </a:cubicBezTo>
                  <a:cubicBezTo>
                    <a:pt x="511" y="248"/>
                    <a:pt x="511" y="248"/>
                    <a:pt x="511" y="248"/>
                  </a:cubicBezTo>
                  <a:cubicBezTo>
                    <a:pt x="511" y="248"/>
                    <a:pt x="511" y="248"/>
                    <a:pt x="511" y="248"/>
                  </a:cubicBezTo>
                  <a:cubicBezTo>
                    <a:pt x="511" y="248"/>
                    <a:pt x="511" y="248"/>
                    <a:pt x="511" y="248"/>
                  </a:cubicBezTo>
                  <a:cubicBezTo>
                    <a:pt x="511" y="248"/>
                    <a:pt x="511" y="248"/>
                    <a:pt x="511" y="248"/>
                  </a:cubicBezTo>
                  <a:cubicBezTo>
                    <a:pt x="511" y="248"/>
                    <a:pt x="511" y="248"/>
                    <a:pt x="511" y="248"/>
                  </a:cubicBezTo>
                  <a:cubicBezTo>
                    <a:pt x="512" y="247"/>
                    <a:pt x="513" y="247"/>
                    <a:pt x="514" y="246"/>
                  </a:cubicBezTo>
                  <a:cubicBezTo>
                    <a:pt x="588" y="117"/>
                    <a:pt x="588" y="117"/>
                    <a:pt x="588" y="117"/>
                  </a:cubicBezTo>
                  <a:cubicBezTo>
                    <a:pt x="588" y="117"/>
                    <a:pt x="588" y="117"/>
                    <a:pt x="588" y="117"/>
                  </a:cubicBezTo>
                  <a:cubicBezTo>
                    <a:pt x="588" y="117"/>
                    <a:pt x="588" y="117"/>
                    <a:pt x="588" y="117"/>
                  </a:cubicBezTo>
                  <a:cubicBezTo>
                    <a:pt x="588" y="117"/>
                    <a:pt x="588" y="117"/>
                    <a:pt x="588" y="117"/>
                  </a:cubicBezTo>
                  <a:cubicBezTo>
                    <a:pt x="588" y="117"/>
                    <a:pt x="588" y="117"/>
                    <a:pt x="588" y="117"/>
                  </a:cubicBezTo>
                  <a:cubicBezTo>
                    <a:pt x="588" y="117"/>
                    <a:pt x="588" y="117"/>
                    <a:pt x="588" y="117"/>
                  </a:cubicBezTo>
                  <a:cubicBezTo>
                    <a:pt x="589" y="115"/>
                    <a:pt x="591" y="112"/>
                    <a:pt x="593" y="106"/>
                  </a:cubicBezTo>
                  <a:cubicBezTo>
                    <a:pt x="596" y="101"/>
                    <a:pt x="598" y="94"/>
                    <a:pt x="599" y="86"/>
                  </a:cubicBezTo>
                  <a:cubicBezTo>
                    <a:pt x="600" y="81"/>
                    <a:pt x="600" y="75"/>
                    <a:pt x="600" y="70"/>
                  </a:cubicBezTo>
                  <a:cubicBezTo>
                    <a:pt x="599" y="62"/>
                    <a:pt x="597" y="55"/>
                    <a:pt x="593" y="47"/>
                  </a:cubicBezTo>
                  <a:cubicBezTo>
                    <a:pt x="591" y="43"/>
                    <a:pt x="588" y="38"/>
                    <a:pt x="584" y="34"/>
                  </a:cubicBezTo>
                  <a:cubicBezTo>
                    <a:pt x="577" y="26"/>
                    <a:pt x="570" y="20"/>
                    <a:pt x="562" y="16"/>
                  </a:cubicBezTo>
                  <a:cubicBezTo>
                    <a:pt x="551" y="9"/>
                    <a:pt x="539" y="6"/>
                    <a:pt x="527" y="5"/>
                  </a:cubicBezTo>
                  <a:cubicBezTo>
                    <a:pt x="515" y="4"/>
                    <a:pt x="504" y="6"/>
                    <a:pt x="493" y="11"/>
                  </a:cubicBezTo>
                  <a:cubicBezTo>
                    <a:pt x="486" y="14"/>
                    <a:pt x="479" y="18"/>
                    <a:pt x="472" y="24"/>
                  </a:cubicBezTo>
                  <a:cubicBezTo>
                    <a:pt x="472" y="24"/>
                    <a:pt x="472" y="24"/>
                    <a:pt x="472" y="24"/>
                  </a:cubicBezTo>
                  <a:cubicBezTo>
                    <a:pt x="472" y="24"/>
                    <a:pt x="472" y="24"/>
                    <a:pt x="471" y="25"/>
                  </a:cubicBezTo>
                  <a:cubicBezTo>
                    <a:pt x="470" y="26"/>
                    <a:pt x="469" y="27"/>
                    <a:pt x="467" y="29"/>
                  </a:cubicBezTo>
                  <a:cubicBezTo>
                    <a:pt x="464" y="32"/>
                    <a:pt x="460" y="37"/>
                    <a:pt x="456" y="44"/>
                  </a:cubicBezTo>
                  <a:cubicBezTo>
                    <a:pt x="454" y="49"/>
                    <a:pt x="451" y="54"/>
                    <a:pt x="449" y="60"/>
                  </a:cubicBezTo>
                  <a:cubicBezTo>
                    <a:pt x="447" y="67"/>
                    <a:pt x="445" y="74"/>
                    <a:pt x="445" y="82"/>
                  </a:cubicBezTo>
                  <a:cubicBezTo>
                    <a:pt x="445" y="90"/>
                    <a:pt x="446" y="99"/>
                    <a:pt x="449" y="107"/>
                  </a:cubicBezTo>
                  <a:cubicBezTo>
                    <a:pt x="452" y="113"/>
                    <a:pt x="454" y="119"/>
                    <a:pt x="459" y="125"/>
                  </a:cubicBezTo>
                  <a:cubicBezTo>
                    <a:pt x="464" y="132"/>
                    <a:pt x="471" y="140"/>
                    <a:pt x="481" y="148"/>
                  </a:cubicBezTo>
                  <a:cubicBezTo>
                    <a:pt x="482" y="146"/>
                    <a:pt x="484" y="144"/>
                    <a:pt x="486" y="143"/>
                  </a:cubicBezTo>
                  <a:cubicBezTo>
                    <a:pt x="489" y="139"/>
                    <a:pt x="494" y="136"/>
                    <a:pt x="499" y="134"/>
                  </a:cubicBezTo>
                  <a:cubicBezTo>
                    <a:pt x="503" y="132"/>
                    <a:pt x="508" y="134"/>
                    <a:pt x="509" y="138"/>
                  </a:cubicBezTo>
                  <a:cubicBezTo>
                    <a:pt x="511" y="142"/>
                    <a:pt x="509" y="146"/>
                    <a:pt x="505" y="148"/>
                  </a:cubicBezTo>
                  <a:cubicBezTo>
                    <a:pt x="502" y="150"/>
                    <a:pt x="499" y="152"/>
                    <a:pt x="496" y="154"/>
                  </a:cubicBezTo>
                  <a:cubicBezTo>
                    <a:pt x="494" y="156"/>
                    <a:pt x="492" y="159"/>
                    <a:pt x="490" y="161"/>
                  </a:cubicBezTo>
                  <a:cubicBezTo>
                    <a:pt x="489" y="164"/>
                    <a:pt x="487" y="168"/>
                    <a:pt x="486" y="171"/>
                  </a:cubicBezTo>
                  <a:cubicBezTo>
                    <a:pt x="486" y="174"/>
                    <a:pt x="485" y="177"/>
                    <a:pt x="485" y="180"/>
                  </a:cubicBezTo>
                  <a:cubicBezTo>
                    <a:pt x="484" y="185"/>
                    <a:pt x="485" y="189"/>
                    <a:pt x="485" y="189"/>
                  </a:cubicBezTo>
                  <a:cubicBezTo>
                    <a:pt x="485" y="189"/>
                    <a:pt x="485" y="189"/>
                    <a:pt x="485" y="189"/>
                  </a:cubicBezTo>
                  <a:cubicBezTo>
                    <a:pt x="485" y="189"/>
                    <a:pt x="485" y="189"/>
                    <a:pt x="485" y="189"/>
                  </a:cubicBezTo>
                  <a:cubicBezTo>
                    <a:pt x="486" y="194"/>
                    <a:pt x="483" y="197"/>
                    <a:pt x="478" y="198"/>
                  </a:cubicBezTo>
                  <a:cubicBezTo>
                    <a:pt x="474" y="199"/>
                    <a:pt x="470" y="196"/>
                    <a:pt x="470" y="191"/>
                  </a:cubicBezTo>
                  <a:cubicBezTo>
                    <a:pt x="470" y="191"/>
                    <a:pt x="469" y="188"/>
                    <a:pt x="469" y="184"/>
                  </a:cubicBezTo>
                  <a:cubicBezTo>
                    <a:pt x="469" y="180"/>
                    <a:pt x="470" y="174"/>
                    <a:pt x="471" y="169"/>
                  </a:cubicBezTo>
                  <a:cubicBezTo>
                    <a:pt x="470" y="168"/>
                    <a:pt x="469" y="168"/>
                    <a:pt x="468" y="167"/>
                  </a:cubicBezTo>
                  <a:cubicBezTo>
                    <a:pt x="454" y="157"/>
                    <a:pt x="444" y="146"/>
                    <a:pt x="437" y="135"/>
                  </a:cubicBezTo>
                  <a:cubicBezTo>
                    <a:pt x="430" y="123"/>
                    <a:pt x="425" y="112"/>
                    <a:pt x="423" y="100"/>
                  </a:cubicBezTo>
                  <a:cubicBezTo>
                    <a:pt x="422" y="93"/>
                    <a:pt x="422" y="85"/>
                    <a:pt x="422" y="78"/>
                  </a:cubicBezTo>
                  <a:cubicBezTo>
                    <a:pt x="423" y="69"/>
                    <a:pt x="425" y="60"/>
                    <a:pt x="427" y="52"/>
                  </a:cubicBezTo>
                  <a:cubicBezTo>
                    <a:pt x="430" y="45"/>
                    <a:pt x="433" y="38"/>
                    <a:pt x="436" y="32"/>
                  </a:cubicBezTo>
                  <a:cubicBezTo>
                    <a:pt x="440" y="27"/>
                    <a:pt x="443" y="22"/>
                    <a:pt x="446" y="18"/>
                  </a:cubicBezTo>
                  <a:cubicBezTo>
                    <a:pt x="442" y="15"/>
                    <a:pt x="437" y="13"/>
                    <a:pt x="431" y="10"/>
                  </a:cubicBezTo>
                  <a:cubicBezTo>
                    <a:pt x="421" y="7"/>
                    <a:pt x="410" y="3"/>
                    <a:pt x="399" y="2"/>
                  </a:cubicBezTo>
                  <a:cubicBezTo>
                    <a:pt x="391" y="0"/>
                    <a:pt x="383" y="0"/>
                    <a:pt x="374" y="1"/>
                  </a:cubicBezTo>
                  <a:cubicBezTo>
                    <a:pt x="363" y="1"/>
                    <a:pt x="352" y="4"/>
                    <a:pt x="340" y="9"/>
                  </a:cubicBezTo>
                  <a:cubicBezTo>
                    <a:pt x="334" y="12"/>
                    <a:pt x="327" y="16"/>
                    <a:pt x="321" y="21"/>
                  </a:cubicBezTo>
                  <a:cubicBezTo>
                    <a:pt x="316" y="25"/>
                    <a:pt x="316" y="25"/>
                    <a:pt x="316" y="25"/>
                  </a:cubicBezTo>
                  <a:cubicBezTo>
                    <a:pt x="310" y="23"/>
                    <a:pt x="310" y="23"/>
                    <a:pt x="310" y="23"/>
                  </a:cubicBezTo>
                  <a:cubicBezTo>
                    <a:pt x="310" y="23"/>
                    <a:pt x="310" y="23"/>
                    <a:pt x="310" y="23"/>
                  </a:cubicBezTo>
                  <a:cubicBezTo>
                    <a:pt x="310" y="23"/>
                    <a:pt x="310" y="23"/>
                    <a:pt x="310" y="23"/>
                  </a:cubicBezTo>
                  <a:cubicBezTo>
                    <a:pt x="310" y="23"/>
                    <a:pt x="310" y="23"/>
                    <a:pt x="310" y="23"/>
                  </a:cubicBezTo>
                  <a:cubicBezTo>
                    <a:pt x="310" y="23"/>
                    <a:pt x="310" y="23"/>
                    <a:pt x="310" y="23"/>
                  </a:cubicBezTo>
                  <a:cubicBezTo>
                    <a:pt x="310" y="23"/>
                    <a:pt x="310" y="23"/>
                    <a:pt x="310" y="23"/>
                  </a:cubicBezTo>
                  <a:cubicBezTo>
                    <a:pt x="310" y="23"/>
                    <a:pt x="309" y="23"/>
                    <a:pt x="308" y="23"/>
                  </a:cubicBezTo>
                  <a:cubicBezTo>
                    <a:pt x="307" y="22"/>
                    <a:pt x="305" y="22"/>
                    <a:pt x="302" y="21"/>
                  </a:cubicBezTo>
                  <a:cubicBezTo>
                    <a:pt x="296" y="20"/>
                    <a:pt x="288" y="19"/>
                    <a:pt x="279" y="19"/>
                  </a:cubicBezTo>
                  <a:cubicBezTo>
                    <a:pt x="273" y="19"/>
                    <a:pt x="267" y="20"/>
                    <a:pt x="260" y="21"/>
                  </a:cubicBezTo>
                  <a:cubicBezTo>
                    <a:pt x="252" y="22"/>
                    <a:pt x="243" y="25"/>
                    <a:pt x="235" y="30"/>
                  </a:cubicBezTo>
                  <a:cubicBezTo>
                    <a:pt x="230" y="33"/>
                    <a:pt x="225" y="36"/>
                    <a:pt x="221" y="41"/>
                  </a:cubicBezTo>
                  <a:cubicBezTo>
                    <a:pt x="216" y="45"/>
                    <a:pt x="211" y="51"/>
                    <a:pt x="207" y="59"/>
                  </a:cubicBezTo>
                  <a:cubicBezTo>
                    <a:pt x="203" y="65"/>
                    <a:pt x="200" y="72"/>
                    <a:pt x="197" y="81"/>
                  </a:cubicBezTo>
                  <a:cubicBezTo>
                    <a:pt x="196" y="83"/>
                    <a:pt x="196" y="83"/>
                    <a:pt x="196" y="83"/>
                  </a:cubicBezTo>
                  <a:cubicBezTo>
                    <a:pt x="196" y="83"/>
                    <a:pt x="196" y="83"/>
                    <a:pt x="196" y="83"/>
                  </a:cubicBezTo>
                  <a:cubicBezTo>
                    <a:pt x="196" y="85"/>
                    <a:pt x="195" y="87"/>
                    <a:pt x="195" y="90"/>
                  </a:cubicBezTo>
                  <a:cubicBezTo>
                    <a:pt x="194" y="96"/>
                    <a:pt x="193" y="104"/>
                    <a:pt x="195" y="114"/>
                  </a:cubicBezTo>
                  <a:cubicBezTo>
                    <a:pt x="196" y="120"/>
                    <a:pt x="198" y="127"/>
                    <a:pt x="201" y="134"/>
                  </a:cubicBezTo>
                  <a:cubicBezTo>
                    <a:pt x="206" y="144"/>
                    <a:pt x="213" y="154"/>
                    <a:pt x="224" y="164"/>
                  </a:cubicBezTo>
                  <a:cubicBezTo>
                    <a:pt x="231" y="169"/>
                    <a:pt x="238" y="175"/>
                    <a:pt x="248" y="181"/>
                  </a:cubicBezTo>
                  <a:cubicBezTo>
                    <a:pt x="256" y="185"/>
                    <a:pt x="266" y="190"/>
                    <a:pt x="278" y="195"/>
                  </a:cubicBezTo>
                  <a:cubicBezTo>
                    <a:pt x="278" y="189"/>
                    <a:pt x="279" y="183"/>
                    <a:pt x="280" y="178"/>
                  </a:cubicBezTo>
                  <a:cubicBezTo>
                    <a:pt x="283" y="169"/>
                    <a:pt x="287" y="161"/>
                    <a:pt x="291" y="154"/>
                  </a:cubicBezTo>
                  <a:cubicBezTo>
                    <a:pt x="294" y="148"/>
                    <a:pt x="298" y="143"/>
                    <a:pt x="301" y="139"/>
                  </a:cubicBezTo>
                  <a:cubicBezTo>
                    <a:pt x="302" y="137"/>
                    <a:pt x="304" y="136"/>
                    <a:pt x="304" y="135"/>
                  </a:cubicBezTo>
                  <a:cubicBezTo>
                    <a:pt x="304" y="134"/>
                    <a:pt x="303" y="134"/>
                    <a:pt x="303" y="133"/>
                  </a:cubicBezTo>
                  <a:cubicBezTo>
                    <a:pt x="298" y="128"/>
                    <a:pt x="295" y="121"/>
                    <a:pt x="293" y="113"/>
                  </a:cubicBezTo>
                  <a:cubicBezTo>
                    <a:pt x="292" y="109"/>
                    <a:pt x="295" y="104"/>
                    <a:pt x="299" y="103"/>
                  </a:cubicBezTo>
                  <a:cubicBezTo>
                    <a:pt x="303" y="103"/>
                    <a:pt x="307" y="105"/>
                    <a:pt x="308" y="109"/>
                  </a:cubicBezTo>
                  <a:cubicBezTo>
                    <a:pt x="310" y="115"/>
                    <a:pt x="312" y="120"/>
                    <a:pt x="315" y="123"/>
                  </a:cubicBezTo>
                  <a:cubicBezTo>
                    <a:pt x="318" y="127"/>
                    <a:pt x="321" y="130"/>
                    <a:pt x="325" y="132"/>
                  </a:cubicBezTo>
                  <a:cubicBezTo>
                    <a:pt x="331" y="135"/>
                    <a:pt x="337" y="137"/>
                    <a:pt x="342" y="138"/>
                  </a:cubicBezTo>
                  <a:cubicBezTo>
                    <a:pt x="346" y="139"/>
                    <a:pt x="350" y="139"/>
                    <a:pt x="350" y="139"/>
                  </a:cubicBezTo>
                  <a:cubicBezTo>
                    <a:pt x="350" y="139"/>
                    <a:pt x="350" y="139"/>
                    <a:pt x="350" y="139"/>
                  </a:cubicBezTo>
                  <a:cubicBezTo>
                    <a:pt x="350" y="139"/>
                    <a:pt x="350" y="139"/>
                    <a:pt x="350" y="139"/>
                  </a:cubicBezTo>
                  <a:cubicBezTo>
                    <a:pt x="354" y="139"/>
                    <a:pt x="357" y="143"/>
                    <a:pt x="357" y="147"/>
                  </a:cubicBezTo>
                  <a:cubicBezTo>
                    <a:pt x="357" y="151"/>
                    <a:pt x="354" y="155"/>
                    <a:pt x="349" y="155"/>
                  </a:cubicBezTo>
                  <a:cubicBezTo>
                    <a:pt x="349" y="155"/>
                    <a:pt x="345" y="154"/>
                    <a:pt x="339" y="153"/>
                  </a:cubicBezTo>
                  <a:cubicBezTo>
                    <a:pt x="335" y="152"/>
                    <a:pt x="329" y="151"/>
                    <a:pt x="324" y="149"/>
                  </a:cubicBezTo>
                  <a:cubicBezTo>
                    <a:pt x="323" y="149"/>
                    <a:pt x="323" y="149"/>
                    <a:pt x="323" y="150"/>
                  </a:cubicBezTo>
                  <a:cubicBezTo>
                    <a:pt x="323" y="150"/>
                    <a:pt x="323" y="150"/>
                    <a:pt x="323" y="150"/>
                  </a:cubicBezTo>
                  <a:cubicBezTo>
                    <a:pt x="323" y="150"/>
                    <a:pt x="323" y="150"/>
                    <a:pt x="323" y="150"/>
                  </a:cubicBezTo>
                  <a:cubicBezTo>
                    <a:pt x="323" y="150"/>
                    <a:pt x="323" y="150"/>
                    <a:pt x="322" y="150"/>
                  </a:cubicBezTo>
                  <a:cubicBezTo>
                    <a:pt x="322" y="150"/>
                    <a:pt x="322" y="150"/>
                    <a:pt x="322" y="151"/>
                  </a:cubicBezTo>
                  <a:cubicBezTo>
                    <a:pt x="321" y="151"/>
                    <a:pt x="320" y="152"/>
                    <a:pt x="319" y="154"/>
                  </a:cubicBezTo>
                  <a:cubicBezTo>
                    <a:pt x="317" y="156"/>
                    <a:pt x="314" y="161"/>
                    <a:pt x="311" y="166"/>
                  </a:cubicBezTo>
                  <a:cubicBezTo>
                    <a:pt x="308" y="170"/>
                    <a:pt x="306" y="175"/>
                    <a:pt x="304" y="181"/>
                  </a:cubicBezTo>
                  <a:cubicBezTo>
                    <a:pt x="302" y="187"/>
                    <a:pt x="301" y="193"/>
                    <a:pt x="301" y="200"/>
                  </a:cubicBezTo>
                  <a:cubicBezTo>
                    <a:pt x="301" y="204"/>
                    <a:pt x="301" y="209"/>
                    <a:pt x="302" y="213"/>
                  </a:cubicBezTo>
                  <a:cubicBezTo>
                    <a:pt x="303" y="220"/>
                    <a:pt x="306" y="226"/>
                    <a:pt x="310" y="233"/>
                  </a:cubicBezTo>
                  <a:cubicBezTo>
                    <a:pt x="316" y="242"/>
                    <a:pt x="325" y="252"/>
                    <a:pt x="338" y="262"/>
                  </a:cubicBezTo>
                  <a:cubicBezTo>
                    <a:pt x="343" y="266"/>
                    <a:pt x="344" y="273"/>
                    <a:pt x="340" y="278"/>
                  </a:cubicBezTo>
                  <a:cubicBezTo>
                    <a:pt x="336" y="283"/>
                    <a:pt x="329" y="284"/>
                    <a:pt x="324" y="280"/>
                  </a:cubicBezTo>
                  <a:cubicBezTo>
                    <a:pt x="311" y="271"/>
                    <a:pt x="301" y="261"/>
                    <a:pt x="294" y="251"/>
                  </a:cubicBezTo>
                  <a:cubicBezTo>
                    <a:pt x="287" y="241"/>
                    <a:pt x="282" y="231"/>
                    <a:pt x="280" y="221"/>
                  </a:cubicBezTo>
                  <a:cubicBezTo>
                    <a:pt x="280" y="221"/>
                    <a:pt x="280" y="220"/>
                    <a:pt x="280" y="220"/>
                  </a:cubicBezTo>
                  <a:cubicBezTo>
                    <a:pt x="263" y="214"/>
                    <a:pt x="248" y="208"/>
                    <a:pt x="236" y="201"/>
                  </a:cubicBezTo>
                  <a:cubicBezTo>
                    <a:pt x="218" y="190"/>
                    <a:pt x="205" y="179"/>
                    <a:pt x="195" y="167"/>
                  </a:cubicBezTo>
                  <a:cubicBezTo>
                    <a:pt x="185" y="155"/>
                    <a:pt x="179" y="142"/>
                    <a:pt x="175" y="131"/>
                  </a:cubicBezTo>
                  <a:cubicBezTo>
                    <a:pt x="173" y="123"/>
                    <a:pt x="172" y="116"/>
                    <a:pt x="171" y="109"/>
                  </a:cubicBezTo>
                  <a:cubicBezTo>
                    <a:pt x="171" y="103"/>
                    <a:pt x="171" y="97"/>
                    <a:pt x="171" y="92"/>
                  </a:cubicBezTo>
                  <a:cubicBezTo>
                    <a:pt x="166" y="94"/>
                    <a:pt x="159" y="96"/>
                    <a:pt x="153" y="99"/>
                  </a:cubicBezTo>
                  <a:cubicBezTo>
                    <a:pt x="146" y="102"/>
                    <a:pt x="140" y="106"/>
                    <a:pt x="134" y="110"/>
                  </a:cubicBezTo>
                  <a:cubicBezTo>
                    <a:pt x="126" y="117"/>
                    <a:pt x="119" y="124"/>
                    <a:pt x="113" y="134"/>
                  </a:cubicBezTo>
                  <a:cubicBezTo>
                    <a:pt x="108" y="143"/>
                    <a:pt x="104" y="153"/>
                    <a:pt x="103" y="165"/>
                  </a:cubicBezTo>
                  <a:cubicBezTo>
                    <a:pt x="102" y="173"/>
                    <a:pt x="102" y="173"/>
                    <a:pt x="102" y="173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94" y="175"/>
                    <a:pt x="94" y="175"/>
                    <a:pt x="94" y="175"/>
                  </a:cubicBezTo>
                  <a:cubicBezTo>
                    <a:pt x="94" y="175"/>
                    <a:pt x="93" y="176"/>
                    <a:pt x="92" y="176"/>
                  </a:cubicBezTo>
                  <a:cubicBezTo>
                    <a:pt x="90" y="177"/>
                    <a:pt x="87" y="178"/>
                    <a:pt x="84" y="180"/>
                  </a:cubicBezTo>
                  <a:cubicBezTo>
                    <a:pt x="77" y="183"/>
                    <a:pt x="68" y="188"/>
                    <a:pt x="59" y="196"/>
                  </a:cubicBezTo>
                  <a:cubicBezTo>
                    <a:pt x="54" y="202"/>
                    <a:pt x="48" y="208"/>
                    <a:pt x="44" y="216"/>
                  </a:cubicBezTo>
                  <a:cubicBezTo>
                    <a:pt x="39" y="224"/>
                    <a:pt x="36" y="232"/>
                    <a:pt x="34" y="243"/>
                  </a:cubicBezTo>
                  <a:cubicBezTo>
                    <a:pt x="32" y="250"/>
                    <a:pt x="32" y="258"/>
                    <a:pt x="32" y="268"/>
                  </a:cubicBezTo>
                  <a:cubicBezTo>
                    <a:pt x="33" y="269"/>
                    <a:pt x="33" y="271"/>
                    <a:pt x="33" y="272"/>
                  </a:cubicBezTo>
                  <a:cubicBezTo>
                    <a:pt x="33" y="272"/>
                    <a:pt x="33" y="272"/>
                    <a:pt x="33" y="272"/>
                  </a:cubicBezTo>
                  <a:cubicBezTo>
                    <a:pt x="33" y="272"/>
                    <a:pt x="33" y="272"/>
                    <a:pt x="33" y="272"/>
                  </a:cubicBezTo>
                  <a:cubicBezTo>
                    <a:pt x="33" y="272"/>
                    <a:pt x="33" y="273"/>
                    <a:pt x="33" y="273"/>
                  </a:cubicBezTo>
                  <a:cubicBezTo>
                    <a:pt x="33" y="273"/>
                    <a:pt x="33" y="273"/>
                    <a:pt x="33" y="274"/>
                  </a:cubicBezTo>
                  <a:cubicBezTo>
                    <a:pt x="33" y="275"/>
                    <a:pt x="33" y="277"/>
                    <a:pt x="33" y="280"/>
                  </a:cubicBezTo>
                  <a:cubicBezTo>
                    <a:pt x="34" y="285"/>
                    <a:pt x="36" y="292"/>
                    <a:pt x="39" y="300"/>
                  </a:cubicBezTo>
                  <a:cubicBezTo>
                    <a:pt x="42" y="305"/>
                    <a:pt x="45" y="311"/>
                    <a:pt x="49" y="316"/>
                  </a:cubicBezTo>
                  <a:cubicBezTo>
                    <a:pt x="55" y="323"/>
                    <a:pt x="62" y="330"/>
                    <a:pt x="73" y="337"/>
                  </a:cubicBezTo>
                  <a:cubicBezTo>
                    <a:pt x="82" y="342"/>
                    <a:pt x="94" y="347"/>
                    <a:pt x="108" y="350"/>
                  </a:cubicBezTo>
                  <a:cubicBezTo>
                    <a:pt x="122" y="353"/>
                    <a:pt x="139" y="355"/>
                    <a:pt x="160" y="355"/>
                  </a:cubicBezTo>
                  <a:cubicBezTo>
                    <a:pt x="161" y="355"/>
                    <a:pt x="162" y="356"/>
                    <a:pt x="163" y="356"/>
                  </a:cubicBezTo>
                  <a:cubicBezTo>
                    <a:pt x="164" y="351"/>
                    <a:pt x="166" y="346"/>
                    <a:pt x="168" y="341"/>
                  </a:cubicBezTo>
                  <a:cubicBezTo>
                    <a:pt x="170" y="338"/>
                    <a:pt x="172" y="336"/>
                    <a:pt x="174" y="333"/>
                  </a:cubicBezTo>
                  <a:cubicBezTo>
                    <a:pt x="177" y="330"/>
                    <a:pt x="182" y="329"/>
                    <a:pt x="185" y="332"/>
                  </a:cubicBezTo>
                  <a:cubicBezTo>
                    <a:pt x="188" y="335"/>
                    <a:pt x="189" y="340"/>
                    <a:pt x="186" y="343"/>
                  </a:cubicBezTo>
                  <a:cubicBezTo>
                    <a:pt x="184" y="345"/>
                    <a:pt x="183" y="347"/>
                    <a:pt x="182" y="349"/>
                  </a:cubicBezTo>
                  <a:cubicBezTo>
                    <a:pt x="180" y="353"/>
                    <a:pt x="178" y="356"/>
                    <a:pt x="178" y="360"/>
                  </a:cubicBezTo>
                  <a:cubicBezTo>
                    <a:pt x="177" y="363"/>
                    <a:pt x="177" y="367"/>
                    <a:pt x="177" y="370"/>
                  </a:cubicBezTo>
                  <a:cubicBezTo>
                    <a:pt x="177" y="377"/>
                    <a:pt x="179" y="382"/>
                    <a:pt x="181" y="386"/>
                  </a:cubicBezTo>
                  <a:cubicBezTo>
                    <a:pt x="182" y="388"/>
                    <a:pt x="183" y="390"/>
                    <a:pt x="183" y="390"/>
                  </a:cubicBezTo>
                  <a:cubicBezTo>
                    <a:pt x="183" y="390"/>
                    <a:pt x="183" y="390"/>
                    <a:pt x="183" y="390"/>
                  </a:cubicBezTo>
                  <a:cubicBezTo>
                    <a:pt x="183" y="390"/>
                    <a:pt x="183" y="390"/>
                    <a:pt x="183" y="390"/>
                  </a:cubicBezTo>
                  <a:cubicBezTo>
                    <a:pt x="183" y="390"/>
                    <a:pt x="183" y="390"/>
                    <a:pt x="183" y="390"/>
                  </a:cubicBezTo>
                  <a:cubicBezTo>
                    <a:pt x="185" y="393"/>
                    <a:pt x="184" y="398"/>
                    <a:pt x="180" y="400"/>
                  </a:cubicBezTo>
                  <a:cubicBezTo>
                    <a:pt x="177" y="403"/>
                    <a:pt x="172" y="402"/>
                    <a:pt x="170" y="398"/>
                  </a:cubicBezTo>
                  <a:cubicBezTo>
                    <a:pt x="169" y="398"/>
                    <a:pt x="168" y="395"/>
                    <a:pt x="166" y="392"/>
                  </a:cubicBezTo>
                  <a:cubicBezTo>
                    <a:pt x="165" y="388"/>
                    <a:pt x="163" y="384"/>
                    <a:pt x="162" y="378"/>
                  </a:cubicBezTo>
                  <a:cubicBezTo>
                    <a:pt x="162" y="379"/>
                    <a:pt x="161" y="379"/>
                    <a:pt x="160" y="379"/>
                  </a:cubicBezTo>
                  <a:cubicBezTo>
                    <a:pt x="138" y="379"/>
                    <a:pt x="119" y="376"/>
                    <a:pt x="103" y="373"/>
                  </a:cubicBezTo>
                  <a:cubicBezTo>
                    <a:pt x="86" y="369"/>
                    <a:pt x="73" y="363"/>
                    <a:pt x="62" y="357"/>
                  </a:cubicBezTo>
                  <a:cubicBezTo>
                    <a:pt x="47" y="348"/>
                    <a:pt x="36" y="338"/>
                    <a:pt x="28" y="327"/>
                  </a:cubicBezTo>
                  <a:cubicBezTo>
                    <a:pt x="23" y="320"/>
                    <a:pt x="20" y="314"/>
                    <a:pt x="17" y="307"/>
                  </a:cubicBezTo>
                  <a:cubicBezTo>
                    <a:pt x="14" y="313"/>
                    <a:pt x="10" y="321"/>
                    <a:pt x="7" y="329"/>
                  </a:cubicBezTo>
                  <a:cubicBezTo>
                    <a:pt x="4" y="337"/>
                    <a:pt x="2" y="347"/>
                    <a:pt x="1" y="357"/>
                  </a:cubicBezTo>
                  <a:cubicBezTo>
                    <a:pt x="0" y="363"/>
                    <a:pt x="0" y="370"/>
                    <a:pt x="1" y="377"/>
                  </a:cubicBezTo>
                  <a:cubicBezTo>
                    <a:pt x="1" y="379"/>
                    <a:pt x="1" y="380"/>
                    <a:pt x="1" y="382"/>
                  </a:cubicBezTo>
                  <a:cubicBezTo>
                    <a:pt x="4" y="379"/>
                    <a:pt x="6" y="376"/>
                    <a:pt x="9" y="373"/>
                  </a:cubicBezTo>
                  <a:cubicBezTo>
                    <a:pt x="14" y="367"/>
                    <a:pt x="21" y="361"/>
                    <a:pt x="29" y="357"/>
                  </a:cubicBezTo>
                  <a:cubicBezTo>
                    <a:pt x="35" y="354"/>
                    <a:pt x="42" y="356"/>
                    <a:pt x="45" y="361"/>
                  </a:cubicBezTo>
                  <a:cubicBezTo>
                    <a:pt x="48" y="367"/>
                    <a:pt x="46" y="374"/>
                    <a:pt x="41" y="377"/>
                  </a:cubicBezTo>
                  <a:cubicBezTo>
                    <a:pt x="35" y="380"/>
                    <a:pt x="30" y="384"/>
                    <a:pt x="26" y="389"/>
                  </a:cubicBezTo>
                  <a:cubicBezTo>
                    <a:pt x="22" y="393"/>
                    <a:pt x="19" y="398"/>
                    <a:pt x="16" y="402"/>
                  </a:cubicBezTo>
                  <a:cubicBezTo>
                    <a:pt x="13" y="407"/>
                    <a:pt x="11" y="412"/>
                    <a:pt x="10" y="415"/>
                  </a:cubicBezTo>
                  <a:cubicBezTo>
                    <a:pt x="10" y="416"/>
                    <a:pt x="10" y="416"/>
                    <a:pt x="10" y="417"/>
                  </a:cubicBezTo>
                  <a:cubicBezTo>
                    <a:pt x="9" y="418"/>
                    <a:pt x="9" y="418"/>
                    <a:pt x="9" y="419"/>
                  </a:cubicBezTo>
                  <a:cubicBezTo>
                    <a:pt x="9" y="419"/>
                    <a:pt x="9" y="419"/>
                    <a:pt x="9" y="419"/>
                  </a:cubicBezTo>
                  <a:cubicBezTo>
                    <a:pt x="9" y="420"/>
                    <a:pt x="9" y="420"/>
                    <a:pt x="8" y="420"/>
                  </a:cubicBezTo>
                  <a:cubicBezTo>
                    <a:pt x="8" y="420"/>
                    <a:pt x="8" y="420"/>
                    <a:pt x="8" y="421"/>
                  </a:cubicBezTo>
                  <a:cubicBezTo>
                    <a:pt x="8" y="421"/>
                    <a:pt x="8" y="421"/>
                    <a:pt x="8" y="421"/>
                  </a:cubicBezTo>
                  <a:cubicBezTo>
                    <a:pt x="7" y="425"/>
                    <a:pt x="5" y="430"/>
                    <a:pt x="4" y="436"/>
                  </a:cubicBezTo>
                  <a:cubicBezTo>
                    <a:pt x="2" y="448"/>
                    <a:pt x="0" y="465"/>
                    <a:pt x="3" y="483"/>
                  </a:cubicBezTo>
                  <a:cubicBezTo>
                    <a:pt x="5" y="495"/>
                    <a:pt x="9" y="508"/>
                    <a:pt x="16" y="520"/>
                  </a:cubicBezTo>
                  <a:cubicBezTo>
                    <a:pt x="19" y="528"/>
                    <a:pt x="24" y="535"/>
                    <a:pt x="31" y="542"/>
                  </a:cubicBezTo>
                  <a:cubicBezTo>
                    <a:pt x="33" y="545"/>
                    <a:pt x="36" y="548"/>
                    <a:pt x="39" y="551"/>
                  </a:cubicBezTo>
                  <a:cubicBezTo>
                    <a:pt x="40" y="547"/>
                    <a:pt x="41" y="542"/>
                    <a:pt x="42" y="537"/>
                  </a:cubicBezTo>
                  <a:cubicBezTo>
                    <a:pt x="45" y="524"/>
                    <a:pt x="51" y="508"/>
                    <a:pt x="59" y="493"/>
                  </a:cubicBezTo>
                  <a:cubicBezTo>
                    <a:pt x="67" y="479"/>
                    <a:pt x="78" y="465"/>
                    <a:pt x="93" y="453"/>
                  </a:cubicBezTo>
                  <a:cubicBezTo>
                    <a:pt x="107" y="441"/>
                    <a:pt x="125" y="431"/>
                    <a:pt x="147" y="425"/>
                  </a:cubicBezTo>
                  <a:cubicBezTo>
                    <a:pt x="147" y="425"/>
                    <a:pt x="147" y="425"/>
                    <a:pt x="147" y="425"/>
                  </a:cubicBezTo>
                  <a:cubicBezTo>
                    <a:pt x="147" y="425"/>
                    <a:pt x="147" y="425"/>
                    <a:pt x="147" y="425"/>
                  </a:cubicBezTo>
                  <a:cubicBezTo>
                    <a:pt x="147" y="425"/>
                    <a:pt x="147" y="425"/>
                    <a:pt x="147" y="425"/>
                  </a:cubicBezTo>
                  <a:cubicBezTo>
                    <a:pt x="147" y="425"/>
                    <a:pt x="147" y="425"/>
                    <a:pt x="147" y="425"/>
                  </a:cubicBezTo>
                  <a:cubicBezTo>
                    <a:pt x="149" y="425"/>
                    <a:pt x="157" y="423"/>
                    <a:pt x="169" y="421"/>
                  </a:cubicBezTo>
                  <a:cubicBezTo>
                    <a:pt x="182" y="420"/>
                    <a:pt x="200" y="420"/>
                    <a:pt x="220" y="424"/>
                  </a:cubicBezTo>
                  <a:cubicBezTo>
                    <a:pt x="233" y="426"/>
                    <a:pt x="247" y="431"/>
                    <a:pt x="260" y="439"/>
                  </a:cubicBezTo>
                  <a:cubicBezTo>
                    <a:pt x="269" y="444"/>
                    <a:pt x="278" y="450"/>
                    <a:pt x="286" y="458"/>
                  </a:cubicBezTo>
                  <a:cubicBezTo>
                    <a:pt x="294" y="466"/>
                    <a:pt x="301" y="475"/>
                    <a:pt x="308" y="486"/>
                  </a:cubicBezTo>
                  <a:cubicBezTo>
                    <a:pt x="312" y="491"/>
                    <a:pt x="310" y="499"/>
                    <a:pt x="305" y="502"/>
                  </a:cubicBezTo>
                  <a:cubicBezTo>
                    <a:pt x="299" y="505"/>
                    <a:pt x="292" y="504"/>
                    <a:pt x="289" y="498"/>
                  </a:cubicBezTo>
                  <a:cubicBezTo>
                    <a:pt x="283" y="489"/>
                    <a:pt x="276" y="481"/>
                    <a:pt x="270" y="475"/>
                  </a:cubicBezTo>
                  <a:cubicBezTo>
                    <a:pt x="263" y="468"/>
                    <a:pt x="256" y="463"/>
                    <a:pt x="249" y="459"/>
                  </a:cubicBezTo>
                  <a:cubicBezTo>
                    <a:pt x="238" y="453"/>
                    <a:pt x="226" y="449"/>
                    <a:pt x="215" y="447"/>
                  </a:cubicBezTo>
                  <a:cubicBezTo>
                    <a:pt x="205" y="444"/>
                    <a:pt x="194" y="444"/>
                    <a:pt x="185" y="444"/>
                  </a:cubicBezTo>
                  <a:cubicBezTo>
                    <a:pt x="167" y="444"/>
                    <a:pt x="154" y="448"/>
                    <a:pt x="154" y="448"/>
                  </a:cubicBezTo>
                  <a:cubicBezTo>
                    <a:pt x="154" y="448"/>
                    <a:pt x="154" y="448"/>
                    <a:pt x="154" y="448"/>
                  </a:cubicBezTo>
                  <a:cubicBezTo>
                    <a:pt x="154" y="448"/>
                    <a:pt x="154" y="448"/>
                    <a:pt x="154" y="448"/>
                  </a:cubicBezTo>
                  <a:cubicBezTo>
                    <a:pt x="154" y="448"/>
                    <a:pt x="154" y="448"/>
                    <a:pt x="154" y="448"/>
                  </a:cubicBezTo>
                  <a:cubicBezTo>
                    <a:pt x="135" y="453"/>
                    <a:pt x="120" y="461"/>
                    <a:pt x="108" y="471"/>
                  </a:cubicBezTo>
                  <a:cubicBezTo>
                    <a:pt x="96" y="481"/>
                    <a:pt x="86" y="493"/>
                    <a:pt x="79" y="505"/>
                  </a:cubicBezTo>
                  <a:cubicBezTo>
                    <a:pt x="72" y="518"/>
                    <a:pt x="67" y="531"/>
                    <a:pt x="65" y="542"/>
                  </a:cubicBezTo>
                  <a:cubicBezTo>
                    <a:pt x="62" y="551"/>
                    <a:pt x="62" y="559"/>
                    <a:pt x="62" y="565"/>
                  </a:cubicBezTo>
                  <a:cubicBezTo>
                    <a:pt x="62" y="566"/>
                    <a:pt x="62" y="568"/>
                    <a:pt x="62" y="569"/>
                  </a:cubicBezTo>
                  <a:cubicBezTo>
                    <a:pt x="62" y="570"/>
                    <a:pt x="62" y="570"/>
                    <a:pt x="62" y="570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6"/>
                    <a:pt x="62" y="576"/>
                    <a:pt x="62" y="576"/>
                  </a:cubicBezTo>
                  <a:cubicBezTo>
                    <a:pt x="62" y="577"/>
                    <a:pt x="63" y="577"/>
                    <a:pt x="63" y="578"/>
                  </a:cubicBezTo>
                  <a:cubicBezTo>
                    <a:pt x="63" y="581"/>
                    <a:pt x="63" y="584"/>
                    <a:pt x="64" y="588"/>
                  </a:cubicBezTo>
                  <a:cubicBezTo>
                    <a:pt x="65" y="595"/>
                    <a:pt x="68" y="606"/>
                    <a:pt x="74" y="618"/>
                  </a:cubicBezTo>
                  <a:cubicBezTo>
                    <a:pt x="78" y="626"/>
                    <a:pt x="83" y="634"/>
                    <a:pt x="89" y="642"/>
                  </a:cubicBezTo>
                  <a:cubicBezTo>
                    <a:pt x="98" y="653"/>
                    <a:pt x="110" y="664"/>
                    <a:pt x="126" y="673"/>
                  </a:cubicBezTo>
                  <a:cubicBezTo>
                    <a:pt x="139" y="681"/>
                    <a:pt x="156" y="688"/>
                    <a:pt x="177" y="692"/>
                  </a:cubicBezTo>
                  <a:cubicBezTo>
                    <a:pt x="177" y="692"/>
                    <a:pt x="177" y="692"/>
                    <a:pt x="177" y="692"/>
                  </a:cubicBezTo>
                  <a:cubicBezTo>
                    <a:pt x="178" y="692"/>
                    <a:pt x="178" y="693"/>
                    <a:pt x="180" y="693"/>
                  </a:cubicBezTo>
                  <a:cubicBezTo>
                    <a:pt x="182" y="693"/>
                    <a:pt x="185" y="693"/>
                    <a:pt x="189" y="693"/>
                  </a:cubicBezTo>
                  <a:cubicBezTo>
                    <a:pt x="197" y="693"/>
                    <a:pt x="208" y="693"/>
                    <a:pt x="219" y="690"/>
                  </a:cubicBezTo>
                  <a:cubicBezTo>
                    <a:pt x="227" y="688"/>
                    <a:pt x="234" y="685"/>
                    <a:pt x="241" y="681"/>
                  </a:cubicBezTo>
                  <a:cubicBezTo>
                    <a:pt x="247" y="678"/>
                    <a:pt x="252" y="675"/>
                    <a:pt x="256" y="672"/>
                  </a:cubicBezTo>
                  <a:cubicBezTo>
                    <a:pt x="260" y="669"/>
                    <a:pt x="263" y="666"/>
                    <a:pt x="267" y="662"/>
                  </a:cubicBezTo>
                  <a:cubicBezTo>
                    <a:pt x="270" y="660"/>
                    <a:pt x="272" y="657"/>
                    <a:pt x="275" y="654"/>
                  </a:cubicBezTo>
                  <a:cubicBezTo>
                    <a:pt x="278" y="650"/>
                    <a:pt x="282" y="645"/>
                    <a:pt x="286" y="638"/>
                  </a:cubicBezTo>
                  <a:cubicBezTo>
                    <a:pt x="292" y="630"/>
                    <a:pt x="298" y="620"/>
                    <a:pt x="306" y="607"/>
                  </a:cubicBezTo>
                  <a:cubicBezTo>
                    <a:pt x="306" y="607"/>
                    <a:pt x="306" y="607"/>
                    <a:pt x="306" y="607"/>
                  </a:cubicBezTo>
                  <a:lnTo>
                    <a:pt x="475" y="31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4549" y="1143"/>
              <a:ext cx="96" cy="174"/>
            </a:xfrm>
            <a:custGeom>
              <a:avLst/>
              <a:gdLst/>
              <a:ahLst/>
              <a:cxnLst>
                <a:cxn ang="0">
                  <a:pos x="18" y="197"/>
                </a:cxn>
                <a:cxn ang="0">
                  <a:pos x="14" y="195"/>
                </a:cxn>
                <a:cxn ang="0">
                  <a:pos x="9" y="156"/>
                </a:cxn>
                <a:cxn ang="0">
                  <a:pos x="44" y="35"/>
                </a:cxn>
                <a:cxn ang="0">
                  <a:pos x="67" y="3"/>
                </a:cxn>
                <a:cxn ang="0">
                  <a:pos x="99" y="26"/>
                </a:cxn>
                <a:cxn ang="0">
                  <a:pos x="54" y="190"/>
                </a:cxn>
                <a:cxn ang="0">
                  <a:pos x="18" y="197"/>
                </a:cxn>
              </a:cxnLst>
              <a:rect l="0" t="0" r="r" b="b"/>
              <a:pathLst>
                <a:path w="113" h="204">
                  <a:moveTo>
                    <a:pt x="18" y="197"/>
                  </a:moveTo>
                  <a:cubicBezTo>
                    <a:pt x="17" y="197"/>
                    <a:pt x="16" y="196"/>
                    <a:pt x="14" y="195"/>
                  </a:cubicBezTo>
                  <a:cubicBezTo>
                    <a:pt x="2" y="186"/>
                    <a:pt x="0" y="168"/>
                    <a:pt x="9" y="156"/>
                  </a:cubicBezTo>
                  <a:cubicBezTo>
                    <a:pt x="10" y="155"/>
                    <a:pt x="54" y="97"/>
                    <a:pt x="44" y="35"/>
                  </a:cubicBezTo>
                  <a:cubicBezTo>
                    <a:pt x="41" y="20"/>
                    <a:pt x="52" y="5"/>
                    <a:pt x="67" y="3"/>
                  </a:cubicBezTo>
                  <a:cubicBezTo>
                    <a:pt x="83" y="0"/>
                    <a:pt x="97" y="11"/>
                    <a:pt x="99" y="26"/>
                  </a:cubicBezTo>
                  <a:cubicBezTo>
                    <a:pt x="113" y="112"/>
                    <a:pt x="56" y="187"/>
                    <a:pt x="54" y="190"/>
                  </a:cubicBezTo>
                  <a:cubicBezTo>
                    <a:pt x="45" y="202"/>
                    <a:pt x="30" y="204"/>
                    <a:pt x="18" y="197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4674" y="1246"/>
              <a:ext cx="143" cy="145"/>
            </a:xfrm>
            <a:custGeom>
              <a:avLst/>
              <a:gdLst/>
              <a:ahLst/>
              <a:cxnLst>
                <a:cxn ang="0">
                  <a:pos x="18" y="162"/>
                </a:cxn>
                <a:cxn ang="0">
                  <a:pos x="6" y="127"/>
                </a:cxn>
                <a:cxn ang="0">
                  <a:pos x="125" y="6"/>
                </a:cxn>
                <a:cxn ang="0">
                  <a:pos x="161" y="22"/>
                </a:cxn>
                <a:cxn ang="0">
                  <a:pos x="145" y="58"/>
                </a:cxn>
                <a:cxn ang="0">
                  <a:pos x="58" y="149"/>
                </a:cxn>
                <a:cxn ang="0">
                  <a:pos x="21" y="164"/>
                </a:cxn>
                <a:cxn ang="0">
                  <a:pos x="18" y="162"/>
                </a:cxn>
              </a:cxnLst>
              <a:rect l="0" t="0" r="r" b="b"/>
              <a:pathLst>
                <a:path w="167" h="170">
                  <a:moveTo>
                    <a:pt x="18" y="162"/>
                  </a:moveTo>
                  <a:cubicBezTo>
                    <a:pt x="6" y="155"/>
                    <a:pt x="0" y="140"/>
                    <a:pt x="6" y="127"/>
                  </a:cubicBezTo>
                  <a:cubicBezTo>
                    <a:pt x="7" y="124"/>
                    <a:pt x="44" y="37"/>
                    <a:pt x="125" y="6"/>
                  </a:cubicBezTo>
                  <a:cubicBezTo>
                    <a:pt x="140" y="0"/>
                    <a:pt x="156" y="8"/>
                    <a:pt x="161" y="22"/>
                  </a:cubicBezTo>
                  <a:cubicBezTo>
                    <a:pt x="167" y="37"/>
                    <a:pt x="160" y="53"/>
                    <a:pt x="145" y="58"/>
                  </a:cubicBezTo>
                  <a:cubicBezTo>
                    <a:pt x="87" y="81"/>
                    <a:pt x="58" y="148"/>
                    <a:pt x="58" y="149"/>
                  </a:cubicBezTo>
                  <a:cubicBezTo>
                    <a:pt x="52" y="163"/>
                    <a:pt x="35" y="170"/>
                    <a:pt x="21" y="164"/>
                  </a:cubicBezTo>
                  <a:cubicBezTo>
                    <a:pt x="20" y="163"/>
                    <a:pt x="19" y="163"/>
                    <a:pt x="18" y="162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434566" y="2053170"/>
            <a:ext cx="5322867" cy="2697742"/>
            <a:chOff x="6720203" y="3048020"/>
            <a:chExt cx="2890934" cy="2890934"/>
          </a:xfrm>
        </p:grpSpPr>
        <p:grpSp>
          <p:nvGrpSpPr>
            <p:cNvPr id="65" name="Group 64"/>
            <p:cNvGrpSpPr/>
            <p:nvPr/>
          </p:nvGrpSpPr>
          <p:grpSpPr>
            <a:xfrm>
              <a:off x="6720203" y="3048020"/>
              <a:ext cx="2890934" cy="2890934"/>
              <a:chOff x="5389984" y="703871"/>
              <a:chExt cx="3724744" cy="3724744"/>
            </a:xfrm>
          </p:grpSpPr>
          <p:sp>
            <p:nvSpPr>
              <p:cNvPr id="66" name="Oval 65"/>
              <p:cNvSpPr/>
              <p:nvPr/>
            </p:nvSpPr>
            <p:spPr>
              <a:xfrm>
                <a:off x="5502154" y="816041"/>
                <a:ext cx="3500405" cy="3500405"/>
              </a:xfrm>
              <a:prstGeom prst="ellipse">
                <a:avLst/>
              </a:prstGeom>
              <a:solidFill>
                <a:schemeClr val="accent1">
                  <a:alpha val="85000"/>
                </a:schemeClr>
              </a:solidFill>
              <a:ln w="57150"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5389984" y="703871"/>
                <a:ext cx="3724744" cy="3724744"/>
              </a:xfrm>
              <a:prstGeom prst="ellipse">
                <a:avLst/>
              </a:prstGeom>
              <a:noFill/>
              <a:ln w="31750">
                <a:solidFill>
                  <a:schemeClr val="accent1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d-ID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7037959" y="4178862"/>
              <a:ext cx="2255420" cy="1088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+mj-lt"/>
                  <a:ea typeface="+mn-ea"/>
                  <a:cs typeface="+mn-cs"/>
                </a:rPr>
                <a:t>Oleh</a:t>
              </a:r>
            </a:p>
            <a:p>
              <a:pPr lvl="0" algn="ctr"/>
              <a:r>
                <a:rPr lang="id-ID" sz="2000">
                  <a:solidFill>
                    <a:srgbClr val="FFFFFF"/>
                  </a:solidFill>
                  <a:latin typeface="+mj-lt"/>
                </a:rPr>
                <a:t>Laili Fauziah</a:t>
              </a:r>
              <a:endParaRPr lang="en-US" sz="2000">
                <a:solidFill>
                  <a:srgbClr val="FFFFFF"/>
                </a:solidFill>
                <a:latin typeface="+mj-lt"/>
              </a:endParaRPr>
            </a:p>
            <a:p>
              <a:pPr lvl="0" algn="ctr"/>
              <a:r>
                <a:rPr lang="id-ID" sz="2000">
                  <a:solidFill>
                    <a:srgbClr val="FFFFFF"/>
                  </a:solidFill>
                  <a:latin typeface="+mj-lt"/>
                </a:rPr>
                <a:t>2123022006</a:t>
              </a:r>
              <a:endParaRPr lang="id-ID" sz="2000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70" name="Freeform 124"/>
            <p:cNvSpPr>
              <a:spLocks noChangeArrowheads="1"/>
            </p:cNvSpPr>
            <p:nvPr/>
          </p:nvSpPr>
          <p:spPr bwMode="auto">
            <a:xfrm>
              <a:off x="7816956" y="3322029"/>
              <a:ext cx="744042" cy="718603"/>
            </a:xfrm>
            <a:custGeom>
              <a:avLst/>
              <a:gdLst>
                <a:gd name="T0" fmla="*/ 79 w 515"/>
                <a:gd name="T1" fmla="*/ 337 h 498"/>
                <a:gd name="T2" fmla="*/ 79 w 515"/>
                <a:gd name="T3" fmla="*/ 337 h 498"/>
                <a:gd name="T4" fmla="*/ 18 w 515"/>
                <a:gd name="T5" fmla="*/ 470 h 498"/>
                <a:gd name="T6" fmla="*/ 169 w 515"/>
                <a:gd name="T7" fmla="*/ 434 h 498"/>
                <a:gd name="T8" fmla="*/ 160 w 515"/>
                <a:gd name="T9" fmla="*/ 346 h 498"/>
                <a:gd name="T10" fmla="*/ 79 w 515"/>
                <a:gd name="T11" fmla="*/ 337 h 498"/>
                <a:gd name="T12" fmla="*/ 496 w 515"/>
                <a:gd name="T13" fmla="*/ 18 h 498"/>
                <a:gd name="T14" fmla="*/ 496 w 515"/>
                <a:gd name="T15" fmla="*/ 18 h 498"/>
                <a:gd name="T16" fmla="*/ 195 w 515"/>
                <a:gd name="T17" fmla="*/ 231 h 498"/>
                <a:gd name="T18" fmla="*/ 141 w 515"/>
                <a:gd name="T19" fmla="*/ 293 h 498"/>
                <a:gd name="T20" fmla="*/ 150 w 515"/>
                <a:gd name="T21" fmla="*/ 301 h 498"/>
                <a:gd name="T22" fmla="*/ 186 w 515"/>
                <a:gd name="T23" fmla="*/ 328 h 498"/>
                <a:gd name="T24" fmla="*/ 204 w 515"/>
                <a:gd name="T25" fmla="*/ 354 h 498"/>
                <a:gd name="T26" fmla="*/ 213 w 515"/>
                <a:gd name="T27" fmla="*/ 363 h 498"/>
                <a:gd name="T28" fmla="*/ 275 w 515"/>
                <a:gd name="T29" fmla="*/ 310 h 498"/>
                <a:gd name="T30" fmla="*/ 496 w 515"/>
                <a:gd name="T31" fmla="*/ 18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15" h="498">
                  <a:moveTo>
                    <a:pt x="79" y="337"/>
                  </a:moveTo>
                  <a:lnTo>
                    <a:pt x="79" y="337"/>
                  </a:lnTo>
                  <a:cubicBezTo>
                    <a:pt x="44" y="372"/>
                    <a:pt x="71" y="416"/>
                    <a:pt x="18" y="470"/>
                  </a:cubicBezTo>
                  <a:cubicBezTo>
                    <a:pt x="0" y="497"/>
                    <a:pt x="116" y="487"/>
                    <a:pt x="169" y="434"/>
                  </a:cubicBezTo>
                  <a:cubicBezTo>
                    <a:pt x="195" y="407"/>
                    <a:pt x="186" y="372"/>
                    <a:pt x="160" y="346"/>
                  </a:cubicBezTo>
                  <a:cubicBezTo>
                    <a:pt x="132" y="319"/>
                    <a:pt x="97" y="319"/>
                    <a:pt x="79" y="337"/>
                  </a:cubicBezTo>
                  <a:close/>
                  <a:moveTo>
                    <a:pt x="496" y="18"/>
                  </a:moveTo>
                  <a:lnTo>
                    <a:pt x="496" y="18"/>
                  </a:lnTo>
                  <a:cubicBezTo>
                    <a:pt x="479" y="0"/>
                    <a:pt x="257" y="168"/>
                    <a:pt x="195" y="231"/>
                  </a:cubicBezTo>
                  <a:cubicBezTo>
                    <a:pt x="169" y="266"/>
                    <a:pt x="160" y="284"/>
                    <a:pt x="141" y="293"/>
                  </a:cubicBezTo>
                  <a:cubicBezTo>
                    <a:pt x="141" y="301"/>
                    <a:pt x="150" y="301"/>
                    <a:pt x="150" y="301"/>
                  </a:cubicBezTo>
                  <a:cubicBezTo>
                    <a:pt x="160" y="310"/>
                    <a:pt x="169" y="310"/>
                    <a:pt x="186" y="328"/>
                  </a:cubicBezTo>
                  <a:cubicBezTo>
                    <a:pt x="195" y="337"/>
                    <a:pt x="204" y="346"/>
                    <a:pt x="204" y="354"/>
                  </a:cubicBezTo>
                  <a:cubicBezTo>
                    <a:pt x="204" y="363"/>
                    <a:pt x="213" y="363"/>
                    <a:pt x="213" y="363"/>
                  </a:cubicBezTo>
                  <a:cubicBezTo>
                    <a:pt x="230" y="354"/>
                    <a:pt x="248" y="337"/>
                    <a:pt x="275" y="310"/>
                  </a:cubicBezTo>
                  <a:cubicBezTo>
                    <a:pt x="336" y="248"/>
                    <a:pt x="514" y="35"/>
                    <a:pt x="496" y="1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5994100A-D21C-5D82-AD31-5FB0D5C71115}"/>
              </a:ext>
            </a:extLst>
          </p:cNvPr>
          <p:cNvSpPr txBox="1"/>
          <p:nvPr/>
        </p:nvSpPr>
        <p:spPr>
          <a:xfrm>
            <a:off x="3325847" y="4947104"/>
            <a:ext cx="55402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Program Studi Magister Pendidikan Fisika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Fakultas Keguruan dan Ilmu Pendidikan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Universitas Lampung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2022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30" name="Picture 1" descr="Logo Universitas Lampung Original PNG - rekreartive">
            <a:extLst>
              <a:ext uri="{FF2B5EF4-FFF2-40B4-BE49-F238E27FC236}">
                <a16:creationId xmlns:a16="http://schemas.microsoft.com/office/drawing/2014/main" id="{557A3C1D-616C-846B-12BE-24A7EE1185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141" y="19995"/>
            <a:ext cx="1398075" cy="1286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2FC5C8B-8A32-FAC6-313C-D7BE08D66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36813" y="225257"/>
            <a:ext cx="1280223" cy="128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50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Induktansi Diri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8CE861-39BD-4315-9632-1C1900D1F911}" type="slidenum"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ource Sans Pro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ource Sans Pro"/>
              <a:ea typeface="+mn-ea"/>
              <a:cs typeface="+mn-cs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4382052" y="1817873"/>
            <a:ext cx="3685704" cy="5079883"/>
            <a:chOff x="4382052" y="1817873"/>
            <a:chExt cx="3685704" cy="5079883"/>
          </a:xfrm>
        </p:grpSpPr>
        <p:sp>
          <p:nvSpPr>
            <p:cNvPr id="29" name="Freeform 5"/>
            <p:cNvSpPr>
              <a:spLocks/>
            </p:cNvSpPr>
            <p:nvPr/>
          </p:nvSpPr>
          <p:spPr bwMode="auto">
            <a:xfrm>
              <a:off x="4382052" y="1817873"/>
              <a:ext cx="3685704" cy="4026606"/>
            </a:xfrm>
            <a:custGeom>
              <a:avLst/>
              <a:gdLst/>
              <a:ahLst/>
              <a:cxnLst>
                <a:cxn ang="0">
                  <a:pos x="1472" y="548"/>
                </a:cxn>
                <a:cxn ang="0">
                  <a:pos x="959" y="57"/>
                </a:cxn>
                <a:cxn ang="0">
                  <a:pos x="107" y="395"/>
                </a:cxn>
                <a:cxn ang="0">
                  <a:pos x="127" y="1032"/>
                </a:cxn>
                <a:cxn ang="0">
                  <a:pos x="403" y="1683"/>
                </a:cxn>
                <a:cxn ang="0">
                  <a:pos x="1158" y="1912"/>
                </a:cxn>
                <a:cxn ang="0">
                  <a:pos x="1290" y="1706"/>
                </a:cxn>
                <a:cxn ang="0">
                  <a:pos x="1565" y="1597"/>
                </a:cxn>
                <a:cxn ang="0">
                  <a:pos x="1553" y="1507"/>
                </a:cxn>
                <a:cxn ang="0">
                  <a:pos x="1580" y="1393"/>
                </a:cxn>
                <a:cxn ang="0">
                  <a:pos x="1566" y="1341"/>
                </a:cxn>
                <a:cxn ang="0">
                  <a:pos x="1599" y="1302"/>
                </a:cxn>
                <a:cxn ang="0">
                  <a:pos x="1593" y="1176"/>
                </a:cxn>
                <a:cxn ang="0">
                  <a:pos x="1718" y="1037"/>
                </a:cxn>
                <a:cxn ang="0">
                  <a:pos x="1600" y="865"/>
                </a:cxn>
                <a:cxn ang="0">
                  <a:pos x="1522" y="767"/>
                </a:cxn>
                <a:cxn ang="0">
                  <a:pos x="1519" y="625"/>
                </a:cxn>
                <a:cxn ang="0">
                  <a:pos x="1472" y="548"/>
                </a:cxn>
              </a:cxnLst>
              <a:rect l="0" t="0" r="r" b="b"/>
              <a:pathLst>
                <a:path w="1749" h="1912">
                  <a:moveTo>
                    <a:pt x="1472" y="548"/>
                  </a:moveTo>
                  <a:cubicBezTo>
                    <a:pt x="1472" y="548"/>
                    <a:pt x="1359" y="115"/>
                    <a:pt x="959" y="57"/>
                  </a:cubicBezTo>
                  <a:cubicBezTo>
                    <a:pt x="558" y="0"/>
                    <a:pt x="213" y="94"/>
                    <a:pt x="107" y="395"/>
                  </a:cubicBezTo>
                  <a:cubicBezTo>
                    <a:pt x="0" y="696"/>
                    <a:pt x="33" y="916"/>
                    <a:pt x="127" y="1032"/>
                  </a:cubicBezTo>
                  <a:cubicBezTo>
                    <a:pt x="222" y="1148"/>
                    <a:pt x="424" y="1398"/>
                    <a:pt x="403" y="1683"/>
                  </a:cubicBezTo>
                  <a:cubicBezTo>
                    <a:pt x="1158" y="1912"/>
                    <a:pt x="1158" y="1912"/>
                    <a:pt x="1158" y="1912"/>
                  </a:cubicBezTo>
                  <a:cubicBezTo>
                    <a:pt x="1158" y="1912"/>
                    <a:pt x="1176" y="1701"/>
                    <a:pt x="1290" y="1706"/>
                  </a:cubicBezTo>
                  <a:cubicBezTo>
                    <a:pt x="1403" y="1710"/>
                    <a:pt x="1558" y="1738"/>
                    <a:pt x="1565" y="1597"/>
                  </a:cubicBezTo>
                  <a:cubicBezTo>
                    <a:pt x="1565" y="1597"/>
                    <a:pt x="1560" y="1529"/>
                    <a:pt x="1553" y="1507"/>
                  </a:cubicBezTo>
                  <a:cubicBezTo>
                    <a:pt x="1547" y="1485"/>
                    <a:pt x="1584" y="1418"/>
                    <a:pt x="1580" y="1393"/>
                  </a:cubicBezTo>
                  <a:cubicBezTo>
                    <a:pt x="1577" y="1369"/>
                    <a:pt x="1566" y="1341"/>
                    <a:pt x="1566" y="1341"/>
                  </a:cubicBezTo>
                  <a:cubicBezTo>
                    <a:pt x="1566" y="1341"/>
                    <a:pt x="1609" y="1324"/>
                    <a:pt x="1599" y="1302"/>
                  </a:cubicBezTo>
                  <a:cubicBezTo>
                    <a:pt x="1588" y="1280"/>
                    <a:pt x="1565" y="1203"/>
                    <a:pt x="1593" y="1176"/>
                  </a:cubicBezTo>
                  <a:cubicBezTo>
                    <a:pt x="1621" y="1148"/>
                    <a:pt x="1749" y="1112"/>
                    <a:pt x="1718" y="1037"/>
                  </a:cubicBezTo>
                  <a:cubicBezTo>
                    <a:pt x="1687" y="961"/>
                    <a:pt x="1636" y="890"/>
                    <a:pt x="1600" y="865"/>
                  </a:cubicBezTo>
                  <a:cubicBezTo>
                    <a:pt x="1600" y="865"/>
                    <a:pt x="1523" y="820"/>
                    <a:pt x="1522" y="767"/>
                  </a:cubicBezTo>
                  <a:cubicBezTo>
                    <a:pt x="1521" y="714"/>
                    <a:pt x="1540" y="657"/>
                    <a:pt x="1519" y="625"/>
                  </a:cubicBezTo>
                  <a:cubicBezTo>
                    <a:pt x="1498" y="592"/>
                    <a:pt x="1478" y="567"/>
                    <a:pt x="1472" y="548"/>
                  </a:cubicBezTo>
                  <a:close/>
                </a:path>
              </a:pathLst>
            </a:custGeom>
            <a:solidFill>
              <a:schemeClr val="tx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Freeform 6"/>
            <p:cNvSpPr>
              <a:spLocks/>
            </p:cNvSpPr>
            <p:nvPr/>
          </p:nvSpPr>
          <p:spPr bwMode="auto">
            <a:xfrm>
              <a:off x="4894168" y="5321663"/>
              <a:ext cx="2293055" cy="1576093"/>
            </a:xfrm>
            <a:custGeom>
              <a:avLst/>
              <a:gdLst/>
              <a:ahLst/>
              <a:cxnLst>
                <a:cxn ang="0">
                  <a:pos x="128" y="9"/>
                </a:cxn>
                <a:cxn ang="0">
                  <a:pos x="1021" y="320"/>
                </a:cxn>
                <a:cxn ang="0">
                  <a:pos x="1077" y="727"/>
                </a:cxn>
                <a:cxn ang="0">
                  <a:pos x="602" y="523"/>
                </a:cxn>
                <a:cxn ang="0">
                  <a:pos x="90" y="313"/>
                </a:cxn>
                <a:cxn ang="0">
                  <a:pos x="9" y="46"/>
                </a:cxn>
                <a:cxn ang="0">
                  <a:pos x="128" y="9"/>
                </a:cxn>
              </a:cxnLst>
              <a:rect l="0" t="0" r="r" b="b"/>
              <a:pathLst>
                <a:path w="1088" h="748">
                  <a:moveTo>
                    <a:pt x="128" y="9"/>
                  </a:moveTo>
                  <a:cubicBezTo>
                    <a:pt x="128" y="9"/>
                    <a:pt x="1003" y="225"/>
                    <a:pt x="1021" y="320"/>
                  </a:cubicBezTo>
                  <a:cubicBezTo>
                    <a:pt x="1040" y="415"/>
                    <a:pt x="1065" y="706"/>
                    <a:pt x="1077" y="727"/>
                  </a:cubicBezTo>
                  <a:cubicBezTo>
                    <a:pt x="1088" y="748"/>
                    <a:pt x="681" y="577"/>
                    <a:pt x="602" y="523"/>
                  </a:cubicBezTo>
                  <a:cubicBezTo>
                    <a:pt x="523" y="470"/>
                    <a:pt x="128" y="313"/>
                    <a:pt x="90" y="313"/>
                  </a:cubicBezTo>
                  <a:cubicBezTo>
                    <a:pt x="53" y="313"/>
                    <a:pt x="19" y="83"/>
                    <a:pt x="9" y="46"/>
                  </a:cubicBezTo>
                  <a:cubicBezTo>
                    <a:pt x="0" y="9"/>
                    <a:pt x="95" y="0"/>
                    <a:pt x="128" y="9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4597599" y="2033421"/>
              <a:ext cx="2609497" cy="2534591"/>
              <a:chOff x="3209660" y="1219112"/>
              <a:chExt cx="1957123" cy="1900943"/>
            </a:xfrm>
            <a:solidFill>
              <a:schemeClr val="accent1"/>
            </a:solidFill>
          </p:grpSpPr>
          <p:sp>
            <p:nvSpPr>
              <p:cNvPr id="5" name="Freeform 7"/>
              <p:cNvSpPr>
                <a:spLocks noEditPoints="1"/>
              </p:cNvSpPr>
              <p:nvPr/>
            </p:nvSpPr>
            <p:spPr bwMode="auto">
              <a:xfrm>
                <a:off x="4029428" y="1751101"/>
                <a:ext cx="440267" cy="465490"/>
              </a:xfrm>
              <a:custGeom>
                <a:avLst/>
                <a:gdLst/>
                <a:ahLst/>
                <a:cxnLst>
                  <a:cxn ang="0">
                    <a:pos x="277" y="97"/>
                  </a:cxn>
                  <a:cxn ang="0">
                    <a:pos x="264" y="70"/>
                  </a:cxn>
                  <a:cxn ang="0">
                    <a:pos x="253" y="70"/>
                  </a:cxn>
                  <a:cxn ang="0">
                    <a:pos x="214" y="86"/>
                  </a:cxn>
                  <a:cxn ang="0">
                    <a:pos x="168" y="55"/>
                  </a:cxn>
                  <a:cxn ang="0">
                    <a:pos x="168" y="13"/>
                  </a:cxn>
                  <a:cxn ang="0">
                    <a:pos x="164" y="2"/>
                  </a:cxn>
                  <a:cxn ang="0">
                    <a:pos x="135" y="0"/>
                  </a:cxn>
                  <a:cxn ang="0">
                    <a:pos x="129" y="10"/>
                  </a:cxn>
                  <a:cxn ang="0">
                    <a:pos x="124" y="52"/>
                  </a:cxn>
                  <a:cxn ang="0">
                    <a:pos x="74" y="76"/>
                  </a:cxn>
                  <a:cxn ang="0">
                    <a:pos x="37" y="55"/>
                  </a:cxn>
                  <a:cxn ang="0">
                    <a:pos x="26" y="53"/>
                  </a:cxn>
                  <a:cxn ang="0">
                    <a:pos x="10" y="78"/>
                  </a:cxn>
                  <a:cxn ang="0">
                    <a:pos x="16" y="87"/>
                  </a:cxn>
                  <a:cxn ang="0">
                    <a:pos x="49" y="113"/>
                  </a:cxn>
                  <a:cxn ang="0">
                    <a:pos x="43" y="140"/>
                  </a:cxn>
                  <a:cxn ang="0">
                    <a:pos x="45" y="168"/>
                  </a:cxn>
                  <a:cxn ang="0">
                    <a:pos x="8" y="189"/>
                  </a:cxn>
                  <a:cxn ang="0">
                    <a:pos x="1" y="198"/>
                  </a:cxn>
                  <a:cxn ang="0">
                    <a:pos x="14" y="225"/>
                  </a:cxn>
                  <a:cxn ang="0">
                    <a:pos x="25" y="224"/>
                  </a:cxn>
                  <a:cxn ang="0">
                    <a:pos x="64" y="208"/>
                  </a:cxn>
                  <a:cxn ang="0">
                    <a:pos x="110" y="239"/>
                  </a:cxn>
                  <a:cxn ang="0">
                    <a:pos x="110" y="282"/>
                  </a:cxn>
                  <a:cxn ang="0">
                    <a:pos x="114" y="292"/>
                  </a:cxn>
                  <a:cxn ang="0">
                    <a:pos x="143" y="294"/>
                  </a:cxn>
                  <a:cxn ang="0">
                    <a:pos x="149" y="284"/>
                  </a:cxn>
                  <a:cxn ang="0">
                    <a:pos x="154" y="243"/>
                  </a:cxn>
                  <a:cxn ang="0">
                    <a:pos x="205" y="218"/>
                  </a:cxn>
                  <a:cxn ang="0">
                    <a:pos x="241" y="240"/>
                  </a:cxn>
                  <a:cxn ang="0">
                    <a:pos x="252" y="242"/>
                  </a:cxn>
                  <a:cxn ang="0">
                    <a:pos x="269" y="217"/>
                  </a:cxn>
                  <a:cxn ang="0">
                    <a:pos x="263" y="207"/>
                  </a:cxn>
                  <a:cxn ang="0">
                    <a:pos x="229" y="182"/>
                  </a:cxn>
                  <a:cxn ang="0">
                    <a:pos x="235" y="154"/>
                  </a:cxn>
                  <a:cxn ang="0">
                    <a:pos x="233" y="126"/>
                  </a:cxn>
                  <a:cxn ang="0">
                    <a:pos x="270" y="105"/>
                  </a:cxn>
                  <a:cxn ang="0">
                    <a:pos x="277" y="97"/>
                  </a:cxn>
                  <a:cxn ang="0">
                    <a:pos x="139" y="222"/>
                  </a:cxn>
                  <a:cxn ang="0">
                    <a:pos x="65" y="147"/>
                  </a:cxn>
                  <a:cxn ang="0">
                    <a:pos x="139" y="73"/>
                  </a:cxn>
                  <a:cxn ang="0">
                    <a:pos x="214" y="147"/>
                  </a:cxn>
                  <a:cxn ang="0">
                    <a:pos x="139" y="222"/>
                  </a:cxn>
                </a:cxnLst>
                <a:rect l="0" t="0" r="r" b="b"/>
                <a:pathLst>
                  <a:path w="278" h="295">
                    <a:moveTo>
                      <a:pt x="277" y="97"/>
                    </a:moveTo>
                    <a:cubicBezTo>
                      <a:pt x="264" y="70"/>
                      <a:pt x="264" y="70"/>
                      <a:pt x="264" y="70"/>
                    </a:cubicBezTo>
                    <a:cubicBezTo>
                      <a:pt x="263" y="68"/>
                      <a:pt x="258" y="68"/>
                      <a:pt x="253" y="70"/>
                    </a:cubicBezTo>
                    <a:cubicBezTo>
                      <a:pt x="214" y="86"/>
                      <a:pt x="214" y="86"/>
                      <a:pt x="214" y="86"/>
                    </a:cubicBezTo>
                    <a:cubicBezTo>
                      <a:pt x="202" y="72"/>
                      <a:pt x="186" y="61"/>
                      <a:pt x="168" y="55"/>
                    </a:cubicBezTo>
                    <a:cubicBezTo>
                      <a:pt x="168" y="13"/>
                      <a:pt x="168" y="13"/>
                      <a:pt x="168" y="13"/>
                    </a:cubicBezTo>
                    <a:cubicBezTo>
                      <a:pt x="168" y="8"/>
                      <a:pt x="167" y="3"/>
                      <a:pt x="164" y="2"/>
                    </a:cubicBezTo>
                    <a:cubicBezTo>
                      <a:pt x="135" y="0"/>
                      <a:pt x="135" y="0"/>
                      <a:pt x="135" y="0"/>
                    </a:cubicBezTo>
                    <a:cubicBezTo>
                      <a:pt x="133" y="0"/>
                      <a:pt x="130" y="5"/>
                      <a:pt x="129" y="10"/>
                    </a:cubicBezTo>
                    <a:cubicBezTo>
                      <a:pt x="124" y="52"/>
                      <a:pt x="124" y="52"/>
                      <a:pt x="124" y="52"/>
                    </a:cubicBezTo>
                    <a:cubicBezTo>
                      <a:pt x="105" y="55"/>
                      <a:pt x="87" y="64"/>
                      <a:pt x="74" y="76"/>
                    </a:cubicBezTo>
                    <a:cubicBezTo>
                      <a:pt x="37" y="55"/>
                      <a:pt x="37" y="55"/>
                      <a:pt x="37" y="55"/>
                    </a:cubicBezTo>
                    <a:cubicBezTo>
                      <a:pt x="33" y="52"/>
                      <a:pt x="28" y="51"/>
                      <a:pt x="26" y="53"/>
                    </a:cubicBezTo>
                    <a:cubicBezTo>
                      <a:pt x="10" y="78"/>
                      <a:pt x="10" y="78"/>
                      <a:pt x="10" y="78"/>
                    </a:cubicBezTo>
                    <a:cubicBezTo>
                      <a:pt x="8" y="79"/>
                      <a:pt x="11" y="84"/>
                      <a:pt x="16" y="87"/>
                    </a:cubicBezTo>
                    <a:cubicBezTo>
                      <a:pt x="49" y="113"/>
                      <a:pt x="49" y="113"/>
                      <a:pt x="49" y="113"/>
                    </a:cubicBezTo>
                    <a:cubicBezTo>
                      <a:pt x="46" y="121"/>
                      <a:pt x="44" y="131"/>
                      <a:pt x="43" y="140"/>
                    </a:cubicBezTo>
                    <a:cubicBezTo>
                      <a:pt x="42" y="150"/>
                      <a:pt x="43" y="159"/>
                      <a:pt x="45" y="168"/>
                    </a:cubicBezTo>
                    <a:cubicBezTo>
                      <a:pt x="8" y="189"/>
                      <a:pt x="8" y="189"/>
                      <a:pt x="8" y="189"/>
                    </a:cubicBezTo>
                    <a:cubicBezTo>
                      <a:pt x="3" y="192"/>
                      <a:pt x="0" y="196"/>
                      <a:pt x="1" y="198"/>
                    </a:cubicBezTo>
                    <a:cubicBezTo>
                      <a:pt x="14" y="225"/>
                      <a:pt x="14" y="225"/>
                      <a:pt x="14" y="225"/>
                    </a:cubicBezTo>
                    <a:cubicBezTo>
                      <a:pt x="15" y="227"/>
                      <a:pt x="20" y="226"/>
                      <a:pt x="25" y="224"/>
                    </a:cubicBezTo>
                    <a:cubicBezTo>
                      <a:pt x="64" y="208"/>
                      <a:pt x="64" y="208"/>
                      <a:pt x="64" y="208"/>
                    </a:cubicBezTo>
                    <a:cubicBezTo>
                      <a:pt x="76" y="223"/>
                      <a:pt x="92" y="234"/>
                      <a:pt x="110" y="239"/>
                    </a:cubicBezTo>
                    <a:cubicBezTo>
                      <a:pt x="110" y="282"/>
                      <a:pt x="110" y="282"/>
                      <a:pt x="110" y="282"/>
                    </a:cubicBezTo>
                    <a:cubicBezTo>
                      <a:pt x="110" y="287"/>
                      <a:pt x="112" y="292"/>
                      <a:pt x="114" y="292"/>
                    </a:cubicBezTo>
                    <a:cubicBezTo>
                      <a:pt x="143" y="294"/>
                      <a:pt x="143" y="294"/>
                      <a:pt x="143" y="294"/>
                    </a:cubicBezTo>
                    <a:cubicBezTo>
                      <a:pt x="146" y="295"/>
                      <a:pt x="148" y="290"/>
                      <a:pt x="149" y="284"/>
                    </a:cubicBezTo>
                    <a:cubicBezTo>
                      <a:pt x="154" y="243"/>
                      <a:pt x="154" y="243"/>
                      <a:pt x="154" y="243"/>
                    </a:cubicBezTo>
                    <a:cubicBezTo>
                      <a:pt x="173" y="240"/>
                      <a:pt x="191" y="231"/>
                      <a:pt x="205" y="218"/>
                    </a:cubicBezTo>
                    <a:cubicBezTo>
                      <a:pt x="241" y="240"/>
                      <a:pt x="241" y="240"/>
                      <a:pt x="241" y="240"/>
                    </a:cubicBezTo>
                    <a:cubicBezTo>
                      <a:pt x="246" y="243"/>
                      <a:pt x="251" y="243"/>
                      <a:pt x="252" y="242"/>
                    </a:cubicBezTo>
                    <a:cubicBezTo>
                      <a:pt x="269" y="217"/>
                      <a:pt x="269" y="217"/>
                      <a:pt x="269" y="217"/>
                    </a:cubicBezTo>
                    <a:cubicBezTo>
                      <a:pt x="270" y="215"/>
                      <a:pt x="267" y="211"/>
                      <a:pt x="263" y="207"/>
                    </a:cubicBezTo>
                    <a:cubicBezTo>
                      <a:pt x="229" y="182"/>
                      <a:pt x="229" y="182"/>
                      <a:pt x="229" y="182"/>
                    </a:cubicBezTo>
                    <a:cubicBezTo>
                      <a:pt x="233" y="173"/>
                      <a:pt x="235" y="164"/>
                      <a:pt x="235" y="154"/>
                    </a:cubicBezTo>
                    <a:cubicBezTo>
                      <a:pt x="236" y="145"/>
                      <a:pt x="235" y="135"/>
                      <a:pt x="233" y="126"/>
                    </a:cubicBezTo>
                    <a:cubicBezTo>
                      <a:pt x="270" y="105"/>
                      <a:pt x="270" y="105"/>
                      <a:pt x="270" y="105"/>
                    </a:cubicBezTo>
                    <a:cubicBezTo>
                      <a:pt x="275" y="103"/>
                      <a:pt x="278" y="99"/>
                      <a:pt x="277" y="97"/>
                    </a:cubicBezTo>
                    <a:close/>
                    <a:moveTo>
                      <a:pt x="139" y="222"/>
                    </a:moveTo>
                    <a:cubicBezTo>
                      <a:pt x="98" y="222"/>
                      <a:pt x="65" y="189"/>
                      <a:pt x="65" y="147"/>
                    </a:cubicBezTo>
                    <a:cubicBezTo>
                      <a:pt x="65" y="106"/>
                      <a:pt x="98" y="73"/>
                      <a:pt x="139" y="73"/>
                    </a:cubicBezTo>
                    <a:cubicBezTo>
                      <a:pt x="180" y="73"/>
                      <a:pt x="214" y="106"/>
                      <a:pt x="214" y="147"/>
                    </a:cubicBezTo>
                    <a:cubicBezTo>
                      <a:pt x="214" y="189"/>
                      <a:pt x="180" y="222"/>
                      <a:pt x="139" y="222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" name="Freeform 8"/>
              <p:cNvSpPr>
                <a:spLocks noEditPoints="1"/>
              </p:cNvSpPr>
              <p:nvPr/>
            </p:nvSpPr>
            <p:spPr bwMode="auto">
              <a:xfrm>
                <a:off x="4139494" y="1872633"/>
                <a:ext cx="221280" cy="222426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0" y="70"/>
                  </a:cxn>
                  <a:cxn ang="0">
                    <a:pos x="70" y="141"/>
                  </a:cxn>
                  <a:cxn ang="0">
                    <a:pos x="140" y="70"/>
                  </a:cxn>
                  <a:cxn ang="0">
                    <a:pos x="70" y="0"/>
                  </a:cxn>
                  <a:cxn ang="0">
                    <a:pos x="94" y="31"/>
                  </a:cxn>
                  <a:cxn ang="0">
                    <a:pos x="109" y="31"/>
                  </a:cxn>
                  <a:cxn ang="0">
                    <a:pos x="109" y="46"/>
                  </a:cxn>
                  <a:cxn ang="0">
                    <a:pos x="94" y="46"/>
                  </a:cxn>
                  <a:cxn ang="0">
                    <a:pos x="94" y="31"/>
                  </a:cxn>
                  <a:cxn ang="0">
                    <a:pos x="70" y="15"/>
                  </a:cxn>
                  <a:cxn ang="0">
                    <a:pos x="80" y="26"/>
                  </a:cxn>
                  <a:cxn ang="0">
                    <a:pos x="70" y="36"/>
                  </a:cxn>
                  <a:cxn ang="0">
                    <a:pos x="60" y="26"/>
                  </a:cxn>
                  <a:cxn ang="0">
                    <a:pos x="70" y="15"/>
                  </a:cxn>
                  <a:cxn ang="0">
                    <a:pos x="31" y="31"/>
                  </a:cxn>
                  <a:cxn ang="0">
                    <a:pos x="46" y="31"/>
                  </a:cxn>
                  <a:cxn ang="0">
                    <a:pos x="46" y="46"/>
                  </a:cxn>
                  <a:cxn ang="0">
                    <a:pos x="31" y="46"/>
                  </a:cxn>
                  <a:cxn ang="0">
                    <a:pos x="31" y="31"/>
                  </a:cxn>
                  <a:cxn ang="0">
                    <a:pos x="15" y="70"/>
                  </a:cxn>
                  <a:cxn ang="0">
                    <a:pos x="25" y="60"/>
                  </a:cxn>
                  <a:cxn ang="0">
                    <a:pos x="36" y="70"/>
                  </a:cxn>
                  <a:cxn ang="0">
                    <a:pos x="25" y="81"/>
                  </a:cxn>
                  <a:cxn ang="0">
                    <a:pos x="15" y="70"/>
                  </a:cxn>
                  <a:cxn ang="0">
                    <a:pos x="46" y="109"/>
                  </a:cxn>
                  <a:cxn ang="0">
                    <a:pos x="31" y="109"/>
                  </a:cxn>
                  <a:cxn ang="0">
                    <a:pos x="31" y="95"/>
                  </a:cxn>
                  <a:cxn ang="0">
                    <a:pos x="46" y="95"/>
                  </a:cxn>
                  <a:cxn ang="0">
                    <a:pos x="46" y="109"/>
                  </a:cxn>
                  <a:cxn ang="0">
                    <a:pos x="70" y="125"/>
                  </a:cxn>
                  <a:cxn ang="0">
                    <a:pos x="60" y="115"/>
                  </a:cxn>
                  <a:cxn ang="0">
                    <a:pos x="70" y="105"/>
                  </a:cxn>
                  <a:cxn ang="0">
                    <a:pos x="80" y="115"/>
                  </a:cxn>
                  <a:cxn ang="0">
                    <a:pos x="70" y="125"/>
                  </a:cxn>
                  <a:cxn ang="0">
                    <a:pos x="70" y="97"/>
                  </a:cxn>
                  <a:cxn ang="0">
                    <a:pos x="44" y="70"/>
                  </a:cxn>
                  <a:cxn ang="0">
                    <a:pos x="70" y="44"/>
                  </a:cxn>
                  <a:cxn ang="0">
                    <a:pos x="96" y="70"/>
                  </a:cxn>
                  <a:cxn ang="0">
                    <a:pos x="70" y="97"/>
                  </a:cxn>
                  <a:cxn ang="0">
                    <a:pos x="109" y="109"/>
                  </a:cxn>
                  <a:cxn ang="0">
                    <a:pos x="94" y="109"/>
                  </a:cxn>
                  <a:cxn ang="0">
                    <a:pos x="94" y="95"/>
                  </a:cxn>
                  <a:cxn ang="0">
                    <a:pos x="109" y="95"/>
                  </a:cxn>
                  <a:cxn ang="0">
                    <a:pos x="109" y="109"/>
                  </a:cxn>
                  <a:cxn ang="0">
                    <a:pos x="115" y="81"/>
                  </a:cxn>
                  <a:cxn ang="0">
                    <a:pos x="104" y="70"/>
                  </a:cxn>
                  <a:cxn ang="0">
                    <a:pos x="115" y="60"/>
                  </a:cxn>
                  <a:cxn ang="0">
                    <a:pos x="125" y="70"/>
                  </a:cxn>
                  <a:cxn ang="0">
                    <a:pos x="115" y="81"/>
                  </a:cxn>
                </a:cxnLst>
                <a:rect l="0" t="0" r="r" b="b"/>
                <a:pathLst>
                  <a:path w="140" h="141">
                    <a:moveTo>
                      <a:pt x="70" y="0"/>
                    </a:moveTo>
                    <a:cubicBezTo>
                      <a:pt x="31" y="0"/>
                      <a:pt x="0" y="32"/>
                      <a:pt x="0" y="70"/>
                    </a:cubicBezTo>
                    <a:cubicBezTo>
                      <a:pt x="0" y="109"/>
                      <a:pt x="31" y="141"/>
                      <a:pt x="70" y="141"/>
                    </a:cubicBezTo>
                    <a:cubicBezTo>
                      <a:pt x="109" y="141"/>
                      <a:pt x="140" y="109"/>
                      <a:pt x="140" y="70"/>
                    </a:cubicBezTo>
                    <a:cubicBezTo>
                      <a:pt x="140" y="32"/>
                      <a:pt x="109" y="0"/>
                      <a:pt x="70" y="0"/>
                    </a:cubicBezTo>
                    <a:close/>
                    <a:moveTo>
                      <a:pt x="94" y="31"/>
                    </a:moveTo>
                    <a:cubicBezTo>
                      <a:pt x="98" y="27"/>
                      <a:pt x="105" y="27"/>
                      <a:pt x="109" y="31"/>
                    </a:cubicBezTo>
                    <a:cubicBezTo>
                      <a:pt x="113" y="36"/>
                      <a:pt x="113" y="42"/>
                      <a:pt x="109" y="46"/>
                    </a:cubicBezTo>
                    <a:cubicBezTo>
                      <a:pt x="105" y="50"/>
                      <a:pt x="98" y="50"/>
                      <a:pt x="94" y="46"/>
                    </a:cubicBezTo>
                    <a:cubicBezTo>
                      <a:pt x="90" y="42"/>
                      <a:pt x="90" y="36"/>
                      <a:pt x="94" y="31"/>
                    </a:cubicBezTo>
                    <a:close/>
                    <a:moveTo>
                      <a:pt x="70" y="15"/>
                    </a:moveTo>
                    <a:cubicBezTo>
                      <a:pt x="76" y="15"/>
                      <a:pt x="80" y="20"/>
                      <a:pt x="80" y="26"/>
                    </a:cubicBezTo>
                    <a:cubicBezTo>
                      <a:pt x="80" y="31"/>
                      <a:pt x="76" y="36"/>
                      <a:pt x="70" y="36"/>
                    </a:cubicBezTo>
                    <a:cubicBezTo>
                      <a:pt x="64" y="36"/>
                      <a:pt x="60" y="31"/>
                      <a:pt x="60" y="26"/>
                    </a:cubicBezTo>
                    <a:cubicBezTo>
                      <a:pt x="60" y="20"/>
                      <a:pt x="64" y="15"/>
                      <a:pt x="70" y="15"/>
                    </a:cubicBezTo>
                    <a:close/>
                    <a:moveTo>
                      <a:pt x="31" y="31"/>
                    </a:moveTo>
                    <a:cubicBezTo>
                      <a:pt x="35" y="27"/>
                      <a:pt x="42" y="27"/>
                      <a:pt x="46" y="31"/>
                    </a:cubicBezTo>
                    <a:cubicBezTo>
                      <a:pt x="50" y="36"/>
                      <a:pt x="50" y="42"/>
                      <a:pt x="46" y="46"/>
                    </a:cubicBezTo>
                    <a:cubicBezTo>
                      <a:pt x="42" y="50"/>
                      <a:pt x="35" y="50"/>
                      <a:pt x="31" y="46"/>
                    </a:cubicBezTo>
                    <a:cubicBezTo>
                      <a:pt x="27" y="42"/>
                      <a:pt x="27" y="36"/>
                      <a:pt x="31" y="31"/>
                    </a:cubicBezTo>
                    <a:close/>
                    <a:moveTo>
                      <a:pt x="15" y="70"/>
                    </a:moveTo>
                    <a:cubicBezTo>
                      <a:pt x="15" y="65"/>
                      <a:pt x="20" y="60"/>
                      <a:pt x="25" y="60"/>
                    </a:cubicBezTo>
                    <a:cubicBezTo>
                      <a:pt x="31" y="60"/>
                      <a:pt x="36" y="65"/>
                      <a:pt x="36" y="70"/>
                    </a:cubicBezTo>
                    <a:cubicBezTo>
                      <a:pt x="36" y="76"/>
                      <a:pt x="31" y="81"/>
                      <a:pt x="25" y="81"/>
                    </a:cubicBezTo>
                    <a:cubicBezTo>
                      <a:pt x="20" y="81"/>
                      <a:pt x="15" y="76"/>
                      <a:pt x="15" y="70"/>
                    </a:cubicBezTo>
                    <a:close/>
                    <a:moveTo>
                      <a:pt x="46" y="109"/>
                    </a:moveTo>
                    <a:cubicBezTo>
                      <a:pt x="42" y="113"/>
                      <a:pt x="35" y="113"/>
                      <a:pt x="31" y="109"/>
                    </a:cubicBezTo>
                    <a:cubicBezTo>
                      <a:pt x="27" y="105"/>
                      <a:pt x="27" y="99"/>
                      <a:pt x="31" y="95"/>
                    </a:cubicBezTo>
                    <a:cubicBezTo>
                      <a:pt x="35" y="91"/>
                      <a:pt x="42" y="91"/>
                      <a:pt x="46" y="95"/>
                    </a:cubicBezTo>
                    <a:cubicBezTo>
                      <a:pt x="50" y="99"/>
                      <a:pt x="50" y="105"/>
                      <a:pt x="46" y="109"/>
                    </a:cubicBezTo>
                    <a:close/>
                    <a:moveTo>
                      <a:pt x="70" y="125"/>
                    </a:moveTo>
                    <a:cubicBezTo>
                      <a:pt x="64" y="125"/>
                      <a:pt x="60" y="121"/>
                      <a:pt x="60" y="115"/>
                    </a:cubicBezTo>
                    <a:cubicBezTo>
                      <a:pt x="60" y="109"/>
                      <a:pt x="64" y="105"/>
                      <a:pt x="70" y="105"/>
                    </a:cubicBezTo>
                    <a:cubicBezTo>
                      <a:pt x="76" y="105"/>
                      <a:pt x="80" y="109"/>
                      <a:pt x="80" y="115"/>
                    </a:cubicBezTo>
                    <a:cubicBezTo>
                      <a:pt x="80" y="121"/>
                      <a:pt x="76" y="125"/>
                      <a:pt x="70" y="125"/>
                    </a:cubicBezTo>
                    <a:close/>
                    <a:moveTo>
                      <a:pt x="70" y="97"/>
                    </a:moveTo>
                    <a:cubicBezTo>
                      <a:pt x="56" y="97"/>
                      <a:pt x="44" y="85"/>
                      <a:pt x="44" y="70"/>
                    </a:cubicBezTo>
                    <a:cubicBezTo>
                      <a:pt x="44" y="56"/>
                      <a:pt x="56" y="44"/>
                      <a:pt x="70" y="44"/>
                    </a:cubicBezTo>
                    <a:cubicBezTo>
                      <a:pt x="85" y="44"/>
                      <a:pt x="96" y="56"/>
                      <a:pt x="96" y="70"/>
                    </a:cubicBezTo>
                    <a:cubicBezTo>
                      <a:pt x="96" y="85"/>
                      <a:pt x="85" y="97"/>
                      <a:pt x="70" y="97"/>
                    </a:cubicBezTo>
                    <a:close/>
                    <a:moveTo>
                      <a:pt x="109" y="109"/>
                    </a:moveTo>
                    <a:cubicBezTo>
                      <a:pt x="105" y="113"/>
                      <a:pt x="98" y="113"/>
                      <a:pt x="94" y="109"/>
                    </a:cubicBezTo>
                    <a:cubicBezTo>
                      <a:pt x="90" y="105"/>
                      <a:pt x="90" y="99"/>
                      <a:pt x="94" y="95"/>
                    </a:cubicBezTo>
                    <a:cubicBezTo>
                      <a:pt x="98" y="91"/>
                      <a:pt x="105" y="91"/>
                      <a:pt x="109" y="95"/>
                    </a:cubicBezTo>
                    <a:cubicBezTo>
                      <a:pt x="113" y="99"/>
                      <a:pt x="113" y="105"/>
                      <a:pt x="109" y="109"/>
                    </a:cubicBezTo>
                    <a:close/>
                    <a:moveTo>
                      <a:pt x="115" y="81"/>
                    </a:moveTo>
                    <a:cubicBezTo>
                      <a:pt x="109" y="81"/>
                      <a:pt x="104" y="76"/>
                      <a:pt x="104" y="70"/>
                    </a:cubicBezTo>
                    <a:cubicBezTo>
                      <a:pt x="104" y="65"/>
                      <a:pt x="109" y="60"/>
                      <a:pt x="115" y="60"/>
                    </a:cubicBezTo>
                    <a:cubicBezTo>
                      <a:pt x="120" y="60"/>
                      <a:pt x="125" y="65"/>
                      <a:pt x="125" y="70"/>
                    </a:cubicBezTo>
                    <a:cubicBezTo>
                      <a:pt x="125" y="76"/>
                      <a:pt x="120" y="81"/>
                      <a:pt x="115" y="8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7" name="Oval 9"/>
              <p:cNvSpPr>
                <a:spLocks noChangeArrowheads="1"/>
              </p:cNvSpPr>
              <p:nvPr/>
            </p:nvSpPr>
            <p:spPr bwMode="auto">
              <a:xfrm>
                <a:off x="4224337" y="1959769"/>
                <a:ext cx="50447" cy="48154"/>
              </a:xfrm>
              <a:prstGeom prst="ellipse">
                <a:avLst/>
              </a:prstGeom>
              <a:solidFill>
                <a:schemeClr val="accent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" name="Freeform 10"/>
              <p:cNvSpPr>
                <a:spLocks noEditPoints="1"/>
              </p:cNvSpPr>
              <p:nvPr/>
            </p:nvSpPr>
            <p:spPr bwMode="auto">
              <a:xfrm>
                <a:off x="3843690" y="2655711"/>
                <a:ext cx="465490" cy="464344"/>
              </a:xfrm>
              <a:custGeom>
                <a:avLst/>
                <a:gdLst/>
                <a:ahLst/>
                <a:cxnLst>
                  <a:cxn ang="0">
                    <a:pos x="283" y="89"/>
                  </a:cxn>
                  <a:cxn ang="0">
                    <a:pos x="261" y="91"/>
                  </a:cxn>
                  <a:cxn ang="0">
                    <a:pos x="252" y="47"/>
                  </a:cxn>
                  <a:cxn ang="0">
                    <a:pos x="237" y="30"/>
                  </a:cxn>
                  <a:cxn ang="0">
                    <a:pos x="218" y="42"/>
                  </a:cxn>
                  <a:cxn ang="0">
                    <a:pos x="200" y="12"/>
                  </a:cxn>
                  <a:cxn ang="0">
                    <a:pos x="179" y="3"/>
                  </a:cxn>
                  <a:cxn ang="0">
                    <a:pos x="167" y="22"/>
                  </a:cxn>
                  <a:cxn ang="0">
                    <a:pos x="137" y="3"/>
                  </a:cxn>
                  <a:cxn ang="0">
                    <a:pos x="114" y="4"/>
                  </a:cxn>
                  <a:cxn ang="0">
                    <a:pos x="112" y="26"/>
                  </a:cxn>
                  <a:cxn ang="0">
                    <a:pos x="77" y="21"/>
                  </a:cxn>
                  <a:cxn ang="0">
                    <a:pos x="57" y="31"/>
                  </a:cxn>
                  <a:cxn ang="0">
                    <a:pos x="64" y="52"/>
                  </a:cxn>
                  <a:cxn ang="0">
                    <a:pos x="30" y="63"/>
                  </a:cxn>
                  <a:cxn ang="0">
                    <a:pos x="16" y="80"/>
                  </a:cxn>
                  <a:cxn ang="0">
                    <a:pos x="32" y="96"/>
                  </a:cxn>
                  <a:cxn ang="0">
                    <a:pos x="5" y="120"/>
                  </a:cxn>
                  <a:cxn ang="0">
                    <a:pos x="0" y="142"/>
                  </a:cxn>
                  <a:cxn ang="0">
                    <a:pos x="21" y="150"/>
                  </a:cxn>
                  <a:cxn ang="0">
                    <a:pos x="24" y="174"/>
                  </a:cxn>
                  <a:cxn ang="0">
                    <a:pos x="6" y="187"/>
                  </a:cxn>
                  <a:cxn ang="0">
                    <a:pos x="16" y="207"/>
                  </a:cxn>
                  <a:cxn ang="0">
                    <a:pos x="54" y="232"/>
                  </a:cxn>
                  <a:cxn ang="0">
                    <a:pos x="44" y="252"/>
                  </a:cxn>
                  <a:cxn ang="0">
                    <a:pos x="63" y="265"/>
                  </a:cxn>
                  <a:cxn ang="0">
                    <a:pos x="98" y="264"/>
                  </a:cxn>
                  <a:cxn ang="0">
                    <a:pos x="98" y="286"/>
                  </a:cxn>
                  <a:cxn ang="0">
                    <a:pos x="120" y="290"/>
                  </a:cxn>
                  <a:cxn ang="0">
                    <a:pos x="153" y="274"/>
                  </a:cxn>
                  <a:cxn ang="0">
                    <a:pos x="162" y="294"/>
                  </a:cxn>
                  <a:cxn ang="0">
                    <a:pos x="184" y="288"/>
                  </a:cxn>
                  <a:cxn ang="0">
                    <a:pos x="206" y="260"/>
                  </a:cxn>
                  <a:cxn ang="0">
                    <a:pos x="223" y="274"/>
                  </a:cxn>
                  <a:cxn ang="0">
                    <a:pos x="240" y="259"/>
                  </a:cxn>
                  <a:cxn ang="0">
                    <a:pos x="248" y="225"/>
                  </a:cxn>
                  <a:cxn ang="0">
                    <a:pos x="269" y="230"/>
                  </a:cxn>
                  <a:cxn ang="0">
                    <a:pos x="278" y="210"/>
                  </a:cxn>
                  <a:cxn ang="0">
                    <a:pos x="271" y="175"/>
                  </a:cxn>
                  <a:cxn ang="0">
                    <a:pos x="293" y="171"/>
                  </a:cxn>
                  <a:cxn ang="0">
                    <a:pos x="293" y="149"/>
                  </a:cxn>
                  <a:cxn ang="0">
                    <a:pos x="273" y="127"/>
                  </a:cxn>
                  <a:cxn ang="0">
                    <a:pos x="288" y="111"/>
                  </a:cxn>
                  <a:cxn ang="0">
                    <a:pos x="215" y="228"/>
                  </a:cxn>
                  <a:cxn ang="0">
                    <a:pos x="175" y="248"/>
                  </a:cxn>
                  <a:cxn ang="0">
                    <a:pos x="154" y="252"/>
                  </a:cxn>
                  <a:cxn ang="0">
                    <a:pos x="109" y="245"/>
                  </a:cxn>
                  <a:cxn ang="0">
                    <a:pos x="66" y="212"/>
                  </a:cxn>
                  <a:cxn ang="0">
                    <a:pos x="46" y="171"/>
                  </a:cxn>
                  <a:cxn ang="0">
                    <a:pos x="43" y="147"/>
                  </a:cxn>
                  <a:cxn ang="0">
                    <a:pos x="53" y="103"/>
                  </a:cxn>
                  <a:cxn ang="0">
                    <a:pos x="81" y="67"/>
                  </a:cxn>
                  <a:cxn ang="0">
                    <a:pos x="121" y="46"/>
                  </a:cxn>
                  <a:cxn ang="0">
                    <a:pos x="142" y="43"/>
                  </a:cxn>
                  <a:cxn ang="0">
                    <a:pos x="186" y="50"/>
                  </a:cxn>
                  <a:cxn ang="0">
                    <a:pos x="230" y="82"/>
                  </a:cxn>
                  <a:cxn ang="0">
                    <a:pos x="250" y="123"/>
                  </a:cxn>
                  <a:cxn ang="0">
                    <a:pos x="252" y="147"/>
                  </a:cxn>
                  <a:cxn ang="0">
                    <a:pos x="243" y="192"/>
                  </a:cxn>
                  <a:cxn ang="0">
                    <a:pos x="215" y="228"/>
                  </a:cxn>
                </a:cxnLst>
                <a:rect l="0" t="0" r="r" b="b"/>
                <a:pathLst>
                  <a:path w="295" h="294">
                    <a:moveTo>
                      <a:pt x="290" y="108"/>
                    </a:moveTo>
                    <a:cubicBezTo>
                      <a:pt x="283" y="89"/>
                      <a:pt x="283" y="89"/>
                      <a:pt x="283" y="89"/>
                    </a:cubicBezTo>
                    <a:cubicBezTo>
                      <a:pt x="283" y="88"/>
                      <a:pt x="281" y="87"/>
                      <a:pt x="280" y="87"/>
                    </a:cubicBezTo>
                    <a:cubicBezTo>
                      <a:pt x="261" y="91"/>
                      <a:pt x="261" y="91"/>
                      <a:pt x="261" y="91"/>
                    </a:cubicBezTo>
                    <a:cubicBezTo>
                      <a:pt x="256" y="81"/>
                      <a:pt x="250" y="71"/>
                      <a:pt x="242" y="63"/>
                    </a:cubicBezTo>
                    <a:cubicBezTo>
                      <a:pt x="252" y="47"/>
                      <a:pt x="252" y="47"/>
                      <a:pt x="252" y="47"/>
                    </a:cubicBezTo>
                    <a:cubicBezTo>
                      <a:pt x="253" y="45"/>
                      <a:pt x="253" y="43"/>
                      <a:pt x="252" y="42"/>
                    </a:cubicBezTo>
                    <a:cubicBezTo>
                      <a:pt x="237" y="30"/>
                      <a:pt x="237" y="30"/>
                      <a:pt x="237" y="30"/>
                    </a:cubicBezTo>
                    <a:cubicBezTo>
                      <a:pt x="236" y="29"/>
                      <a:pt x="234" y="29"/>
                      <a:pt x="233" y="30"/>
                    </a:cubicBezTo>
                    <a:cubicBezTo>
                      <a:pt x="218" y="42"/>
                      <a:pt x="218" y="42"/>
                      <a:pt x="218" y="42"/>
                    </a:cubicBezTo>
                    <a:cubicBezTo>
                      <a:pt x="212" y="38"/>
                      <a:pt x="205" y="34"/>
                      <a:pt x="197" y="31"/>
                    </a:cubicBezTo>
                    <a:cubicBezTo>
                      <a:pt x="200" y="12"/>
                      <a:pt x="200" y="12"/>
                      <a:pt x="200" y="12"/>
                    </a:cubicBezTo>
                    <a:cubicBezTo>
                      <a:pt x="200" y="10"/>
                      <a:pt x="199" y="9"/>
                      <a:pt x="198" y="8"/>
                    </a:cubicBezTo>
                    <a:cubicBezTo>
                      <a:pt x="179" y="3"/>
                      <a:pt x="179" y="3"/>
                      <a:pt x="179" y="3"/>
                    </a:cubicBezTo>
                    <a:cubicBezTo>
                      <a:pt x="178" y="3"/>
                      <a:pt x="176" y="4"/>
                      <a:pt x="175" y="5"/>
                    </a:cubicBezTo>
                    <a:cubicBezTo>
                      <a:pt x="167" y="22"/>
                      <a:pt x="167" y="22"/>
                      <a:pt x="167" y="22"/>
                    </a:cubicBezTo>
                    <a:cubicBezTo>
                      <a:pt x="159" y="21"/>
                      <a:pt x="151" y="20"/>
                      <a:pt x="143" y="21"/>
                    </a:cubicBezTo>
                    <a:cubicBezTo>
                      <a:pt x="137" y="3"/>
                      <a:pt x="137" y="3"/>
                      <a:pt x="137" y="3"/>
                    </a:cubicBezTo>
                    <a:cubicBezTo>
                      <a:pt x="136" y="1"/>
                      <a:pt x="135" y="0"/>
                      <a:pt x="133" y="1"/>
                    </a:cubicBezTo>
                    <a:cubicBezTo>
                      <a:pt x="114" y="4"/>
                      <a:pt x="114" y="4"/>
                      <a:pt x="114" y="4"/>
                    </a:cubicBezTo>
                    <a:cubicBezTo>
                      <a:pt x="113" y="4"/>
                      <a:pt x="112" y="5"/>
                      <a:pt x="112" y="7"/>
                    </a:cubicBezTo>
                    <a:cubicBezTo>
                      <a:pt x="112" y="26"/>
                      <a:pt x="112" y="26"/>
                      <a:pt x="112" y="26"/>
                    </a:cubicBezTo>
                    <a:cubicBezTo>
                      <a:pt x="104" y="28"/>
                      <a:pt x="97" y="31"/>
                      <a:pt x="90" y="35"/>
                    </a:cubicBezTo>
                    <a:cubicBezTo>
                      <a:pt x="77" y="21"/>
                      <a:pt x="77" y="21"/>
                      <a:pt x="77" y="21"/>
                    </a:cubicBezTo>
                    <a:cubicBezTo>
                      <a:pt x="76" y="20"/>
                      <a:pt x="74" y="19"/>
                      <a:pt x="73" y="20"/>
                    </a:cubicBezTo>
                    <a:cubicBezTo>
                      <a:pt x="57" y="31"/>
                      <a:pt x="57" y="31"/>
                      <a:pt x="57" y="31"/>
                    </a:cubicBezTo>
                    <a:cubicBezTo>
                      <a:pt x="56" y="32"/>
                      <a:pt x="55" y="34"/>
                      <a:pt x="56" y="35"/>
                    </a:cubicBezTo>
                    <a:cubicBezTo>
                      <a:pt x="64" y="52"/>
                      <a:pt x="64" y="52"/>
                      <a:pt x="64" y="52"/>
                    </a:cubicBezTo>
                    <a:cubicBezTo>
                      <a:pt x="58" y="58"/>
                      <a:pt x="53" y="63"/>
                      <a:pt x="48" y="70"/>
                    </a:cubicBezTo>
                    <a:cubicBezTo>
                      <a:pt x="30" y="63"/>
                      <a:pt x="30" y="63"/>
                      <a:pt x="30" y="63"/>
                    </a:cubicBezTo>
                    <a:cubicBezTo>
                      <a:pt x="29" y="62"/>
                      <a:pt x="27" y="63"/>
                      <a:pt x="26" y="64"/>
                    </a:cubicBezTo>
                    <a:cubicBezTo>
                      <a:pt x="16" y="80"/>
                      <a:pt x="16" y="80"/>
                      <a:pt x="16" y="80"/>
                    </a:cubicBezTo>
                    <a:cubicBezTo>
                      <a:pt x="15" y="82"/>
                      <a:pt x="16" y="84"/>
                      <a:pt x="17" y="85"/>
                    </a:cubicBezTo>
                    <a:cubicBezTo>
                      <a:pt x="32" y="96"/>
                      <a:pt x="32" y="96"/>
                      <a:pt x="32" y="96"/>
                    </a:cubicBezTo>
                    <a:cubicBezTo>
                      <a:pt x="29" y="104"/>
                      <a:pt x="26" y="111"/>
                      <a:pt x="24" y="119"/>
                    </a:cubicBezTo>
                    <a:cubicBezTo>
                      <a:pt x="5" y="120"/>
                      <a:pt x="5" y="120"/>
                      <a:pt x="5" y="120"/>
                    </a:cubicBezTo>
                    <a:cubicBezTo>
                      <a:pt x="4" y="120"/>
                      <a:pt x="2" y="122"/>
                      <a:pt x="2" y="123"/>
                    </a:cubicBezTo>
                    <a:cubicBezTo>
                      <a:pt x="0" y="142"/>
                      <a:pt x="0" y="142"/>
                      <a:pt x="0" y="142"/>
                    </a:cubicBezTo>
                    <a:cubicBezTo>
                      <a:pt x="0" y="144"/>
                      <a:pt x="1" y="145"/>
                      <a:pt x="3" y="146"/>
                    </a:cubicBezTo>
                    <a:cubicBezTo>
                      <a:pt x="21" y="150"/>
                      <a:pt x="21" y="150"/>
                      <a:pt x="21" y="150"/>
                    </a:cubicBezTo>
                    <a:cubicBezTo>
                      <a:pt x="21" y="156"/>
                      <a:pt x="22" y="162"/>
                      <a:pt x="23" y="167"/>
                    </a:cubicBezTo>
                    <a:cubicBezTo>
                      <a:pt x="23" y="170"/>
                      <a:pt x="24" y="172"/>
                      <a:pt x="24" y="174"/>
                    </a:cubicBezTo>
                    <a:cubicBezTo>
                      <a:pt x="7" y="183"/>
                      <a:pt x="7" y="183"/>
                      <a:pt x="7" y="183"/>
                    </a:cubicBezTo>
                    <a:cubicBezTo>
                      <a:pt x="6" y="184"/>
                      <a:pt x="5" y="185"/>
                      <a:pt x="6" y="187"/>
                    </a:cubicBezTo>
                    <a:cubicBezTo>
                      <a:pt x="12" y="205"/>
                      <a:pt x="12" y="205"/>
                      <a:pt x="12" y="205"/>
                    </a:cubicBezTo>
                    <a:cubicBezTo>
                      <a:pt x="13" y="206"/>
                      <a:pt x="14" y="207"/>
                      <a:pt x="16" y="207"/>
                    </a:cubicBezTo>
                    <a:cubicBezTo>
                      <a:pt x="34" y="203"/>
                      <a:pt x="34" y="203"/>
                      <a:pt x="34" y="203"/>
                    </a:cubicBezTo>
                    <a:cubicBezTo>
                      <a:pt x="39" y="214"/>
                      <a:pt x="46" y="223"/>
                      <a:pt x="54" y="232"/>
                    </a:cubicBezTo>
                    <a:cubicBezTo>
                      <a:pt x="43" y="248"/>
                      <a:pt x="43" y="248"/>
                      <a:pt x="43" y="248"/>
                    </a:cubicBezTo>
                    <a:cubicBezTo>
                      <a:pt x="42" y="249"/>
                      <a:pt x="43" y="251"/>
                      <a:pt x="44" y="252"/>
                    </a:cubicBezTo>
                    <a:cubicBezTo>
                      <a:pt x="58" y="265"/>
                      <a:pt x="58" y="265"/>
                      <a:pt x="58" y="265"/>
                    </a:cubicBezTo>
                    <a:cubicBezTo>
                      <a:pt x="60" y="266"/>
                      <a:pt x="61" y="266"/>
                      <a:pt x="63" y="265"/>
                    </a:cubicBezTo>
                    <a:cubicBezTo>
                      <a:pt x="77" y="252"/>
                      <a:pt x="77" y="252"/>
                      <a:pt x="77" y="252"/>
                    </a:cubicBezTo>
                    <a:cubicBezTo>
                      <a:pt x="84" y="257"/>
                      <a:pt x="91" y="261"/>
                      <a:pt x="98" y="264"/>
                    </a:cubicBezTo>
                    <a:cubicBezTo>
                      <a:pt x="96" y="283"/>
                      <a:pt x="96" y="283"/>
                      <a:pt x="96" y="283"/>
                    </a:cubicBezTo>
                    <a:cubicBezTo>
                      <a:pt x="95" y="284"/>
                      <a:pt x="96" y="286"/>
                      <a:pt x="98" y="286"/>
                    </a:cubicBezTo>
                    <a:cubicBezTo>
                      <a:pt x="116" y="291"/>
                      <a:pt x="116" y="291"/>
                      <a:pt x="116" y="291"/>
                    </a:cubicBezTo>
                    <a:cubicBezTo>
                      <a:pt x="118" y="292"/>
                      <a:pt x="120" y="291"/>
                      <a:pt x="120" y="290"/>
                    </a:cubicBezTo>
                    <a:cubicBezTo>
                      <a:pt x="128" y="272"/>
                      <a:pt x="128" y="272"/>
                      <a:pt x="128" y="272"/>
                    </a:cubicBezTo>
                    <a:cubicBezTo>
                      <a:pt x="136" y="274"/>
                      <a:pt x="144" y="274"/>
                      <a:pt x="153" y="274"/>
                    </a:cubicBezTo>
                    <a:cubicBezTo>
                      <a:pt x="159" y="292"/>
                      <a:pt x="159" y="292"/>
                      <a:pt x="159" y="292"/>
                    </a:cubicBezTo>
                    <a:cubicBezTo>
                      <a:pt x="159" y="293"/>
                      <a:pt x="161" y="294"/>
                      <a:pt x="162" y="294"/>
                    </a:cubicBezTo>
                    <a:cubicBezTo>
                      <a:pt x="181" y="291"/>
                      <a:pt x="181" y="291"/>
                      <a:pt x="181" y="291"/>
                    </a:cubicBezTo>
                    <a:cubicBezTo>
                      <a:pt x="183" y="291"/>
                      <a:pt x="184" y="289"/>
                      <a:pt x="184" y="288"/>
                    </a:cubicBezTo>
                    <a:cubicBezTo>
                      <a:pt x="183" y="269"/>
                      <a:pt x="183" y="269"/>
                      <a:pt x="183" y="269"/>
                    </a:cubicBezTo>
                    <a:cubicBezTo>
                      <a:pt x="191" y="266"/>
                      <a:pt x="199" y="263"/>
                      <a:pt x="206" y="260"/>
                    </a:cubicBezTo>
                    <a:cubicBezTo>
                      <a:pt x="219" y="274"/>
                      <a:pt x="219" y="274"/>
                      <a:pt x="219" y="274"/>
                    </a:cubicBezTo>
                    <a:cubicBezTo>
                      <a:pt x="220" y="275"/>
                      <a:pt x="222" y="275"/>
                      <a:pt x="223" y="274"/>
                    </a:cubicBezTo>
                    <a:cubicBezTo>
                      <a:pt x="239" y="263"/>
                      <a:pt x="239" y="263"/>
                      <a:pt x="239" y="263"/>
                    </a:cubicBezTo>
                    <a:cubicBezTo>
                      <a:pt x="240" y="262"/>
                      <a:pt x="240" y="261"/>
                      <a:pt x="240" y="259"/>
                    </a:cubicBezTo>
                    <a:cubicBezTo>
                      <a:pt x="231" y="242"/>
                      <a:pt x="231" y="242"/>
                      <a:pt x="231" y="242"/>
                    </a:cubicBezTo>
                    <a:cubicBezTo>
                      <a:pt x="237" y="237"/>
                      <a:pt x="243" y="231"/>
                      <a:pt x="248" y="225"/>
                    </a:cubicBezTo>
                    <a:cubicBezTo>
                      <a:pt x="265" y="232"/>
                      <a:pt x="265" y="232"/>
                      <a:pt x="265" y="232"/>
                    </a:cubicBezTo>
                    <a:cubicBezTo>
                      <a:pt x="267" y="232"/>
                      <a:pt x="269" y="232"/>
                      <a:pt x="269" y="230"/>
                    </a:cubicBezTo>
                    <a:cubicBezTo>
                      <a:pt x="279" y="214"/>
                      <a:pt x="279" y="214"/>
                      <a:pt x="279" y="214"/>
                    </a:cubicBezTo>
                    <a:cubicBezTo>
                      <a:pt x="280" y="213"/>
                      <a:pt x="280" y="211"/>
                      <a:pt x="278" y="210"/>
                    </a:cubicBezTo>
                    <a:cubicBezTo>
                      <a:pt x="264" y="198"/>
                      <a:pt x="264" y="198"/>
                      <a:pt x="264" y="198"/>
                    </a:cubicBezTo>
                    <a:cubicBezTo>
                      <a:pt x="267" y="191"/>
                      <a:pt x="270" y="183"/>
                      <a:pt x="271" y="175"/>
                    </a:cubicBezTo>
                    <a:cubicBezTo>
                      <a:pt x="290" y="174"/>
                      <a:pt x="290" y="174"/>
                      <a:pt x="290" y="174"/>
                    </a:cubicBezTo>
                    <a:cubicBezTo>
                      <a:pt x="292" y="174"/>
                      <a:pt x="293" y="173"/>
                      <a:pt x="293" y="171"/>
                    </a:cubicBezTo>
                    <a:cubicBezTo>
                      <a:pt x="295" y="152"/>
                      <a:pt x="295" y="152"/>
                      <a:pt x="295" y="152"/>
                    </a:cubicBezTo>
                    <a:cubicBezTo>
                      <a:pt x="295" y="151"/>
                      <a:pt x="294" y="149"/>
                      <a:pt x="293" y="149"/>
                    </a:cubicBezTo>
                    <a:cubicBezTo>
                      <a:pt x="274" y="144"/>
                      <a:pt x="274" y="144"/>
                      <a:pt x="274" y="144"/>
                    </a:cubicBezTo>
                    <a:cubicBezTo>
                      <a:pt x="274" y="139"/>
                      <a:pt x="274" y="133"/>
                      <a:pt x="273" y="127"/>
                    </a:cubicBezTo>
                    <a:cubicBezTo>
                      <a:pt x="272" y="125"/>
                      <a:pt x="272" y="123"/>
                      <a:pt x="271" y="120"/>
                    </a:cubicBezTo>
                    <a:cubicBezTo>
                      <a:pt x="288" y="111"/>
                      <a:pt x="288" y="111"/>
                      <a:pt x="288" y="111"/>
                    </a:cubicBezTo>
                    <a:cubicBezTo>
                      <a:pt x="290" y="111"/>
                      <a:pt x="290" y="109"/>
                      <a:pt x="290" y="108"/>
                    </a:cubicBezTo>
                    <a:close/>
                    <a:moveTo>
                      <a:pt x="215" y="228"/>
                    </a:moveTo>
                    <a:cubicBezTo>
                      <a:pt x="210" y="232"/>
                      <a:pt x="204" y="236"/>
                      <a:pt x="198" y="239"/>
                    </a:cubicBezTo>
                    <a:cubicBezTo>
                      <a:pt x="190" y="243"/>
                      <a:pt x="183" y="246"/>
                      <a:pt x="175" y="248"/>
                    </a:cubicBezTo>
                    <a:cubicBezTo>
                      <a:pt x="171" y="249"/>
                      <a:pt x="168" y="250"/>
                      <a:pt x="164" y="251"/>
                    </a:cubicBezTo>
                    <a:cubicBezTo>
                      <a:pt x="161" y="251"/>
                      <a:pt x="157" y="252"/>
                      <a:pt x="154" y="252"/>
                    </a:cubicBezTo>
                    <a:cubicBezTo>
                      <a:pt x="146" y="252"/>
                      <a:pt x="137" y="252"/>
                      <a:pt x="129" y="250"/>
                    </a:cubicBezTo>
                    <a:cubicBezTo>
                      <a:pt x="122" y="249"/>
                      <a:pt x="116" y="247"/>
                      <a:pt x="109" y="245"/>
                    </a:cubicBezTo>
                    <a:cubicBezTo>
                      <a:pt x="102" y="242"/>
                      <a:pt x="94" y="238"/>
                      <a:pt x="88" y="233"/>
                    </a:cubicBezTo>
                    <a:cubicBezTo>
                      <a:pt x="79" y="227"/>
                      <a:pt x="72" y="220"/>
                      <a:pt x="66" y="212"/>
                    </a:cubicBezTo>
                    <a:cubicBezTo>
                      <a:pt x="62" y="208"/>
                      <a:pt x="60" y="204"/>
                      <a:pt x="57" y="199"/>
                    </a:cubicBezTo>
                    <a:cubicBezTo>
                      <a:pt x="52" y="191"/>
                      <a:pt x="48" y="182"/>
                      <a:pt x="46" y="171"/>
                    </a:cubicBezTo>
                    <a:cubicBezTo>
                      <a:pt x="45" y="169"/>
                      <a:pt x="45" y="166"/>
                      <a:pt x="44" y="164"/>
                    </a:cubicBezTo>
                    <a:cubicBezTo>
                      <a:pt x="43" y="158"/>
                      <a:pt x="43" y="153"/>
                      <a:pt x="43" y="147"/>
                    </a:cubicBezTo>
                    <a:cubicBezTo>
                      <a:pt x="43" y="140"/>
                      <a:pt x="44" y="133"/>
                      <a:pt x="45" y="126"/>
                    </a:cubicBezTo>
                    <a:cubicBezTo>
                      <a:pt x="47" y="118"/>
                      <a:pt x="49" y="110"/>
                      <a:pt x="53" y="103"/>
                    </a:cubicBezTo>
                    <a:cubicBezTo>
                      <a:pt x="56" y="96"/>
                      <a:pt x="59" y="90"/>
                      <a:pt x="64" y="85"/>
                    </a:cubicBezTo>
                    <a:cubicBezTo>
                      <a:pt x="69" y="78"/>
                      <a:pt x="74" y="72"/>
                      <a:pt x="81" y="67"/>
                    </a:cubicBezTo>
                    <a:cubicBezTo>
                      <a:pt x="86" y="62"/>
                      <a:pt x="92" y="58"/>
                      <a:pt x="98" y="55"/>
                    </a:cubicBezTo>
                    <a:cubicBezTo>
                      <a:pt x="105" y="51"/>
                      <a:pt x="113" y="48"/>
                      <a:pt x="121" y="46"/>
                    </a:cubicBezTo>
                    <a:cubicBezTo>
                      <a:pt x="124" y="45"/>
                      <a:pt x="128" y="44"/>
                      <a:pt x="131" y="44"/>
                    </a:cubicBezTo>
                    <a:cubicBezTo>
                      <a:pt x="135" y="43"/>
                      <a:pt x="138" y="43"/>
                      <a:pt x="142" y="43"/>
                    </a:cubicBezTo>
                    <a:cubicBezTo>
                      <a:pt x="150" y="42"/>
                      <a:pt x="158" y="43"/>
                      <a:pt x="166" y="44"/>
                    </a:cubicBezTo>
                    <a:cubicBezTo>
                      <a:pt x="173" y="45"/>
                      <a:pt x="180" y="47"/>
                      <a:pt x="186" y="50"/>
                    </a:cubicBezTo>
                    <a:cubicBezTo>
                      <a:pt x="194" y="53"/>
                      <a:pt x="201" y="57"/>
                      <a:pt x="208" y="62"/>
                    </a:cubicBezTo>
                    <a:cubicBezTo>
                      <a:pt x="216" y="67"/>
                      <a:pt x="223" y="74"/>
                      <a:pt x="230" y="82"/>
                    </a:cubicBezTo>
                    <a:cubicBezTo>
                      <a:pt x="233" y="86"/>
                      <a:pt x="236" y="90"/>
                      <a:pt x="238" y="95"/>
                    </a:cubicBezTo>
                    <a:cubicBezTo>
                      <a:pt x="243" y="104"/>
                      <a:pt x="247" y="113"/>
                      <a:pt x="250" y="123"/>
                    </a:cubicBezTo>
                    <a:cubicBezTo>
                      <a:pt x="250" y="125"/>
                      <a:pt x="251" y="128"/>
                      <a:pt x="251" y="131"/>
                    </a:cubicBezTo>
                    <a:cubicBezTo>
                      <a:pt x="252" y="136"/>
                      <a:pt x="252" y="142"/>
                      <a:pt x="252" y="147"/>
                    </a:cubicBezTo>
                    <a:cubicBezTo>
                      <a:pt x="252" y="154"/>
                      <a:pt x="252" y="161"/>
                      <a:pt x="250" y="168"/>
                    </a:cubicBezTo>
                    <a:cubicBezTo>
                      <a:pt x="249" y="176"/>
                      <a:pt x="246" y="184"/>
                      <a:pt x="243" y="192"/>
                    </a:cubicBezTo>
                    <a:cubicBezTo>
                      <a:pt x="240" y="198"/>
                      <a:pt x="236" y="204"/>
                      <a:pt x="232" y="210"/>
                    </a:cubicBezTo>
                    <a:cubicBezTo>
                      <a:pt x="227" y="216"/>
                      <a:pt x="221" y="222"/>
                      <a:pt x="215" y="22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" name="Freeform 11"/>
              <p:cNvSpPr>
                <a:spLocks/>
              </p:cNvSpPr>
              <p:nvPr/>
            </p:nvSpPr>
            <p:spPr bwMode="auto">
              <a:xfrm>
                <a:off x="3943438" y="2754313"/>
                <a:ext cx="268287" cy="269434"/>
              </a:xfrm>
              <a:custGeom>
                <a:avLst/>
                <a:gdLst/>
                <a:ahLst/>
                <a:cxnLst>
                  <a:cxn ang="0">
                    <a:pos x="167" y="66"/>
                  </a:cxn>
                  <a:cxn ang="0">
                    <a:pos x="158" y="43"/>
                  </a:cxn>
                  <a:cxn ang="0">
                    <a:pos x="151" y="32"/>
                  </a:cxn>
                  <a:cxn ang="0">
                    <a:pos x="134" y="16"/>
                  </a:cxn>
                  <a:cxn ang="0">
                    <a:pos x="116" y="6"/>
                  </a:cxn>
                  <a:cxn ang="0">
                    <a:pos x="100" y="1"/>
                  </a:cxn>
                  <a:cxn ang="0">
                    <a:pos x="80" y="0"/>
                  </a:cxn>
                  <a:cxn ang="0">
                    <a:pos x="71" y="1"/>
                  </a:cxn>
                  <a:cxn ang="0">
                    <a:pos x="63" y="3"/>
                  </a:cxn>
                  <a:cxn ang="0">
                    <a:pos x="44" y="10"/>
                  </a:cxn>
                  <a:cxn ang="0">
                    <a:pos x="30" y="20"/>
                  </a:cxn>
                  <a:cxn ang="0">
                    <a:pos x="16" y="35"/>
                  </a:cxn>
                  <a:cxn ang="0">
                    <a:pos x="8" y="49"/>
                  </a:cxn>
                  <a:cxn ang="0">
                    <a:pos x="1" y="68"/>
                  </a:cxn>
                  <a:cxn ang="0">
                    <a:pos x="0" y="85"/>
                  </a:cxn>
                  <a:cxn ang="0">
                    <a:pos x="1" y="99"/>
                  </a:cxn>
                  <a:cxn ang="0">
                    <a:pos x="2" y="105"/>
                  </a:cxn>
                  <a:cxn ang="0">
                    <a:pos x="11" y="128"/>
                  </a:cxn>
                  <a:cxn ang="0">
                    <a:pos x="18" y="138"/>
                  </a:cxn>
                  <a:cxn ang="0">
                    <a:pos x="36" y="155"/>
                  </a:cxn>
                  <a:cxn ang="0">
                    <a:pos x="53" y="164"/>
                  </a:cxn>
                  <a:cxn ang="0">
                    <a:pos x="70" y="169"/>
                  </a:cxn>
                  <a:cxn ang="0">
                    <a:pos x="90" y="170"/>
                  </a:cxn>
                  <a:cxn ang="0">
                    <a:pos x="98" y="169"/>
                  </a:cxn>
                  <a:cxn ang="0">
                    <a:pos x="107" y="167"/>
                  </a:cxn>
                  <a:cxn ang="0">
                    <a:pos x="125" y="160"/>
                  </a:cxn>
                  <a:cxn ang="0">
                    <a:pos x="139" y="150"/>
                  </a:cxn>
                  <a:cxn ang="0">
                    <a:pos x="153" y="136"/>
                  </a:cxn>
                  <a:cxn ang="0">
                    <a:pos x="162" y="121"/>
                  </a:cxn>
                  <a:cxn ang="0">
                    <a:pos x="168" y="102"/>
                  </a:cxn>
                  <a:cxn ang="0">
                    <a:pos x="170" y="85"/>
                  </a:cxn>
                  <a:cxn ang="0">
                    <a:pos x="169" y="72"/>
                  </a:cxn>
                  <a:cxn ang="0">
                    <a:pos x="167" y="66"/>
                  </a:cxn>
                </a:cxnLst>
                <a:rect l="0" t="0" r="r" b="b"/>
                <a:pathLst>
                  <a:path w="170" h="171">
                    <a:moveTo>
                      <a:pt x="167" y="66"/>
                    </a:moveTo>
                    <a:cubicBezTo>
                      <a:pt x="166" y="57"/>
                      <a:pt x="162" y="50"/>
                      <a:pt x="158" y="43"/>
                    </a:cubicBezTo>
                    <a:cubicBezTo>
                      <a:pt x="156" y="39"/>
                      <a:pt x="154" y="36"/>
                      <a:pt x="151" y="32"/>
                    </a:cubicBezTo>
                    <a:cubicBezTo>
                      <a:pt x="146" y="26"/>
                      <a:pt x="140" y="20"/>
                      <a:pt x="134" y="16"/>
                    </a:cubicBezTo>
                    <a:cubicBezTo>
                      <a:pt x="128" y="12"/>
                      <a:pt x="122" y="9"/>
                      <a:pt x="116" y="6"/>
                    </a:cubicBezTo>
                    <a:cubicBezTo>
                      <a:pt x="111" y="4"/>
                      <a:pt x="105" y="2"/>
                      <a:pt x="100" y="1"/>
                    </a:cubicBezTo>
                    <a:cubicBezTo>
                      <a:pt x="93" y="0"/>
                      <a:pt x="86" y="0"/>
                      <a:pt x="80" y="0"/>
                    </a:cubicBezTo>
                    <a:cubicBezTo>
                      <a:pt x="77" y="0"/>
                      <a:pt x="74" y="1"/>
                      <a:pt x="71" y="1"/>
                    </a:cubicBezTo>
                    <a:cubicBezTo>
                      <a:pt x="68" y="2"/>
                      <a:pt x="66" y="2"/>
                      <a:pt x="63" y="3"/>
                    </a:cubicBezTo>
                    <a:cubicBezTo>
                      <a:pt x="56" y="5"/>
                      <a:pt x="50" y="7"/>
                      <a:pt x="44" y="10"/>
                    </a:cubicBezTo>
                    <a:cubicBezTo>
                      <a:pt x="39" y="13"/>
                      <a:pt x="34" y="16"/>
                      <a:pt x="30" y="20"/>
                    </a:cubicBezTo>
                    <a:cubicBezTo>
                      <a:pt x="25" y="24"/>
                      <a:pt x="20" y="29"/>
                      <a:pt x="16" y="35"/>
                    </a:cubicBezTo>
                    <a:cubicBezTo>
                      <a:pt x="13" y="39"/>
                      <a:pt x="10" y="44"/>
                      <a:pt x="8" y="49"/>
                    </a:cubicBezTo>
                    <a:cubicBezTo>
                      <a:pt x="5" y="55"/>
                      <a:pt x="3" y="62"/>
                      <a:pt x="1" y="68"/>
                    </a:cubicBezTo>
                    <a:cubicBezTo>
                      <a:pt x="0" y="74"/>
                      <a:pt x="0" y="79"/>
                      <a:pt x="0" y="85"/>
                    </a:cubicBezTo>
                    <a:cubicBezTo>
                      <a:pt x="0" y="90"/>
                      <a:pt x="0" y="94"/>
                      <a:pt x="1" y="99"/>
                    </a:cubicBezTo>
                    <a:cubicBezTo>
                      <a:pt x="1" y="101"/>
                      <a:pt x="2" y="103"/>
                      <a:pt x="2" y="105"/>
                    </a:cubicBezTo>
                    <a:cubicBezTo>
                      <a:pt x="4" y="113"/>
                      <a:pt x="7" y="121"/>
                      <a:pt x="11" y="128"/>
                    </a:cubicBezTo>
                    <a:cubicBezTo>
                      <a:pt x="13" y="131"/>
                      <a:pt x="15" y="135"/>
                      <a:pt x="18" y="138"/>
                    </a:cubicBezTo>
                    <a:cubicBezTo>
                      <a:pt x="23" y="145"/>
                      <a:pt x="29" y="150"/>
                      <a:pt x="36" y="155"/>
                    </a:cubicBezTo>
                    <a:cubicBezTo>
                      <a:pt x="41" y="159"/>
                      <a:pt x="47" y="162"/>
                      <a:pt x="53" y="164"/>
                    </a:cubicBezTo>
                    <a:cubicBezTo>
                      <a:pt x="59" y="166"/>
                      <a:pt x="64" y="168"/>
                      <a:pt x="70" y="169"/>
                    </a:cubicBezTo>
                    <a:cubicBezTo>
                      <a:pt x="76" y="170"/>
                      <a:pt x="83" y="171"/>
                      <a:pt x="90" y="170"/>
                    </a:cubicBezTo>
                    <a:cubicBezTo>
                      <a:pt x="93" y="170"/>
                      <a:pt x="95" y="170"/>
                      <a:pt x="98" y="169"/>
                    </a:cubicBezTo>
                    <a:cubicBezTo>
                      <a:pt x="101" y="169"/>
                      <a:pt x="104" y="168"/>
                      <a:pt x="107" y="167"/>
                    </a:cubicBezTo>
                    <a:cubicBezTo>
                      <a:pt x="113" y="166"/>
                      <a:pt x="119" y="163"/>
                      <a:pt x="125" y="160"/>
                    </a:cubicBezTo>
                    <a:cubicBezTo>
                      <a:pt x="130" y="157"/>
                      <a:pt x="135" y="154"/>
                      <a:pt x="139" y="150"/>
                    </a:cubicBezTo>
                    <a:cubicBezTo>
                      <a:pt x="144" y="146"/>
                      <a:pt x="149" y="141"/>
                      <a:pt x="153" y="136"/>
                    </a:cubicBezTo>
                    <a:cubicBezTo>
                      <a:pt x="156" y="131"/>
                      <a:pt x="159" y="126"/>
                      <a:pt x="162" y="121"/>
                    </a:cubicBezTo>
                    <a:cubicBezTo>
                      <a:pt x="165" y="115"/>
                      <a:pt x="167" y="109"/>
                      <a:pt x="168" y="102"/>
                    </a:cubicBezTo>
                    <a:cubicBezTo>
                      <a:pt x="169" y="97"/>
                      <a:pt x="170" y="91"/>
                      <a:pt x="170" y="85"/>
                    </a:cubicBezTo>
                    <a:cubicBezTo>
                      <a:pt x="170" y="81"/>
                      <a:pt x="169" y="76"/>
                      <a:pt x="169" y="72"/>
                    </a:cubicBezTo>
                    <a:cubicBezTo>
                      <a:pt x="168" y="70"/>
                      <a:pt x="168" y="68"/>
                      <a:pt x="167" y="6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" name="Freeform 12"/>
              <p:cNvSpPr>
                <a:spLocks noEditPoints="1"/>
              </p:cNvSpPr>
              <p:nvPr/>
            </p:nvSpPr>
            <p:spPr bwMode="auto">
              <a:xfrm>
                <a:off x="3209660" y="1935692"/>
                <a:ext cx="644349" cy="645495"/>
              </a:xfrm>
              <a:custGeom>
                <a:avLst/>
                <a:gdLst/>
                <a:ahLst/>
                <a:cxnLst>
                  <a:cxn ang="0">
                    <a:pos x="403" y="155"/>
                  </a:cxn>
                  <a:cxn ang="0">
                    <a:pos x="372" y="152"/>
                  </a:cxn>
                  <a:cxn ang="0">
                    <a:pos x="370" y="89"/>
                  </a:cxn>
                  <a:cxn ang="0">
                    <a:pos x="353" y="63"/>
                  </a:cxn>
                  <a:cxn ang="0">
                    <a:pos x="324" y="76"/>
                  </a:cxn>
                  <a:cxn ang="0">
                    <a:pos x="306" y="30"/>
                  </a:cxn>
                  <a:cxn ang="0">
                    <a:pos x="279" y="14"/>
                  </a:cxn>
                  <a:cxn ang="0">
                    <a:pos x="259" y="37"/>
                  </a:cxn>
                  <a:cxn ang="0">
                    <a:pos x="221" y="3"/>
                  </a:cxn>
                  <a:cxn ang="0">
                    <a:pos x="190" y="0"/>
                  </a:cxn>
                  <a:cxn ang="0">
                    <a:pos x="182" y="30"/>
                  </a:cxn>
                  <a:cxn ang="0">
                    <a:pos x="135" y="15"/>
                  </a:cxn>
                  <a:cxn ang="0">
                    <a:pos x="105" y="25"/>
                  </a:cxn>
                  <a:cxn ang="0">
                    <a:pos x="110" y="55"/>
                  </a:cxn>
                  <a:cxn ang="0">
                    <a:pos x="61" y="62"/>
                  </a:cxn>
                  <a:cxn ang="0">
                    <a:pos x="39" y="83"/>
                  </a:cxn>
                  <a:cxn ang="0">
                    <a:pos x="56" y="109"/>
                  </a:cxn>
                  <a:cxn ang="0">
                    <a:pos x="15" y="136"/>
                  </a:cxn>
                  <a:cxn ang="0">
                    <a:pos x="3" y="165"/>
                  </a:cxn>
                  <a:cxn ang="0">
                    <a:pos x="30" y="180"/>
                  </a:cxn>
                  <a:cxn ang="0">
                    <a:pos x="28" y="214"/>
                  </a:cxn>
                  <a:cxn ang="0">
                    <a:pos x="1" y="227"/>
                  </a:cxn>
                  <a:cxn ang="0">
                    <a:pos x="10" y="257"/>
                  </a:cxn>
                  <a:cxn ang="0">
                    <a:pos x="56" y="300"/>
                  </a:cxn>
                  <a:cxn ang="0">
                    <a:pos x="39" y="325"/>
                  </a:cxn>
                  <a:cxn ang="0">
                    <a:pos x="61" y="346"/>
                  </a:cxn>
                  <a:cxn ang="0">
                    <a:pos x="110" y="353"/>
                  </a:cxn>
                  <a:cxn ang="0">
                    <a:pos x="105" y="384"/>
                  </a:cxn>
                  <a:cxn ang="0">
                    <a:pos x="135" y="393"/>
                  </a:cxn>
                  <a:cxn ang="0">
                    <a:pos x="183" y="379"/>
                  </a:cxn>
                  <a:cxn ang="0">
                    <a:pos x="191" y="409"/>
                  </a:cxn>
                  <a:cxn ang="0">
                    <a:pos x="222" y="405"/>
                  </a:cxn>
                  <a:cxn ang="0">
                    <a:pos x="259" y="371"/>
                  </a:cxn>
                  <a:cxn ang="0">
                    <a:pos x="279" y="395"/>
                  </a:cxn>
                  <a:cxn ang="0">
                    <a:pos x="306" y="378"/>
                  </a:cxn>
                  <a:cxn ang="0">
                    <a:pos x="324" y="333"/>
                  </a:cxn>
                  <a:cxn ang="0">
                    <a:pos x="353" y="345"/>
                  </a:cxn>
                  <a:cxn ang="0">
                    <a:pos x="370" y="319"/>
                  </a:cxn>
                  <a:cxn ang="0">
                    <a:pos x="367" y="270"/>
                  </a:cxn>
                  <a:cxn ang="0">
                    <a:pos x="398" y="269"/>
                  </a:cxn>
                  <a:cxn ang="0">
                    <a:pos x="403" y="238"/>
                  </a:cxn>
                  <a:cxn ang="0">
                    <a:pos x="380" y="204"/>
                  </a:cxn>
                  <a:cxn ang="0">
                    <a:pos x="405" y="186"/>
                  </a:cxn>
                  <a:cxn ang="0">
                    <a:pos x="279" y="329"/>
                  </a:cxn>
                  <a:cxn ang="0">
                    <a:pos x="219" y="349"/>
                  </a:cxn>
                  <a:cxn ang="0">
                    <a:pos x="189" y="349"/>
                  </a:cxn>
                  <a:cxn ang="0">
                    <a:pos x="130" y="329"/>
                  </a:cxn>
                  <a:cxn ang="0">
                    <a:pos x="77" y="275"/>
                  </a:cxn>
                  <a:cxn ang="0">
                    <a:pos x="59" y="215"/>
                  </a:cxn>
                  <a:cxn ang="0">
                    <a:pos x="60" y="181"/>
                  </a:cxn>
                  <a:cxn ang="0">
                    <a:pos x="84" y="122"/>
                  </a:cxn>
                  <a:cxn ang="0">
                    <a:pos x="130" y="79"/>
                  </a:cxn>
                  <a:cxn ang="0">
                    <a:pos x="189" y="59"/>
                  </a:cxn>
                  <a:cxn ang="0">
                    <a:pos x="219" y="59"/>
                  </a:cxn>
                  <a:cxn ang="0">
                    <a:pos x="279" y="79"/>
                  </a:cxn>
                  <a:cxn ang="0">
                    <a:pos x="331" y="133"/>
                  </a:cxn>
                  <a:cxn ang="0">
                    <a:pos x="349" y="193"/>
                  </a:cxn>
                  <a:cxn ang="0">
                    <a:pos x="348" y="228"/>
                  </a:cxn>
                  <a:cxn ang="0">
                    <a:pos x="324" y="286"/>
                  </a:cxn>
                  <a:cxn ang="0">
                    <a:pos x="279" y="329"/>
                  </a:cxn>
                </a:cxnLst>
                <a:rect l="0" t="0" r="r" b="b"/>
                <a:pathLst>
                  <a:path w="408" h="409">
                    <a:moveTo>
                      <a:pt x="408" y="181"/>
                    </a:moveTo>
                    <a:cubicBezTo>
                      <a:pt x="403" y="155"/>
                      <a:pt x="403" y="155"/>
                      <a:pt x="403" y="155"/>
                    </a:cubicBezTo>
                    <a:cubicBezTo>
                      <a:pt x="403" y="153"/>
                      <a:pt x="401" y="151"/>
                      <a:pt x="399" y="151"/>
                    </a:cubicBezTo>
                    <a:cubicBezTo>
                      <a:pt x="372" y="152"/>
                      <a:pt x="372" y="152"/>
                      <a:pt x="372" y="152"/>
                    </a:cubicBezTo>
                    <a:cubicBezTo>
                      <a:pt x="368" y="137"/>
                      <a:pt x="361" y="122"/>
                      <a:pt x="352" y="109"/>
                    </a:cubicBezTo>
                    <a:cubicBezTo>
                      <a:pt x="370" y="89"/>
                      <a:pt x="370" y="89"/>
                      <a:pt x="370" y="89"/>
                    </a:cubicBezTo>
                    <a:cubicBezTo>
                      <a:pt x="371" y="88"/>
                      <a:pt x="371" y="85"/>
                      <a:pt x="370" y="83"/>
                    </a:cubicBezTo>
                    <a:cubicBezTo>
                      <a:pt x="353" y="63"/>
                      <a:pt x="353" y="63"/>
                      <a:pt x="353" y="63"/>
                    </a:cubicBezTo>
                    <a:cubicBezTo>
                      <a:pt x="351" y="61"/>
                      <a:pt x="349" y="61"/>
                      <a:pt x="347" y="62"/>
                    </a:cubicBezTo>
                    <a:cubicBezTo>
                      <a:pt x="324" y="76"/>
                      <a:pt x="324" y="76"/>
                      <a:pt x="324" y="76"/>
                    </a:cubicBezTo>
                    <a:cubicBezTo>
                      <a:pt x="316" y="68"/>
                      <a:pt x="307" y="61"/>
                      <a:pt x="298" y="55"/>
                    </a:cubicBezTo>
                    <a:cubicBezTo>
                      <a:pt x="306" y="30"/>
                      <a:pt x="306" y="30"/>
                      <a:pt x="306" y="30"/>
                    </a:cubicBezTo>
                    <a:cubicBezTo>
                      <a:pt x="306" y="28"/>
                      <a:pt x="305" y="26"/>
                      <a:pt x="303" y="25"/>
                    </a:cubicBezTo>
                    <a:cubicBezTo>
                      <a:pt x="279" y="14"/>
                      <a:pt x="279" y="14"/>
                      <a:pt x="279" y="14"/>
                    </a:cubicBezTo>
                    <a:cubicBezTo>
                      <a:pt x="277" y="13"/>
                      <a:pt x="275" y="13"/>
                      <a:pt x="273" y="15"/>
                    </a:cubicBezTo>
                    <a:cubicBezTo>
                      <a:pt x="259" y="37"/>
                      <a:pt x="259" y="37"/>
                      <a:pt x="259" y="37"/>
                    </a:cubicBezTo>
                    <a:cubicBezTo>
                      <a:pt x="248" y="33"/>
                      <a:pt x="237" y="31"/>
                      <a:pt x="225" y="29"/>
                    </a:cubicBezTo>
                    <a:cubicBezTo>
                      <a:pt x="221" y="3"/>
                      <a:pt x="221" y="3"/>
                      <a:pt x="221" y="3"/>
                    </a:cubicBezTo>
                    <a:cubicBezTo>
                      <a:pt x="221" y="1"/>
                      <a:pt x="219" y="0"/>
                      <a:pt x="217" y="0"/>
                    </a:cubicBezTo>
                    <a:cubicBezTo>
                      <a:pt x="190" y="0"/>
                      <a:pt x="190" y="0"/>
                      <a:pt x="190" y="0"/>
                    </a:cubicBezTo>
                    <a:cubicBezTo>
                      <a:pt x="188" y="0"/>
                      <a:pt x="186" y="1"/>
                      <a:pt x="186" y="4"/>
                    </a:cubicBezTo>
                    <a:cubicBezTo>
                      <a:pt x="182" y="30"/>
                      <a:pt x="182" y="30"/>
                      <a:pt x="182" y="30"/>
                    </a:cubicBezTo>
                    <a:cubicBezTo>
                      <a:pt x="171" y="31"/>
                      <a:pt x="160" y="33"/>
                      <a:pt x="149" y="37"/>
                    </a:cubicBezTo>
                    <a:cubicBezTo>
                      <a:pt x="135" y="15"/>
                      <a:pt x="135" y="15"/>
                      <a:pt x="135" y="15"/>
                    </a:cubicBezTo>
                    <a:cubicBezTo>
                      <a:pt x="134" y="13"/>
                      <a:pt x="131" y="13"/>
                      <a:pt x="129" y="14"/>
                    </a:cubicBezTo>
                    <a:cubicBezTo>
                      <a:pt x="105" y="25"/>
                      <a:pt x="105" y="25"/>
                      <a:pt x="105" y="25"/>
                    </a:cubicBezTo>
                    <a:cubicBezTo>
                      <a:pt x="103" y="26"/>
                      <a:pt x="102" y="28"/>
                      <a:pt x="103" y="30"/>
                    </a:cubicBezTo>
                    <a:cubicBezTo>
                      <a:pt x="110" y="55"/>
                      <a:pt x="110" y="55"/>
                      <a:pt x="110" y="55"/>
                    </a:cubicBezTo>
                    <a:cubicBezTo>
                      <a:pt x="101" y="61"/>
                      <a:pt x="92" y="68"/>
                      <a:pt x="84" y="76"/>
                    </a:cubicBezTo>
                    <a:cubicBezTo>
                      <a:pt x="61" y="62"/>
                      <a:pt x="61" y="62"/>
                      <a:pt x="61" y="62"/>
                    </a:cubicBezTo>
                    <a:cubicBezTo>
                      <a:pt x="60" y="61"/>
                      <a:pt x="57" y="61"/>
                      <a:pt x="56" y="63"/>
                    </a:cubicBezTo>
                    <a:cubicBezTo>
                      <a:pt x="39" y="83"/>
                      <a:pt x="39" y="83"/>
                      <a:pt x="39" y="83"/>
                    </a:cubicBezTo>
                    <a:cubicBezTo>
                      <a:pt x="37" y="85"/>
                      <a:pt x="37" y="88"/>
                      <a:pt x="39" y="89"/>
                    </a:cubicBezTo>
                    <a:cubicBezTo>
                      <a:pt x="56" y="109"/>
                      <a:pt x="56" y="109"/>
                      <a:pt x="56" y="109"/>
                    </a:cubicBezTo>
                    <a:cubicBezTo>
                      <a:pt x="50" y="118"/>
                      <a:pt x="45" y="128"/>
                      <a:pt x="41" y="139"/>
                    </a:cubicBezTo>
                    <a:cubicBezTo>
                      <a:pt x="15" y="136"/>
                      <a:pt x="15" y="136"/>
                      <a:pt x="15" y="136"/>
                    </a:cubicBezTo>
                    <a:cubicBezTo>
                      <a:pt x="13" y="135"/>
                      <a:pt x="10" y="137"/>
                      <a:pt x="10" y="139"/>
                    </a:cubicBezTo>
                    <a:cubicBezTo>
                      <a:pt x="3" y="165"/>
                      <a:pt x="3" y="165"/>
                      <a:pt x="3" y="165"/>
                    </a:cubicBezTo>
                    <a:cubicBezTo>
                      <a:pt x="2" y="167"/>
                      <a:pt x="4" y="169"/>
                      <a:pt x="6" y="170"/>
                    </a:cubicBezTo>
                    <a:cubicBezTo>
                      <a:pt x="30" y="180"/>
                      <a:pt x="30" y="180"/>
                      <a:pt x="30" y="180"/>
                    </a:cubicBezTo>
                    <a:cubicBezTo>
                      <a:pt x="29" y="188"/>
                      <a:pt x="28" y="196"/>
                      <a:pt x="28" y="204"/>
                    </a:cubicBezTo>
                    <a:cubicBezTo>
                      <a:pt x="28" y="207"/>
                      <a:pt x="28" y="211"/>
                      <a:pt x="28" y="214"/>
                    </a:cubicBezTo>
                    <a:cubicBezTo>
                      <a:pt x="3" y="222"/>
                      <a:pt x="3" y="222"/>
                      <a:pt x="3" y="222"/>
                    </a:cubicBezTo>
                    <a:cubicBezTo>
                      <a:pt x="2" y="223"/>
                      <a:pt x="0" y="225"/>
                      <a:pt x="1" y="227"/>
                    </a:cubicBezTo>
                    <a:cubicBezTo>
                      <a:pt x="5" y="253"/>
                      <a:pt x="5" y="253"/>
                      <a:pt x="5" y="253"/>
                    </a:cubicBezTo>
                    <a:cubicBezTo>
                      <a:pt x="6" y="256"/>
                      <a:pt x="8" y="257"/>
                      <a:pt x="10" y="257"/>
                    </a:cubicBezTo>
                    <a:cubicBezTo>
                      <a:pt x="36" y="256"/>
                      <a:pt x="36" y="256"/>
                      <a:pt x="36" y="256"/>
                    </a:cubicBezTo>
                    <a:cubicBezTo>
                      <a:pt x="41" y="272"/>
                      <a:pt x="48" y="286"/>
                      <a:pt x="56" y="300"/>
                    </a:cubicBezTo>
                    <a:cubicBezTo>
                      <a:pt x="39" y="319"/>
                      <a:pt x="39" y="319"/>
                      <a:pt x="39" y="319"/>
                    </a:cubicBezTo>
                    <a:cubicBezTo>
                      <a:pt x="37" y="321"/>
                      <a:pt x="37" y="323"/>
                      <a:pt x="39" y="325"/>
                    </a:cubicBezTo>
                    <a:cubicBezTo>
                      <a:pt x="56" y="345"/>
                      <a:pt x="56" y="345"/>
                      <a:pt x="56" y="345"/>
                    </a:cubicBezTo>
                    <a:cubicBezTo>
                      <a:pt x="57" y="347"/>
                      <a:pt x="60" y="347"/>
                      <a:pt x="61" y="346"/>
                    </a:cubicBezTo>
                    <a:cubicBezTo>
                      <a:pt x="84" y="333"/>
                      <a:pt x="84" y="333"/>
                      <a:pt x="84" y="333"/>
                    </a:cubicBezTo>
                    <a:cubicBezTo>
                      <a:pt x="92" y="340"/>
                      <a:pt x="101" y="347"/>
                      <a:pt x="110" y="353"/>
                    </a:cubicBezTo>
                    <a:cubicBezTo>
                      <a:pt x="103" y="378"/>
                      <a:pt x="103" y="378"/>
                      <a:pt x="103" y="378"/>
                    </a:cubicBezTo>
                    <a:cubicBezTo>
                      <a:pt x="102" y="380"/>
                      <a:pt x="103" y="383"/>
                      <a:pt x="105" y="384"/>
                    </a:cubicBezTo>
                    <a:cubicBezTo>
                      <a:pt x="129" y="395"/>
                      <a:pt x="129" y="395"/>
                      <a:pt x="129" y="395"/>
                    </a:cubicBezTo>
                    <a:cubicBezTo>
                      <a:pt x="131" y="396"/>
                      <a:pt x="134" y="395"/>
                      <a:pt x="135" y="393"/>
                    </a:cubicBezTo>
                    <a:cubicBezTo>
                      <a:pt x="149" y="371"/>
                      <a:pt x="149" y="371"/>
                      <a:pt x="149" y="371"/>
                    </a:cubicBezTo>
                    <a:cubicBezTo>
                      <a:pt x="160" y="375"/>
                      <a:pt x="171" y="378"/>
                      <a:pt x="183" y="379"/>
                    </a:cubicBezTo>
                    <a:cubicBezTo>
                      <a:pt x="187" y="405"/>
                      <a:pt x="187" y="405"/>
                      <a:pt x="187" y="405"/>
                    </a:cubicBezTo>
                    <a:cubicBezTo>
                      <a:pt x="187" y="407"/>
                      <a:pt x="189" y="409"/>
                      <a:pt x="191" y="409"/>
                    </a:cubicBezTo>
                    <a:cubicBezTo>
                      <a:pt x="218" y="409"/>
                      <a:pt x="218" y="409"/>
                      <a:pt x="218" y="409"/>
                    </a:cubicBezTo>
                    <a:cubicBezTo>
                      <a:pt x="220" y="409"/>
                      <a:pt x="222" y="407"/>
                      <a:pt x="222" y="405"/>
                    </a:cubicBezTo>
                    <a:cubicBezTo>
                      <a:pt x="226" y="379"/>
                      <a:pt x="226" y="379"/>
                      <a:pt x="226" y="379"/>
                    </a:cubicBezTo>
                    <a:cubicBezTo>
                      <a:pt x="237" y="377"/>
                      <a:pt x="248" y="375"/>
                      <a:pt x="259" y="371"/>
                    </a:cubicBezTo>
                    <a:cubicBezTo>
                      <a:pt x="273" y="393"/>
                      <a:pt x="273" y="393"/>
                      <a:pt x="273" y="393"/>
                    </a:cubicBezTo>
                    <a:cubicBezTo>
                      <a:pt x="275" y="395"/>
                      <a:pt x="277" y="396"/>
                      <a:pt x="279" y="395"/>
                    </a:cubicBezTo>
                    <a:cubicBezTo>
                      <a:pt x="303" y="384"/>
                      <a:pt x="303" y="384"/>
                      <a:pt x="303" y="384"/>
                    </a:cubicBezTo>
                    <a:cubicBezTo>
                      <a:pt x="305" y="383"/>
                      <a:pt x="306" y="380"/>
                      <a:pt x="306" y="378"/>
                    </a:cubicBezTo>
                    <a:cubicBezTo>
                      <a:pt x="298" y="353"/>
                      <a:pt x="298" y="353"/>
                      <a:pt x="298" y="353"/>
                    </a:cubicBezTo>
                    <a:cubicBezTo>
                      <a:pt x="307" y="347"/>
                      <a:pt x="316" y="340"/>
                      <a:pt x="324" y="333"/>
                    </a:cubicBezTo>
                    <a:cubicBezTo>
                      <a:pt x="347" y="346"/>
                      <a:pt x="347" y="346"/>
                      <a:pt x="347" y="346"/>
                    </a:cubicBezTo>
                    <a:cubicBezTo>
                      <a:pt x="349" y="347"/>
                      <a:pt x="351" y="347"/>
                      <a:pt x="353" y="345"/>
                    </a:cubicBezTo>
                    <a:cubicBezTo>
                      <a:pt x="370" y="325"/>
                      <a:pt x="370" y="325"/>
                      <a:pt x="370" y="325"/>
                    </a:cubicBezTo>
                    <a:cubicBezTo>
                      <a:pt x="371" y="323"/>
                      <a:pt x="371" y="321"/>
                      <a:pt x="370" y="319"/>
                    </a:cubicBezTo>
                    <a:cubicBezTo>
                      <a:pt x="352" y="300"/>
                      <a:pt x="352" y="300"/>
                      <a:pt x="352" y="300"/>
                    </a:cubicBezTo>
                    <a:cubicBezTo>
                      <a:pt x="358" y="290"/>
                      <a:pt x="363" y="280"/>
                      <a:pt x="367" y="270"/>
                    </a:cubicBezTo>
                    <a:cubicBezTo>
                      <a:pt x="394" y="273"/>
                      <a:pt x="394" y="273"/>
                      <a:pt x="394" y="273"/>
                    </a:cubicBezTo>
                    <a:cubicBezTo>
                      <a:pt x="396" y="273"/>
                      <a:pt x="398" y="271"/>
                      <a:pt x="398" y="269"/>
                    </a:cubicBezTo>
                    <a:cubicBezTo>
                      <a:pt x="405" y="244"/>
                      <a:pt x="405" y="244"/>
                      <a:pt x="405" y="244"/>
                    </a:cubicBezTo>
                    <a:cubicBezTo>
                      <a:pt x="406" y="242"/>
                      <a:pt x="405" y="239"/>
                      <a:pt x="403" y="238"/>
                    </a:cubicBezTo>
                    <a:cubicBezTo>
                      <a:pt x="378" y="228"/>
                      <a:pt x="378" y="228"/>
                      <a:pt x="378" y="228"/>
                    </a:cubicBezTo>
                    <a:cubicBezTo>
                      <a:pt x="380" y="220"/>
                      <a:pt x="380" y="212"/>
                      <a:pt x="380" y="204"/>
                    </a:cubicBezTo>
                    <a:cubicBezTo>
                      <a:pt x="380" y="201"/>
                      <a:pt x="380" y="198"/>
                      <a:pt x="380" y="195"/>
                    </a:cubicBezTo>
                    <a:cubicBezTo>
                      <a:pt x="405" y="186"/>
                      <a:pt x="405" y="186"/>
                      <a:pt x="405" y="186"/>
                    </a:cubicBezTo>
                    <a:cubicBezTo>
                      <a:pt x="407" y="186"/>
                      <a:pt x="408" y="183"/>
                      <a:pt x="408" y="181"/>
                    </a:cubicBezTo>
                    <a:close/>
                    <a:moveTo>
                      <a:pt x="279" y="329"/>
                    </a:moveTo>
                    <a:cubicBezTo>
                      <a:pt x="270" y="334"/>
                      <a:pt x="261" y="338"/>
                      <a:pt x="252" y="342"/>
                    </a:cubicBezTo>
                    <a:cubicBezTo>
                      <a:pt x="241" y="345"/>
                      <a:pt x="230" y="348"/>
                      <a:pt x="219" y="349"/>
                    </a:cubicBezTo>
                    <a:cubicBezTo>
                      <a:pt x="214" y="349"/>
                      <a:pt x="209" y="350"/>
                      <a:pt x="204" y="350"/>
                    </a:cubicBezTo>
                    <a:cubicBezTo>
                      <a:pt x="199" y="350"/>
                      <a:pt x="194" y="349"/>
                      <a:pt x="189" y="349"/>
                    </a:cubicBezTo>
                    <a:cubicBezTo>
                      <a:pt x="178" y="348"/>
                      <a:pt x="167" y="345"/>
                      <a:pt x="156" y="342"/>
                    </a:cubicBezTo>
                    <a:cubicBezTo>
                      <a:pt x="147" y="338"/>
                      <a:pt x="138" y="334"/>
                      <a:pt x="130" y="329"/>
                    </a:cubicBezTo>
                    <a:cubicBezTo>
                      <a:pt x="120" y="323"/>
                      <a:pt x="111" y="316"/>
                      <a:pt x="103" y="308"/>
                    </a:cubicBezTo>
                    <a:cubicBezTo>
                      <a:pt x="93" y="299"/>
                      <a:pt x="84" y="288"/>
                      <a:pt x="77" y="275"/>
                    </a:cubicBezTo>
                    <a:cubicBezTo>
                      <a:pt x="74" y="269"/>
                      <a:pt x="71" y="263"/>
                      <a:pt x="68" y="256"/>
                    </a:cubicBezTo>
                    <a:cubicBezTo>
                      <a:pt x="63" y="243"/>
                      <a:pt x="60" y="229"/>
                      <a:pt x="59" y="215"/>
                    </a:cubicBezTo>
                    <a:cubicBezTo>
                      <a:pt x="59" y="211"/>
                      <a:pt x="59" y="208"/>
                      <a:pt x="59" y="204"/>
                    </a:cubicBezTo>
                    <a:cubicBezTo>
                      <a:pt x="59" y="196"/>
                      <a:pt x="59" y="188"/>
                      <a:pt x="60" y="181"/>
                    </a:cubicBezTo>
                    <a:cubicBezTo>
                      <a:pt x="62" y="171"/>
                      <a:pt x="65" y="162"/>
                      <a:pt x="68" y="153"/>
                    </a:cubicBezTo>
                    <a:cubicBezTo>
                      <a:pt x="72" y="142"/>
                      <a:pt x="77" y="132"/>
                      <a:pt x="84" y="122"/>
                    </a:cubicBezTo>
                    <a:cubicBezTo>
                      <a:pt x="89" y="114"/>
                      <a:pt x="96" y="107"/>
                      <a:pt x="103" y="100"/>
                    </a:cubicBezTo>
                    <a:cubicBezTo>
                      <a:pt x="111" y="92"/>
                      <a:pt x="120" y="85"/>
                      <a:pt x="130" y="79"/>
                    </a:cubicBezTo>
                    <a:cubicBezTo>
                      <a:pt x="138" y="74"/>
                      <a:pt x="147" y="70"/>
                      <a:pt x="156" y="67"/>
                    </a:cubicBezTo>
                    <a:cubicBezTo>
                      <a:pt x="167" y="63"/>
                      <a:pt x="178" y="61"/>
                      <a:pt x="189" y="59"/>
                    </a:cubicBezTo>
                    <a:cubicBezTo>
                      <a:pt x="194" y="59"/>
                      <a:pt x="199" y="59"/>
                      <a:pt x="204" y="59"/>
                    </a:cubicBezTo>
                    <a:cubicBezTo>
                      <a:pt x="209" y="59"/>
                      <a:pt x="214" y="59"/>
                      <a:pt x="219" y="59"/>
                    </a:cubicBezTo>
                    <a:cubicBezTo>
                      <a:pt x="230" y="61"/>
                      <a:pt x="241" y="63"/>
                      <a:pt x="252" y="67"/>
                    </a:cubicBezTo>
                    <a:cubicBezTo>
                      <a:pt x="261" y="70"/>
                      <a:pt x="270" y="74"/>
                      <a:pt x="279" y="79"/>
                    </a:cubicBezTo>
                    <a:cubicBezTo>
                      <a:pt x="288" y="85"/>
                      <a:pt x="297" y="92"/>
                      <a:pt x="306" y="100"/>
                    </a:cubicBezTo>
                    <a:cubicBezTo>
                      <a:pt x="316" y="110"/>
                      <a:pt x="324" y="121"/>
                      <a:pt x="331" y="133"/>
                    </a:cubicBezTo>
                    <a:cubicBezTo>
                      <a:pt x="335" y="139"/>
                      <a:pt x="338" y="146"/>
                      <a:pt x="340" y="153"/>
                    </a:cubicBezTo>
                    <a:cubicBezTo>
                      <a:pt x="345" y="165"/>
                      <a:pt x="348" y="179"/>
                      <a:pt x="349" y="193"/>
                    </a:cubicBezTo>
                    <a:cubicBezTo>
                      <a:pt x="349" y="197"/>
                      <a:pt x="350" y="201"/>
                      <a:pt x="350" y="204"/>
                    </a:cubicBezTo>
                    <a:cubicBezTo>
                      <a:pt x="350" y="212"/>
                      <a:pt x="349" y="220"/>
                      <a:pt x="348" y="228"/>
                    </a:cubicBezTo>
                    <a:cubicBezTo>
                      <a:pt x="346" y="237"/>
                      <a:pt x="344" y="247"/>
                      <a:pt x="340" y="256"/>
                    </a:cubicBezTo>
                    <a:cubicBezTo>
                      <a:pt x="336" y="267"/>
                      <a:pt x="331" y="277"/>
                      <a:pt x="324" y="286"/>
                    </a:cubicBezTo>
                    <a:cubicBezTo>
                      <a:pt x="319" y="294"/>
                      <a:pt x="313" y="302"/>
                      <a:pt x="306" y="308"/>
                    </a:cubicBezTo>
                    <a:cubicBezTo>
                      <a:pt x="297" y="316"/>
                      <a:pt x="288" y="323"/>
                      <a:pt x="279" y="32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" name="Freeform 13"/>
              <p:cNvSpPr>
                <a:spLocks/>
              </p:cNvSpPr>
              <p:nvPr/>
            </p:nvSpPr>
            <p:spPr bwMode="auto">
              <a:xfrm>
                <a:off x="3346097" y="2072128"/>
                <a:ext cx="372621" cy="372622"/>
              </a:xfrm>
              <a:custGeom>
                <a:avLst/>
                <a:gdLst/>
                <a:ahLst/>
                <a:cxnLst>
                  <a:cxn ang="0">
                    <a:pos x="236" y="109"/>
                  </a:cxn>
                  <a:cxn ang="0">
                    <a:pos x="229" y="76"/>
                  </a:cxn>
                  <a:cxn ang="0">
                    <a:pos x="221" y="60"/>
                  </a:cxn>
                  <a:cxn ang="0">
                    <a:pos x="201" y="33"/>
                  </a:cxn>
                  <a:cxn ang="0">
                    <a:pos x="179" y="17"/>
                  </a:cxn>
                  <a:cxn ang="0">
                    <a:pos x="157" y="7"/>
                  </a:cxn>
                  <a:cxn ang="0">
                    <a:pos x="130" y="1"/>
                  </a:cxn>
                  <a:cxn ang="0">
                    <a:pos x="118" y="0"/>
                  </a:cxn>
                  <a:cxn ang="0">
                    <a:pos x="106" y="1"/>
                  </a:cxn>
                  <a:cxn ang="0">
                    <a:pos x="79" y="7"/>
                  </a:cxn>
                  <a:cxn ang="0">
                    <a:pos x="58" y="17"/>
                  </a:cxn>
                  <a:cxn ang="0">
                    <a:pos x="36" y="33"/>
                  </a:cxn>
                  <a:cxn ang="0">
                    <a:pos x="20" y="52"/>
                  </a:cxn>
                  <a:cxn ang="0">
                    <a:pos x="8" y="76"/>
                  </a:cxn>
                  <a:cxn ang="0">
                    <a:pos x="1" y="99"/>
                  </a:cxn>
                  <a:cxn ang="0">
                    <a:pos x="0" y="118"/>
                  </a:cxn>
                  <a:cxn ang="0">
                    <a:pos x="0" y="127"/>
                  </a:cxn>
                  <a:cxn ang="0">
                    <a:pos x="8" y="160"/>
                  </a:cxn>
                  <a:cxn ang="0">
                    <a:pos x="15" y="176"/>
                  </a:cxn>
                  <a:cxn ang="0">
                    <a:pos x="36" y="203"/>
                  </a:cxn>
                  <a:cxn ang="0">
                    <a:pos x="58" y="220"/>
                  </a:cxn>
                  <a:cxn ang="0">
                    <a:pos x="79" y="230"/>
                  </a:cxn>
                  <a:cxn ang="0">
                    <a:pos x="106" y="236"/>
                  </a:cxn>
                  <a:cxn ang="0">
                    <a:pos x="118" y="236"/>
                  </a:cxn>
                  <a:cxn ang="0">
                    <a:pos x="130" y="236"/>
                  </a:cxn>
                  <a:cxn ang="0">
                    <a:pos x="157" y="230"/>
                  </a:cxn>
                  <a:cxn ang="0">
                    <a:pos x="179" y="220"/>
                  </a:cxn>
                  <a:cxn ang="0">
                    <a:pos x="201" y="203"/>
                  </a:cxn>
                  <a:cxn ang="0">
                    <a:pos x="216" y="185"/>
                  </a:cxn>
                  <a:cxn ang="0">
                    <a:pos x="229" y="160"/>
                  </a:cxn>
                  <a:cxn ang="0">
                    <a:pos x="235" y="137"/>
                  </a:cxn>
                  <a:cxn ang="0">
                    <a:pos x="236" y="118"/>
                  </a:cxn>
                  <a:cxn ang="0">
                    <a:pos x="236" y="109"/>
                  </a:cxn>
                </a:cxnLst>
                <a:rect l="0" t="0" r="r" b="b"/>
                <a:pathLst>
                  <a:path w="236" h="236">
                    <a:moveTo>
                      <a:pt x="236" y="109"/>
                    </a:moveTo>
                    <a:cubicBezTo>
                      <a:pt x="235" y="98"/>
                      <a:pt x="233" y="87"/>
                      <a:pt x="229" y="76"/>
                    </a:cubicBezTo>
                    <a:cubicBezTo>
                      <a:pt x="227" y="71"/>
                      <a:pt x="224" y="66"/>
                      <a:pt x="221" y="60"/>
                    </a:cubicBezTo>
                    <a:cubicBezTo>
                      <a:pt x="216" y="51"/>
                      <a:pt x="209" y="41"/>
                      <a:pt x="201" y="33"/>
                    </a:cubicBezTo>
                    <a:cubicBezTo>
                      <a:pt x="194" y="27"/>
                      <a:pt x="187" y="21"/>
                      <a:pt x="179" y="17"/>
                    </a:cubicBezTo>
                    <a:cubicBezTo>
                      <a:pt x="172" y="13"/>
                      <a:pt x="165" y="9"/>
                      <a:pt x="157" y="7"/>
                    </a:cubicBezTo>
                    <a:cubicBezTo>
                      <a:pt x="148" y="4"/>
                      <a:pt x="139" y="2"/>
                      <a:pt x="130" y="1"/>
                    </a:cubicBezTo>
                    <a:cubicBezTo>
                      <a:pt x="126" y="0"/>
                      <a:pt x="122" y="0"/>
                      <a:pt x="118" y="0"/>
                    </a:cubicBezTo>
                    <a:cubicBezTo>
                      <a:pt x="114" y="0"/>
                      <a:pt x="110" y="0"/>
                      <a:pt x="106" y="1"/>
                    </a:cubicBezTo>
                    <a:cubicBezTo>
                      <a:pt x="97" y="2"/>
                      <a:pt x="88" y="4"/>
                      <a:pt x="79" y="7"/>
                    </a:cubicBezTo>
                    <a:cubicBezTo>
                      <a:pt x="72" y="9"/>
                      <a:pt x="64" y="13"/>
                      <a:pt x="58" y="17"/>
                    </a:cubicBezTo>
                    <a:cubicBezTo>
                      <a:pt x="50" y="21"/>
                      <a:pt x="42" y="27"/>
                      <a:pt x="36" y="33"/>
                    </a:cubicBezTo>
                    <a:cubicBezTo>
                      <a:pt x="30" y="39"/>
                      <a:pt x="25" y="45"/>
                      <a:pt x="20" y="52"/>
                    </a:cubicBezTo>
                    <a:cubicBezTo>
                      <a:pt x="15" y="59"/>
                      <a:pt x="11" y="68"/>
                      <a:pt x="8" y="76"/>
                    </a:cubicBezTo>
                    <a:cubicBezTo>
                      <a:pt x="5" y="84"/>
                      <a:pt x="3" y="91"/>
                      <a:pt x="1" y="99"/>
                    </a:cubicBezTo>
                    <a:cubicBezTo>
                      <a:pt x="0" y="105"/>
                      <a:pt x="0" y="112"/>
                      <a:pt x="0" y="118"/>
                    </a:cubicBezTo>
                    <a:cubicBezTo>
                      <a:pt x="0" y="121"/>
                      <a:pt x="0" y="124"/>
                      <a:pt x="0" y="127"/>
                    </a:cubicBezTo>
                    <a:cubicBezTo>
                      <a:pt x="1" y="139"/>
                      <a:pt x="4" y="150"/>
                      <a:pt x="8" y="160"/>
                    </a:cubicBezTo>
                    <a:cubicBezTo>
                      <a:pt x="10" y="166"/>
                      <a:pt x="12" y="171"/>
                      <a:pt x="15" y="176"/>
                    </a:cubicBezTo>
                    <a:cubicBezTo>
                      <a:pt x="21" y="186"/>
                      <a:pt x="28" y="195"/>
                      <a:pt x="36" y="203"/>
                    </a:cubicBezTo>
                    <a:cubicBezTo>
                      <a:pt x="42" y="209"/>
                      <a:pt x="50" y="215"/>
                      <a:pt x="58" y="220"/>
                    </a:cubicBezTo>
                    <a:cubicBezTo>
                      <a:pt x="64" y="224"/>
                      <a:pt x="72" y="227"/>
                      <a:pt x="79" y="230"/>
                    </a:cubicBezTo>
                    <a:cubicBezTo>
                      <a:pt x="88" y="233"/>
                      <a:pt x="97" y="235"/>
                      <a:pt x="106" y="236"/>
                    </a:cubicBezTo>
                    <a:cubicBezTo>
                      <a:pt x="110" y="236"/>
                      <a:pt x="114" y="236"/>
                      <a:pt x="118" y="236"/>
                    </a:cubicBezTo>
                    <a:cubicBezTo>
                      <a:pt x="122" y="236"/>
                      <a:pt x="126" y="236"/>
                      <a:pt x="130" y="236"/>
                    </a:cubicBezTo>
                    <a:cubicBezTo>
                      <a:pt x="139" y="235"/>
                      <a:pt x="148" y="233"/>
                      <a:pt x="157" y="230"/>
                    </a:cubicBezTo>
                    <a:cubicBezTo>
                      <a:pt x="165" y="227"/>
                      <a:pt x="172" y="224"/>
                      <a:pt x="179" y="220"/>
                    </a:cubicBezTo>
                    <a:cubicBezTo>
                      <a:pt x="187" y="215"/>
                      <a:pt x="194" y="209"/>
                      <a:pt x="201" y="203"/>
                    </a:cubicBezTo>
                    <a:cubicBezTo>
                      <a:pt x="206" y="197"/>
                      <a:pt x="211" y="191"/>
                      <a:pt x="216" y="185"/>
                    </a:cubicBezTo>
                    <a:cubicBezTo>
                      <a:pt x="221" y="177"/>
                      <a:pt x="225" y="169"/>
                      <a:pt x="229" y="160"/>
                    </a:cubicBezTo>
                    <a:cubicBezTo>
                      <a:pt x="231" y="153"/>
                      <a:pt x="234" y="145"/>
                      <a:pt x="235" y="137"/>
                    </a:cubicBezTo>
                    <a:cubicBezTo>
                      <a:pt x="236" y="131"/>
                      <a:pt x="236" y="125"/>
                      <a:pt x="236" y="118"/>
                    </a:cubicBezTo>
                    <a:cubicBezTo>
                      <a:pt x="236" y="115"/>
                      <a:pt x="236" y="112"/>
                      <a:pt x="236" y="109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" name="Freeform 14"/>
              <p:cNvSpPr>
                <a:spLocks noEditPoints="1"/>
              </p:cNvSpPr>
              <p:nvPr/>
            </p:nvSpPr>
            <p:spPr bwMode="auto">
              <a:xfrm>
                <a:off x="3849423" y="2170730"/>
                <a:ext cx="482688" cy="487274"/>
              </a:xfrm>
              <a:custGeom>
                <a:avLst/>
                <a:gdLst/>
                <a:ahLst/>
                <a:cxnLst>
                  <a:cxn ang="0">
                    <a:pos x="300" y="109"/>
                  </a:cxn>
                  <a:cxn ang="0">
                    <a:pos x="276" y="108"/>
                  </a:cxn>
                  <a:cxn ang="0">
                    <a:pos x="272" y="61"/>
                  </a:cxn>
                  <a:cxn ang="0">
                    <a:pos x="258" y="42"/>
                  </a:cxn>
                  <a:cxn ang="0">
                    <a:pos x="238" y="53"/>
                  </a:cxn>
                  <a:cxn ang="0">
                    <a:pos x="222" y="19"/>
                  </a:cxn>
                  <a:cxn ang="0">
                    <a:pos x="201" y="8"/>
                  </a:cxn>
                  <a:cxn ang="0">
                    <a:pos x="187" y="26"/>
                  </a:cxn>
                  <a:cxn ang="0">
                    <a:pos x="158" y="3"/>
                  </a:cxn>
                  <a:cxn ang="0">
                    <a:pos x="134" y="1"/>
                  </a:cxn>
                  <a:cxn ang="0">
                    <a:pos x="129" y="24"/>
                  </a:cxn>
                  <a:cxn ang="0">
                    <a:pos x="93" y="15"/>
                  </a:cxn>
                  <a:cxn ang="0">
                    <a:pos x="71" y="23"/>
                  </a:cxn>
                  <a:cxn ang="0">
                    <a:pos x="76" y="46"/>
                  </a:cxn>
                  <a:cxn ang="0">
                    <a:pos x="40" y="53"/>
                  </a:cxn>
                  <a:cxn ang="0">
                    <a:pos x="24" y="70"/>
                  </a:cxn>
                  <a:cxn ang="0">
                    <a:pos x="38" y="88"/>
                  </a:cxn>
                  <a:cxn ang="0">
                    <a:pos x="8" y="110"/>
                  </a:cxn>
                  <a:cxn ang="0">
                    <a:pos x="0" y="132"/>
                  </a:cxn>
                  <a:cxn ang="0">
                    <a:pos x="21" y="142"/>
                  </a:cxn>
                  <a:cxn ang="0">
                    <a:pos x="21" y="168"/>
                  </a:cxn>
                  <a:cxn ang="0">
                    <a:pos x="1" y="179"/>
                  </a:cxn>
                  <a:cxn ang="0">
                    <a:pos x="9" y="201"/>
                  </a:cxn>
                  <a:cxn ang="0">
                    <a:pos x="45" y="231"/>
                  </a:cxn>
                  <a:cxn ang="0">
                    <a:pos x="33" y="251"/>
                  </a:cxn>
                  <a:cxn ang="0">
                    <a:pos x="51" y="266"/>
                  </a:cxn>
                  <a:cxn ang="0">
                    <a:pos x="88" y="269"/>
                  </a:cxn>
                  <a:cxn ang="0">
                    <a:pos x="85" y="292"/>
                  </a:cxn>
                  <a:cxn ang="0">
                    <a:pos x="108" y="298"/>
                  </a:cxn>
                  <a:cxn ang="0">
                    <a:pos x="143" y="285"/>
                  </a:cxn>
                  <a:cxn ang="0">
                    <a:pos x="151" y="307"/>
                  </a:cxn>
                  <a:cxn ang="0">
                    <a:pos x="174" y="303"/>
                  </a:cxn>
                  <a:cxn ang="0">
                    <a:pos x="200" y="277"/>
                  </a:cxn>
                  <a:cxn ang="0">
                    <a:pos x="216" y="294"/>
                  </a:cxn>
                  <a:cxn ang="0">
                    <a:pos x="235" y="280"/>
                  </a:cxn>
                  <a:cxn ang="0">
                    <a:pos x="248" y="245"/>
                  </a:cxn>
                  <a:cxn ang="0">
                    <a:pos x="269" y="254"/>
                  </a:cxn>
                  <a:cxn ang="0">
                    <a:pos x="281" y="234"/>
                  </a:cxn>
                  <a:cxn ang="0">
                    <a:pos x="277" y="197"/>
                  </a:cxn>
                  <a:cxn ang="0">
                    <a:pos x="300" y="195"/>
                  </a:cxn>
                  <a:cxn ang="0">
                    <a:pos x="303" y="172"/>
                  </a:cxn>
                  <a:cxn ang="0">
                    <a:pos x="284" y="147"/>
                  </a:cxn>
                  <a:cxn ang="0">
                    <a:pos x="302" y="132"/>
                  </a:cxn>
                  <a:cxn ang="0">
                    <a:pos x="213" y="245"/>
                  </a:cxn>
                  <a:cxn ang="0">
                    <a:pos x="169" y="262"/>
                  </a:cxn>
                  <a:cxn ang="0">
                    <a:pos x="147" y="263"/>
                  </a:cxn>
                  <a:cxn ang="0">
                    <a:pos x="101" y="250"/>
                  </a:cxn>
                  <a:cxn ang="0">
                    <a:pos x="60" y="212"/>
                  </a:cxn>
                  <a:cxn ang="0">
                    <a:pos x="44" y="167"/>
                  </a:cxn>
                  <a:cxn ang="0">
                    <a:pos x="44" y="142"/>
                  </a:cxn>
                  <a:cxn ang="0">
                    <a:pos x="59" y="97"/>
                  </a:cxn>
                  <a:cxn ang="0">
                    <a:pos x="92" y="63"/>
                  </a:cxn>
                  <a:cxn ang="0">
                    <a:pos x="136" y="46"/>
                  </a:cxn>
                  <a:cxn ang="0">
                    <a:pos x="158" y="45"/>
                  </a:cxn>
                  <a:cxn ang="0">
                    <a:pos x="203" y="57"/>
                  </a:cxn>
                  <a:cxn ang="0">
                    <a:pos x="245" y="95"/>
                  </a:cxn>
                  <a:cxn ang="0">
                    <a:pos x="261" y="140"/>
                  </a:cxn>
                  <a:cxn ang="0">
                    <a:pos x="261" y="166"/>
                  </a:cxn>
                  <a:cxn ang="0">
                    <a:pos x="246" y="210"/>
                  </a:cxn>
                  <a:cxn ang="0">
                    <a:pos x="213" y="245"/>
                  </a:cxn>
                </a:cxnLst>
                <a:rect l="0" t="0" r="r" b="b"/>
                <a:pathLst>
                  <a:path w="305" h="308">
                    <a:moveTo>
                      <a:pt x="304" y="129"/>
                    </a:moveTo>
                    <a:cubicBezTo>
                      <a:pt x="300" y="109"/>
                      <a:pt x="300" y="109"/>
                      <a:pt x="300" y="109"/>
                    </a:cubicBezTo>
                    <a:cubicBezTo>
                      <a:pt x="299" y="108"/>
                      <a:pt x="298" y="106"/>
                      <a:pt x="296" y="107"/>
                    </a:cubicBezTo>
                    <a:cubicBezTo>
                      <a:pt x="276" y="108"/>
                      <a:pt x="276" y="108"/>
                      <a:pt x="276" y="108"/>
                    </a:cubicBezTo>
                    <a:cubicBezTo>
                      <a:pt x="272" y="97"/>
                      <a:pt x="267" y="86"/>
                      <a:pt x="260" y="77"/>
                    </a:cubicBezTo>
                    <a:cubicBezTo>
                      <a:pt x="272" y="61"/>
                      <a:pt x="272" y="61"/>
                      <a:pt x="272" y="61"/>
                    </a:cubicBezTo>
                    <a:cubicBezTo>
                      <a:pt x="273" y="60"/>
                      <a:pt x="273" y="58"/>
                      <a:pt x="272" y="57"/>
                    </a:cubicBezTo>
                    <a:cubicBezTo>
                      <a:pt x="258" y="42"/>
                      <a:pt x="258" y="42"/>
                      <a:pt x="258" y="42"/>
                    </a:cubicBezTo>
                    <a:cubicBezTo>
                      <a:pt x="257" y="41"/>
                      <a:pt x="255" y="41"/>
                      <a:pt x="254" y="42"/>
                    </a:cubicBezTo>
                    <a:cubicBezTo>
                      <a:pt x="238" y="53"/>
                      <a:pt x="238" y="53"/>
                      <a:pt x="238" y="53"/>
                    </a:cubicBezTo>
                    <a:cubicBezTo>
                      <a:pt x="231" y="47"/>
                      <a:pt x="224" y="43"/>
                      <a:pt x="217" y="38"/>
                    </a:cubicBezTo>
                    <a:cubicBezTo>
                      <a:pt x="222" y="19"/>
                      <a:pt x="222" y="19"/>
                      <a:pt x="222" y="19"/>
                    </a:cubicBezTo>
                    <a:cubicBezTo>
                      <a:pt x="222" y="18"/>
                      <a:pt x="221" y="16"/>
                      <a:pt x="220" y="15"/>
                    </a:cubicBezTo>
                    <a:cubicBezTo>
                      <a:pt x="201" y="8"/>
                      <a:pt x="201" y="8"/>
                      <a:pt x="201" y="8"/>
                    </a:cubicBezTo>
                    <a:cubicBezTo>
                      <a:pt x="200" y="7"/>
                      <a:pt x="198" y="8"/>
                      <a:pt x="197" y="9"/>
                    </a:cubicBezTo>
                    <a:cubicBezTo>
                      <a:pt x="187" y="26"/>
                      <a:pt x="187" y="26"/>
                      <a:pt x="187" y="26"/>
                    </a:cubicBezTo>
                    <a:cubicBezTo>
                      <a:pt x="179" y="24"/>
                      <a:pt x="170" y="22"/>
                      <a:pt x="162" y="22"/>
                    </a:cubicBezTo>
                    <a:cubicBezTo>
                      <a:pt x="158" y="3"/>
                      <a:pt x="158" y="3"/>
                      <a:pt x="158" y="3"/>
                    </a:cubicBezTo>
                    <a:cubicBezTo>
                      <a:pt x="157" y="1"/>
                      <a:pt x="156" y="0"/>
                      <a:pt x="154" y="0"/>
                    </a:cubicBezTo>
                    <a:cubicBezTo>
                      <a:pt x="134" y="1"/>
                      <a:pt x="134" y="1"/>
                      <a:pt x="134" y="1"/>
                    </a:cubicBezTo>
                    <a:cubicBezTo>
                      <a:pt x="132" y="1"/>
                      <a:pt x="131" y="2"/>
                      <a:pt x="131" y="4"/>
                    </a:cubicBezTo>
                    <a:cubicBezTo>
                      <a:pt x="129" y="24"/>
                      <a:pt x="129" y="24"/>
                      <a:pt x="129" y="24"/>
                    </a:cubicBezTo>
                    <a:cubicBezTo>
                      <a:pt x="121" y="25"/>
                      <a:pt x="113" y="27"/>
                      <a:pt x="105" y="30"/>
                    </a:cubicBezTo>
                    <a:cubicBezTo>
                      <a:pt x="93" y="15"/>
                      <a:pt x="93" y="15"/>
                      <a:pt x="93" y="15"/>
                    </a:cubicBezTo>
                    <a:cubicBezTo>
                      <a:pt x="92" y="13"/>
                      <a:pt x="90" y="13"/>
                      <a:pt x="89" y="14"/>
                    </a:cubicBezTo>
                    <a:cubicBezTo>
                      <a:pt x="71" y="23"/>
                      <a:pt x="71" y="23"/>
                      <a:pt x="71" y="23"/>
                    </a:cubicBezTo>
                    <a:cubicBezTo>
                      <a:pt x="70" y="24"/>
                      <a:pt x="69" y="26"/>
                      <a:pt x="70" y="27"/>
                    </a:cubicBezTo>
                    <a:cubicBezTo>
                      <a:pt x="76" y="46"/>
                      <a:pt x="76" y="46"/>
                      <a:pt x="76" y="46"/>
                    </a:cubicBezTo>
                    <a:cubicBezTo>
                      <a:pt x="70" y="50"/>
                      <a:pt x="63" y="56"/>
                      <a:pt x="57" y="62"/>
                    </a:cubicBezTo>
                    <a:cubicBezTo>
                      <a:pt x="40" y="53"/>
                      <a:pt x="40" y="53"/>
                      <a:pt x="40" y="53"/>
                    </a:cubicBezTo>
                    <a:cubicBezTo>
                      <a:pt x="39" y="52"/>
                      <a:pt x="37" y="52"/>
                      <a:pt x="36" y="54"/>
                    </a:cubicBezTo>
                    <a:cubicBezTo>
                      <a:pt x="24" y="70"/>
                      <a:pt x="24" y="70"/>
                      <a:pt x="24" y="70"/>
                    </a:cubicBezTo>
                    <a:cubicBezTo>
                      <a:pt x="23" y="71"/>
                      <a:pt x="23" y="73"/>
                      <a:pt x="24" y="74"/>
                    </a:cubicBezTo>
                    <a:cubicBezTo>
                      <a:pt x="38" y="88"/>
                      <a:pt x="38" y="88"/>
                      <a:pt x="38" y="88"/>
                    </a:cubicBezTo>
                    <a:cubicBezTo>
                      <a:pt x="34" y="95"/>
                      <a:pt x="30" y="103"/>
                      <a:pt x="27" y="111"/>
                    </a:cubicBezTo>
                    <a:cubicBezTo>
                      <a:pt x="8" y="110"/>
                      <a:pt x="8" y="110"/>
                      <a:pt x="8" y="110"/>
                    </a:cubicBezTo>
                    <a:cubicBezTo>
                      <a:pt x="6" y="110"/>
                      <a:pt x="5" y="111"/>
                      <a:pt x="4" y="112"/>
                    </a:cubicBezTo>
                    <a:cubicBezTo>
                      <a:pt x="0" y="132"/>
                      <a:pt x="0" y="132"/>
                      <a:pt x="0" y="132"/>
                    </a:cubicBezTo>
                    <a:cubicBezTo>
                      <a:pt x="0" y="133"/>
                      <a:pt x="1" y="135"/>
                      <a:pt x="2" y="136"/>
                    </a:cubicBezTo>
                    <a:cubicBezTo>
                      <a:pt x="21" y="142"/>
                      <a:pt x="21" y="142"/>
                      <a:pt x="21" y="142"/>
                    </a:cubicBezTo>
                    <a:cubicBezTo>
                      <a:pt x="20" y="148"/>
                      <a:pt x="20" y="154"/>
                      <a:pt x="20" y="160"/>
                    </a:cubicBezTo>
                    <a:cubicBezTo>
                      <a:pt x="21" y="163"/>
                      <a:pt x="21" y="165"/>
                      <a:pt x="21" y="168"/>
                    </a:cubicBezTo>
                    <a:cubicBezTo>
                      <a:pt x="3" y="175"/>
                      <a:pt x="3" y="175"/>
                      <a:pt x="3" y="175"/>
                    </a:cubicBezTo>
                    <a:cubicBezTo>
                      <a:pt x="1" y="175"/>
                      <a:pt x="0" y="177"/>
                      <a:pt x="1" y="179"/>
                    </a:cubicBezTo>
                    <a:cubicBezTo>
                      <a:pt x="5" y="198"/>
                      <a:pt x="5" y="198"/>
                      <a:pt x="5" y="198"/>
                    </a:cubicBezTo>
                    <a:cubicBezTo>
                      <a:pt x="5" y="200"/>
                      <a:pt x="7" y="201"/>
                      <a:pt x="9" y="201"/>
                    </a:cubicBezTo>
                    <a:cubicBezTo>
                      <a:pt x="28" y="199"/>
                      <a:pt x="28" y="199"/>
                      <a:pt x="28" y="199"/>
                    </a:cubicBezTo>
                    <a:cubicBezTo>
                      <a:pt x="33" y="211"/>
                      <a:pt x="38" y="221"/>
                      <a:pt x="45" y="231"/>
                    </a:cubicBezTo>
                    <a:cubicBezTo>
                      <a:pt x="33" y="246"/>
                      <a:pt x="33" y="246"/>
                      <a:pt x="33" y="246"/>
                    </a:cubicBezTo>
                    <a:cubicBezTo>
                      <a:pt x="32" y="247"/>
                      <a:pt x="32" y="249"/>
                      <a:pt x="33" y="251"/>
                    </a:cubicBezTo>
                    <a:cubicBezTo>
                      <a:pt x="47" y="265"/>
                      <a:pt x="47" y="265"/>
                      <a:pt x="47" y="265"/>
                    </a:cubicBezTo>
                    <a:cubicBezTo>
                      <a:pt x="48" y="266"/>
                      <a:pt x="50" y="267"/>
                      <a:pt x="51" y="266"/>
                    </a:cubicBezTo>
                    <a:cubicBezTo>
                      <a:pt x="67" y="255"/>
                      <a:pt x="67" y="255"/>
                      <a:pt x="67" y="255"/>
                    </a:cubicBezTo>
                    <a:cubicBezTo>
                      <a:pt x="74" y="260"/>
                      <a:pt x="81" y="265"/>
                      <a:pt x="88" y="269"/>
                    </a:cubicBezTo>
                    <a:cubicBezTo>
                      <a:pt x="83" y="288"/>
                      <a:pt x="83" y="288"/>
                      <a:pt x="83" y="288"/>
                    </a:cubicBezTo>
                    <a:cubicBezTo>
                      <a:pt x="83" y="290"/>
                      <a:pt x="84" y="291"/>
                      <a:pt x="85" y="292"/>
                    </a:cubicBezTo>
                    <a:cubicBezTo>
                      <a:pt x="104" y="300"/>
                      <a:pt x="104" y="300"/>
                      <a:pt x="104" y="300"/>
                    </a:cubicBezTo>
                    <a:cubicBezTo>
                      <a:pt x="105" y="300"/>
                      <a:pt x="107" y="299"/>
                      <a:pt x="108" y="298"/>
                    </a:cubicBezTo>
                    <a:cubicBezTo>
                      <a:pt x="118" y="281"/>
                      <a:pt x="118" y="281"/>
                      <a:pt x="118" y="281"/>
                    </a:cubicBezTo>
                    <a:cubicBezTo>
                      <a:pt x="126" y="283"/>
                      <a:pt x="135" y="285"/>
                      <a:pt x="143" y="285"/>
                    </a:cubicBezTo>
                    <a:cubicBezTo>
                      <a:pt x="147" y="305"/>
                      <a:pt x="147" y="305"/>
                      <a:pt x="147" y="305"/>
                    </a:cubicBezTo>
                    <a:cubicBezTo>
                      <a:pt x="148" y="306"/>
                      <a:pt x="149" y="308"/>
                      <a:pt x="151" y="307"/>
                    </a:cubicBezTo>
                    <a:cubicBezTo>
                      <a:pt x="171" y="306"/>
                      <a:pt x="171" y="306"/>
                      <a:pt x="171" y="306"/>
                    </a:cubicBezTo>
                    <a:cubicBezTo>
                      <a:pt x="172" y="306"/>
                      <a:pt x="174" y="305"/>
                      <a:pt x="174" y="303"/>
                    </a:cubicBezTo>
                    <a:cubicBezTo>
                      <a:pt x="176" y="284"/>
                      <a:pt x="176" y="284"/>
                      <a:pt x="176" y="284"/>
                    </a:cubicBezTo>
                    <a:cubicBezTo>
                      <a:pt x="184" y="282"/>
                      <a:pt x="192" y="280"/>
                      <a:pt x="200" y="277"/>
                    </a:cubicBezTo>
                    <a:cubicBezTo>
                      <a:pt x="212" y="293"/>
                      <a:pt x="212" y="293"/>
                      <a:pt x="212" y="293"/>
                    </a:cubicBezTo>
                    <a:cubicBezTo>
                      <a:pt x="213" y="294"/>
                      <a:pt x="214" y="294"/>
                      <a:pt x="216" y="294"/>
                    </a:cubicBezTo>
                    <a:cubicBezTo>
                      <a:pt x="234" y="284"/>
                      <a:pt x="234" y="284"/>
                      <a:pt x="234" y="284"/>
                    </a:cubicBezTo>
                    <a:cubicBezTo>
                      <a:pt x="235" y="284"/>
                      <a:pt x="236" y="282"/>
                      <a:pt x="235" y="280"/>
                    </a:cubicBezTo>
                    <a:cubicBezTo>
                      <a:pt x="228" y="262"/>
                      <a:pt x="228" y="262"/>
                      <a:pt x="228" y="262"/>
                    </a:cubicBezTo>
                    <a:cubicBezTo>
                      <a:pt x="235" y="257"/>
                      <a:pt x="242" y="251"/>
                      <a:pt x="248" y="245"/>
                    </a:cubicBezTo>
                    <a:cubicBezTo>
                      <a:pt x="265" y="255"/>
                      <a:pt x="265" y="255"/>
                      <a:pt x="265" y="255"/>
                    </a:cubicBezTo>
                    <a:cubicBezTo>
                      <a:pt x="266" y="255"/>
                      <a:pt x="268" y="255"/>
                      <a:pt x="269" y="254"/>
                    </a:cubicBezTo>
                    <a:cubicBezTo>
                      <a:pt x="281" y="238"/>
                      <a:pt x="281" y="238"/>
                      <a:pt x="281" y="238"/>
                    </a:cubicBezTo>
                    <a:cubicBezTo>
                      <a:pt x="282" y="237"/>
                      <a:pt x="282" y="235"/>
                      <a:pt x="281" y="234"/>
                    </a:cubicBezTo>
                    <a:cubicBezTo>
                      <a:pt x="267" y="219"/>
                      <a:pt x="267" y="219"/>
                      <a:pt x="267" y="219"/>
                    </a:cubicBezTo>
                    <a:cubicBezTo>
                      <a:pt x="271" y="212"/>
                      <a:pt x="275" y="205"/>
                      <a:pt x="277" y="197"/>
                    </a:cubicBezTo>
                    <a:cubicBezTo>
                      <a:pt x="297" y="198"/>
                      <a:pt x="297" y="198"/>
                      <a:pt x="297" y="198"/>
                    </a:cubicBezTo>
                    <a:cubicBezTo>
                      <a:pt x="299" y="198"/>
                      <a:pt x="300" y="197"/>
                      <a:pt x="300" y="195"/>
                    </a:cubicBezTo>
                    <a:cubicBezTo>
                      <a:pt x="305" y="176"/>
                      <a:pt x="305" y="176"/>
                      <a:pt x="305" y="176"/>
                    </a:cubicBezTo>
                    <a:cubicBezTo>
                      <a:pt x="305" y="174"/>
                      <a:pt x="304" y="172"/>
                      <a:pt x="303" y="172"/>
                    </a:cubicBezTo>
                    <a:cubicBezTo>
                      <a:pt x="284" y="165"/>
                      <a:pt x="284" y="165"/>
                      <a:pt x="284" y="165"/>
                    </a:cubicBezTo>
                    <a:cubicBezTo>
                      <a:pt x="285" y="159"/>
                      <a:pt x="285" y="153"/>
                      <a:pt x="284" y="147"/>
                    </a:cubicBezTo>
                    <a:cubicBezTo>
                      <a:pt x="284" y="145"/>
                      <a:pt x="284" y="142"/>
                      <a:pt x="284" y="140"/>
                    </a:cubicBezTo>
                    <a:cubicBezTo>
                      <a:pt x="302" y="132"/>
                      <a:pt x="302" y="132"/>
                      <a:pt x="302" y="132"/>
                    </a:cubicBezTo>
                    <a:cubicBezTo>
                      <a:pt x="304" y="132"/>
                      <a:pt x="305" y="130"/>
                      <a:pt x="304" y="129"/>
                    </a:cubicBezTo>
                    <a:close/>
                    <a:moveTo>
                      <a:pt x="213" y="245"/>
                    </a:moveTo>
                    <a:cubicBezTo>
                      <a:pt x="207" y="249"/>
                      <a:pt x="200" y="252"/>
                      <a:pt x="194" y="255"/>
                    </a:cubicBezTo>
                    <a:cubicBezTo>
                      <a:pt x="186" y="258"/>
                      <a:pt x="178" y="260"/>
                      <a:pt x="169" y="262"/>
                    </a:cubicBezTo>
                    <a:cubicBezTo>
                      <a:pt x="165" y="262"/>
                      <a:pt x="162" y="263"/>
                      <a:pt x="158" y="263"/>
                    </a:cubicBezTo>
                    <a:cubicBezTo>
                      <a:pt x="154" y="263"/>
                      <a:pt x="151" y="263"/>
                      <a:pt x="147" y="263"/>
                    </a:cubicBezTo>
                    <a:cubicBezTo>
                      <a:pt x="138" y="262"/>
                      <a:pt x="130" y="261"/>
                      <a:pt x="122" y="259"/>
                    </a:cubicBezTo>
                    <a:cubicBezTo>
                      <a:pt x="115" y="256"/>
                      <a:pt x="108" y="254"/>
                      <a:pt x="101" y="250"/>
                    </a:cubicBezTo>
                    <a:cubicBezTo>
                      <a:pt x="94" y="246"/>
                      <a:pt x="87" y="241"/>
                      <a:pt x="80" y="236"/>
                    </a:cubicBezTo>
                    <a:cubicBezTo>
                      <a:pt x="72" y="229"/>
                      <a:pt x="66" y="221"/>
                      <a:pt x="60" y="212"/>
                    </a:cubicBezTo>
                    <a:cubicBezTo>
                      <a:pt x="57" y="207"/>
                      <a:pt x="55" y="203"/>
                      <a:pt x="52" y="198"/>
                    </a:cubicBezTo>
                    <a:cubicBezTo>
                      <a:pt x="48" y="188"/>
                      <a:pt x="45" y="178"/>
                      <a:pt x="44" y="167"/>
                    </a:cubicBezTo>
                    <a:cubicBezTo>
                      <a:pt x="44" y="165"/>
                      <a:pt x="43" y="162"/>
                      <a:pt x="43" y="159"/>
                    </a:cubicBezTo>
                    <a:cubicBezTo>
                      <a:pt x="43" y="153"/>
                      <a:pt x="43" y="147"/>
                      <a:pt x="44" y="142"/>
                    </a:cubicBezTo>
                    <a:cubicBezTo>
                      <a:pt x="45" y="134"/>
                      <a:pt x="46" y="127"/>
                      <a:pt x="48" y="120"/>
                    </a:cubicBezTo>
                    <a:cubicBezTo>
                      <a:pt x="51" y="112"/>
                      <a:pt x="55" y="104"/>
                      <a:pt x="59" y="97"/>
                    </a:cubicBezTo>
                    <a:cubicBezTo>
                      <a:pt x="63" y="91"/>
                      <a:pt x="67" y="85"/>
                      <a:pt x="72" y="79"/>
                    </a:cubicBezTo>
                    <a:cubicBezTo>
                      <a:pt x="78" y="73"/>
                      <a:pt x="85" y="68"/>
                      <a:pt x="92" y="63"/>
                    </a:cubicBezTo>
                    <a:cubicBezTo>
                      <a:pt x="98" y="59"/>
                      <a:pt x="104" y="55"/>
                      <a:pt x="111" y="52"/>
                    </a:cubicBezTo>
                    <a:cubicBezTo>
                      <a:pt x="119" y="49"/>
                      <a:pt x="127" y="47"/>
                      <a:pt x="136" y="46"/>
                    </a:cubicBezTo>
                    <a:cubicBezTo>
                      <a:pt x="139" y="45"/>
                      <a:pt x="143" y="45"/>
                      <a:pt x="147" y="45"/>
                    </a:cubicBezTo>
                    <a:cubicBezTo>
                      <a:pt x="151" y="44"/>
                      <a:pt x="154" y="44"/>
                      <a:pt x="158" y="45"/>
                    </a:cubicBezTo>
                    <a:cubicBezTo>
                      <a:pt x="166" y="45"/>
                      <a:pt x="175" y="46"/>
                      <a:pt x="183" y="49"/>
                    </a:cubicBezTo>
                    <a:cubicBezTo>
                      <a:pt x="190" y="51"/>
                      <a:pt x="197" y="54"/>
                      <a:pt x="203" y="57"/>
                    </a:cubicBezTo>
                    <a:cubicBezTo>
                      <a:pt x="211" y="61"/>
                      <a:pt x="218" y="66"/>
                      <a:pt x="224" y="72"/>
                    </a:cubicBezTo>
                    <a:cubicBezTo>
                      <a:pt x="232" y="79"/>
                      <a:pt x="239" y="87"/>
                      <a:pt x="245" y="95"/>
                    </a:cubicBezTo>
                    <a:cubicBezTo>
                      <a:pt x="248" y="100"/>
                      <a:pt x="250" y="105"/>
                      <a:pt x="252" y="110"/>
                    </a:cubicBezTo>
                    <a:cubicBezTo>
                      <a:pt x="257" y="119"/>
                      <a:pt x="259" y="129"/>
                      <a:pt x="261" y="140"/>
                    </a:cubicBezTo>
                    <a:cubicBezTo>
                      <a:pt x="261" y="143"/>
                      <a:pt x="261" y="145"/>
                      <a:pt x="262" y="148"/>
                    </a:cubicBezTo>
                    <a:cubicBezTo>
                      <a:pt x="262" y="154"/>
                      <a:pt x="262" y="160"/>
                      <a:pt x="261" y="166"/>
                    </a:cubicBezTo>
                    <a:cubicBezTo>
                      <a:pt x="260" y="173"/>
                      <a:pt x="259" y="180"/>
                      <a:pt x="256" y="187"/>
                    </a:cubicBezTo>
                    <a:cubicBezTo>
                      <a:pt x="254" y="195"/>
                      <a:pt x="250" y="203"/>
                      <a:pt x="246" y="210"/>
                    </a:cubicBezTo>
                    <a:cubicBezTo>
                      <a:pt x="242" y="217"/>
                      <a:pt x="238" y="223"/>
                      <a:pt x="233" y="228"/>
                    </a:cubicBezTo>
                    <a:cubicBezTo>
                      <a:pt x="227" y="234"/>
                      <a:pt x="220" y="240"/>
                      <a:pt x="213" y="245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" name="Freeform 15"/>
              <p:cNvSpPr>
                <a:spLocks/>
              </p:cNvSpPr>
              <p:nvPr/>
            </p:nvSpPr>
            <p:spPr bwMode="auto">
              <a:xfrm>
                <a:off x="3951464" y="2273917"/>
                <a:ext cx="279753" cy="279753"/>
              </a:xfrm>
              <a:custGeom>
                <a:avLst/>
                <a:gdLst/>
                <a:ahLst/>
                <a:cxnLst>
                  <a:cxn ang="0">
                    <a:pos x="176" y="78"/>
                  </a:cxn>
                  <a:cxn ang="0">
                    <a:pos x="170" y="53"/>
                  </a:cxn>
                  <a:cxn ang="0">
                    <a:pos x="164" y="41"/>
                  </a:cxn>
                  <a:cxn ang="0">
                    <a:pos x="147" y="22"/>
                  </a:cxn>
                  <a:cxn ang="0">
                    <a:pos x="130" y="10"/>
                  </a:cxn>
                  <a:cxn ang="0">
                    <a:pos x="113" y="4"/>
                  </a:cxn>
                  <a:cxn ang="0">
                    <a:pos x="93" y="0"/>
                  </a:cxn>
                  <a:cxn ang="0">
                    <a:pos x="84" y="0"/>
                  </a:cxn>
                  <a:cxn ang="0">
                    <a:pos x="75" y="1"/>
                  </a:cxn>
                  <a:cxn ang="0">
                    <a:pos x="55" y="7"/>
                  </a:cxn>
                  <a:cxn ang="0">
                    <a:pos x="39" y="15"/>
                  </a:cxn>
                  <a:cxn ang="0">
                    <a:pos x="23" y="28"/>
                  </a:cxn>
                  <a:cxn ang="0">
                    <a:pos x="13" y="43"/>
                  </a:cxn>
                  <a:cxn ang="0">
                    <a:pos x="4" y="62"/>
                  </a:cxn>
                  <a:cxn ang="0">
                    <a:pos x="0" y="79"/>
                  </a:cxn>
                  <a:cxn ang="0">
                    <a:pos x="0" y="93"/>
                  </a:cxn>
                  <a:cxn ang="0">
                    <a:pos x="0" y="100"/>
                  </a:cxn>
                  <a:cxn ang="0">
                    <a:pos x="7" y="124"/>
                  </a:cxn>
                  <a:cxn ang="0">
                    <a:pos x="13" y="136"/>
                  </a:cxn>
                  <a:cxn ang="0">
                    <a:pos x="30" y="155"/>
                  </a:cxn>
                  <a:cxn ang="0">
                    <a:pos x="47" y="167"/>
                  </a:cxn>
                  <a:cxn ang="0">
                    <a:pos x="63" y="174"/>
                  </a:cxn>
                  <a:cxn ang="0">
                    <a:pos x="84" y="177"/>
                  </a:cxn>
                  <a:cxn ang="0">
                    <a:pos x="93" y="177"/>
                  </a:cxn>
                  <a:cxn ang="0">
                    <a:pos x="102" y="176"/>
                  </a:cxn>
                  <a:cxn ang="0">
                    <a:pos x="122" y="171"/>
                  </a:cxn>
                  <a:cxn ang="0">
                    <a:pos x="138" y="162"/>
                  </a:cxn>
                  <a:cxn ang="0">
                    <a:pos x="153" y="149"/>
                  </a:cxn>
                  <a:cxn ang="0">
                    <a:pos x="164" y="135"/>
                  </a:cxn>
                  <a:cxn ang="0">
                    <a:pos x="173" y="116"/>
                  </a:cxn>
                  <a:cxn ang="0">
                    <a:pos x="177" y="98"/>
                  </a:cxn>
                  <a:cxn ang="0">
                    <a:pos x="177" y="84"/>
                  </a:cxn>
                  <a:cxn ang="0">
                    <a:pos x="176" y="78"/>
                  </a:cxn>
                </a:cxnLst>
                <a:rect l="0" t="0" r="r" b="b"/>
                <a:pathLst>
                  <a:path w="177" h="177">
                    <a:moveTo>
                      <a:pt x="176" y="78"/>
                    </a:moveTo>
                    <a:cubicBezTo>
                      <a:pt x="175" y="69"/>
                      <a:pt x="173" y="61"/>
                      <a:pt x="170" y="53"/>
                    </a:cubicBezTo>
                    <a:cubicBezTo>
                      <a:pt x="168" y="49"/>
                      <a:pt x="166" y="45"/>
                      <a:pt x="164" y="41"/>
                    </a:cubicBezTo>
                    <a:cubicBezTo>
                      <a:pt x="159" y="34"/>
                      <a:pt x="153" y="28"/>
                      <a:pt x="147" y="22"/>
                    </a:cubicBezTo>
                    <a:cubicBezTo>
                      <a:pt x="142" y="17"/>
                      <a:pt x="136" y="13"/>
                      <a:pt x="130" y="10"/>
                    </a:cubicBezTo>
                    <a:cubicBezTo>
                      <a:pt x="125" y="7"/>
                      <a:pt x="119" y="5"/>
                      <a:pt x="113" y="4"/>
                    </a:cubicBezTo>
                    <a:cubicBezTo>
                      <a:pt x="107" y="2"/>
                      <a:pt x="100" y="0"/>
                      <a:pt x="93" y="0"/>
                    </a:cubicBezTo>
                    <a:cubicBezTo>
                      <a:pt x="90" y="0"/>
                      <a:pt x="87" y="0"/>
                      <a:pt x="84" y="0"/>
                    </a:cubicBezTo>
                    <a:cubicBezTo>
                      <a:pt x="81" y="0"/>
                      <a:pt x="78" y="1"/>
                      <a:pt x="75" y="1"/>
                    </a:cubicBezTo>
                    <a:cubicBezTo>
                      <a:pt x="68" y="2"/>
                      <a:pt x="61" y="4"/>
                      <a:pt x="55" y="7"/>
                    </a:cubicBezTo>
                    <a:cubicBezTo>
                      <a:pt x="49" y="9"/>
                      <a:pt x="44" y="12"/>
                      <a:pt x="39" y="15"/>
                    </a:cubicBezTo>
                    <a:cubicBezTo>
                      <a:pt x="33" y="19"/>
                      <a:pt x="28" y="23"/>
                      <a:pt x="23" y="28"/>
                    </a:cubicBezTo>
                    <a:cubicBezTo>
                      <a:pt x="19" y="33"/>
                      <a:pt x="16" y="37"/>
                      <a:pt x="13" y="43"/>
                    </a:cubicBezTo>
                    <a:cubicBezTo>
                      <a:pt x="9" y="48"/>
                      <a:pt x="6" y="55"/>
                      <a:pt x="4" y="62"/>
                    </a:cubicBezTo>
                    <a:cubicBezTo>
                      <a:pt x="2" y="67"/>
                      <a:pt x="1" y="73"/>
                      <a:pt x="0" y="79"/>
                    </a:cubicBezTo>
                    <a:cubicBezTo>
                      <a:pt x="0" y="84"/>
                      <a:pt x="0" y="88"/>
                      <a:pt x="0" y="93"/>
                    </a:cubicBezTo>
                    <a:cubicBezTo>
                      <a:pt x="0" y="95"/>
                      <a:pt x="0" y="98"/>
                      <a:pt x="0" y="100"/>
                    </a:cubicBezTo>
                    <a:cubicBezTo>
                      <a:pt x="1" y="108"/>
                      <a:pt x="4" y="117"/>
                      <a:pt x="7" y="124"/>
                    </a:cubicBezTo>
                    <a:cubicBezTo>
                      <a:pt x="9" y="128"/>
                      <a:pt x="11" y="132"/>
                      <a:pt x="13" y="136"/>
                    </a:cubicBezTo>
                    <a:cubicBezTo>
                      <a:pt x="18" y="143"/>
                      <a:pt x="23" y="150"/>
                      <a:pt x="30" y="155"/>
                    </a:cubicBezTo>
                    <a:cubicBezTo>
                      <a:pt x="35" y="160"/>
                      <a:pt x="41" y="164"/>
                      <a:pt x="47" y="167"/>
                    </a:cubicBezTo>
                    <a:cubicBezTo>
                      <a:pt x="52" y="170"/>
                      <a:pt x="58" y="172"/>
                      <a:pt x="63" y="174"/>
                    </a:cubicBezTo>
                    <a:cubicBezTo>
                      <a:pt x="70" y="176"/>
                      <a:pt x="77" y="177"/>
                      <a:pt x="84" y="177"/>
                    </a:cubicBezTo>
                    <a:cubicBezTo>
                      <a:pt x="87" y="177"/>
                      <a:pt x="90" y="177"/>
                      <a:pt x="93" y="177"/>
                    </a:cubicBezTo>
                    <a:cubicBezTo>
                      <a:pt x="96" y="177"/>
                      <a:pt x="99" y="177"/>
                      <a:pt x="102" y="176"/>
                    </a:cubicBezTo>
                    <a:cubicBezTo>
                      <a:pt x="109" y="175"/>
                      <a:pt x="116" y="173"/>
                      <a:pt x="122" y="171"/>
                    </a:cubicBezTo>
                    <a:cubicBezTo>
                      <a:pt x="127" y="169"/>
                      <a:pt x="133" y="166"/>
                      <a:pt x="138" y="162"/>
                    </a:cubicBezTo>
                    <a:cubicBezTo>
                      <a:pt x="143" y="159"/>
                      <a:pt x="149" y="154"/>
                      <a:pt x="153" y="149"/>
                    </a:cubicBezTo>
                    <a:cubicBezTo>
                      <a:pt x="157" y="145"/>
                      <a:pt x="161" y="140"/>
                      <a:pt x="164" y="135"/>
                    </a:cubicBezTo>
                    <a:cubicBezTo>
                      <a:pt x="168" y="129"/>
                      <a:pt x="171" y="123"/>
                      <a:pt x="173" y="116"/>
                    </a:cubicBezTo>
                    <a:cubicBezTo>
                      <a:pt x="175" y="110"/>
                      <a:pt x="176" y="104"/>
                      <a:pt x="177" y="98"/>
                    </a:cubicBezTo>
                    <a:cubicBezTo>
                      <a:pt x="177" y="94"/>
                      <a:pt x="177" y="89"/>
                      <a:pt x="177" y="84"/>
                    </a:cubicBezTo>
                    <a:cubicBezTo>
                      <a:pt x="177" y="82"/>
                      <a:pt x="177" y="80"/>
                      <a:pt x="176" y="78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Freeform 16"/>
              <p:cNvSpPr>
                <a:spLocks noEditPoints="1"/>
              </p:cNvSpPr>
              <p:nvPr/>
            </p:nvSpPr>
            <p:spPr bwMode="auto">
              <a:xfrm>
                <a:off x="3780631" y="1913908"/>
                <a:ext cx="292365" cy="302683"/>
              </a:xfrm>
              <a:custGeom>
                <a:avLst/>
                <a:gdLst/>
                <a:ahLst/>
                <a:cxnLst>
                  <a:cxn ang="0">
                    <a:pos x="150" y="122"/>
                  </a:cxn>
                  <a:cxn ang="0">
                    <a:pos x="154" y="86"/>
                  </a:cxn>
                  <a:cxn ang="0">
                    <a:pos x="184" y="68"/>
                  </a:cxn>
                  <a:cxn ang="0">
                    <a:pos x="169" y="50"/>
                  </a:cxn>
                  <a:cxn ang="0">
                    <a:pos x="114" y="37"/>
                  </a:cxn>
                  <a:cxn ang="0">
                    <a:pos x="114" y="3"/>
                  </a:cxn>
                  <a:cxn ang="0">
                    <a:pos x="91" y="6"/>
                  </a:cxn>
                  <a:cxn ang="0">
                    <a:pos x="52" y="47"/>
                  </a:cxn>
                  <a:cxn ang="0">
                    <a:pos x="22" y="30"/>
                  </a:cxn>
                  <a:cxn ang="0">
                    <a:pos x="14" y="52"/>
                  </a:cxn>
                  <a:cxn ang="0">
                    <a:pos x="30" y="88"/>
                  </a:cxn>
                  <a:cxn ang="0">
                    <a:pos x="6" y="118"/>
                  </a:cxn>
                  <a:cxn ang="0">
                    <a:pos x="8" y="142"/>
                  </a:cxn>
                  <a:cxn ang="0">
                    <a:pos x="41" y="133"/>
                  </a:cxn>
                  <a:cxn ang="0">
                    <a:pos x="68" y="182"/>
                  </a:cxn>
                  <a:cxn ang="0">
                    <a:pos x="90" y="192"/>
                  </a:cxn>
                  <a:cxn ang="0">
                    <a:pos x="99" y="159"/>
                  </a:cxn>
                  <a:cxn ang="0">
                    <a:pos x="155" y="160"/>
                  </a:cxn>
                  <a:cxn ang="0">
                    <a:pos x="174" y="146"/>
                  </a:cxn>
                  <a:cxn ang="0">
                    <a:pos x="138" y="102"/>
                  </a:cxn>
                  <a:cxn ang="0">
                    <a:pos x="109" y="100"/>
                  </a:cxn>
                  <a:cxn ang="0">
                    <a:pos x="110" y="96"/>
                  </a:cxn>
                  <a:cxn ang="0">
                    <a:pos x="138" y="102"/>
                  </a:cxn>
                  <a:cxn ang="0">
                    <a:pos x="53" y="74"/>
                  </a:cxn>
                  <a:cxn ang="0">
                    <a:pos x="75" y="94"/>
                  </a:cxn>
                  <a:cxn ang="0">
                    <a:pos x="48" y="107"/>
                  </a:cxn>
                  <a:cxn ang="0">
                    <a:pos x="132" y="73"/>
                  </a:cxn>
                  <a:cxn ang="0">
                    <a:pos x="101" y="81"/>
                  </a:cxn>
                  <a:cxn ang="0">
                    <a:pos x="132" y="73"/>
                  </a:cxn>
                  <a:cxn ang="0">
                    <a:pos x="88" y="79"/>
                  </a:cxn>
                  <a:cxn ang="0">
                    <a:pos x="60" y="63"/>
                  </a:cxn>
                  <a:cxn ang="0">
                    <a:pos x="53" y="119"/>
                  </a:cxn>
                  <a:cxn ang="0">
                    <a:pos x="84" y="111"/>
                  </a:cxn>
                  <a:cxn ang="0">
                    <a:pos x="53" y="119"/>
                  </a:cxn>
                  <a:cxn ang="0">
                    <a:pos x="97" y="113"/>
                  </a:cxn>
                  <a:cxn ang="0">
                    <a:pos x="124" y="129"/>
                  </a:cxn>
                </a:cxnLst>
                <a:rect l="0" t="0" r="r" b="b"/>
                <a:pathLst>
                  <a:path w="185" h="192">
                    <a:moveTo>
                      <a:pt x="171" y="140"/>
                    </a:moveTo>
                    <a:cubicBezTo>
                      <a:pt x="150" y="122"/>
                      <a:pt x="150" y="122"/>
                      <a:pt x="150" y="122"/>
                    </a:cubicBezTo>
                    <a:cubicBezTo>
                      <a:pt x="152" y="116"/>
                      <a:pt x="154" y="110"/>
                      <a:pt x="155" y="104"/>
                    </a:cubicBezTo>
                    <a:cubicBezTo>
                      <a:pt x="156" y="98"/>
                      <a:pt x="155" y="92"/>
                      <a:pt x="154" y="86"/>
                    </a:cubicBezTo>
                    <a:cubicBezTo>
                      <a:pt x="179" y="74"/>
                      <a:pt x="179" y="74"/>
                      <a:pt x="179" y="74"/>
                    </a:cubicBezTo>
                    <a:cubicBezTo>
                      <a:pt x="182" y="72"/>
                      <a:pt x="185" y="69"/>
                      <a:pt x="184" y="68"/>
                    </a:cubicBezTo>
                    <a:cubicBezTo>
                      <a:pt x="177" y="50"/>
                      <a:pt x="177" y="50"/>
                      <a:pt x="177" y="50"/>
                    </a:cubicBezTo>
                    <a:cubicBezTo>
                      <a:pt x="176" y="49"/>
                      <a:pt x="173" y="49"/>
                      <a:pt x="169" y="50"/>
                    </a:cubicBezTo>
                    <a:cubicBezTo>
                      <a:pt x="143" y="59"/>
                      <a:pt x="143" y="59"/>
                      <a:pt x="143" y="59"/>
                    </a:cubicBezTo>
                    <a:cubicBezTo>
                      <a:pt x="136" y="49"/>
                      <a:pt x="126" y="41"/>
                      <a:pt x="114" y="37"/>
                    </a:cubicBezTo>
                    <a:cubicBezTo>
                      <a:pt x="116" y="10"/>
                      <a:pt x="116" y="10"/>
                      <a:pt x="116" y="10"/>
                    </a:cubicBezTo>
                    <a:cubicBezTo>
                      <a:pt x="117" y="6"/>
                      <a:pt x="116" y="3"/>
                      <a:pt x="114" y="3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94" y="0"/>
                      <a:pt x="92" y="3"/>
                      <a:pt x="91" y="6"/>
                    </a:cubicBezTo>
                    <a:cubicBezTo>
                      <a:pt x="86" y="33"/>
                      <a:pt x="86" y="33"/>
                      <a:pt x="86" y="33"/>
                    </a:cubicBezTo>
                    <a:cubicBezTo>
                      <a:pt x="73" y="35"/>
                      <a:pt x="62" y="40"/>
                      <a:pt x="52" y="47"/>
                    </a:cubicBezTo>
                    <a:cubicBezTo>
                      <a:pt x="30" y="32"/>
                      <a:pt x="30" y="32"/>
                      <a:pt x="30" y="32"/>
                    </a:cubicBezTo>
                    <a:cubicBezTo>
                      <a:pt x="27" y="30"/>
                      <a:pt x="23" y="29"/>
                      <a:pt x="22" y="30"/>
                    </a:cubicBezTo>
                    <a:cubicBezTo>
                      <a:pt x="11" y="46"/>
                      <a:pt x="11" y="46"/>
                      <a:pt x="11" y="46"/>
                    </a:cubicBezTo>
                    <a:cubicBezTo>
                      <a:pt x="10" y="47"/>
                      <a:pt x="11" y="50"/>
                      <a:pt x="14" y="52"/>
                    </a:cubicBezTo>
                    <a:cubicBezTo>
                      <a:pt x="35" y="70"/>
                      <a:pt x="35" y="70"/>
                      <a:pt x="35" y="70"/>
                    </a:cubicBezTo>
                    <a:cubicBezTo>
                      <a:pt x="32" y="76"/>
                      <a:pt x="31" y="82"/>
                      <a:pt x="30" y="88"/>
                    </a:cubicBezTo>
                    <a:cubicBezTo>
                      <a:pt x="29" y="94"/>
                      <a:pt x="29" y="100"/>
                      <a:pt x="30" y="106"/>
                    </a:cubicBezTo>
                    <a:cubicBezTo>
                      <a:pt x="6" y="118"/>
                      <a:pt x="6" y="118"/>
                      <a:pt x="6" y="118"/>
                    </a:cubicBezTo>
                    <a:cubicBezTo>
                      <a:pt x="2" y="120"/>
                      <a:pt x="0" y="122"/>
                      <a:pt x="1" y="124"/>
                    </a:cubicBezTo>
                    <a:cubicBezTo>
                      <a:pt x="8" y="142"/>
                      <a:pt x="8" y="142"/>
                      <a:pt x="8" y="142"/>
                    </a:cubicBezTo>
                    <a:cubicBezTo>
                      <a:pt x="9" y="143"/>
                      <a:pt x="12" y="143"/>
                      <a:pt x="15" y="142"/>
                    </a:cubicBezTo>
                    <a:cubicBezTo>
                      <a:pt x="41" y="133"/>
                      <a:pt x="41" y="133"/>
                      <a:pt x="41" y="133"/>
                    </a:cubicBezTo>
                    <a:cubicBezTo>
                      <a:pt x="48" y="143"/>
                      <a:pt x="58" y="150"/>
                      <a:pt x="70" y="155"/>
                    </a:cubicBezTo>
                    <a:cubicBezTo>
                      <a:pt x="68" y="182"/>
                      <a:pt x="68" y="182"/>
                      <a:pt x="68" y="182"/>
                    </a:cubicBezTo>
                    <a:cubicBezTo>
                      <a:pt x="68" y="186"/>
                      <a:pt x="69" y="189"/>
                      <a:pt x="71" y="189"/>
                    </a:cubicBezTo>
                    <a:cubicBezTo>
                      <a:pt x="90" y="192"/>
                      <a:pt x="90" y="192"/>
                      <a:pt x="90" y="192"/>
                    </a:cubicBezTo>
                    <a:cubicBezTo>
                      <a:pt x="91" y="192"/>
                      <a:pt x="93" y="189"/>
                      <a:pt x="94" y="185"/>
                    </a:cubicBezTo>
                    <a:cubicBezTo>
                      <a:pt x="99" y="159"/>
                      <a:pt x="99" y="159"/>
                      <a:pt x="99" y="159"/>
                    </a:cubicBezTo>
                    <a:cubicBezTo>
                      <a:pt x="111" y="157"/>
                      <a:pt x="123" y="152"/>
                      <a:pt x="132" y="145"/>
                    </a:cubicBezTo>
                    <a:cubicBezTo>
                      <a:pt x="155" y="160"/>
                      <a:pt x="155" y="160"/>
                      <a:pt x="155" y="160"/>
                    </a:cubicBezTo>
                    <a:cubicBezTo>
                      <a:pt x="158" y="162"/>
                      <a:pt x="161" y="163"/>
                      <a:pt x="162" y="161"/>
                    </a:cubicBezTo>
                    <a:cubicBezTo>
                      <a:pt x="174" y="146"/>
                      <a:pt x="174" y="146"/>
                      <a:pt x="174" y="146"/>
                    </a:cubicBezTo>
                    <a:cubicBezTo>
                      <a:pt x="175" y="145"/>
                      <a:pt x="173" y="142"/>
                      <a:pt x="171" y="140"/>
                    </a:cubicBezTo>
                    <a:close/>
                    <a:moveTo>
                      <a:pt x="138" y="102"/>
                    </a:moveTo>
                    <a:cubicBezTo>
                      <a:pt x="137" y="108"/>
                      <a:pt x="135" y="113"/>
                      <a:pt x="132" y="118"/>
                    </a:cubicBezTo>
                    <a:cubicBezTo>
                      <a:pt x="109" y="100"/>
                      <a:pt x="109" y="100"/>
                      <a:pt x="109" y="100"/>
                    </a:cubicBezTo>
                    <a:cubicBezTo>
                      <a:pt x="109" y="100"/>
                      <a:pt x="109" y="99"/>
                      <a:pt x="110" y="98"/>
                    </a:cubicBezTo>
                    <a:cubicBezTo>
                      <a:pt x="110" y="97"/>
                      <a:pt x="110" y="97"/>
                      <a:pt x="110" y="96"/>
                    </a:cubicBezTo>
                    <a:cubicBezTo>
                      <a:pt x="137" y="85"/>
                      <a:pt x="137" y="85"/>
                      <a:pt x="137" y="85"/>
                    </a:cubicBezTo>
                    <a:cubicBezTo>
                      <a:pt x="138" y="90"/>
                      <a:pt x="138" y="96"/>
                      <a:pt x="138" y="102"/>
                    </a:cubicBezTo>
                    <a:close/>
                    <a:moveTo>
                      <a:pt x="47" y="90"/>
                    </a:moveTo>
                    <a:cubicBezTo>
                      <a:pt x="48" y="84"/>
                      <a:pt x="50" y="79"/>
                      <a:pt x="53" y="74"/>
                    </a:cubicBezTo>
                    <a:cubicBezTo>
                      <a:pt x="76" y="91"/>
                      <a:pt x="76" y="91"/>
                      <a:pt x="76" y="91"/>
                    </a:cubicBezTo>
                    <a:cubicBezTo>
                      <a:pt x="75" y="92"/>
                      <a:pt x="75" y="93"/>
                      <a:pt x="75" y="94"/>
                    </a:cubicBezTo>
                    <a:cubicBezTo>
                      <a:pt x="75" y="94"/>
                      <a:pt x="75" y="95"/>
                      <a:pt x="75" y="96"/>
                    </a:cubicBezTo>
                    <a:cubicBezTo>
                      <a:pt x="48" y="107"/>
                      <a:pt x="48" y="107"/>
                      <a:pt x="48" y="107"/>
                    </a:cubicBezTo>
                    <a:cubicBezTo>
                      <a:pt x="47" y="102"/>
                      <a:pt x="46" y="96"/>
                      <a:pt x="47" y="90"/>
                    </a:cubicBezTo>
                    <a:close/>
                    <a:moveTo>
                      <a:pt x="132" y="73"/>
                    </a:moveTo>
                    <a:cubicBezTo>
                      <a:pt x="105" y="84"/>
                      <a:pt x="105" y="84"/>
                      <a:pt x="105" y="84"/>
                    </a:cubicBezTo>
                    <a:cubicBezTo>
                      <a:pt x="104" y="83"/>
                      <a:pt x="102" y="82"/>
                      <a:pt x="101" y="81"/>
                    </a:cubicBezTo>
                    <a:cubicBezTo>
                      <a:pt x="105" y="52"/>
                      <a:pt x="105" y="52"/>
                      <a:pt x="105" y="52"/>
                    </a:cubicBezTo>
                    <a:cubicBezTo>
                      <a:pt x="116" y="55"/>
                      <a:pt x="126" y="63"/>
                      <a:pt x="132" y="73"/>
                    </a:cubicBezTo>
                    <a:close/>
                    <a:moveTo>
                      <a:pt x="92" y="50"/>
                    </a:moveTo>
                    <a:cubicBezTo>
                      <a:pt x="88" y="79"/>
                      <a:pt x="88" y="79"/>
                      <a:pt x="88" y="79"/>
                    </a:cubicBezTo>
                    <a:cubicBezTo>
                      <a:pt x="86" y="80"/>
                      <a:pt x="85" y="80"/>
                      <a:pt x="84" y="81"/>
                    </a:cubicBezTo>
                    <a:cubicBezTo>
                      <a:pt x="60" y="63"/>
                      <a:pt x="60" y="63"/>
                      <a:pt x="60" y="63"/>
                    </a:cubicBezTo>
                    <a:cubicBezTo>
                      <a:pt x="69" y="55"/>
                      <a:pt x="80" y="50"/>
                      <a:pt x="92" y="50"/>
                    </a:cubicBezTo>
                    <a:close/>
                    <a:moveTo>
                      <a:pt x="53" y="119"/>
                    </a:moveTo>
                    <a:cubicBezTo>
                      <a:pt x="80" y="108"/>
                      <a:pt x="80" y="108"/>
                      <a:pt x="80" y="108"/>
                    </a:cubicBezTo>
                    <a:cubicBezTo>
                      <a:pt x="81" y="109"/>
                      <a:pt x="82" y="110"/>
                      <a:pt x="84" y="111"/>
                    </a:cubicBezTo>
                    <a:cubicBezTo>
                      <a:pt x="80" y="140"/>
                      <a:pt x="80" y="140"/>
                      <a:pt x="80" y="140"/>
                    </a:cubicBezTo>
                    <a:cubicBezTo>
                      <a:pt x="69" y="137"/>
                      <a:pt x="59" y="129"/>
                      <a:pt x="53" y="119"/>
                    </a:cubicBezTo>
                    <a:close/>
                    <a:moveTo>
                      <a:pt x="93" y="142"/>
                    </a:moveTo>
                    <a:cubicBezTo>
                      <a:pt x="97" y="113"/>
                      <a:pt x="97" y="113"/>
                      <a:pt x="97" y="113"/>
                    </a:cubicBezTo>
                    <a:cubicBezTo>
                      <a:pt x="98" y="112"/>
                      <a:pt x="100" y="112"/>
                      <a:pt x="101" y="111"/>
                    </a:cubicBezTo>
                    <a:cubicBezTo>
                      <a:pt x="124" y="129"/>
                      <a:pt x="124" y="129"/>
                      <a:pt x="124" y="129"/>
                    </a:cubicBezTo>
                    <a:cubicBezTo>
                      <a:pt x="116" y="137"/>
                      <a:pt x="105" y="141"/>
                      <a:pt x="93" y="14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" name="Freeform 17"/>
              <p:cNvSpPr>
                <a:spLocks noEditPoints="1"/>
              </p:cNvSpPr>
              <p:nvPr/>
            </p:nvSpPr>
            <p:spPr bwMode="auto">
              <a:xfrm>
                <a:off x="3488267" y="1237456"/>
                <a:ext cx="722312" cy="728045"/>
              </a:xfrm>
              <a:custGeom>
                <a:avLst/>
                <a:gdLst/>
                <a:ahLst/>
                <a:cxnLst>
                  <a:cxn ang="0">
                    <a:pos x="449" y="164"/>
                  </a:cxn>
                  <a:cxn ang="0">
                    <a:pos x="414" y="163"/>
                  </a:cxn>
                  <a:cxn ang="0">
                    <a:pos x="408" y="92"/>
                  </a:cxn>
                  <a:cxn ang="0">
                    <a:pos x="387" y="64"/>
                  </a:cxn>
                  <a:cxn ang="0">
                    <a:pos x="356" y="80"/>
                  </a:cxn>
                  <a:cxn ang="0">
                    <a:pos x="332" y="29"/>
                  </a:cxn>
                  <a:cxn ang="0">
                    <a:pos x="302" y="12"/>
                  </a:cxn>
                  <a:cxn ang="0">
                    <a:pos x="280" y="40"/>
                  </a:cxn>
                  <a:cxn ang="0">
                    <a:pos x="236" y="4"/>
                  </a:cxn>
                  <a:cxn ang="0">
                    <a:pos x="201" y="2"/>
                  </a:cxn>
                  <a:cxn ang="0">
                    <a:pos x="194" y="36"/>
                  </a:cxn>
                  <a:cxn ang="0">
                    <a:pos x="140" y="22"/>
                  </a:cxn>
                  <a:cxn ang="0">
                    <a:pos x="107" y="35"/>
                  </a:cxn>
                  <a:cxn ang="0">
                    <a:pos x="115" y="69"/>
                  </a:cxn>
                  <a:cxn ang="0">
                    <a:pos x="60" y="79"/>
                  </a:cxn>
                  <a:cxn ang="0">
                    <a:pos x="36" y="105"/>
                  </a:cxn>
                  <a:cxn ang="0">
                    <a:pos x="57" y="132"/>
                  </a:cxn>
                  <a:cxn ang="0">
                    <a:pos x="12" y="165"/>
                  </a:cxn>
                  <a:cxn ang="0">
                    <a:pos x="0" y="198"/>
                  </a:cxn>
                  <a:cxn ang="0">
                    <a:pos x="31" y="214"/>
                  </a:cxn>
                  <a:cxn ang="0">
                    <a:pos x="32" y="251"/>
                  </a:cxn>
                  <a:cxn ang="0">
                    <a:pos x="1" y="268"/>
                  </a:cxn>
                  <a:cxn ang="0">
                    <a:pos x="13" y="301"/>
                  </a:cxn>
                  <a:cxn ang="0">
                    <a:pos x="68" y="346"/>
                  </a:cxn>
                  <a:cxn ang="0">
                    <a:pos x="49" y="376"/>
                  </a:cxn>
                  <a:cxn ang="0">
                    <a:pos x="76" y="398"/>
                  </a:cxn>
                  <a:cxn ang="0">
                    <a:pos x="132" y="403"/>
                  </a:cxn>
                  <a:cxn ang="0">
                    <a:pos x="127" y="438"/>
                  </a:cxn>
                  <a:cxn ang="0">
                    <a:pos x="161" y="447"/>
                  </a:cxn>
                  <a:cxn ang="0">
                    <a:pos x="215" y="428"/>
                  </a:cxn>
                  <a:cxn ang="0">
                    <a:pos x="226" y="461"/>
                  </a:cxn>
                  <a:cxn ang="0">
                    <a:pos x="260" y="455"/>
                  </a:cxn>
                  <a:cxn ang="0">
                    <a:pos x="299" y="415"/>
                  </a:cxn>
                  <a:cxn ang="0">
                    <a:pos x="323" y="441"/>
                  </a:cxn>
                  <a:cxn ang="0">
                    <a:pos x="352" y="421"/>
                  </a:cxn>
                  <a:cxn ang="0">
                    <a:pos x="371" y="368"/>
                  </a:cxn>
                  <a:cxn ang="0">
                    <a:pos x="403" y="381"/>
                  </a:cxn>
                  <a:cxn ang="0">
                    <a:pos x="421" y="350"/>
                  </a:cxn>
                  <a:cxn ang="0">
                    <a:pos x="416" y="295"/>
                  </a:cxn>
                  <a:cxn ang="0">
                    <a:pos x="450" y="293"/>
                  </a:cxn>
                  <a:cxn ang="0">
                    <a:pos x="453" y="258"/>
                  </a:cxn>
                  <a:cxn ang="0">
                    <a:pos x="426" y="221"/>
                  </a:cxn>
                  <a:cxn ang="0">
                    <a:pos x="453" y="199"/>
                  </a:cxn>
                  <a:cxn ang="0">
                    <a:pos x="319" y="367"/>
                  </a:cxn>
                  <a:cxn ang="0">
                    <a:pos x="253" y="392"/>
                  </a:cxn>
                  <a:cxn ang="0">
                    <a:pos x="220" y="394"/>
                  </a:cxn>
                  <a:cxn ang="0">
                    <a:pos x="152" y="375"/>
                  </a:cxn>
                  <a:cxn ang="0">
                    <a:pos x="90" y="318"/>
                  </a:cxn>
                  <a:cxn ang="0">
                    <a:pos x="66" y="251"/>
                  </a:cxn>
                  <a:cxn ang="0">
                    <a:pos x="66" y="213"/>
                  </a:cxn>
                  <a:cxn ang="0">
                    <a:pos x="89" y="146"/>
                  </a:cxn>
                  <a:cxn ang="0">
                    <a:pos x="138" y="95"/>
                  </a:cxn>
                  <a:cxn ang="0">
                    <a:pos x="204" y="69"/>
                  </a:cxn>
                  <a:cxn ang="0">
                    <a:pos x="237" y="67"/>
                  </a:cxn>
                  <a:cxn ang="0">
                    <a:pos x="305" y="86"/>
                  </a:cxn>
                  <a:cxn ang="0">
                    <a:pos x="367" y="144"/>
                  </a:cxn>
                  <a:cxn ang="0">
                    <a:pos x="391" y="210"/>
                  </a:cxn>
                  <a:cxn ang="0">
                    <a:pos x="391" y="249"/>
                  </a:cxn>
                  <a:cxn ang="0">
                    <a:pos x="368" y="316"/>
                  </a:cxn>
                  <a:cxn ang="0">
                    <a:pos x="319" y="367"/>
                  </a:cxn>
                </a:cxnLst>
                <a:rect l="0" t="0" r="r" b="b"/>
                <a:pathLst>
                  <a:path w="457" h="461">
                    <a:moveTo>
                      <a:pt x="456" y="193"/>
                    </a:moveTo>
                    <a:cubicBezTo>
                      <a:pt x="449" y="164"/>
                      <a:pt x="449" y="164"/>
                      <a:pt x="449" y="164"/>
                    </a:cubicBezTo>
                    <a:cubicBezTo>
                      <a:pt x="448" y="162"/>
                      <a:pt x="446" y="160"/>
                      <a:pt x="444" y="160"/>
                    </a:cubicBezTo>
                    <a:cubicBezTo>
                      <a:pt x="414" y="163"/>
                      <a:pt x="414" y="163"/>
                      <a:pt x="414" y="163"/>
                    </a:cubicBezTo>
                    <a:cubicBezTo>
                      <a:pt x="408" y="146"/>
                      <a:pt x="399" y="130"/>
                      <a:pt x="389" y="115"/>
                    </a:cubicBezTo>
                    <a:cubicBezTo>
                      <a:pt x="408" y="92"/>
                      <a:pt x="408" y="92"/>
                      <a:pt x="408" y="92"/>
                    </a:cubicBezTo>
                    <a:cubicBezTo>
                      <a:pt x="409" y="90"/>
                      <a:pt x="409" y="87"/>
                      <a:pt x="407" y="86"/>
                    </a:cubicBezTo>
                    <a:cubicBezTo>
                      <a:pt x="387" y="64"/>
                      <a:pt x="387" y="64"/>
                      <a:pt x="387" y="64"/>
                    </a:cubicBezTo>
                    <a:cubicBezTo>
                      <a:pt x="385" y="62"/>
                      <a:pt x="383" y="62"/>
                      <a:pt x="381" y="63"/>
                    </a:cubicBezTo>
                    <a:cubicBezTo>
                      <a:pt x="356" y="80"/>
                      <a:pt x="356" y="80"/>
                      <a:pt x="356" y="80"/>
                    </a:cubicBezTo>
                    <a:cubicBezTo>
                      <a:pt x="346" y="72"/>
                      <a:pt x="336" y="64"/>
                      <a:pt x="325" y="58"/>
                    </a:cubicBezTo>
                    <a:cubicBezTo>
                      <a:pt x="332" y="29"/>
                      <a:pt x="332" y="29"/>
                      <a:pt x="332" y="29"/>
                    </a:cubicBezTo>
                    <a:cubicBezTo>
                      <a:pt x="333" y="27"/>
                      <a:pt x="332" y="25"/>
                      <a:pt x="329" y="24"/>
                    </a:cubicBezTo>
                    <a:cubicBezTo>
                      <a:pt x="302" y="12"/>
                      <a:pt x="302" y="12"/>
                      <a:pt x="302" y="12"/>
                    </a:cubicBezTo>
                    <a:cubicBezTo>
                      <a:pt x="299" y="11"/>
                      <a:pt x="297" y="12"/>
                      <a:pt x="295" y="14"/>
                    </a:cubicBezTo>
                    <a:cubicBezTo>
                      <a:pt x="280" y="40"/>
                      <a:pt x="280" y="40"/>
                      <a:pt x="280" y="40"/>
                    </a:cubicBezTo>
                    <a:cubicBezTo>
                      <a:pt x="268" y="36"/>
                      <a:pt x="255" y="34"/>
                      <a:pt x="242" y="33"/>
                    </a:cubicBezTo>
                    <a:cubicBezTo>
                      <a:pt x="236" y="4"/>
                      <a:pt x="236" y="4"/>
                      <a:pt x="236" y="4"/>
                    </a:cubicBezTo>
                    <a:cubicBezTo>
                      <a:pt x="236" y="2"/>
                      <a:pt x="233" y="0"/>
                      <a:pt x="231" y="0"/>
                    </a:cubicBezTo>
                    <a:cubicBezTo>
                      <a:pt x="201" y="2"/>
                      <a:pt x="201" y="2"/>
                      <a:pt x="201" y="2"/>
                    </a:cubicBezTo>
                    <a:cubicBezTo>
                      <a:pt x="199" y="2"/>
                      <a:pt x="197" y="4"/>
                      <a:pt x="196" y="6"/>
                    </a:cubicBezTo>
                    <a:cubicBezTo>
                      <a:pt x="194" y="36"/>
                      <a:pt x="194" y="36"/>
                      <a:pt x="194" y="36"/>
                    </a:cubicBezTo>
                    <a:cubicBezTo>
                      <a:pt x="181" y="38"/>
                      <a:pt x="169" y="42"/>
                      <a:pt x="157" y="46"/>
                    </a:cubicBezTo>
                    <a:cubicBezTo>
                      <a:pt x="140" y="22"/>
                      <a:pt x="140" y="22"/>
                      <a:pt x="140" y="22"/>
                    </a:cubicBezTo>
                    <a:cubicBezTo>
                      <a:pt x="138" y="20"/>
                      <a:pt x="136" y="20"/>
                      <a:pt x="133" y="21"/>
                    </a:cubicBezTo>
                    <a:cubicBezTo>
                      <a:pt x="107" y="35"/>
                      <a:pt x="107" y="35"/>
                      <a:pt x="107" y="35"/>
                    </a:cubicBezTo>
                    <a:cubicBezTo>
                      <a:pt x="105" y="36"/>
                      <a:pt x="104" y="39"/>
                      <a:pt x="105" y="41"/>
                    </a:cubicBezTo>
                    <a:cubicBezTo>
                      <a:pt x="115" y="69"/>
                      <a:pt x="115" y="69"/>
                      <a:pt x="115" y="69"/>
                    </a:cubicBezTo>
                    <a:cubicBezTo>
                      <a:pt x="104" y="76"/>
                      <a:pt x="95" y="84"/>
                      <a:pt x="86" y="93"/>
                    </a:cubicBezTo>
                    <a:cubicBezTo>
                      <a:pt x="60" y="79"/>
                      <a:pt x="60" y="79"/>
                      <a:pt x="60" y="79"/>
                    </a:cubicBezTo>
                    <a:cubicBezTo>
                      <a:pt x="58" y="78"/>
                      <a:pt x="55" y="79"/>
                      <a:pt x="54" y="81"/>
                    </a:cubicBezTo>
                    <a:cubicBezTo>
                      <a:pt x="36" y="105"/>
                      <a:pt x="36" y="105"/>
                      <a:pt x="36" y="105"/>
                    </a:cubicBezTo>
                    <a:cubicBezTo>
                      <a:pt x="34" y="106"/>
                      <a:pt x="34" y="109"/>
                      <a:pt x="36" y="111"/>
                    </a:cubicBezTo>
                    <a:cubicBezTo>
                      <a:pt x="57" y="132"/>
                      <a:pt x="57" y="132"/>
                      <a:pt x="57" y="132"/>
                    </a:cubicBezTo>
                    <a:cubicBezTo>
                      <a:pt x="51" y="143"/>
                      <a:pt x="45" y="154"/>
                      <a:pt x="41" y="166"/>
                    </a:cubicBezTo>
                    <a:cubicBezTo>
                      <a:pt x="12" y="165"/>
                      <a:pt x="12" y="165"/>
                      <a:pt x="12" y="165"/>
                    </a:cubicBezTo>
                    <a:cubicBezTo>
                      <a:pt x="9" y="164"/>
                      <a:pt x="7" y="166"/>
                      <a:pt x="7" y="169"/>
                    </a:cubicBezTo>
                    <a:cubicBezTo>
                      <a:pt x="0" y="198"/>
                      <a:pt x="0" y="198"/>
                      <a:pt x="0" y="198"/>
                    </a:cubicBezTo>
                    <a:cubicBezTo>
                      <a:pt x="0" y="200"/>
                      <a:pt x="1" y="203"/>
                      <a:pt x="3" y="204"/>
                    </a:cubicBezTo>
                    <a:cubicBezTo>
                      <a:pt x="31" y="214"/>
                      <a:pt x="31" y="214"/>
                      <a:pt x="31" y="214"/>
                    </a:cubicBezTo>
                    <a:cubicBezTo>
                      <a:pt x="31" y="223"/>
                      <a:pt x="30" y="232"/>
                      <a:pt x="31" y="241"/>
                    </a:cubicBezTo>
                    <a:cubicBezTo>
                      <a:pt x="31" y="244"/>
                      <a:pt x="31" y="248"/>
                      <a:pt x="32" y="251"/>
                    </a:cubicBezTo>
                    <a:cubicBezTo>
                      <a:pt x="4" y="262"/>
                      <a:pt x="4" y="262"/>
                      <a:pt x="4" y="262"/>
                    </a:cubicBezTo>
                    <a:cubicBezTo>
                      <a:pt x="2" y="263"/>
                      <a:pt x="1" y="266"/>
                      <a:pt x="1" y="268"/>
                    </a:cubicBezTo>
                    <a:cubicBezTo>
                      <a:pt x="8" y="297"/>
                      <a:pt x="8" y="297"/>
                      <a:pt x="8" y="297"/>
                    </a:cubicBezTo>
                    <a:cubicBezTo>
                      <a:pt x="8" y="300"/>
                      <a:pt x="11" y="301"/>
                      <a:pt x="13" y="301"/>
                    </a:cubicBezTo>
                    <a:cubicBezTo>
                      <a:pt x="43" y="299"/>
                      <a:pt x="43" y="299"/>
                      <a:pt x="43" y="299"/>
                    </a:cubicBezTo>
                    <a:cubicBezTo>
                      <a:pt x="49" y="316"/>
                      <a:pt x="57" y="332"/>
                      <a:pt x="68" y="346"/>
                    </a:cubicBezTo>
                    <a:cubicBezTo>
                      <a:pt x="49" y="369"/>
                      <a:pt x="49" y="369"/>
                      <a:pt x="49" y="369"/>
                    </a:cubicBezTo>
                    <a:cubicBezTo>
                      <a:pt x="48" y="371"/>
                      <a:pt x="48" y="374"/>
                      <a:pt x="49" y="376"/>
                    </a:cubicBezTo>
                    <a:cubicBezTo>
                      <a:pt x="70" y="398"/>
                      <a:pt x="70" y="398"/>
                      <a:pt x="70" y="398"/>
                    </a:cubicBezTo>
                    <a:cubicBezTo>
                      <a:pt x="71" y="399"/>
                      <a:pt x="74" y="400"/>
                      <a:pt x="76" y="398"/>
                    </a:cubicBezTo>
                    <a:cubicBezTo>
                      <a:pt x="101" y="382"/>
                      <a:pt x="101" y="382"/>
                      <a:pt x="101" y="382"/>
                    </a:cubicBezTo>
                    <a:cubicBezTo>
                      <a:pt x="110" y="390"/>
                      <a:pt x="121" y="397"/>
                      <a:pt x="132" y="403"/>
                    </a:cubicBezTo>
                    <a:cubicBezTo>
                      <a:pt x="124" y="432"/>
                      <a:pt x="124" y="432"/>
                      <a:pt x="124" y="432"/>
                    </a:cubicBezTo>
                    <a:cubicBezTo>
                      <a:pt x="124" y="434"/>
                      <a:pt x="125" y="437"/>
                      <a:pt x="127" y="438"/>
                    </a:cubicBezTo>
                    <a:cubicBezTo>
                      <a:pt x="155" y="449"/>
                      <a:pt x="155" y="449"/>
                      <a:pt x="155" y="449"/>
                    </a:cubicBezTo>
                    <a:cubicBezTo>
                      <a:pt x="157" y="450"/>
                      <a:pt x="160" y="449"/>
                      <a:pt x="161" y="447"/>
                    </a:cubicBezTo>
                    <a:cubicBezTo>
                      <a:pt x="177" y="422"/>
                      <a:pt x="177" y="422"/>
                      <a:pt x="177" y="422"/>
                    </a:cubicBezTo>
                    <a:cubicBezTo>
                      <a:pt x="189" y="425"/>
                      <a:pt x="202" y="427"/>
                      <a:pt x="215" y="428"/>
                    </a:cubicBezTo>
                    <a:cubicBezTo>
                      <a:pt x="221" y="457"/>
                      <a:pt x="221" y="457"/>
                      <a:pt x="221" y="457"/>
                    </a:cubicBezTo>
                    <a:cubicBezTo>
                      <a:pt x="221" y="459"/>
                      <a:pt x="223" y="461"/>
                      <a:pt x="226" y="461"/>
                    </a:cubicBezTo>
                    <a:cubicBezTo>
                      <a:pt x="256" y="460"/>
                      <a:pt x="256" y="460"/>
                      <a:pt x="256" y="460"/>
                    </a:cubicBezTo>
                    <a:cubicBezTo>
                      <a:pt x="258" y="459"/>
                      <a:pt x="260" y="457"/>
                      <a:pt x="260" y="455"/>
                    </a:cubicBezTo>
                    <a:cubicBezTo>
                      <a:pt x="263" y="426"/>
                      <a:pt x="263" y="426"/>
                      <a:pt x="263" y="426"/>
                    </a:cubicBezTo>
                    <a:cubicBezTo>
                      <a:pt x="276" y="423"/>
                      <a:pt x="288" y="420"/>
                      <a:pt x="299" y="415"/>
                    </a:cubicBezTo>
                    <a:cubicBezTo>
                      <a:pt x="317" y="439"/>
                      <a:pt x="317" y="439"/>
                      <a:pt x="317" y="439"/>
                    </a:cubicBezTo>
                    <a:cubicBezTo>
                      <a:pt x="318" y="441"/>
                      <a:pt x="321" y="442"/>
                      <a:pt x="323" y="441"/>
                    </a:cubicBezTo>
                    <a:cubicBezTo>
                      <a:pt x="350" y="427"/>
                      <a:pt x="350" y="427"/>
                      <a:pt x="350" y="427"/>
                    </a:cubicBezTo>
                    <a:cubicBezTo>
                      <a:pt x="352" y="425"/>
                      <a:pt x="353" y="423"/>
                      <a:pt x="352" y="421"/>
                    </a:cubicBezTo>
                    <a:cubicBezTo>
                      <a:pt x="342" y="393"/>
                      <a:pt x="342" y="393"/>
                      <a:pt x="342" y="393"/>
                    </a:cubicBezTo>
                    <a:cubicBezTo>
                      <a:pt x="353" y="385"/>
                      <a:pt x="362" y="377"/>
                      <a:pt x="371" y="368"/>
                    </a:cubicBezTo>
                    <a:cubicBezTo>
                      <a:pt x="397" y="382"/>
                      <a:pt x="397" y="382"/>
                      <a:pt x="397" y="382"/>
                    </a:cubicBezTo>
                    <a:cubicBezTo>
                      <a:pt x="399" y="383"/>
                      <a:pt x="402" y="383"/>
                      <a:pt x="403" y="381"/>
                    </a:cubicBezTo>
                    <a:cubicBezTo>
                      <a:pt x="421" y="357"/>
                      <a:pt x="421" y="357"/>
                      <a:pt x="421" y="357"/>
                    </a:cubicBezTo>
                    <a:cubicBezTo>
                      <a:pt x="423" y="355"/>
                      <a:pt x="423" y="352"/>
                      <a:pt x="421" y="350"/>
                    </a:cubicBezTo>
                    <a:cubicBezTo>
                      <a:pt x="400" y="329"/>
                      <a:pt x="400" y="329"/>
                      <a:pt x="400" y="329"/>
                    </a:cubicBezTo>
                    <a:cubicBezTo>
                      <a:pt x="406" y="318"/>
                      <a:pt x="411" y="307"/>
                      <a:pt x="416" y="295"/>
                    </a:cubicBezTo>
                    <a:cubicBezTo>
                      <a:pt x="445" y="297"/>
                      <a:pt x="445" y="297"/>
                      <a:pt x="445" y="297"/>
                    </a:cubicBezTo>
                    <a:cubicBezTo>
                      <a:pt x="447" y="297"/>
                      <a:pt x="450" y="295"/>
                      <a:pt x="450" y="293"/>
                    </a:cubicBezTo>
                    <a:cubicBezTo>
                      <a:pt x="456" y="264"/>
                      <a:pt x="456" y="264"/>
                      <a:pt x="456" y="264"/>
                    </a:cubicBezTo>
                    <a:cubicBezTo>
                      <a:pt x="457" y="261"/>
                      <a:pt x="456" y="259"/>
                      <a:pt x="453" y="258"/>
                    </a:cubicBezTo>
                    <a:cubicBezTo>
                      <a:pt x="426" y="248"/>
                      <a:pt x="426" y="248"/>
                      <a:pt x="426" y="248"/>
                    </a:cubicBezTo>
                    <a:cubicBezTo>
                      <a:pt x="426" y="239"/>
                      <a:pt x="426" y="230"/>
                      <a:pt x="426" y="221"/>
                    </a:cubicBezTo>
                    <a:cubicBezTo>
                      <a:pt x="426" y="217"/>
                      <a:pt x="425" y="214"/>
                      <a:pt x="425" y="210"/>
                    </a:cubicBezTo>
                    <a:cubicBezTo>
                      <a:pt x="453" y="199"/>
                      <a:pt x="453" y="199"/>
                      <a:pt x="453" y="199"/>
                    </a:cubicBezTo>
                    <a:cubicBezTo>
                      <a:pt x="455" y="198"/>
                      <a:pt x="456" y="196"/>
                      <a:pt x="456" y="193"/>
                    </a:cubicBezTo>
                    <a:close/>
                    <a:moveTo>
                      <a:pt x="319" y="367"/>
                    </a:moveTo>
                    <a:cubicBezTo>
                      <a:pt x="310" y="373"/>
                      <a:pt x="300" y="378"/>
                      <a:pt x="290" y="382"/>
                    </a:cubicBezTo>
                    <a:cubicBezTo>
                      <a:pt x="278" y="387"/>
                      <a:pt x="266" y="391"/>
                      <a:pt x="253" y="392"/>
                    </a:cubicBezTo>
                    <a:cubicBezTo>
                      <a:pt x="248" y="393"/>
                      <a:pt x="242" y="394"/>
                      <a:pt x="237" y="394"/>
                    </a:cubicBezTo>
                    <a:cubicBezTo>
                      <a:pt x="231" y="394"/>
                      <a:pt x="226" y="394"/>
                      <a:pt x="220" y="394"/>
                    </a:cubicBezTo>
                    <a:cubicBezTo>
                      <a:pt x="207" y="393"/>
                      <a:pt x="195" y="391"/>
                      <a:pt x="182" y="388"/>
                    </a:cubicBezTo>
                    <a:cubicBezTo>
                      <a:pt x="172" y="385"/>
                      <a:pt x="162" y="380"/>
                      <a:pt x="152" y="375"/>
                    </a:cubicBezTo>
                    <a:cubicBezTo>
                      <a:pt x="141" y="369"/>
                      <a:pt x="130" y="362"/>
                      <a:pt x="120" y="354"/>
                    </a:cubicBezTo>
                    <a:cubicBezTo>
                      <a:pt x="109" y="343"/>
                      <a:pt x="98" y="331"/>
                      <a:pt x="90" y="318"/>
                    </a:cubicBezTo>
                    <a:cubicBezTo>
                      <a:pt x="86" y="311"/>
                      <a:pt x="82" y="304"/>
                      <a:pt x="79" y="296"/>
                    </a:cubicBezTo>
                    <a:cubicBezTo>
                      <a:pt x="72" y="282"/>
                      <a:pt x="68" y="267"/>
                      <a:pt x="66" y="251"/>
                    </a:cubicBezTo>
                    <a:cubicBezTo>
                      <a:pt x="66" y="247"/>
                      <a:pt x="65" y="243"/>
                      <a:pt x="65" y="239"/>
                    </a:cubicBezTo>
                    <a:cubicBezTo>
                      <a:pt x="65" y="230"/>
                      <a:pt x="65" y="221"/>
                      <a:pt x="66" y="213"/>
                    </a:cubicBezTo>
                    <a:cubicBezTo>
                      <a:pt x="67" y="202"/>
                      <a:pt x="69" y="191"/>
                      <a:pt x="73" y="181"/>
                    </a:cubicBezTo>
                    <a:cubicBezTo>
                      <a:pt x="77" y="168"/>
                      <a:pt x="82" y="157"/>
                      <a:pt x="89" y="146"/>
                    </a:cubicBezTo>
                    <a:cubicBezTo>
                      <a:pt x="94" y="136"/>
                      <a:pt x="101" y="128"/>
                      <a:pt x="108" y="119"/>
                    </a:cubicBezTo>
                    <a:cubicBezTo>
                      <a:pt x="117" y="110"/>
                      <a:pt x="127" y="102"/>
                      <a:pt x="138" y="95"/>
                    </a:cubicBezTo>
                    <a:cubicBezTo>
                      <a:pt x="147" y="89"/>
                      <a:pt x="157" y="83"/>
                      <a:pt x="167" y="79"/>
                    </a:cubicBezTo>
                    <a:cubicBezTo>
                      <a:pt x="178" y="74"/>
                      <a:pt x="191" y="71"/>
                      <a:pt x="204" y="69"/>
                    </a:cubicBezTo>
                    <a:cubicBezTo>
                      <a:pt x="209" y="68"/>
                      <a:pt x="215" y="68"/>
                      <a:pt x="220" y="67"/>
                    </a:cubicBezTo>
                    <a:cubicBezTo>
                      <a:pt x="226" y="67"/>
                      <a:pt x="231" y="67"/>
                      <a:pt x="237" y="67"/>
                    </a:cubicBezTo>
                    <a:cubicBezTo>
                      <a:pt x="250" y="68"/>
                      <a:pt x="262" y="70"/>
                      <a:pt x="274" y="74"/>
                    </a:cubicBezTo>
                    <a:cubicBezTo>
                      <a:pt x="285" y="77"/>
                      <a:pt x="295" y="81"/>
                      <a:pt x="305" y="86"/>
                    </a:cubicBezTo>
                    <a:cubicBezTo>
                      <a:pt x="316" y="92"/>
                      <a:pt x="327" y="99"/>
                      <a:pt x="336" y="108"/>
                    </a:cubicBezTo>
                    <a:cubicBezTo>
                      <a:pt x="348" y="118"/>
                      <a:pt x="358" y="130"/>
                      <a:pt x="367" y="144"/>
                    </a:cubicBezTo>
                    <a:cubicBezTo>
                      <a:pt x="371" y="151"/>
                      <a:pt x="375" y="158"/>
                      <a:pt x="378" y="165"/>
                    </a:cubicBezTo>
                    <a:cubicBezTo>
                      <a:pt x="384" y="179"/>
                      <a:pt x="389" y="194"/>
                      <a:pt x="391" y="210"/>
                    </a:cubicBezTo>
                    <a:cubicBezTo>
                      <a:pt x="391" y="214"/>
                      <a:pt x="392" y="218"/>
                      <a:pt x="392" y="222"/>
                    </a:cubicBezTo>
                    <a:cubicBezTo>
                      <a:pt x="392" y="231"/>
                      <a:pt x="392" y="240"/>
                      <a:pt x="391" y="249"/>
                    </a:cubicBezTo>
                    <a:cubicBezTo>
                      <a:pt x="390" y="260"/>
                      <a:pt x="387" y="271"/>
                      <a:pt x="384" y="281"/>
                    </a:cubicBezTo>
                    <a:cubicBezTo>
                      <a:pt x="380" y="293"/>
                      <a:pt x="375" y="305"/>
                      <a:pt x="368" y="316"/>
                    </a:cubicBezTo>
                    <a:cubicBezTo>
                      <a:pt x="362" y="325"/>
                      <a:pt x="356" y="334"/>
                      <a:pt x="348" y="342"/>
                    </a:cubicBezTo>
                    <a:cubicBezTo>
                      <a:pt x="340" y="351"/>
                      <a:pt x="330" y="360"/>
                      <a:pt x="319" y="36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" name="Freeform 18"/>
              <p:cNvSpPr>
                <a:spLocks/>
              </p:cNvSpPr>
              <p:nvPr/>
            </p:nvSpPr>
            <p:spPr bwMode="auto">
              <a:xfrm>
                <a:off x="3638462" y="1392238"/>
                <a:ext cx="419629" cy="420776"/>
              </a:xfrm>
              <a:custGeom>
                <a:avLst/>
                <a:gdLst/>
                <a:ahLst/>
                <a:cxnLst>
                  <a:cxn ang="0">
                    <a:pos x="265" y="116"/>
                  </a:cxn>
                  <a:cxn ang="0">
                    <a:pos x="255" y="79"/>
                  </a:cxn>
                  <a:cxn ang="0">
                    <a:pos x="246" y="62"/>
                  </a:cxn>
                  <a:cxn ang="0">
                    <a:pos x="221" y="33"/>
                  </a:cxn>
                  <a:cxn ang="0">
                    <a:pos x="195" y="15"/>
                  </a:cxn>
                  <a:cxn ang="0">
                    <a:pos x="171" y="5"/>
                  </a:cxn>
                  <a:cxn ang="0">
                    <a:pos x="140" y="0"/>
                  </a:cxn>
                  <a:cxn ang="0">
                    <a:pos x="127" y="0"/>
                  </a:cxn>
                  <a:cxn ang="0">
                    <a:pos x="113" y="1"/>
                  </a:cxn>
                  <a:cxn ang="0">
                    <a:pos x="83" y="10"/>
                  </a:cxn>
                  <a:cxn ang="0">
                    <a:pos x="60" y="22"/>
                  </a:cxn>
                  <a:cxn ang="0">
                    <a:pos x="36" y="42"/>
                  </a:cxn>
                  <a:cxn ang="0">
                    <a:pos x="20" y="64"/>
                  </a:cxn>
                  <a:cxn ang="0">
                    <a:pos x="7" y="92"/>
                  </a:cxn>
                  <a:cxn ang="0">
                    <a:pos x="1" y="118"/>
                  </a:cxn>
                  <a:cxn ang="0">
                    <a:pos x="1" y="139"/>
                  </a:cxn>
                  <a:cxn ang="0">
                    <a:pos x="2" y="149"/>
                  </a:cxn>
                  <a:cxn ang="0">
                    <a:pos x="12" y="186"/>
                  </a:cxn>
                  <a:cxn ang="0">
                    <a:pos x="21" y="203"/>
                  </a:cxn>
                  <a:cxn ang="0">
                    <a:pos x="46" y="233"/>
                  </a:cxn>
                  <a:cxn ang="0">
                    <a:pos x="71" y="250"/>
                  </a:cxn>
                  <a:cxn ang="0">
                    <a:pos x="96" y="260"/>
                  </a:cxn>
                  <a:cxn ang="0">
                    <a:pos x="127" y="266"/>
                  </a:cxn>
                  <a:cxn ang="0">
                    <a:pos x="140" y="266"/>
                  </a:cxn>
                  <a:cxn ang="0">
                    <a:pos x="153" y="264"/>
                  </a:cxn>
                  <a:cxn ang="0">
                    <a:pos x="184" y="256"/>
                  </a:cxn>
                  <a:cxn ang="0">
                    <a:pos x="207" y="243"/>
                  </a:cxn>
                  <a:cxn ang="0">
                    <a:pos x="231" y="223"/>
                  </a:cxn>
                  <a:cxn ang="0">
                    <a:pos x="247" y="202"/>
                  </a:cxn>
                  <a:cxn ang="0">
                    <a:pos x="260" y="174"/>
                  </a:cxn>
                  <a:cxn ang="0">
                    <a:pos x="266" y="147"/>
                  </a:cxn>
                  <a:cxn ang="0">
                    <a:pos x="266" y="126"/>
                  </a:cxn>
                  <a:cxn ang="0">
                    <a:pos x="265" y="116"/>
                  </a:cxn>
                </a:cxnLst>
                <a:rect l="0" t="0" r="r" b="b"/>
                <a:pathLst>
                  <a:path w="266" h="266">
                    <a:moveTo>
                      <a:pt x="265" y="116"/>
                    </a:moveTo>
                    <a:cubicBezTo>
                      <a:pt x="264" y="103"/>
                      <a:pt x="260" y="91"/>
                      <a:pt x="255" y="79"/>
                    </a:cubicBezTo>
                    <a:cubicBezTo>
                      <a:pt x="252" y="73"/>
                      <a:pt x="249" y="68"/>
                      <a:pt x="246" y="62"/>
                    </a:cubicBezTo>
                    <a:cubicBezTo>
                      <a:pt x="239" y="51"/>
                      <a:pt x="231" y="41"/>
                      <a:pt x="221" y="33"/>
                    </a:cubicBezTo>
                    <a:cubicBezTo>
                      <a:pt x="213" y="26"/>
                      <a:pt x="205" y="20"/>
                      <a:pt x="195" y="15"/>
                    </a:cubicBezTo>
                    <a:cubicBezTo>
                      <a:pt x="188" y="11"/>
                      <a:pt x="179" y="8"/>
                      <a:pt x="171" y="5"/>
                    </a:cubicBezTo>
                    <a:cubicBezTo>
                      <a:pt x="161" y="2"/>
                      <a:pt x="151" y="1"/>
                      <a:pt x="140" y="0"/>
                    </a:cubicBezTo>
                    <a:cubicBezTo>
                      <a:pt x="136" y="0"/>
                      <a:pt x="131" y="0"/>
                      <a:pt x="127" y="0"/>
                    </a:cubicBezTo>
                    <a:cubicBezTo>
                      <a:pt x="122" y="0"/>
                      <a:pt x="118" y="1"/>
                      <a:pt x="113" y="1"/>
                    </a:cubicBezTo>
                    <a:cubicBezTo>
                      <a:pt x="103" y="3"/>
                      <a:pt x="93" y="6"/>
                      <a:pt x="83" y="10"/>
                    </a:cubicBezTo>
                    <a:cubicBezTo>
                      <a:pt x="75" y="13"/>
                      <a:pt x="67" y="17"/>
                      <a:pt x="60" y="22"/>
                    </a:cubicBezTo>
                    <a:cubicBezTo>
                      <a:pt x="51" y="28"/>
                      <a:pt x="43" y="35"/>
                      <a:pt x="36" y="42"/>
                    </a:cubicBezTo>
                    <a:cubicBezTo>
                      <a:pt x="30" y="49"/>
                      <a:pt x="25" y="56"/>
                      <a:pt x="20" y="64"/>
                    </a:cubicBezTo>
                    <a:cubicBezTo>
                      <a:pt x="14" y="72"/>
                      <a:pt x="10" y="82"/>
                      <a:pt x="7" y="92"/>
                    </a:cubicBezTo>
                    <a:cubicBezTo>
                      <a:pt x="4" y="100"/>
                      <a:pt x="2" y="109"/>
                      <a:pt x="1" y="118"/>
                    </a:cubicBezTo>
                    <a:cubicBezTo>
                      <a:pt x="1" y="125"/>
                      <a:pt x="0" y="132"/>
                      <a:pt x="1" y="139"/>
                    </a:cubicBezTo>
                    <a:cubicBezTo>
                      <a:pt x="1" y="143"/>
                      <a:pt x="1" y="146"/>
                      <a:pt x="2" y="149"/>
                    </a:cubicBezTo>
                    <a:cubicBezTo>
                      <a:pt x="3" y="162"/>
                      <a:pt x="7" y="175"/>
                      <a:pt x="12" y="186"/>
                    </a:cubicBezTo>
                    <a:cubicBezTo>
                      <a:pt x="14" y="192"/>
                      <a:pt x="17" y="198"/>
                      <a:pt x="21" y="203"/>
                    </a:cubicBezTo>
                    <a:cubicBezTo>
                      <a:pt x="28" y="214"/>
                      <a:pt x="36" y="224"/>
                      <a:pt x="46" y="233"/>
                    </a:cubicBezTo>
                    <a:cubicBezTo>
                      <a:pt x="53" y="239"/>
                      <a:pt x="62" y="245"/>
                      <a:pt x="71" y="250"/>
                    </a:cubicBezTo>
                    <a:cubicBezTo>
                      <a:pt x="79" y="254"/>
                      <a:pt x="87" y="258"/>
                      <a:pt x="96" y="260"/>
                    </a:cubicBezTo>
                    <a:cubicBezTo>
                      <a:pt x="106" y="263"/>
                      <a:pt x="116" y="265"/>
                      <a:pt x="127" y="266"/>
                    </a:cubicBezTo>
                    <a:cubicBezTo>
                      <a:pt x="131" y="266"/>
                      <a:pt x="136" y="266"/>
                      <a:pt x="140" y="266"/>
                    </a:cubicBezTo>
                    <a:cubicBezTo>
                      <a:pt x="145" y="265"/>
                      <a:pt x="149" y="265"/>
                      <a:pt x="153" y="264"/>
                    </a:cubicBezTo>
                    <a:cubicBezTo>
                      <a:pt x="164" y="263"/>
                      <a:pt x="174" y="260"/>
                      <a:pt x="184" y="256"/>
                    </a:cubicBezTo>
                    <a:cubicBezTo>
                      <a:pt x="192" y="252"/>
                      <a:pt x="200" y="248"/>
                      <a:pt x="207" y="243"/>
                    </a:cubicBezTo>
                    <a:cubicBezTo>
                      <a:pt x="216" y="238"/>
                      <a:pt x="224" y="231"/>
                      <a:pt x="231" y="223"/>
                    </a:cubicBezTo>
                    <a:cubicBezTo>
                      <a:pt x="237" y="217"/>
                      <a:pt x="242" y="209"/>
                      <a:pt x="247" y="202"/>
                    </a:cubicBezTo>
                    <a:cubicBezTo>
                      <a:pt x="252" y="193"/>
                      <a:pt x="257" y="184"/>
                      <a:pt x="260" y="174"/>
                    </a:cubicBezTo>
                    <a:cubicBezTo>
                      <a:pt x="263" y="165"/>
                      <a:pt x="265" y="156"/>
                      <a:pt x="266" y="147"/>
                    </a:cubicBezTo>
                    <a:cubicBezTo>
                      <a:pt x="266" y="140"/>
                      <a:pt x="266" y="133"/>
                      <a:pt x="266" y="126"/>
                    </a:cubicBezTo>
                    <a:cubicBezTo>
                      <a:pt x="266" y="123"/>
                      <a:pt x="266" y="119"/>
                      <a:pt x="265" y="116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7" name="Freeform 19"/>
              <p:cNvSpPr>
                <a:spLocks noEditPoints="1"/>
              </p:cNvSpPr>
              <p:nvPr/>
            </p:nvSpPr>
            <p:spPr bwMode="auto">
              <a:xfrm>
                <a:off x="4360774" y="1873779"/>
                <a:ext cx="803716" cy="806009"/>
              </a:xfrm>
              <a:custGeom>
                <a:avLst/>
                <a:gdLst/>
                <a:ahLst/>
                <a:cxnLst>
                  <a:cxn ang="0">
                    <a:pos x="503" y="193"/>
                  </a:cxn>
                  <a:cxn ang="0">
                    <a:pos x="464" y="190"/>
                  </a:cxn>
                  <a:cxn ang="0">
                    <a:pos x="461" y="111"/>
                  </a:cxn>
                  <a:cxn ang="0">
                    <a:pos x="440" y="79"/>
                  </a:cxn>
                  <a:cxn ang="0">
                    <a:pos x="404" y="94"/>
                  </a:cxn>
                  <a:cxn ang="0">
                    <a:pos x="381" y="37"/>
                  </a:cxn>
                  <a:cxn ang="0">
                    <a:pos x="348" y="17"/>
                  </a:cxn>
                  <a:cxn ang="0">
                    <a:pos x="323" y="46"/>
                  </a:cxn>
                  <a:cxn ang="0">
                    <a:pos x="276" y="4"/>
                  </a:cxn>
                  <a:cxn ang="0">
                    <a:pos x="237" y="0"/>
                  </a:cxn>
                  <a:cxn ang="0">
                    <a:pos x="227" y="37"/>
                  </a:cxn>
                  <a:cxn ang="0">
                    <a:pos x="168" y="19"/>
                  </a:cxn>
                  <a:cxn ang="0">
                    <a:pos x="131" y="31"/>
                  </a:cxn>
                  <a:cxn ang="0">
                    <a:pos x="137" y="69"/>
                  </a:cxn>
                  <a:cxn ang="0">
                    <a:pos x="76" y="77"/>
                  </a:cxn>
                  <a:cxn ang="0">
                    <a:pos x="48" y="104"/>
                  </a:cxn>
                  <a:cxn ang="0">
                    <a:pos x="70" y="136"/>
                  </a:cxn>
                  <a:cxn ang="0">
                    <a:pos x="18" y="169"/>
                  </a:cxn>
                  <a:cxn ang="0">
                    <a:pos x="3" y="206"/>
                  </a:cxn>
                  <a:cxn ang="0">
                    <a:pos x="37" y="225"/>
                  </a:cxn>
                  <a:cxn ang="0">
                    <a:pos x="35" y="267"/>
                  </a:cxn>
                  <a:cxn ang="0">
                    <a:pos x="0" y="284"/>
                  </a:cxn>
                  <a:cxn ang="0">
                    <a:pos x="12" y="321"/>
                  </a:cxn>
                  <a:cxn ang="0">
                    <a:pos x="70" y="374"/>
                  </a:cxn>
                  <a:cxn ang="0">
                    <a:pos x="48" y="406"/>
                  </a:cxn>
                  <a:cxn ang="0">
                    <a:pos x="76" y="432"/>
                  </a:cxn>
                  <a:cxn ang="0">
                    <a:pos x="137" y="441"/>
                  </a:cxn>
                  <a:cxn ang="0">
                    <a:pos x="131" y="479"/>
                  </a:cxn>
                  <a:cxn ang="0">
                    <a:pos x="168" y="491"/>
                  </a:cxn>
                  <a:cxn ang="0">
                    <a:pos x="228" y="473"/>
                  </a:cxn>
                  <a:cxn ang="0">
                    <a:pos x="238" y="510"/>
                  </a:cxn>
                  <a:cxn ang="0">
                    <a:pos x="277" y="505"/>
                  </a:cxn>
                  <a:cxn ang="0">
                    <a:pos x="323" y="464"/>
                  </a:cxn>
                  <a:cxn ang="0">
                    <a:pos x="348" y="493"/>
                  </a:cxn>
                  <a:cxn ang="0">
                    <a:pos x="381" y="472"/>
                  </a:cxn>
                  <a:cxn ang="0">
                    <a:pos x="404" y="415"/>
                  </a:cxn>
                  <a:cxn ang="0">
                    <a:pos x="440" y="431"/>
                  </a:cxn>
                  <a:cxn ang="0">
                    <a:pos x="461" y="398"/>
                  </a:cxn>
                  <a:cxn ang="0">
                    <a:pos x="458" y="337"/>
                  </a:cxn>
                  <a:cxn ang="0">
                    <a:pos x="497" y="336"/>
                  </a:cxn>
                  <a:cxn ang="0">
                    <a:pos x="502" y="298"/>
                  </a:cxn>
                  <a:cxn ang="0">
                    <a:pos x="474" y="255"/>
                  </a:cxn>
                  <a:cxn ang="0">
                    <a:pos x="505" y="232"/>
                  </a:cxn>
                  <a:cxn ang="0">
                    <a:pos x="347" y="411"/>
                  </a:cxn>
                  <a:cxn ang="0">
                    <a:pos x="273" y="436"/>
                  </a:cxn>
                  <a:cxn ang="0">
                    <a:pos x="236" y="436"/>
                  </a:cxn>
                  <a:cxn ang="0">
                    <a:pos x="161" y="411"/>
                  </a:cxn>
                  <a:cxn ang="0">
                    <a:pos x="96" y="344"/>
                  </a:cxn>
                  <a:cxn ang="0">
                    <a:pos x="73" y="268"/>
                  </a:cxn>
                  <a:cxn ang="0">
                    <a:pos x="75" y="226"/>
                  </a:cxn>
                  <a:cxn ang="0">
                    <a:pos x="104" y="153"/>
                  </a:cxn>
                  <a:cxn ang="0">
                    <a:pos x="161" y="99"/>
                  </a:cxn>
                  <a:cxn ang="0">
                    <a:pos x="236" y="74"/>
                  </a:cxn>
                  <a:cxn ang="0">
                    <a:pos x="273" y="74"/>
                  </a:cxn>
                  <a:cxn ang="0">
                    <a:pos x="347" y="99"/>
                  </a:cxn>
                  <a:cxn ang="0">
                    <a:pos x="413" y="166"/>
                  </a:cxn>
                  <a:cxn ang="0">
                    <a:pos x="436" y="241"/>
                  </a:cxn>
                  <a:cxn ang="0">
                    <a:pos x="434" y="284"/>
                  </a:cxn>
                  <a:cxn ang="0">
                    <a:pos x="404" y="357"/>
                  </a:cxn>
                  <a:cxn ang="0">
                    <a:pos x="347" y="411"/>
                  </a:cxn>
                </a:cxnLst>
                <a:rect l="0" t="0" r="r" b="b"/>
                <a:pathLst>
                  <a:path w="509" h="510">
                    <a:moveTo>
                      <a:pt x="508" y="226"/>
                    </a:moveTo>
                    <a:cubicBezTo>
                      <a:pt x="503" y="193"/>
                      <a:pt x="503" y="193"/>
                      <a:pt x="503" y="193"/>
                    </a:cubicBezTo>
                    <a:cubicBezTo>
                      <a:pt x="502" y="191"/>
                      <a:pt x="500" y="189"/>
                      <a:pt x="497" y="189"/>
                    </a:cubicBezTo>
                    <a:cubicBezTo>
                      <a:pt x="464" y="190"/>
                      <a:pt x="464" y="190"/>
                      <a:pt x="464" y="190"/>
                    </a:cubicBezTo>
                    <a:cubicBezTo>
                      <a:pt x="458" y="171"/>
                      <a:pt x="450" y="152"/>
                      <a:pt x="439" y="136"/>
                    </a:cubicBezTo>
                    <a:cubicBezTo>
                      <a:pt x="461" y="111"/>
                      <a:pt x="461" y="111"/>
                      <a:pt x="461" y="111"/>
                    </a:cubicBezTo>
                    <a:cubicBezTo>
                      <a:pt x="463" y="109"/>
                      <a:pt x="463" y="106"/>
                      <a:pt x="461" y="104"/>
                    </a:cubicBezTo>
                    <a:cubicBezTo>
                      <a:pt x="440" y="79"/>
                      <a:pt x="440" y="79"/>
                      <a:pt x="440" y="79"/>
                    </a:cubicBezTo>
                    <a:cubicBezTo>
                      <a:pt x="438" y="77"/>
                      <a:pt x="435" y="76"/>
                      <a:pt x="433" y="77"/>
                    </a:cubicBezTo>
                    <a:cubicBezTo>
                      <a:pt x="404" y="94"/>
                      <a:pt x="404" y="94"/>
                      <a:pt x="404" y="94"/>
                    </a:cubicBezTo>
                    <a:cubicBezTo>
                      <a:pt x="394" y="85"/>
                      <a:pt x="383" y="76"/>
                      <a:pt x="371" y="69"/>
                    </a:cubicBezTo>
                    <a:cubicBezTo>
                      <a:pt x="381" y="37"/>
                      <a:pt x="381" y="37"/>
                      <a:pt x="381" y="37"/>
                    </a:cubicBezTo>
                    <a:cubicBezTo>
                      <a:pt x="382" y="35"/>
                      <a:pt x="380" y="32"/>
                      <a:pt x="378" y="31"/>
                    </a:cubicBezTo>
                    <a:cubicBezTo>
                      <a:pt x="348" y="17"/>
                      <a:pt x="348" y="17"/>
                      <a:pt x="348" y="17"/>
                    </a:cubicBezTo>
                    <a:cubicBezTo>
                      <a:pt x="345" y="16"/>
                      <a:pt x="342" y="17"/>
                      <a:pt x="341" y="19"/>
                    </a:cubicBezTo>
                    <a:cubicBezTo>
                      <a:pt x="323" y="46"/>
                      <a:pt x="323" y="46"/>
                      <a:pt x="323" y="46"/>
                    </a:cubicBezTo>
                    <a:cubicBezTo>
                      <a:pt x="309" y="42"/>
                      <a:pt x="295" y="38"/>
                      <a:pt x="281" y="37"/>
                    </a:cubicBezTo>
                    <a:cubicBezTo>
                      <a:pt x="276" y="4"/>
                      <a:pt x="276" y="4"/>
                      <a:pt x="276" y="4"/>
                    </a:cubicBezTo>
                    <a:cubicBezTo>
                      <a:pt x="275" y="2"/>
                      <a:pt x="273" y="0"/>
                      <a:pt x="270" y="0"/>
                    </a:cubicBezTo>
                    <a:cubicBezTo>
                      <a:pt x="237" y="0"/>
                      <a:pt x="237" y="0"/>
                      <a:pt x="237" y="0"/>
                    </a:cubicBezTo>
                    <a:cubicBezTo>
                      <a:pt x="234" y="0"/>
                      <a:pt x="232" y="2"/>
                      <a:pt x="231" y="4"/>
                    </a:cubicBezTo>
                    <a:cubicBezTo>
                      <a:pt x="227" y="37"/>
                      <a:pt x="227" y="37"/>
                      <a:pt x="227" y="37"/>
                    </a:cubicBezTo>
                    <a:cubicBezTo>
                      <a:pt x="213" y="39"/>
                      <a:pt x="199" y="42"/>
                      <a:pt x="186" y="46"/>
                    </a:cubicBezTo>
                    <a:cubicBezTo>
                      <a:pt x="168" y="19"/>
                      <a:pt x="168" y="19"/>
                      <a:pt x="168" y="19"/>
                    </a:cubicBezTo>
                    <a:cubicBezTo>
                      <a:pt x="166" y="17"/>
                      <a:pt x="163" y="16"/>
                      <a:pt x="161" y="17"/>
                    </a:cubicBezTo>
                    <a:cubicBezTo>
                      <a:pt x="131" y="31"/>
                      <a:pt x="131" y="31"/>
                      <a:pt x="131" y="31"/>
                    </a:cubicBezTo>
                    <a:cubicBezTo>
                      <a:pt x="128" y="32"/>
                      <a:pt x="127" y="35"/>
                      <a:pt x="128" y="37"/>
                    </a:cubicBezTo>
                    <a:cubicBezTo>
                      <a:pt x="137" y="69"/>
                      <a:pt x="137" y="69"/>
                      <a:pt x="137" y="69"/>
                    </a:cubicBezTo>
                    <a:cubicBezTo>
                      <a:pt x="125" y="76"/>
                      <a:pt x="114" y="85"/>
                      <a:pt x="104" y="94"/>
                    </a:cubicBezTo>
                    <a:cubicBezTo>
                      <a:pt x="76" y="77"/>
                      <a:pt x="76" y="77"/>
                      <a:pt x="76" y="77"/>
                    </a:cubicBezTo>
                    <a:cubicBezTo>
                      <a:pt x="74" y="76"/>
                      <a:pt x="71" y="77"/>
                      <a:pt x="69" y="79"/>
                    </a:cubicBezTo>
                    <a:cubicBezTo>
                      <a:pt x="48" y="104"/>
                      <a:pt x="48" y="104"/>
                      <a:pt x="48" y="104"/>
                    </a:cubicBezTo>
                    <a:cubicBezTo>
                      <a:pt x="46" y="106"/>
                      <a:pt x="46" y="109"/>
                      <a:pt x="48" y="111"/>
                    </a:cubicBezTo>
                    <a:cubicBezTo>
                      <a:pt x="70" y="136"/>
                      <a:pt x="70" y="136"/>
                      <a:pt x="70" y="136"/>
                    </a:cubicBezTo>
                    <a:cubicBezTo>
                      <a:pt x="62" y="147"/>
                      <a:pt x="56" y="160"/>
                      <a:pt x="50" y="173"/>
                    </a:cubicBezTo>
                    <a:cubicBezTo>
                      <a:pt x="18" y="169"/>
                      <a:pt x="18" y="169"/>
                      <a:pt x="18" y="169"/>
                    </a:cubicBezTo>
                    <a:cubicBezTo>
                      <a:pt x="15" y="169"/>
                      <a:pt x="13" y="171"/>
                      <a:pt x="12" y="173"/>
                    </a:cubicBezTo>
                    <a:cubicBezTo>
                      <a:pt x="3" y="206"/>
                      <a:pt x="3" y="206"/>
                      <a:pt x="3" y="206"/>
                    </a:cubicBezTo>
                    <a:cubicBezTo>
                      <a:pt x="3" y="208"/>
                      <a:pt x="4" y="211"/>
                      <a:pt x="6" y="212"/>
                    </a:cubicBezTo>
                    <a:cubicBezTo>
                      <a:pt x="37" y="225"/>
                      <a:pt x="37" y="225"/>
                      <a:pt x="37" y="225"/>
                    </a:cubicBezTo>
                    <a:cubicBezTo>
                      <a:pt x="35" y="235"/>
                      <a:pt x="35" y="245"/>
                      <a:pt x="35" y="255"/>
                    </a:cubicBezTo>
                    <a:cubicBezTo>
                      <a:pt x="35" y="259"/>
                      <a:pt x="35" y="263"/>
                      <a:pt x="35" y="267"/>
                    </a:cubicBezTo>
                    <a:cubicBezTo>
                      <a:pt x="4" y="277"/>
                      <a:pt x="4" y="277"/>
                      <a:pt x="4" y="277"/>
                    </a:cubicBezTo>
                    <a:cubicBezTo>
                      <a:pt x="1" y="278"/>
                      <a:pt x="0" y="281"/>
                      <a:pt x="0" y="284"/>
                    </a:cubicBezTo>
                    <a:cubicBezTo>
                      <a:pt x="6" y="316"/>
                      <a:pt x="6" y="316"/>
                      <a:pt x="6" y="316"/>
                    </a:cubicBezTo>
                    <a:cubicBezTo>
                      <a:pt x="6" y="319"/>
                      <a:pt x="9" y="321"/>
                      <a:pt x="12" y="321"/>
                    </a:cubicBezTo>
                    <a:cubicBezTo>
                      <a:pt x="44" y="320"/>
                      <a:pt x="44" y="320"/>
                      <a:pt x="44" y="320"/>
                    </a:cubicBezTo>
                    <a:cubicBezTo>
                      <a:pt x="50" y="339"/>
                      <a:pt x="59" y="357"/>
                      <a:pt x="70" y="374"/>
                    </a:cubicBezTo>
                    <a:cubicBezTo>
                      <a:pt x="48" y="398"/>
                      <a:pt x="48" y="398"/>
                      <a:pt x="48" y="398"/>
                    </a:cubicBezTo>
                    <a:cubicBezTo>
                      <a:pt x="46" y="400"/>
                      <a:pt x="46" y="404"/>
                      <a:pt x="48" y="406"/>
                    </a:cubicBezTo>
                    <a:cubicBezTo>
                      <a:pt x="69" y="431"/>
                      <a:pt x="69" y="431"/>
                      <a:pt x="69" y="431"/>
                    </a:cubicBezTo>
                    <a:cubicBezTo>
                      <a:pt x="71" y="433"/>
                      <a:pt x="74" y="434"/>
                      <a:pt x="76" y="432"/>
                    </a:cubicBezTo>
                    <a:cubicBezTo>
                      <a:pt x="104" y="415"/>
                      <a:pt x="104" y="415"/>
                      <a:pt x="104" y="415"/>
                    </a:cubicBezTo>
                    <a:cubicBezTo>
                      <a:pt x="114" y="425"/>
                      <a:pt x="125" y="433"/>
                      <a:pt x="137" y="441"/>
                    </a:cubicBezTo>
                    <a:cubicBezTo>
                      <a:pt x="128" y="472"/>
                      <a:pt x="128" y="472"/>
                      <a:pt x="128" y="472"/>
                    </a:cubicBezTo>
                    <a:cubicBezTo>
                      <a:pt x="127" y="475"/>
                      <a:pt x="128" y="478"/>
                      <a:pt x="131" y="479"/>
                    </a:cubicBezTo>
                    <a:cubicBezTo>
                      <a:pt x="161" y="493"/>
                      <a:pt x="161" y="493"/>
                      <a:pt x="161" y="493"/>
                    </a:cubicBezTo>
                    <a:cubicBezTo>
                      <a:pt x="163" y="494"/>
                      <a:pt x="166" y="493"/>
                      <a:pt x="168" y="491"/>
                    </a:cubicBezTo>
                    <a:cubicBezTo>
                      <a:pt x="186" y="464"/>
                      <a:pt x="186" y="464"/>
                      <a:pt x="186" y="464"/>
                    </a:cubicBezTo>
                    <a:cubicBezTo>
                      <a:pt x="199" y="468"/>
                      <a:pt x="213" y="471"/>
                      <a:pt x="228" y="473"/>
                    </a:cubicBezTo>
                    <a:cubicBezTo>
                      <a:pt x="233" y="505"/>
                      <a:pt x="233" y="505"/>
                      <a:pt x="233" y="505"/>
                    </a:cubicBezTo>
                    <a:cubicBezTo>
                      <a:pt x="233" y="508"/>
                      <a:pt x="236" y="510"/>
                      <a:pt x="238" y="510"/>
                    </a:cubicBezTo>
                    <a:cubicBezTo>
                      <a:pt x="272" y="510"/>
                      <a:pt x="272" y="510"/>
                      <a:pt x="272" y="510"/>
                    </a:cubicBezTo>
                    <a:cubicBezTo>
                      <a:pt x="274" y="510"/>
                      <a:pt x="277" y="508"/>
                      <a:pt x="277" y="505"/>
                    </a:cubicBezTo>
                    <a:cubicBezTo>
                      <a:pt x="282" y="473"/>
                      <a:pt x="282" y="473"/>
                      <a:pt x="282" y="473"/>
                    </a:cubicBezTo>
                    <a:cubicBezTo>
                      <a:pt x="296" y="471"/>
                      <a:pt x="309" y="468"/>
                      <a:pt x="323" y="464"/>
                    </a:cubicBezTo>
                    <a:cubicBezTo>
                      <a:pt x="341" y="491"/>
                      <a:pt x="341" y="491"/>
                      <a:pt x="341" y="491"/>
                    </a:cubicBezTo>
                    <a:cubicBezTo>
                      <a:pt x="342" y="493"/>
                      <a:pt x="345" y="494"/>
                      <a:pt x="348" y="493"/>
                    </a:cubicBezTo>
                    <a:cubicBezTo>
                      <a:pt x="378" y="479"/>
                      <a:pt x="378" y="479"/>
                      <a:pt x="378" y="479"/>
                    </a:cubicBezTo>
                    <a:cubicBezTo>
                      <a:pt x="380" y="478"/>
                      <a:pt x="382" y="475"/>
                      <a:pt x="381" y="472"/>
                    </a:cubicBezTo>
                    <a:cubicBezTo>
                      <a:pt x="371" y="441"/>
                      <a:pt x="371" y="441"/>
                      <a:pt x="371" y="441"/>
                    </a:cubicBezTo>
                    <a:cubicBezTo>
                      <a:pt x="383" y="433"/>
                      <a:pt x="394" y="425"/>
                      <a:pt x="404" y="415"/>
                    </a:cubicBezTo>
                    <a:cubicBezTo>
                      <a:pt x="433" y="432"/>
                      <a:pt x="433" y="432"/>
                      <a:pt x="433" y="432"/>
                    </a:cubicBezTo>
                    <a:cubicBezTo>
                      <a:pt x="435" y="434"/>
                      <a:pt x="438" y="433"/>
                      <a:pt x="440" y="431"/>
                    </a:cubicBezTo>
                    <a:cubicBezTo>
                      <a:pt x="461" y="406"/>
                      <a:pt x="461" y="406"/>
                      <a:pt x="461" y="406"/>
                    </a:cubicBezTo>
                    <a:cubicBezTo>
                      <a:pt x="463" y="404"/>
                      <a:pt x="463" y="400"/>
                      <a:pt x="461" y="398"/>
                    </a:cubicBezTo>
                    <a:cubicBezTo>
                      <a:pt x="439" y="374"/>
                      <a:pt x="439" y="374"/>
                      <a:pt x="439" y="374"/>
                    </a:cubicBezTo>
                    <a:cubicBezTo>
                      <a:pt x="446" y="362"/>
                      <a:pt x="453" y="350"/>
                      <a:pt x="458" y="337"/>
                    </a:cubicBezTo>
                    <a:cubicBezTo>
                      <a:pt x="491" y="340"/>
                      <a:pt x="491" y="340"/>
                      <a:pt x="491" y="340"/>
                    </a:cubicBezTo>
                    <a:cubicBezTo>
                      <a:pt x="493" y="341"/>
                      <a:pt x="496" y="339"/>
                      <a:pt x="497" y="336"/>
                    </a:cubicBezTo>
                    <a:cubicBezTo>
                      <a:pt x="505" y="304"/>
                      <a:pt x="505" y="304"/>
                      <a:pt x="505" y="304"/>
                    </a:cubicBezTo>
                    <a:cubicBezTo>
                      <a:pt x="506" y="302"/>
                      <a:pt x="505" y="299"/>
                      <a:pt x="502" y="298"/>
                    </a:cubicBezTo>
                    <a:cubicBezTo>
                      <a:pt x="472" y="285"/>
                      <a:pt x="472" y="285"/>
                      <a:pt x="472" y="285"/>
                    </a:cubicBezTo>
                    <a:cubicBezTo>
                      <a:pt x="473" y="275"/>
                      <a:pt x="474" y="265"/>
                      <a:pt x="474" y="255"/>
                    </a:cubicBezTo>
                    <a:cubicBezTo>
                      <a:pt x="474" y="251"/>
                      <a:pt x="474" y="247"/>
                      <a:pt x="474" y="243"/>
                    </a:cubicBezTo>
                    <a:cubicBezTo>
                      <a:pt x="505" y="232"/>
                      <a:pt x="505" y="232"/>
                      <a:pt x="505" y="232"/>
                    </a:cubicBezTo>
                    <a:cubicBezTo>
                      <a:pt x="507" y="232"/>
                      <a:pt x="509" y="229"/>
                      <a:pt x="508" y="226"/>
                    </a:cubicBezTo>
                    <a:close/>
                    <a:moveTo>
                      <a:pt x="347" y="411"/>
                    </a:moveTo>
                    <a:cubicBezTo>
                      <a:pt x="337" y="417"/>
                      <a:pt x="326" y="422"/>
                      <a:pt x="314" y="426"/>
                    </a:cubicBezTo>
                    <a:cubicBezTo>
                      <a:pt x="301" y="431"/>
                      <a:pt x="287" y="434"/>
                      <a:pt x="273" y="436"/>
                    </a:cubicBezTo>
                    <a:cubicBezTo>
                      <a:pt x="267" y="436"/>
                      <a:pt x="261" y="436"/>
                      <a:pt x="254" y="436"/>
                    </a:cubicBezTo>
                    <a:cubicBezTo>
                      <a:pt x="248" y="436"/>
                      <a:pt x="242" y="436"/>
                      <a:pt x="236" y="436"/>
                    </a:cubicBezTo>
                    <a:cubicBezTo>
                      <a:pt x="222" y="434"/>
                      <a:pt x="208" y="431"/>
                      <a:pt x="194" y="426"/>
                    </a:cubicBezTo>
                    <a:cubicBezTo>
                      <a:pt x="183" y="422"/>
                      <a:pt x="172" y="417"/>
                      <a:pt x="161" y="411"/>
                    </a:cubicBezTo>
                    <a:cubicBezTo>
                      <a:pt x="149" y="404"/>
                      <a:pt x="138" y="395"/>
                      <a:pt x="128" y="385"/>
                    </a:cubicBezTo>
                    <a:cubicBezTo>
                      <a:pt x="115" y="373"/>
                      <a:pt x="104" y="359"/>
                      <a:pt x="96" y="344"/>
                    </a:cubicBezTo>
                    <a:cubicBezTo>
                      <a:pt x="91" y="336"/>
                      <a:pt x="88" y="328"/>
                      <a:pt x="84" y="319"/>
                    </a:cubicBezTo>
                    <a:cubicBezTo>
                      <a:pt x="78" y="303"/>
                      <a:pt x="75" y="286"/>
                      <a:pt x="73" y="268"/>
                    </a:cubicBezTo>
                    <a:cubicBezTo>
                      <a:pt x="73" y="264"/>
                      <a:pt x="73" y="259"/>
                      <a:pt x="73" y="255"/>
                    </a:cubicBezTo>
                    <a:cubicBezTo>
                      <a:pt x="73" y="245"/>
                      <a:pt x="73" y="235"/>
                      <a:pt x="75" y="226"/>
                    </a:cubicBezTo>
                    <a:cubicBezTo>
                      <a:pt x="77" y="213"/>
                      <a:pt x="80" y="202"/>
                      <a:pt x="84" y="190"/>
                    </a:cubicBezTo>
                    <a:cubicBezTo>
                      <a:pt x="90" y="177"/>
                      <a:pt x="96" y="164"/>
                      <a:pt x="104" y="153"/>
                    </a:cubicBezTo>
                    <a:cubicBezTo>
                      <a:pt x="111" y="143"/>
                      <a:pt x="119" y="133"/>
                      <a:pt x="128" y="125"/>
                    </a:cubicBezTo>
                    <a:cubicBezTo>
                      <a:pt x="138" y="115"/>
                      <a:pt x="149" y="106"/>
                      <a:pt x="161" y="99"/>
                    </a:cubicBezTo>
                    <a:cubicBezTo>
                      <a:pt x="172" y="93"/>
                      <a:pt x="183" y="87"/>
                      <a:pt x="194" y="83"/>
                    </a:cubicBezTo>
                    <a:cubicBezTo>
                      <a:pt x="208" y="79"/>
                      <a:pt x="222" y="76"/>
                      <a:pt x="236" y="74"/>
                    </a:cubicBezTo>
                    <a:cubicBezTo>
                      <a:pt x="242" y="73"/>
                      <a:pt x="248" y="73"/>
                      <a:pt x="254" y="73"/>
                    </a:cubicBezTo>
                    <a:cubicBezTo>
                      <a:pt x="261" y="73"/>
                      <a:pt x="267" y="73"/>
                      <a:pt x="273" y="74"/>
                    </a:cubicBezTo>
                    <a:cubicBezTo>
                      <a:pt x="287" y="76"/>
                      <a:pt x="301" y="79"/>
                      <a:pt x="314" y="83"/>
                    </a:cubicBezTo>
                    <a:cubicBezTo>
                      <a:pt x="326" y="87"/>
                      <a:pt x="337" y="93"/>
                      <a:pt x="347" y="99"/>
                    </a:cubicBezTo>
                    <a:cubicBezTo>
                      <a:pt x="359" y="106"/>
                      <a:pt x="371" y="115"/>
                      <a:pt x="381" y="125"/>
                    </a:cubicBezTo>
                    <a:cubicBezTo>
                      <a:pt x="394" y="137"/>
                      <a:pt x="404" y="151"/>
                      <a:pt x="413" y="166"/>
                    </a:cubicBezTo>
                    <a:cubicBezTo>
                      <a:pt x="417" y="174"/>
                      <a:pt x="421" y="182"/>
                      <a:pt x="424" y="190"/>
                    </a:cubicBezTo>
                    <a:cubicBezTo>
                      <a:pt x="430" y="206"/>
                      <a:pt x="434" y="224"/>
                      <a:pt x="436" y="241"/>
                    </a:cubicBezTo>
                    <a:cubicBezTo>
                      <a:pt x="436" y="246"/>
                      <a:pt x="436" y="250"/>
                      <a:pt x="436" y="255"/>
                    </a:cubicBezTo>
                    <a:cubicBezTo>
                      <a:pt x="436" y="265"/>
                      <a:pt x="435" y="275"/>
                      <a:pt x="434" y="284"/>
                    </a:cubicBezTo>
                    <a:cubicBezTo>
                      <a:pt x="432" y="296"/>
                      <a:pt x="428" y="308"/>
                      <a:pt x="424" y="319"/>
                    </a:cubicBezTo>
                    <a:cubicBezTo>
                      <a:pt x="419" y="333"/>
                      <a:pt x="412" y="345"/>
                      <a:pt x="404" y="357"/>
                    </a:cubicBezTo>
                    <a:cubicBezTo>
                      <a:pt x="398" y="367"/>
                      <a:pt x="390" y="376"/>
                      <a:pt x="381" y="385"/>
                    </a:cubicBezTo>
                    <a:cubicBezTo>
                      <a:pt x="371" y="395"/>
                      <a:pt x="359" y="404"/>
                      <a:pt x="347" y="41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8" name="Freeform 20"/>
              <p:cNvSpPr>
                <a:spLocks/>
              </p:cNvSpPr>
              <p:nvPr/>
            </p:nvSpPr>
            <p:spPr bwMode="auto">
              <a:xfrm>
                <a:off x="4529314" y="2043465"/>
                <a:ext cx="466637" cy="465490"/>
              </a:xfrm>
              <a:custGeom>
                <a:avLst/>
                <a:gdLst/>
                <a:ahLst/>
                <a:cxnLst>
                  <a:cxn ang="0">
                    <a:pos x="295" y="137"/>
                  </a:cxn>
                  <a:cxn ang="0">
                    <a:pos x="285" y="96"/>
                  </a:cxn>
                  <a:cxn ang="0">
                    <a:pos x="276" y="76"/>
                  </a:cxn>
                  <a:cxn ang="0">
                    <a:pos x="250" y="42"/>
                  </a:cxn>
                  <a:cxn ang="0">
                    <a:pos x="223" y="21"/>
                  </a:cxn>
                  <a:cxn ang="0">
                    <a:pos x="196" y="9"/>
                  </a:cxn>
                  <a:cxn ang="0">
                    <a:pos x="162" y="1"/>
                  </a:cxn>
                  <a:cxn ang="0">
                    <a:pos x="147" y="0"/>
                  </a:cxn>
                  <a:cxn ang="0">
                    <a:pos x="133" y="1"/>
                  </a:cxn>
                  <a:cxn ang="0">
                    <a:pos x="99" y="9"/>
                  </a:cxn>
                  <a:cxn ang="0">
                    <a:pos x="72" y="21"/>
                  </a:cxn>
                  <a:cxn ang="0">
                    <a:pos x="44" y="42"/>
                  </a:cxn>
                  <a:cxn ang="0">
                    <a:pos x="25" y="65"/>
                  </a:cxn>
                  <a:cxn ang="0">
                    <a:pos x="9" y="96"/>
                  </a:cxn>
                  <a:cxn ang="0">
                    <a:pos x="2" y="124"/>
                  </a:cxn>
                  <a:cxn ang="0">
                    <a:pos x="0" y="148"/>
                  </a:cxn>
                  <a:cxn ang="0">
                    <a:pos x="0" y="159"/>
                  </a:cxn>
                  <a:cxn ang="0">
                    <a:pos x="9" y="200"/>
                  </a:cxn>
                  <a:cxn ang="0">
                    <a:pos x="19" y="220"/>
                  </a:cxn>
                  <a:cxn ang="0">
                    <a:pos x="44" y="254"/>
                  </a:cxn>
                  <a:cxn ang="0">
                    <a:pos x="72" y="275"/>
                  </a:cxn>
                  <a:cxn ang="0">
                    <a:pos x="99" y="287"/>
                  </a:cxn>
                  <a:cxn ang="0">
                    <a:pos x="133" y="295"/>
                  </a:cxn>
                  <a:cxn ang="0">
                    <a:pos x="147" y="295"/>
                  </a:cxn>
                  <a:cxn ang="0">
                    <a:pos x="162" y="295"/>
                  </a:cxn>
                  <a:cxn ang="0">
                    <a:pos x="196" y="287"/>
                  </a:cxn>
                  <a:cxn ang="0">
                    <a:pos x="223" y="275"/>
                  </a:cxn>
                  <a:cxn ang="0">
                    <a:pos x="250" y="254"/>
                  </a:cxn>
                  <a:cxn ang="0">
                    <a:pos x="269" y="231"/>
                  </a:cxn>
                  <a:cxn ang="0">
                    <a:pos x="285" y="200"/>
                  </a:cxn>
                  <a:cxn ang="0">
                    <a:pos x="293" y="172"/>
                  </a:cxn>
                  <a:cxn ang="0">
                    <a:pos x="295" y="148"/>
                  </a:cxn>
                  <a:cxn ang="0">
                    <a:pos x="295" y="137"/>
                  </a:cxn>
                </a:cxnLst>
                <a:rect l="0" t="0" r="r" b="b"/>
                <a:pathLst>
                  <a:path w="295" h="295">
                    <a:moveTo>
                      <a:pt x="295" y="137"/>
                    </a:moveTo>
                    <a:cubicBezTo>
                      <a:pt x="293" y="122"/>
                      <a:pt x="290" y="109"/>
                      <a:pt x="285" y="96"/>
                    </a:cubicBezTo>
                    <a:cubicBezTo>
                      <a:pt x="283" y="89"/>
                      <a:pt x="280" y="82"/>
                      <a:pt x="276" y="76"/>
                    </a:cubicBezTo>
                    <a:cubicBezTo>
                      <a:pt x="269" y="63"/>
                      <a:pt x="260" y="52"/>
                      <a:pt x="250" y="42"/>
                    </a:cubicBezTo>
                    <a:cubicBezTo>
                      <a:pt x="242" y="34"/>
                      <a:pt x="233" y="27"/>
                      <a:pt x="223" y="21"/>
                    </a:cubicBezTo>
                    <a:cubicBezTo>
                      <a:pt x="214" y="16"/>
                      <a:pt x="205" y="12"/>
                      <a:pt x="196" y="9"/>
                    </a:cubicBezTo>
                    <a:cubicBezTo>
                      <a:pt x="185" y="5"/>
                      <a:pt x="174" y="2"/>
                      <a:pt x="162" y="1"/>
                    </a:cubicBezTo>
                    <a:cubicBezTo>
                      <a:pt x="157" y="0"/>
                      <a:pt x="152" y="0"/>
                      <a:pt x="147" y="0"/>
                    </a:cubicBezTo>
                    <a:cubicBezTo>
                      <a:pt x="142" y="0"/>
                      <a:pt x="137" y="0"/>
                      <a:pt x="133" y="1"/>
                    </a:cubicBezTo>
                    <a:cubicBezTo>
                      <a:pt x="121" y="2"/>
                      <a:pt x="109" y="5"/>
                      <a:pt x="99" y="9"/>
                    </a:cubicBezTo>
                    <a:cubicBezTo>
                      <a:pt x="89" y="12"/>
                      <a:pt x="80" y="16"/>
                      <a:pt x="72" y="21"/>
                    </a:cubicBezTo>
                    <a:cubicBezTo>
                      <a:pt x="62" y="27"/>
                      <a:pt x="53" y="34"/>
                      <a:pt x="44" y="42"/>
                    </a:cubicBezTo>
                    <a:cubicBezTo>
                      <a:pt x="37" y="49"/>
                      <a:pt x="31" y="57"/>
                      <a:pt x="25" y="65"/>
                    </a:cubicBezTo>
                    <a:cubicBezTo>
                      <a:pt x="19" y="74"/>
                      <a:pt x="13" y="85"/>
                      <a:pt x="9" y="96"/>
                    </a:cubicBezTo>
                    <a:cubicBezTo>
                      <a:pt x="6" y="105"/>
                      <a:pt x="3" y="114"/>
                      <a:pt x="2" y="124"/>
                    </a:cubicBezTo>
                    <a:cubicBezTo>
                      <a:pt x="0" y="132"/>
                      <a:pt x="0" y="140"/>
                      <a:pt x="0" y="148"/>
                    </a:cubicBezTo>
                    <a:cubicBezTo>
                      <a:pt x="0" y="152"/>
                      <a:pt x="0" y="155"/>
                      <a:pt x="0" y="159"/>
                    </a:cubicBezTo>
                    <a:cubicBezTo>
                      <a:pt x="1" y="173"/>
                      <a:pt x="4" y="187"/>
                      <a:pt x="9" y="200"/>
                    </a:cubicBezTo>
                    <a:cubicBezTo>
                      <a:pt x="12" y="207"/>
                      <a:pt x="15" y="214"/>
                      <a:pt x="19" y="220"/>
                    </a:cubicBezTo>
                    <a:cubicBezTo>
                      <a:pt x="25" y="232"/>
                      <a:pt x="34" y="244"/>
                      <a:pt x="44" y="254"/>
                    </a:cubicBezTo>
                    <a:cubicBezTo>
                      <a:pt x="53" y="262"/>
                      <a:pt x="62" y="269"/>
                      <a:pt x="72" y="275"/>
                    </a:cubicBezTo>
                    <a:cubicBezTo>
                      <a:pt x="80" y="280"/>
                      <a:pt x="89" y="284"/>
                      <a:pt x="99" y="287"/>
                    </a:cubicBezTo>
                    <a:cubicBezTo>
                      <a:pt x="109" y="291"/>
                      <a:pt x="121" y="293"/>
                      <a:pt x="133" y="295"/>
                    </a:cubicBezTo>
                    <a:cubicBezTo>
                      <a:pt x="137" y="295"/>
                      <a:pt x="142" y="295"/>
                      <a:pt x="147" y="295"/>
                    </a:cubicBezTo>
                    <a:cubicBezTo>
                      <a:pt x="152" y="295"/>
                      <a:pt x="157" y="295"/>
                      <a:pt x="162" y="295"/>
                    </a:cubicBezTo>
                    <a:cubicBezTo>
                      <a:pt x="174" y="293"/>
                      <a:pt x="185" y="291"/>
                      <a:pt x="196" y="287"/>
                    </a:cubicBezTo>
                    <a:cubicBezTo>
                      <a:pt x="205" y="284"/>
                      <a:pt x="214" y="280"/>
                      <a:pt x="223" y="275"/>
                    </a:cubicBezTo>
                    <a:cubicBezTo>
                      <a:pt x="233" y="269"/>
                      <a:pt x="242" y="262"/>
                      <a:pt x="250" y="254"/>
                    </a:cubicBezTo>
                    <a:cubicBezTo>
                      <a:pt x="257" y="247"/>
                      <a:pt x="264" y="239"/>
                      <a:pt x="269" y="231"/>
                    </a:cubicBezTo>
                    <a:cubicBezTo>
                      <a:pt x="276" y="221"/>
                      <a:pt x="281" y="211"/>
                      <a:pt x="285" y="200"/>
                    </a:cubicBezTo>
                    <a:cubicBezTo>
                      <a:pt x="289" y="191"/>
                      <a:pt x="291" y="181"/>
                      <a:pt x="293" y="172"/>
                    </a:cubicBezTo>
                    <a:cubicBezTo>
                      <a:pt x="294" y="164"/>
                      <a:pt x="295" y="156"/>
                      <a:pt x="295" y="148"/>
                    </a:cubicBezTo>
                    <a:cubicBezTo>
                      <a:pt x="295" y="144"/>
                      <a:pt x="295" y="141"/>
                      <a:pt x="295" y="13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9" name="Freeform 21"/>
              <p:cNvSpPr>
                <a:spLocks noEditPoints="1"/>
              </p:cNvSpPr>
              <p:nvPr/>
            </p:nvSpPr>
            <p:spPr bwMode="auto">
              <a:xfrm>
                <a:off x="4224337" y="2488318"/>
                <a:ext cx="338226" cy="355424"/>
              </a:xfrm>
              <a:custGeom>
                <a:avLst/>
                <a:gdLst/>
                <a:ahLst/>
                <a:cxnLst>
                  <a:cxn ang="0">
                    <a:pos x="179" y="127"/>
                  </a:cxn>
                  <a:cxn ang="0">
                    <a:pos x="175" y="85"/>
                  </a:cxn>
                  <a:cxn ang="0">
                    <a:pos x="205" y="57"/>
                  </a:cxn>
                  <a:cxn ang="0">
                    <a:pos x="183" y="40"/>
                  </a:cxn>
                  <a:cxn ang="0">
                    <a:pos x="117" y="40"/>
                  </a:cxn>
                  <a:cxn ang="0">
                    <a:pos x="108" y="0"/>
                  </a:cxn>
                  <a:cxn ang="0">
                    <a:pos x="82" y="11"/>
                  </a:cxn>
                  <a:cxn ang="0">
                    <a:pos x="49" y="67"/>
                  </a:cxn>
                  <a:cxn ang="0">
                    <a:pos x="10" y="56"/>
                  </a:cxn>
                  <a:cxn ang="0">
                    <a:pos x="7" y="83"/>
                  </a:cxn>
                  <a:cxn ang="0">
                    <a:pos x="34" y="120"/>
                  </a:cxn>
                  <a:cxn ang="0">
                    <a:pos x="14" y="161"/>
                  </a:cxn>
                  <a:cxn ang="0">
                    <a:pos x="23" y="187"/>
                  </a:cxn>
                  <a:cxn ang="0">
                    <a:pos x="59" y="168"/>
                  </a:cxn>
                  <a:cxn ang="0">
                    <a:pos x="102" y="217"/>
                  </a:cxn>
                  <a:cxn ang="0">
                    <a:pos x="129" y="223"/>
                  </a:cxn>
                  <a:cxn ang="0">
                    <a:pos x="131" y="182"/>
                  </a:cxn>
                  <a:cxn ang="0">
                    <a:pos x="195" y="169"/>
                  </a:cxn>
                  <a:cxn ang="0">
                    <a:pos x="213" y="149"/>
                  </a:cxn>
                  <a:cxn ang="0">
                    <a:pos x="160" y="108"/>
                  </a:cxn>
                  <a:cxn ang="0">
                    <a:pos x="127" y="113"/>
                  </a:cxn>
                  <a:cxn ang="0">
                    <a:pos x="127" y="108"/>
                  </a:cxn>
                  <a:cxn ang="0">
                    <a:pos x="160" y="108"/>
                  </a:cxn>
                  <a:cxn ang="0">
                    <a:pos x="56" y="98"/>
                  </a:cxn>
                  <a:cxn ang="0">
                    <a:pos x="87" y="114"/>
                  </a:cxn>
                  <a:cxn ang="0">
                    <a:pos x="60" y="137"/>
                  </a:cxn>
                  <a:cxn ang="0">
                    <a:pos x="146" y="76"/>
                  </a:cxn>
                  <a:cxn ang="0">
                    <a:pos x="113" y="93"/>
                  </a:cxn>
                  <a:cxn ang="0">
                    <a:pos x="146" y="76"/>
                  </a:cxn>
                  <a:cxn ang="0">
                    <a:pos x="98" y="95"/>
                  </a:cxn>
                  <a:cxn ang="0">
                    <a:pos x="62" y="84"/>
                  </a:cxn>
                  <a:cxn ang="0">
                    <a:pos x="69" y="149"/>
                  </a:cxn>
                  <a:cxn ang="0">
                    <a:pos x="101" y="132"/>
                  </a:cxn>
                  <a:cxn ang="0">
                    <a:pos x="69" y="149"/>
                  </a:cxn>
                  <a:cxn ang="0">
                    <a:pos x="117" y="131"/>
                  </a:cxn>
                  <a:cxn ang="0">
                    <a:pos x="152" y="142"/>
                  </a:cxn>
                </a:cxnLst>
                <a:rect l="0" t="0" r="r" b="b"/>
                <a:pathLst>
                  <a:path w="214" h="225">
                    <a:moveTo>
                      <a:pt x="208" y="142"/>
                    </a:moveTo>
                    <a:cubicBezTo>
                      <a:pt x="179" y="127"/>
                      <a:pt x="179" y="127"/>
                      <a:pt x="179" y="127"/>
                    </a:cubicBezTo>
                    <a:cubicBezTo>
                      <a:pt x="181" y="120"/>
                      <a:pt x="181" y="113"/>
                      <a:pt x="180" y="106"/>
                    </a:cubicBezTo>
                    <a:cubicBezTo>
                      <a:pt x="180" y="98"/>
                      <a:pt x="178" y="91"/>
                      <a:pt x="175" y="85"/>
                    </a:cubicBezTo>
                    <a:cubicBezTo>
                      <a:pt x="200" y="65"/>
                      <a:pt x="200" y="65"/>
                      <a:pt x="200" y="65"/>
                    </a:cubicBezTo>
                    <a:cubicBezTo>
                      <a:pt x="204" y="62"/>
                      <a:pt x="206" y="58"/>
                      <a:pt x="205" y="57"/>
                    </a:cubicBezTo>
                    <a:cubicBezTo>
                      <a:pt x="192" y="39"/>
                      <a:pt x="192" y="39"/>
                      <a:pt x="192" y="39"/>
                    </a:cubicBezTo>
                    <a:cubicBezTo>
                      <a:pt x="191" y="37"/>
                      <a:pt x="187" y="38"/>
                      <a:pt x="183" y="40"/>
                    </a:cubicBezTo>
                    <a:cubicBezTo>
                      <a:pt x="156" y="57"/>
                      <a:pt x="156" y="57"/>
                      <a:pt x="156" y="57"/>
                    </a:cubicBezTo>
                    <a:cubicBezTo>
                      <a:pt x="145" y="48"/>
                      <a:pt x="132" y="42"/>
                      <a:pt x="117" y="40"/>
                    </a:cubicBezTo>
                    <a:cubicBezTo>
                      <a:pt x="112" y="8"/>
                      <a:pt x="112" y="8"/>
                      <a:pt x="112" y="8"/>
                    </a:cubicBezTo>
                    <a:cubicBezTo>
                      <a:pt x="111" y="4"/>
                      <a:pt x="109" y="0"/>
                      <a:pt x="108" y="0"/>
                    </a:cubicBezTo>
                    <a:cubicBezTo>
                      <a:pt x="85" y="3"/>
                      <a:pt x="85" y="3"/>
                      <a:pt x="85" y="3"/>
                    </a:cubicBezTo>
                    <a:cubicBezTo>
                      <a:pt x="84" y="3"/>
                      <a:pt x="82" y="6"/>
                      <a:pt x="82" y="11"/>
                    </a:cubicBezTo>
                    <a:cubicBezTo>
                      <a:pt x="84" y="43"/>
                      <a:pt x="84" y="43"/>
                      <a:pt x="84" y="43"/>
                    </a:cubicBezTo>
                    <a:cubicBezTo>
                      <a:pt x="70" y="48"/>
                      <a:pt x="58" y="56"/>
                      <a:pt x="49" y="67"/>
                    </a:cubicBezTo>
                    <a:cubicBezTo>
                      <a:pt x="19" y="56"/>
                      <a:pt x="19" y="56"/>
                      <a:pt x="19" y="56"/>
                    </a:cubicBezTo>
                    <a:cubicBezTo>
                      <a:pt x="15" y="54"/>
                      <a:pt x="11" y="54"/>
                      <a:pt x="10" y="56"/>
                    </a:cubicBezTo>
                    <a:cubicBezTo>
                      <a:pt x="1" y="77"/>
                      <a:pt x="1" y="77"/>
                      <a:pt x="1" y="77"/>
                    </a:cubicBezTo>
                    <a:cubicBezTo>
                      <a:pt x="0" y="78"/>
                      <a:pt x="3" y="81"/>
                      <a:pt x="7" y="83"/>
                    </a:cubicBezTo>
                    <a:cubicBezTo>
                      <a:pt x="35" y="98"/>
                      <a:pt x="35" y="98"/>
                      <a:pt x="35" y="98"/>
                    </a:cubicBezTo>
                    <a:cubicBezTo>
                      <a:pt x="34" y="105"/>
                      <a:pt x="33" y="112"/>
                      <a:pt x="34" y="120"/>
                    </a:cubicBezTo>
                    <a:cubicBezTo>
                      <a:pt x="35" y="127"/>
                      <a:pt x="36" y="134"/>
                      <a:pt x="39" y="140"/>
                    </a:cubicBezTo>
                    <a:cubicBezTo>
                      <a:pt x="14" y="161"/>
                      <a:pt x="14" y="161"/>
                      <a:pt x="14" y="161"/>
                    </a:cubicBezTo>
                    <a:cubicBezTo>
                      <a:pt x="11" y="163"/>
                      <a:pt x="9" y="167"/>
                      <a:pt x="10" y="168"/>
                    </a:cubicBezTo>
                    <a:cubicBezTo>
                      <a:pt x="23" y="187"/>
                      <a:pt x="23" y="187"/>
                      <a:pt x="23" y="187"/>
                    </a:cubicBezTo>
                    <a:cubicBezTo>
                      <a:pt x="24" y="188"/>
                      <a:pt x="28" y="187"/>
                      <a:pt x="31" y="185"/>
                    </a:cubicBezTo>
                    <a:cubicBezTo>
                      <a:pt x="59" y="168"/>
                      <a:pt x="59" y="168"/>
                      <a:pt x="59" y="168"/>
                    </a:cubicBezTo>
                    <a:cubicBezTo>
                      <a:pt x="69" y="177"/>
                      <a:pt x="83" y="184"/>
                      <a:pt x="97" y="186"/>
                    </a:cubicBezTo>
                    <a:cubicBezTo>
                      <a:pt x="102" y="217"/>
                      <a:pt x="102" y="217"/>
                      <a:pt x="102" y="217"/>
                    </a:cubicBezTo>
                    <a:cubicBezTo>
                      <a:pt x="103" y="221"/>
                      <a:pt x="105" y="225"/>
                      <a:pt x="107" y="225"/>
                    </a:cubicBezTo>
                    <a:cubicBezTo>
                      <a:pt x="129" y="223"/>
                      <a:pt x="129" y="223"/>
                      <a:pt x="129" y="223"/>
                    </a:cubicBezTo>
                    <a:cubicBezTo>
                      <a:pt x="131" y="222"/>
                      <a:pt x="132" y="219"/>
                      <a:pt x="132" y="214"/>
                    </a:cubicBezTo>
                    <a:cubicBezTo>
                      <a:pt x="131" y="182"/>
                      <a:pt x="131" y="182"/>
                      <a:pt x="131" y="182"/>
                    </a:cubicBezTo>
                    <a:cubicBezTo>
                      <a:pt x="145" y="178"/>
                      <a:pt x="157" y="169"/>
                      <a:pt x="165" y="158"/>
                    </a:cubicBezTo>
                    <a:cubicBezTo>
                      <a:pt x="195" y="169"/>
                      <a:pt x="195" y="169"/>
                      <a:pt x="195" y="169"/>
                    </a:cubicBezTo>
                    <a:cubicBezTo>
                      <a:pt x="199" y="171"/>
                      <a:pt x="203" y="171"/>
                      <a:pt x="204" y="169"/>
                    </a:cubicBezTo>
                    <a:cubicBezTo>
                      <a:pt x="213" y="149"/>
                      <a:pt x="213" y="149"/>
                      <a:pt x="213" y="149"/>
                    </a:cubicBezTo>
                    <a:cubicBezTo>
                      <a:pt x="214" y="147"/>
                      <a:pt x="212" y="144"/>
                      <a:pt x="208" y="142"/>
                    </a:cubicBezTo>
                    <a:close/>
                    <a:moveTo>
                      <a:pt x="160" y="108"/>
                    </a:moveTo>
                    <a:cubicBezTo>
                      <a:pt x="161" y="115"/>
                      <a:pt x="160" y="121"/>
                      <a:pt x="158" y="128"/>
                    </a:cubicBezTo>
                    <a:cubicBezTo>
                      <a:pt x="127" y="113"/>
                      <a:pt x="127" y="113"/>
                      <a:pt x="127" y="113"/>
                    </a:cubicBezTo>
                    <a:cubicBezTo>
                      <a:pt x="127" y="113"/>
                      <a:pt x="127" y="112"/>
                      <a:pt x="127" y="111"/>
                    </a:cubicBezTo>
                    <a:cubicBezTo>
                      <a:pt x="127" y="110"/>
                      <a:pt x="127" y="109"/>
                      <a:pt x="127" y="108"/>
                    </a:cubicBezTo>
                    <a:cubicBezTo>
                      <a:pt x="155" y="88"/>
                      <a:pt x="155" y="88"/>
                      <a:pt x="155" y="88"/>
                    </a:cubicBezTo>
                    <a:cubicBezTo>
                      <a:pt x="158" y="94"/>
                      <a:pt x="160" y="101"/>
                      <a:pt x="160" y="108"/>
                    </a:cubicBezTo>
                    <a:close/>
                    <a:moveTo>
                      <a:pt x="54" y="118"/>
                    </a:moveTo>
                    <a:cubicBezTo>
                      <a:pt x="53" y="111"/>
                      <a:pt x="54" y="104"/>
                      <a:pt x="56" y="98"/>
                    </a:cubicBezTo>
                    <a:cubicBezTo>
                      <a:pt x="87" y="112"/>
                      <a:pt x="87" y="112"/>
                      <a:pt x="87" y="112"/>
                    </a:cubicBezTo>
                    <a:cubicBezTo>
                      <a:pt x="87" y="113"/>
                      <a:pt x="87" y="114"/>
                      <a:pt x="87" y="114"/>
                    </a:cubicBezTo>
                    <a:cubicBezTo>
                      <a:pt x="87" y="115"/>
                      <a:pt x="87" y="116"/>
                      <a:pt x="87" y="117"/>
                    </a:cubicBezTo>
                    <a:cubicBezTo>
                      <a:pt x="60" y="137"/>
                      <a:pt x="60" y="137"/>
                      <a:pt x="60" y="137"/>
                    </a:cubicBezTo>
                    <a:cubicBezTo>
                      <a:pt x="57" y="131"/>
                      <a:pt x="55" y="125"/>
                      <a:pt x="54" y="118"/>
                    </a:cubicBezTo>
                    <a:close/>
                    <a:moveTo>
                      <a:pt x="146" y="76"/>
                    </a:moveTo>
                    <a:cubicBezTo>
                      <a:pt x="118" y="95"/>
                      <a:pt x="118" y="95"/>
                      <a:pt x="118" y="95"/>
                    </a:cubicBezTo>
                    <a:cubicBezTo>
                      <a:pt x="116" y="94"/>
                      <a:pt x="115" y="94"/>
                      <a:pt x="113" y="93"/>
                    </a:cubicBezTo>
                    <a:cubicBezTo>
                      <a:pt x="110" y="59"/>
                      <a:pt x="110" y="59"/>
                      <a:pt x="110" y="59"/>
                    </a:cubicBezTo>
                    <a:cubicBezTo>
                      <a:pt x="124" y="60"/>
                      <a:pt x="137" y="66"/>
                      <a:pt x="146" y="76"/>
                    </a:cubicBezTo>
                    <a:close/>
                    <a:moveTo>
                      <a:pt x="95" y="61"/>
                    </a:moveTo>
                    <a:cubicBezTo>
                      <a:pt x="98" y="95"/>
                      <a:pt x="98" y="95"/>
                      <a:pt x="98" y="95"/>
                    </a:cubicBezTo>
                    <a:cubicBezTo>
                      <a:pt x="96" y="95"/>
                      <a:pt x="95" y="97"/>
                      <a:pt x="93" y="98"/>
                    </a:cubicBezTo>
                    <a:cubicBezTo>
                      <a:pt x="62" y="84"/>
                      <a:pt x="62" y="84"/>
                      <a:pt x="62" y="84"/>
                    </a:cubicBezTo>
                    <a:cubicBezTo>
                      <a:pt x="70" y="72"/>
                      <a:pt x="81" y="64"/>
                      <a:pt x="95" y="61"/>
                    </a:cubicBezTo>
                    <a:close/>
                    <a:moveTo>
                      <a:pt x="69" y="149"/>
                    </a:moveTo>
                    <a:cubicBezTo>
                      <a:pt x="96" y="130"/>
                      <a:pt x="96" y="130"/>
                      <a:pt x="96" y="130"/>
                    </a:cubicBezTo>
                    <a:cubicBezTo>
                      <a:pt x="98" y="131"/>
                      <a:pt x="100" y="131"/>
                      <a:pt x="101" y="132"/>
                    </a:cubicBezTo>
                    <a:cubicBezTo>
                      <a:pt x="105" y="166"/>
                      <a:pt x="105" y="166"/>
                      <a:pt x="105" y="166"/>
                    </a:cubicBezTo>
                    <a:cubicBezTo>
                      <a:pt x="91" y="165"/>
                      <a:pt x="78" y="159"/>
                      <a:pt x="69" y="149"/>
                    </a:cubicBezTo>
                    <a:close/>
                    <a:moveTo>
                      <a:pt x="120" y="164"/>
                    </a:moveTo>
                    <a:cubicBezTo>
                      <a:pt x="117" y="131"/>
                      <a:pt x="117" y="131"/>
                      <a:pt x="117" y="131"/>
                    </a:cubicBezTo>
                    <a:cubicBezTo>
                      <a:pt x="118" y="130"/>
                      <a:pt x="120" y="129"/>
                      <a:pt x="121" y="127"/>
                    </a:cubicBezTo>
                    <a:cubicBezTo>
                      <a:pt x="152" y="142"/>
                      <a:pt x="152" y="142"/>
                      <a:pt x="152" y="142"/>
                    </a:cubicBezTo>
                    <a:cubicBezTo>
                      <a:pt x="145" y="153"/>
                      <a:pt x="133" y="161"/>
                      <a:pt x="120" y="164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0" name="Freeform 22"/>
              <p:cNvSpPr>
                <a:spLocks noEditPoints="1"/>
              </p:cNvSpPr>
              <p:nvPr/>
            </p:nvSpPr>
            <p:spPr bwMode="auto">
              <a:xfrm>
                <a:off x="3526102" y="2500930"/>
                <a:ext cx="380647" cy="376061"/>
              </a:xfrm>
              <a:custGeom>
                <a:avLst/>
                <a:gdLst/>
                <a:ahLst/>
                <a:cxnLst>
                  <a:cxn ang="0">
                    <a:pos x="241" y="105"/>
                  </a:cxn>
                  <a:cxn ang="0">
                    <a:pos x="236" y="81"/>
                  </a:cxn>
                  <a:cxn ang="0">
                    <a:pos x="227" y="79"/>
                  </a:cxn>
                  <a:cxn ang="0">
                    <a:pos x="193" y="85"/>
                  </a:cxn>
                  <a:cxn ang="0">
                    <a:pos x="162" y="51"/>
                  </a:cxn>
                  <a:cxn ang="0">
                    <a:pos x="170" y="17"/>
                  </a:cxn>
                  <a:cxn ang="0">
                    <a:pos x="169" y="8"/>
                  </a:cxn>
                  <a:cxn ang="0">
                    <a:pos x="146" y="1"/>
                  </a:cxn>
                  <a:cxn ang="0">
                    <a:pos x="139" y="8"/>
                  </a:cxn>
                  <a:cxn ang="0">
                    <a:pos x="127" y="40"/>
                  </a:cxn>
                  <a:cxn ang="0">
                    <a:pos x="82" y="50"/>
                  </a:cxn>
                  <a:cxn ang="0">
                    <a:pos x="57" y="25"/>
                  </a:cxn>
                  <a:cxn ang="0">
                    <a:pos x="49" y="22"/>
                  </a:cxn>
                  <a:cxn ang="0">
                    <a:pos x="31" y="38"/>
                  </a:cxn>
                  <a:cxn ang="0">
                    <a:pos x="34" y="47"/>
                  </a:cxn>
                  <a:cxn ang="0">
                    <a:pos x="55" y="74"/>
                  </a:cxn>
                  <a:cxn ang="0">
                    <a:pos x="45" y="95"/>
                  </a:cxn>
                  <a:cxn ang="0">
                    <a:pos x="42" y="118"/>
                  </a:cxn>
                  <a:cxn ang="0">
                    <a:pos x="8" y="127"/>
                  </a:cxn>
                  <a:cxn ang="0">
                    <a:pos x="1" y="133"/>
                  </a:cxn>
                  <a:cxn ang="0">
                    <a:pos x="6" y="157"/>
                  </a:cxn>
                  <a:cxn ang="0">
                    <a:pos x="15" y="159"/>
                  </a:cxn>
                  <a:cxn ang="0">
                    <a:pos x="49" y="153"/>
                  </a:cxn>
                  <a:cxn ang="0">
                    <a:pos x="80" y="187"/>
                  </a:cxn>
                  <a:cxn ang="0">
                    <a:pos x="72" y="221"/>
                  </a:cxn>
                  <a:cxn ang="0">
                    <a:pos x="73" y="230"/>
                  </a:cxn>
                  <a:cxn ang="0">
                    <a:pos x="96" y="237"/>
                  </a:cxn>
                  <a:cxn ang="0">
                    <a:pos x="102" y="230"/>
                  </a:cxn>
                  <a:cxn ang="0">
                    <a:pos x="115" y="198"/>
                  </a:cxn>
                  <a:cxn ang="0">
                    <a:pos x="160" y="188"/>
                  </a:cxn>
                  <a:cxn ang="0">
                    <a:pos x="184" y="212"/>
                  </a:cxn>
                  <a:cxn ang="0">
                    <a:pos x="193" y="216"/>
                  </a:cxn>
                  <a:cxn ang="0">
                    <a:pos x="211" y="200"/>
                  </a:cxn>
                  <a:cxn ang="0">
                    <a:pos x="208" y="191"/>
                  </a:cxn>
                  <a:cxn ang="0">
                    <a:pos x="186" y="164"/>
                  </a:cxn>
                  <a:cxn ang="0">
                    <a:pos x="197" y="143"/>
                  </a:cxn>
                  <a:cxn ang="0">
                    <a:pos x="200" y="120"/>
                  </a:cxn>
                  <a:cxn ang="0">
                    <a:pos x="234" y="111"/>
                  </a:cxn>
                  <a:cxn ang="0">
                    <a:pos x="241" y="105"/>
                  </a:cxn>
                  <a:cxn ang="0">
                    <a:pos x="107" y="179"/>
                  </a:cxn>
                  <a:cxn ang="0">
                    <a:pos x="61" y="105"/>
                  </a:cxn>
                  <a:cxn ang="0">
                    <a:pos x="135" y="59"/>
                  </a:cxn>
                  <a:cxn ang="0">
                    <a:pos x="181" y="133"/>
                  </a:cxn>
                  <a:cxn ang="0">
                    <a:pos x="107" y="179"/>
                  </a:cxn>
                </a:cxnLst>
                <a:rect l="0" t="0" r="r" b="b"/>
                <a:pathLst>
                  <a:path w="241" h="238">
                    <a:moveTo>
                      <a:pt x="241" y="105"/>
                    </a:moveTo>
                    <a:cubicBezTo>
                      <a:pt x="236" y="81"/>
                      <a:pt x="236" y="81"/>
                      <a:pt x="236" y="81"/>
                    </a:cubicBezTo>
                    <a:cubicBezTo>
                      <a:pt x="235" y="80"/>
                      <a:pt x="231" y="79"/>
                      <a:pt x="227" y="79"/>
                    </a:cubicBezTo>
                    <a:cubicBezTo>
                      <a:pt x="193" y="85"/>
                      <a:pt x="193" y="85"/>
                      <a:pt x="193" y="85"/>
                    </a:cubicBezTo>
                    <a:cubicBezTo>
                      <a:pt x="186" y="71"/>
                      <a:pt x="175" y="59"/>
                      <a:pt x="162" y="51"/>
                    </a:cubicBezTo>
                    <a:cubicBezTo>
                      <a:pt x="170" y="17"/>
                      <a:pt x="170" y="17"/>
                      <a:pt x="170" y="17"/>
                    </a:cubicBezTo>
                    <a:cubicBezTo>
                      <a:pt x="171" y="13"/>
                      <a:pt x="171" y="9"/>
                      <a:pt x="169" y="8"/>
                    </a:cubicBezTo>
                    <a:cubicBezTo>
                      <a:pt x="146" y="1"/>
                      <a:pt x="146" y="1"/>
                      <a:pt x="146" y="1"/>
                    </a:cubicBezTo>
                    <a:cubicBezTo>
                      <a:pt x="144" y="0"/>
                      <a:pt x="141" y="3"/>
                      <a:pt x="139" y="8"/>
                    </a:cubicBezTo>
                    <a:cubicBezTo>
                      <a:pt x="127" y="40"/>
                      <a:pt x="127" y="40"/>
                      <a:pt x="127" y="40"/>
                    </a:cubicBezTo>
                    <a:cubicBezTo>
                      <a:pt x="111" y="39"/>
                      <a:pt x="96" y="42"/>
                      <a:pt x="82" y="50"/>
                    </a:cubicBezTo>
                    <a:cubicBezTo>
                      <a:pt x="57" y="25"/>
                      <a:pt x="57" y="25"/>
                      <a:pt x="57" y="25"/>
                    </a:cubicBezTo>
                    <a:cubicBezTo>
                      <a:pt x="54" y="22"/>
                      <a:pt x="50" y="21"/>
                      <a:pt x="49" y="22"/>
                    </a:cubicBezTo>
                    <a:cubicBezTo>
                      <a:pt x="31" y="38"/>
                      <a:pt x="31" y="38"/>
                      <a:pt x="31" y="38"/>
                    </a:cubicBezTo>
                    <a:cubicBezTo>
                      <a:pt x="30" y="39"/>
                      <a:pt x="31" y="44"/>
                      <a:pt x="34" y="47"/>
                    </a:cubicBezTo>
                    <a:cubicBezTo>
                      <a:pt x="55" y="74"/>
                      <a:pt x="55" y="74"/>
                      <a:pt x="55" y="74"/>
                    </a:cubicBezTo>
                    <a:cubicBezTo>
                      <a:pt x="51" y="80"/>
                      <a:pt x="48" y="87"/>
                      <a:pt x="45" y="95"/>
                    </a:cubicBezTo>
                    <a:cubicBezTo>
                      <a:pt x="43" y="102"/>
                      <a:pt x="42" y="110"/>
                      <a:pt x="42" y="118"/>
                    </a:cubicBezTo>
                    <a:cubicBezTo>
                      <a:pt x="8" y="127"/>
                      <a:pt x="8" y="127"/>
                      <a:pt x="8" y="127"/>
                    </a:cubicBezTo>
                    <a:cubicBezTo>
                      <a:pt x="4" y="128"/>
                      <a:pt x="0" y="131"/>
                      <a:pt x="1" y="133"/>
                    </a:cubicBezTo>
                    <a:cubicBezTo>
                      <a:pt x="6" y="157"/>
                      <a:pt x="6" y="157"/>
                      <a:pt x="6" y="157"/>
                    </a:cubicBezTo>
                    <a:cubicBezTo>
                      <a:pt x="6" y="158"/>
                      <a:pt x="11" y="159"/>
                      <a:pt x="15" y="159"/>
                    </a:cubicBezTo>
                    <a:cubicBezTo>
                      <a:pt x="49" y="153"/>
                      <a:pt x="49" y="153"/>
                      <a:pt x="49" y="153"/>
                    </a:cubicBezTo>
                    <a:cubicBezTo>
                      <a:pt x="56" y="167"/>
                      <a:pt x="67" y="179"/>
                      <a:pt x="80" y="187"/>
                    </a:cubicBezTo>
                    <a:cubicBezTo>
                      <a:pt x="72" y="221"/>
                      <a:pt x="72" y="221"/>
                      <a:pt x="72" y="221"/>
                    </a:cubicBezTo>
                    <a:cubicBezTo>
                      <a:pt x="71" y="225"/>
                      <a:pt x="71" y="229"/>
                      <a:pt x="73" y="230"/>
                    </a:cubicBezTo>
                    <a:cubicBezTo>
                      <a:pt x="96" y="237"/>
                      <a:pt x="96" y="237"/>
                      <a:pt x="96" y="237"/>
                    </a:cubicBezTo>
                    <a:cubicBezTo>
                      <a:pt x="98" y="238"/>
                      <a:pt x="101" y="235"/>
                      <a:pt x="102" y="230"/>
                    </a:cubicBezTo>
                    <a:cubicBezTo>
                      <a:pt x="115" y="198"/>
                      <a:pt x="115" y="198"/>
                      <a:pt x="115" y="198"/>
                    </a:cubicBezTo>
                    <a:cubicBezTo>
                      <a:pt x="131" y="199"/>
                      <a:pt x="146" y="196"/>
                      <a:pt x="160" y="188"/>
                    </a:cubicBezTo>
                    <a:cubicBezTo>
                      <a:pt x="184" y="212"/>
                      <a:pt x="184" y="212"/>
                      <a:pt x="184" y="212"/>
                    </a:cubicBezTo>
                    <a:cubicBezTo>
                      <a:pt x="188" y="216"/>
                      <a:pt x="192" y="217"/>
                      <a:pt x="193" y="216"/>
                    </a:cubicBezTo>
                    <a:cubicBezTo>
                      <a:pt x="211" y="200"/>
                      <a:pt x="211" y="200"/>
                      <a:pt x="211" y="200"/>
                    </a:cubicBezTo>
                    <a:cubicBezTo>
                      <a:pt x="212" y="198"/>
                      <a:pt x="211" y="194"/>
                      <a:pt x="208" y="191"/>
                    </a:cubicBezTo>
                    <a:cubicBezTo>
                      <a:pt x="186" y="164"/>
                      <a:pt x="186" y="164"/>
                      <a:pt x="186" y="164"/>
                    </a:cubicBezTo>
                    <a:cubicBezTo>
                      <a:pt x="191" y="158"/>
                      <a:pt x="194" y="151"/>
                      <a:pt x="197" y="143"/>
                    </a:cubicBezTo>
                    <a:cubicBezTo>
                      <a:pt x="199" y="135"/>
                      <a:pt x="200" y="128"/>
                      <a:pt x="200" y="120"/>
                    </a:cubicBezTo>
                    <a:cubicBezTo>
                      <a:pt x="234" y="111"/>
                      <a:pt x="234" y="111"/>
                      <a:pt x="234" y="111"/>
                    </a:cubicBezTo>
                    <a:cubicBezTo>
                      <a:pt x="238" y="109"/>
                      <a:pt x="241" y="107"/>
                      <a:pt x="241" y="105"/>
                    </a:cubicBezTo>
                    <a:close/>
                    <a:moveTo>
                      <a:pt x="107" y="179"/>
                    </a:moveTo>
                    <a:cubicBezTo>
                      <a:pt x="74" y="171"/>
                      <a:pt x="53" y="137"/>
                      <a:pt x="61" y="105"/>
                    </a:cubicBezTo>
                    <a:cubicBezTo>
                      <a:pt x="69" y="72"/>
                      <a:pt x="102" y="51"/>
                      <a:pt x="135" y="59"/>
                    </a:cubicBezTo>
                    <a:cubicBezTo>
                      <a:pt x="168" y="67"/>
                      <a:pt x="188" y="100"/>
                      <a:pt x="181" y="133"/>
                    </a:cubicBezTo>
                    <a:cubicBezTo>
                      <a:pt x="173" y="166"/>
                      <a:pt x="139" y="187"/>
                      <a:pt x="107" y="179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1" name="Freeform 23"/>
              <p:cNvSpPr>
                <a:spLocks noEditPoints="1"/>
              </p:cNvSpPr>
              <p:nvPr/>
            </p:nvSpPr>
            <p:spPr bwMode="auto">
              <a:xfrm>
                <a:off x="3615531" y="2588066"/>
                <a:ext cx="202935" cy="201789"/>
              </a:xfrm>
              <a:custGeom>
                <a:avLst/>
                <a:gdLst/>
                <a:ahLst/>
                <a:cxnLst>
                  <a:cxn ang="0">
                    <a:pos x="77" y="8"/>
                  </a:cxn>
                  <a:cxn ang="0">
                    <a:pos x="8" y="50"/>
                  </a:cxn>
                  <a:cxn ang="0">
                    <a:pos x="50" y="120"/>
                  </a:cxn>
                  <a:cxn ang="0">
                    <a:pos x="120" y="77"/>
                  </a:cxn>
                  <a:cxn ang="0">
                    <a:pos x="77" y="8"/>
                  </a:cxn>
                  <a:cxn ang="0">
                    <a:pos x="91" y="38"/>
                  </a:cxn>
                  <a:cxn ang="0">
                    <a:pos x="102" y="40"/>
                  </a:cxn>
                  <a:cxn ang="0">
                    <a:pos x="100" y="52"/>
                  </a:cxn>
                  <a:cxn ang="0">
                    <a:pos x="88" y="49"/>
                  </a:cxn>
                  <a:cxn ang="0">
                    <a:pos x="91" y="38"/>
                  </a:cxn>
                  <a:cxn ang="0">
                    <a:pos x="74" y="20"/>
                  </a:cxn>
                  <a:cxn ang="0">
                    <a:pos x="81" y="30"/>
                  </a:cxn>
                  <a:cxn ang="0">
                    <a:pos x="71" y="36"/>
                  </a:cxn>
                  <a:cxn ang="0">
                    <a:pos x="64" y="26"/>
                  </a:cxn>
                  <a:cxn ang="0">
                    <a:pos x="74" y="20"/>
                  </a:cxn>
                  <a:cxn ang="0">
                    <a:pos x="40" y="25"/>
                  </a:cxn>
                  <a:cxn ang="0">
                    <a:pos x="52" y="28"/>
                  </a:cxn>
                  <a:cxn ang="0">
                    <a:pos x="49" y="40"/>
                  </a:cxn>
                  <a:cxn ang="0">
                    <a:pos x="38" y="37"/>
                  </a:cxn>
                  <a:cxn ang="0">
                    <a:pos x="40" y="25"/>
                  </a:cxn>
                  <a:cxn ang="0">
                    <a:pos x="20" y="53"/>
                  </a:cxn>
                  <a:cxn ang="0">
                    <a:pos x="30" y="47"/>
                  </a:cxn>
                  <a:cxn ang="0">
                    <a:pos x="36" y="57"/>
                  </a:cxn>
                  <a:cxn ang="0">
                    <a:pos x="26" y="64"/>
                  </a:cxn>
                  <a:cxn ang="0">
                    <a:pos x="20" y="53"/>
                  </a:cxn>
                  <a:cxn ang="0">
                    <a:pos x="37" y="90"/>
                  </a:cxn>
                  <a:cxn ang="0">
                    <a:pos x="25" y="87"/>
                  </a:cxn>
                  <a:cxn ang="0">
                    <a:pos x="28" y="76"/>
                  </a:cxn>
                  <a:cxn ang="0">
                    <a:pos x="40" y="79"/>
                  </a:cxn>
                  <a:cxn ang="0">
                    <a:pos x="37" y="90"/>
                  </a:cxn>
                  <a:cxn ang="0">
                    <a:pos x="53" y="108"/>
                  </a:cxn>
                  <a:cxn ang="0">
                    <a:pos x="47" y="98"/>
                  </a:cxn>
                  <a:cxn ang="0">
                    <a:pos x="57" y="91"/>
                  </a:cxn>
                  <a:cxn ang="0">
                    <a:pos x="64" y="102"/>
                  </a:cxn>
                  <a:cxn ang="0">
                    <a:pos x="53" y="108"/>
                  </a:cxn>
                  <a:cxn ang="0">
                    <a:pos x="59" y="85"/>
                  </a:cxn>
                  <a:cxn ang="0">
                    <a:pos x="43" y="59"/>
                  </a:cxn>
                  <a:cxn ang="0">
                    <a:pos x="69" y="43"/>
                  </a:cxn>
                  <a:cxn ang="0">
                    <a:pos x="85" y="69"/>
                  </a:cxn>
                  <a:cxn ang="0">
                    <a:pos x="59" y="85"/>
                  </a:cxn>
                  <a:cxn ang="0">
                    <a:pos x="87" y="102"/>
                  </a:cxn>
                  <a:cxn ang="0">
                    <a:pos x="76" y="100"/>
                  </a:cxn>
                  <a:cxn ang="0">
                    <a:pos x="79" y="88"/>
                  </a:cxn>
                  <a:cxn ang="0">
                    <a:pos x="90" y="91"/>
                  </a:cxn>
                  <a:cxn ang="0">
                    <a:pos x="87" y="102"/>
                  </a:cxn>
                  <a:cxn ang="0">
                    <a:pos x="98" y="81"/>
                  </a:cxn>
                  <a:cxn ang="0">
                    <a:pos x="91" y="71"/>
                  </a:cxn>
                  <a:cxn ang="0">
                    <a:pos x="102" y="64"/>
                  </a:cxn>
                  <a:cxn ang="0">
                    <a:pos x="108" y="75"/>
                  </a:cxn>
                  <a:cxn ang="0">
                    <a:pos x="98" y="81"/>
                  </a:cxn>
                </a:cxnLst>
                <a:rect l="0" t="0" r="r" b="b"/>
                <a:pathLst>
                  <a:path w="128" h="128">
                    <a:moveTo>
                      <a:pt x="77" y="8"/>
                    </a:moveTo>
                    <a:cubicBezTo>
                      <a:pt x="46" y="0"/>
                      <a:pt x="15" y="19"/>
                      <a:pt x="8" y="50"/>
                    </a:cubicBezTo>
                    <a:cubicBezTo>
                      <a:pt x="0" y="81"/>
                      <a:pt x="19" y="113"/>
                      <a:pt x="50" y="120"/>
                    </a:cubicBezTo>
                    <a:cubicBezTo>
                      <a:pt x="81" y="128"/>
                      <a:pt x="113" y="108"/>
                      <a:pt x="120" y="77"/>
                    </a:cubicBezTo>
                    <a:cubicBezTo>
                      <a:pt x="128" y="46"/>
                      <a:pt x="108" y="15"/>
                      <a:pt x="77" y="8"/>
                    </a:cubicBezTo>
                    <a:close/>
                    <a:moveTo>
                      <a:pt x="91" y="38"/>
                    </a:moveTo>
                    <a:cubicBezTo>
                      <a:pt x="95" y="35"/>
                      <a:pt x="100" y="36"/>
                      <a:pt x="102" y="40"/>
                    </a:cubicBezTo>
                    <a:cubicBezTo>
                      <a:pt x="105" y="44"/>
                      <a:pt x="104" y="50"/>
                      <a:pt x="100" y="52"/>
                    </a:cubicBezTo>
                    <a:cubicBezTo>
                      <a:pt x="96" y="54"/>
                      <a:pt x="90" y="53"/>
                      <a:pt x="88" y="49"/>
                    </a:cubicBezTo>
                    <a:cubicBezTo>
                      <a:pt x="86" y="45"/>
                      <a:pt x="87" y="40"/>
                      <a:pt x="91" y="38"/>
                    </a:cubicBezTo>
                    <a:close/>
                    <a:moveTo>
                      <a:pt x="74" y="20"/>
                    </a:moveTo>
                    <a:cubicBezTo>
                      <a:pt x="79" y="21"/>
                      <a:pt x="82" y="26"/>
                      <a:pt x="81" y="30"/>
                    </a:cubicBezTo>
                    <a:cubicBezTo>
                      <a:pt x="80" y="35"/>
                      <a:pt x="75" y="38"/>
                      <a:pt x="71" y="36"/>
                    </a:cubicBezTo>
                    <a:cubicBezTo>
                      <a:pt x="66" y="35"/>
                      <a:pt x="63" y="31"/>
                      <a:pt x="64" y="26"/>
                    </a:cubicBezTo>
                    <a:cubicBezTo>
                      <a:pt x="65" y="22"/>
                      <a:pt x="70" y="19"/>
                      <a:pt x="74" y="20"/>
                    </a:cubicBezTo>
                    <a:close/>
                    <a:moveTo>
                      <a:pt x="40" y="25"/>
                    </a:moveTo>
                    <a:cubicBezTo>
                      <a:pt x="44" y="23"/>
                      <a:pt x="50" y="24"/>
                      <a:pt x="52" y="28"/>
                    </a:cubicBezTo>
                    <a:cubicBezTo>
                      <a:pt x="54" y="32"/>
                      <a:pt x="53" y="37"/>
                      <a:pt x="49" y="40"/>
                    </a:cubicBezTo>
                    <a:cubicBezTo>
                      <a:pt x="45" y="42"/>
                      <a:pt x="40" y="41"/>
                      <a:pt x="38" y="37"/>
                    </a:cubicBezTo>
                    <a:cubicBezTo>
                      <a:pt x="35" y="33"/>
                      <a:pt x="36" y="28"/>
                      <a:pt x="40" y="25"/>
                    </a:cubicBezTo>
                    <a:close/>
                    <a:moveTo>
                      <a:pt x="20" y="53"/>
                    </a:moveTo>
                    <a:cubicBezTo>
                      <a:pt x="21" y="49"/>
                      <a:pt x="26" y="46"/>
                      <a:pt x="30" y="47"/>
                    </a:cubicBezTo>
                    <a:cubicBezTo>
                      <a:pt x="35" y="48"/>
                      <a:pt x="38" y="53"/>
                      <a:pt x="36" y="57"/>
                    </a:cubicBezTo>
                    <a:cubicBezTo>
                      <a:pt x="35" y="62"/>
                      <a:pt x="31" y="65"/>
                      <a:pt x="26" y="64"/>
                    </a:cubicBezTo>
                    <a:cubicBezTo>
                      <a:pt x="22" y="62"/>
                      <a:pt x="19" y="58"/>
                      <a:pt x="20" y="53"/>
                    </a:cubicBezTo>
                    <a:close/>
                    <a:moveTo>
                      <a:pt x="37" y="90"/>
                    </a:moveTo>
                    <a:cubicBezTo>
                      <a:pt x="33" y="93"/>
                      <a:pt x="28" y="91"/>
                      <a:pt x="25" y="87"/>
                    </a:cubicBezTo>
                    <a:cubicBezTo>
                      <a:pt x="23" y="84"/>
                      <a:pt x="24" y="78"/>
                      <a:pt x="28" y="76"/>
                    </a:cubicBezTo>
                    <a:cubicBezTo>
                      <a:pt x="32" y="73"/>
                      <a:pt x="37" y="75"/>
                      <a:pt x="40" y="79"/>
                    </a:cubicBezTo>
                    <a:cubicBezTo>
                      <a:pt x="42" y="83"/>
                      <a:pt x="41" y="88"/>
                      <a:pt x="37" y="90"/>
                    </a:cubicBezTo>
                    <a:close/>
                    <a:moveTo>
                      <a:pt x="53" y="108"/>
                    </a:moveTo>
                    <a:cubicBezTo>
                      <a:pt x="49" y="107"/>
                      <a:pt x="46" y="102"/>
                      <a:pt x="47" y="98"/>
                    </a:cubicBezTo>
                    <a:cubicBezTo>
                      <a:pt x="48" y="93"/>
                      <a:pt x="53" y="90"/>
                      <a:pt x="57" y="91"/>
                    </a:cubicBezTo>
                    <a:cubicBezTo>
                      <a:pt x="62" y="92"/>
                      <a:pt x="65" y="97"/>
                      <a:pt x="64" y="102"/>
                    </a:cubicBezTo>
                    <a:cubicBezTo>
                      <a:pt x="62" y="106"/>
                      <a:pt x="58" y="109"/>
                      <a:pt x="53" y="108"/>
                    </a:cubicBezTo>
                    <a:close/>
                    <a:moveTo>
                      <a:pt x="59" y="85"/>
                    </a:moveTo>
                    <a:cubicBezTo>
                      <a:pt x="47" y="82"/>
                      <a:pt x="40" y="70"/>
                      <a:pt x="43" y="59"/>
                    </a:cubicBezTo>
                    <a:cubicBezTo>
                      <a:pt x="46" y="47"/>
                      <a:pt x="57" y="40"/>
                      <a:pt x="69" y="43"/>
                    </a:cubicBezTo>
                    <a:cubicBezTo>
                      <a:pt x="81" y="46"/>
                      <a:pt x="88" y="57"/>
                      <a:pt x="85" y="69"/>
                    </a:cubicBezTo>
                    <a:cubicBezTo>
                      <a:pt x="82" y="81"/>
                      <a:pt x="70" y="88"/>
                      <a:pt x="59" y="85"/>
                    </a:cubicBezTo>
                    <a:close/>
                    <a:moveTo>
                      <a:pt x="87" y="102"/>
                    </a:moveTo>
                    <a:cubicBezTo>
                      <a:pt x="83" y="105"/>
                      <a:pt x="78" y="104"/>
                      <a:pt x="76" y="100"/>
                    </a:cubicBezTo>
                    <a:cubicBezTo>
                      <a:pt x="73" y="96"/>
                      <a:pt x="75" y="90"/>
                      <a:pt x="79" y="88"/>
                    </a:cubicBezTo>
                    <a:cubicBezTo>
                      <a:pt x="83" y="86"/>
                      <a:pt x="88" y="87"/>
                      <a:pt x="90" y="91"/>
                    </a:cubicBezTo>
                    <a:cubicBezTo>
                      <a:pt x="93" y="95"/>
                      <a:pt x="91" y="100"/>
                      <a:pt x="87" y="102"/>
                    </a:cubicBezTo>
                    <a:close/>
                    <a:moveTo>
                      <a:pt x="98" y="81"/>
                    </a:moveTo>
                    <a:cubicBezTo>
                      <a:pt x="93" y="80"/>
                      <a:pt x="90" y="75"/>
                      <a:pt x="91" y="71"/>
                    </a:cubicBezTo>
                    <a:cubicBezTo>
                      <a:pt x="92" y="66"/>
                      <a:pt x="97" y="63"/>
                      <a:pt x="102" y="64"/>
                    </a:cubicBezTo>
                    <a:cubicBezTo>
                      <a:pt x="106" y="65"/>
                      <a:pt x="109" y="70"/>
                      <a:pt x="108" y="75"/>
                    </a:cubicBezTo>
                    <a:cubicBezTo>
                      <a:pt x="107" y="79"/>
                      <a:pt x="102" y="82"/>
                      <a:pt x="98" y="8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2" name="Freeform 24"/>
              <p:cNvSpPr>
                <a:spLocks/>
              </p:cNvSpPr>
              <p:nvPr/>
            </p:nvSpPr>
            <p:spPr bwMode="auto">
              <a:xfrm>
                <a:off x="3694641" y="2667176"/>
                <a:ext cx="44715" cy="43568"/>
              </a:xfrm>
              <a:custGeom>
                <a:avLst/>
                <a:gdLst/>
                <a:ahLst/>
                <a:cxnLst>
                  <a:cxn ang="0">
                    <a:pos x="17" y="1"/>
                  </a:cxn>
                  <a:cxn ang="0">
                    <a:pos x="1" y="11"/>
                  </a:cxn>
                  <a:cxn ang="0">
                    <a:pos x="11" y="26"/>
                  </a:cxn>
                  <a:cxn ang="0">
                    <a:pos x="26" y="17"/>
                  </a:cxn>
                  <a:cxn ang="0">
                    <a:pos x="17" y="1"/>
                  </a:cxn>
                </a:cxnLst>
                <a:rect l="0" t="0" r="r" b="b"/>
                <a:pathLst>
                  <a:path w="28" h="28">
                    <a:moveTo>
                      <a:pt x="17" y="1"/>
                    </a:moveTo>
                    <a:cubicBezTo>
                      <a:pt x="10" y="0"/>
                      <a:pt x="3" y="4"/>
                      <a:pt x="1" y="11"/>
                    </a:cubicBezTo>
                    <a:cubicBezTo>
                      <a:pt x="0" y="18"/>
                      <a:pt x="4" y="25"/>
                      <a:pt x="11" y="26"/>
                    </a:cubicBezTo>
                    <a:cubicBezTo>
                      <a:pt x="18" y="28"/>
                      <a:pt x="25" y="24"/>
                      <a:pt x="26" y="17"/>
                    </a:cubicBezTo>
                    <a:cubicBezTo>
                      <a:pt x="28" y="10"/>
                      <a:pt x="24" y="3"/>
                      <a:pt x="17" y="1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3" name="Freeform 25"/>
              <p:cNvSpPr>
                <a:spLocks noEditPoints="1"/>
              </p:cNvSpPr>
              <p:nvPr/>
            </p:nvSpPr>
            <p:spPr bwMode="auto">
              <a:xfrm>
                <a:off x="4199114" y="1219112"/>
                <a:ext cx="604220" cy="607660"/>
              </a:xfrm>
              <a:custGeom>
                <a:avLst/>
                <a:gdLst/>
                <a:ahLst/>
                <a:cxnLst>
                  <a:cxn ang="0">
                    <a:pos x="375" y="137"/>
                  </a:cxn>
                  <a:cxn ang="0">
                    <a:pos x="346" y="136"/>
                  </a:cxn>
                  <a:cxn ang="0">
                    <a:pos x="340" y="77"/>
                  </a:cxn>
                  <a:cxn ang="0">
                    <a:pos x="323" y="53"/>
                  </a:cxn>
                  <a:cxn ang="0">
                    <a:pos x="297" y="66"/>
                  </a:cxn>
                  <a:cxn ang="0">
                    <a:pos x="277" y="24"/>
                  </a:cxn>
                  <a:cxn ang="0">
                    <a:pos x="252" y="10"/>
                  </a:cxn>
                  <a:cxn ang="0">
                    <a:pos x="234" y="33"/>
                  </a:cxn>
                  <a:cxn ang="0">
                    <a:pos x="197" y="3"/>
                  </a:cxn>
                  <a:cxn ang="0">
                    <a:pos x="168" y="1"/>
                  </a:cxn>
                  <a:cxn ang="0">
                    <a:pos x="162" y="30"/>
                  </a:cxn>
                  <a:cxn ang="0">
                    <a:pos x="117" y="18"/>
                  </a:cxn>
                  <a:cxn ang="0">
                    <a:pos x="89" y="29"/>
                  </a:cxn>
                  <a:cxn ang="0">
                    <a:pos x="96" y="57"/>
                  </a:cxn>
                  <a:cxn ang="0">
                    <a:pos x="50" y="66"/>
                  </a:cxn>
                  <a:cxn ang="0">
                    <a:pos x="30" y="87"/>
                  </a:cxn>
                  <a:cxn ang="0">
                    <a:pos x="47" y="110"/>
                  </a:cxn>
                  <a:cxn ang="0">
                    <a:pos x="10" y="137"/>
                  </a:cxn>
                  <a:cxn ang="0">
                    <a:pos x="0" y="165"/>
                  </a:cxn>
                  <a:cxn ang="0">
                    <a:pos x="26" y="178"/>
                  </a:cxn>
                  <a:cxn ang="0">
                    <a:pos x="26" y="210"/>
                  </a:cxn>
                  <a:cxn ang="0">
                    <a:pos x="1" y="224"/>
                  </a:cxn>
                  <a:cxn ang="0">
                    <a:pos x="11" y="251"/>
                  </a:cxn>
                  <a:cxn ang="0">
                    <a:pos x="57" y="289"/>
                  </a:cxn>
                  <a:cxn ang="0">
                    <a:pos x="41" y="314"/>
                  </a:cxn>
                  <a:cxn ang="0">
                    <a:pos x="64" y="333"/>
                  </a:cxn>
                  <a:cxn ang="0">
                    <a:pos x="110" y="337"/>
                  </a:cxn>
                  <a:cxn ang="0">
                    <a:pos x="106" y="365"/>
                  </a:cxn>
                  <a:cxn ang="0">
                    <a:pos x="135" y="373"/>
                  </a:cxn>
                  <a:cxn ang="0">
                    <a:pos x="179" y="357"/>
                  </a:cxn>
                  <a:cxn ang="0">
                    <a:pos x="189" y="385"/>
                  </a:cxn>
                  <a:cxn ang="0">
                    <a:pos x="218" y="380"/>
                  </a:cxn>
                  <a:cxn ang="0">
                    <a:pos x="250" y="347"/>
                  </a:cxn>
                  <a:cxn ang="0">
                    <a:pos x="270" y="368"/>
                  </a:cxn>
                  <a:cxn ang="0">
                    <a:pos x="294" y="351"/>
                  </a:cxn>
                  <a:cxn ang="0">
                    <a:pos x="310" y="307"/>
                  </a:cxn>
                  <a:cxn ang="0">
                    <a:pos x="337" y="318"/>
                  </a:cxn>
                  <a:cxn ang="0">
                    <a:pos x="351" y="292"/>
                  </a:cxn>
                  <a:cxn ang="0">
                    <a:pos x="347" y="246"/>
                  </a:cxn>
                  <a:cxn ang="0">
                    <a:pos x="376" y="244"/>
                  </a:cxn>
                  <a:cxn ang="0">
                    <a:pos x="379" y="215"/>
                  </a:cxn>
                  <a:cxn ang="0">
                    <a:pos x="356" y="184"/>
                  </a:cxn>
                  <a:cxn ang="0">
                    <a:pos x="378" y="166"/>
                  </a:cxn>
                  <a:cxn ang="0">
                    <a:pos x="267" y="306"/>
                  </a:cxn>
                  <a:cxn ang="0">
                    <a:pos x="211" y="327"/>
                  </a:cxn>
                  <a:cxn ang="0">
                    <a:pos x="184" y="329"/>
                  </a:cxn>
                  <a:cxn ang="0">
                    <a:pos x="127" y="313"/>
                  </a:cxn>
                  <a:cxn ang="0">
                    <a:pos x="75" y="265"/>
                  </a:cxn>
                  <a:cxn ang="0">
                    <a:pos x="55" y="209"/>
                  </a:cxn>
                  <a:cxn ang="0">
                    <a:pos x="55" y="177"/>
                  </a:cxn>
                  <a:cxn ang="0">
                    <a:pos x="74" y="121"/>
                  </a:cxn>
                  <a:cxn ang="0">
                    <a:pos x="115" y="79"/>
                  </a:cxn>
                  <a:cxn ang="0">
                    <a:pos x="170" y="57"/>
                  </a:cxn>
                  <a:cxn ang="0">
                    <a:pos x="197" y="56"/>
                  </a:cxn>
                  <a:cxn ang="0">
                    <a:pos x="255" y="72"/>
                  </a:cxn>
                  <a:cxn ang="0">
                    <a:pos x="306" y="120"/>
                  </a:cxn>
                  <a:cxn ang="0">
                    <a:pos x="326" y="175"/>
                  </a:cxn>
                  <a:cxn ang="0">
                    <a:pos x="327" y="207"/>
                  </a:cxn>
                  <a:cxn ang="0">
                    <a:pos x="307" y="263"/>
                  </a:cxn>
                  <a:cxn ang="0">
                    <a:pos x="267" y="306"/>
                  </a:cxn>
                </a:cxnLst>
                <a:rect l="0" t="0" r="r" b="b"/>
                <a:pathLst>
                  <a:path w="382" h="385">
                    <a:moveTo>
                      <a:pt x="380" y="161"/>
                    </a:moveTo>
                    <a:cubicBezTo>
                      <a:pt x="375" y="137"/>
                      <a:pt x="375" y="137"/>
                      <a:pt x="375" y="137"/>
                    </a:cubicBezTo>
                    <a:cubicBezTo>
                      <a:pt x="374" y="135"/>
                      <a:pt x="372" y="133"/>
                      <a:pt x="371" y="133"/>
                    </a:cubicBezTo>
                    <a:cubicBezTo>
                      <a:pt x="346" y="136"/>
                      <a:pt x="346" y="136"/>
                      <a:pt x="346" y="136"/>
                    </a:cubicBezTo>
                    <a:cubicBezTo>
                      <a:pt x="341" y="121"/>
                      <a:pt x="334" y="108"/>
                      <a:pt x="325" y="96"/>
                    </a:cubicBezTo>
                    <a:cubicBezTo>
                      <a:pt x="340" y="77"/>
                      <a:pt x="340" y="77"/>
                      <a:pt x="340" y="77"/>
                    </a:cubicBezTo>
                    <a:cubicBezTo>
                      <a:pt x="342" y="75"/>
                      <a:pt x="342" y="73"/>
                      <a:pt x="340" y="71"/>
                    </a:cubicBezTo>
                    <a:cubicBezTo>
                      <a:pt x="323" y="53"/>
                      <a:pt x="323" y="53"/>
                      <a:pt x="323" y="53"/>
                    </a:cubicBezTo>
                    <a:cubicBezTo>
                      <a:pt x="322" y="51"/>
                      <a:pt x="319" y="51"/>
                      <a:pt x="318" y="52"/>
                    </a:cubicBezTo>
                    <a:cubicBezTo>
                      <a:pt x="297" y="66"/>
                      <a:pt x="297" y="66"/>
                      <a:pt x="297" y="66"/>
                    </a:cubicBezTo>
                    <a:cubicBezTo>
                      <a:pt x="289" y="59"/>
                      <a:pt x="281" y="53"/>
                      <a:pt x="272" y="48"/>
                    </a:cubicBezTo>
                    <a:cubicBezTo>
                      <a:pt x="277" y="24"/>
                      <a:pt x="277" y="24"/>
                      <a:pt x="277" y="24"/>
                    </a:cubicBezTo>
                    <a:cubicBezTo>
                      <a:pt x="278" y="22"/>
                      <a:pt x="277" y="20"/>
                      <a:pt x="275" y="19"/>
                    </a:cubicBezTo>
                    <a:cubicBezTo>
                      <a:pt x="252" y="10"/>
                      <a:pt x="252" y="10"/>
                      <a:pt x="252" y="10"/>
                    </a:cubicBezTo>
                    <a:cubicBezTo>
                      <a:pt x="250" y="9"/>
                      <a:pt x="248" y="10"/>
                      <a:pt x="247" y="12"/>
                    </a:cubicBezTo>
                    <a:cubicBezTo>
                      <a:pt x="234" y="33"/>
                      <a:pt x="234" y="33"/>
                      <a:pt x="234" y="33"/>
                    </a:cubicBezTo>
                    <a:cubicBezTo>
                      <a:pt x="224" y="30"/>
                      <a:pt x="213" y="28"/>
                      <a:pt x="202" y="28"/>
                    </a:cubicBezTo>
                    <a:cubicBezTo>
                      <a:pt x="197" y="3"/>
                      <a:pt x="197" y="3"/>
                      <a:pt x="197" y="3"/>
                    </a:cubicBezTo>
                    <a:cubicBezTo>
                      <a:pt x="197" y="1"/>
                      <a:pt x="195" y="0"/>
                      <a:pt x="193" y="0"/>
                    </a:cubicBezTo>
                    <a:cubicBezTo>
                      <a:pt x="168" y="1"/>
                      <a:pt x="168" y="1"/>
                      <a:pt x="168" y="1"/>
                    </a:cubicBezTo>
                    <a:cubicBezTo>
                      <a:pt x="166" y="1"/>
                      <a:pt x="164" y="3"/>
                      <a:pt x="164" y="5"/>
                    </a:cubicBezTo>
                    <a:cubicBezTo>
                      <a:pt x="162" y="30"/>
                      <a:pt x="162" y="30"/>
                      <a:pt x="162" y="30"/>
                    </a:cubicBezTo>
                    <a:cubicBezTo>
                      <a:pt x="151" y="32"/>
                      <a:pt x="141" y="34"/>
                      <a:pt x="131" y="38"/>
                    </a:cubicBezTo>
                    <a:cubicBezTo>
                      <a:pt x="117" y="18"/>
                      <a:pt x="117" y="18"/>
                      <a:pt x="117" y="18"/>
                    </a:cubicBezTo>
                    <a:cubicBezTo>
                      <a:pt x="115" y="17"/>
                      <a:pt x="113" y="16"/>
                      <a:pt x="111" y="17"/>
                    </a:cubicBezTo>
                    <a:cubicBezTo>
                      <a:pt x="89" y="29"/>
                      <a:pt x="89" y="29"/>
                      <a:pt x="89" y="29"/>
                    </a:cubicBezTo>
                    <a:cubicBezTo>
                      <a:pt x="87" y="30"/>
                      <a:pt x="87" y="32"/>
                      <a:pt x="87" y="34"/>
                    </a:cubicBezTo>
                    <a:cubicBezTo>
                      <a:pt x="96" y="57"/>
                      <a:pt x="96" y="57"/>
                      <a:pt x="96" y="57"/>
                    </a:cubicBezTo>
                    <a:cubicBezTo>
                      <a:pt x="87" y="63"/>
                      <a:pt x="79" y="70"/>
                      <a:pt x="72" y="78"/>
                    </a:cubicBezTo>
                    <a:cubicBezTo>
                      <a:pt x="50" y="66"/>
                      <a:pt x="50" y="66"/>
                      <a:pt x="50" y="66"/>
                    </a:cubicBezTo>
                    <a:cubicBezTo>
                      <a:pt x="48" y="65"/>
                      <a:pt x="46" y="66"/>
                      <a:pt x="45" y="67"/>
                    </a:cubicBezTo>
                    <a:cubicBezTo>
                      <a:pt x="30" y="87"/>
                      <a:pt x="30" y="87"/>
                      <a:pt x="30" y="87"/>
                    </a:cubicBezTo>
                    <a:cubicBezTo>
                      <a:pt x="28" y="89"/>
                      <a:pt x="29" y="91"/>
                      <a:pt x="30" y="93"/>
                    </a:cubicBezTo>
                    <a:cubicBezTo>
                      <a:pt x="47" y="110"/>
                      <a:pt x="47" y="110"/>
                      <a:pt x="47" y="110"/>
                    </a:cubicBezTo>
                    <a:cubicBezTo>
                      <a:pt x="42" y="119"/>
                      <a:pt x="38" y="129"/>
                      <a:pt x="34" y="139"/>
                    </a:cubicBezTo>
                    <a:cubicBezTo>
                      <a:pt x="10" y="137"/>
                      <a:pt x="10" y="137"/>
                      <a:pt x="10" y="137"/>
                    </a:cubicBezTo>
                    <a:cubicBezTo>
                      <a:pt x="8" y="137"/>
                      <a:pt x="6" y="139"/>
                      <a:pt x="5" y="141"/>
                    </a:cubicBezTo>
                    <a:cubicBezTo>
                      <a:pt x="0" y="165"/>
                      <a:pt x="0" y="165"/>
                      <a:pt x="0" y="165"/>
                    </a:cubicBezTo>
                    <a:cubicBezTo>
                      <a:pt x="0" y="167"/>
                      <a:pt x="1" y="169"/>
                      <a:pt x="3" y="170"/>
                    </a:cubicBezTo>
                    <a:cubicBezTo>
                      <a:pt x="26" y="178"/>
                      <a:pt x="26" y="178"/>
                      <a:pt x="26" y="178"/>
                    </a:cubicBezTo>
                    <a:cubicBezTo>
                      <a:pt x="25" y="186"/>
                      <a:pt x="25" y="193"/>
                      <a:pt x="26" y="201"/>
                    </a:cubicBezTo>
                    <a:cubicBezTo>
                      <a:pt x="26" y="204"/>
                      <a:pt x="26" y="207"/>
                      <a:pt x="26" y="210"/>
                    </a:cubicBezTo>
                    <a:cubicBezTo>
                      <a:pt x="3" y="219"/>
                      <a:pt x="3" y="219"/>
                      <a:pt x="3" y="219"/>
                    </a:cubicBezTo>
                    <a:cubicBezTo>
                      <a:pt x="2" y="220"/>
                      <a:pt x="1" y="222"/>
                      <a:pt x="1" y="224"/>
                    </a:cubicBezTo>
                    <a:cubicBezTo>
                      <a:pt x="7" y="248"/>
                      <a:pt x="7" y="248"/>
                      <a:pt x="7" y="248"/>
                    </a:cubicBezTo>
                    <a:cubicBezTo>
                      <a:pt x="7" y="250"/>
                      <a:pt x="9" y="252"/>
                      <a:pt x="11" y="251"/>
                    </a:cubicBezTo>
                    <a:cubicBezTo>
                      <a:pt x="36" y="249"/>
                      <a:pt x="36" y="249"/>
                      <a:pt x="36" y="249"/>
                    </a:cubicBezTo>
                    <a:cubicBezTo>
                      <a:pt x="41" y="264"/>
                      <a:pt x="48" y="277"/>
                      <a:pt x="57" y="289"/>
                    </a:cubicBezTo>
                    <a:cubicBezTo>
                      <a:pt x="41" y="308"/>
                      <a:pt x="41" y="308"/>
                      <a:pt x="41" y="308"/>
                    </a:cubicBezTo>
                    <a:cubicBezTo>
                      <a:pt x="40" y="310"/>
                      <a:pt x="40" y="312"/>
                      <a:pt x="41" y="314"/>
                    </a:cubicBezTo>
                    <a:cubicBezTo>
                      <a:pt x="58" y="332"/>
                      <a:pt x="58" y="332"/>
                      <a:pt x="58" y="332"/>
                    </a:cubicBezTo>
                    <a:cubicBezTo>
                      <a:pt x="60" y="333"/>
                      <a:pt x="62" y="334"/>
                      <a:pt x="64" y="333"/>
                    </a:cubicBezTo>
                    <a:cubicBezTo>
                      <a:pt x="84" y="319"/>
                      <a:pt x="84" y="319"/>
                      <a:pt x="84" y="319"/>
                    </a:cubicBezTo>
                    <a:cubicBezTo>
                      <a:pt x="92" y="325"/>
                      <a:pt x="101" y="331"/>
                      <a:pt x="110" y="337"/>
                    </a:cubicBezTo>
                    <a:cubicBezTo>
                      <a:pt x="104" y="361"/>
                      <a:pt x="104" y="361"/>
                      <a:pt x="104" y="361"/>
                    </a:cubicBezTo>
                    <a:cubicBezTo>
                      <a:pt x="104" y="363"/>
                      <a:pt x="105" y="365"/>
                      <a:pt x="106" y="365"/>
                    </a:cubicBezTo>
                    <a:cubicBezTo>
                      <a:pt x="130" y="375"/>
                      <a:pt x="130" y="375"/>
                      <a:pt x="130" y="375"/>
                    </a:cubicBezTo>
                    <a:cubicBezTo>
                      <a:pt x="131" y="376"/>
                      <a:pt x="134" y="375"/>
                      <a:pt x="135" y="373"/>
                    </a:cubicBezTo>
                    <a:cubicBezTo>
                      <a:pt x="147" y="352"/>
                      <a:pt x="147" y="352"/>
                      <a:pt x="147" y="352"/>
                    </a:cubicBezTo>
                    <a:cubicBezTo>
                      <a:pt x="158" y="355"/>
                      <a:pt x="168" y="356"/>
                      <a:pt x="179" y="357"/>
                    </a:cubicBezTo>
                    <a:cubicBezTo>
                      <a:pt x="184" y="381"/>
                      <a:pt x="184" y="381"/>
                      <a:pt x="184" y="381"/>
                    </a:cubicBezTo>
                    <a:cubicBezTo>
                      <a:pt x="185" y="383"/>
                      <a:pt x="187" y="385"/>
                      <a:pt x="189" y="385"/>
                    </a:cubicBezTo>
                    <a:cubicBezTo>
                      <a:pt x="214" y="383"/>
                      <a:pt x="214" y="383"/>
                      <a:pt x="214" y="383"/>
                    </a:cubicBezTo>
                    <a:cubicBezTo>
                      <a:pt x="216" y="383"/>
                      <a:pt x="217" y="382"/>
                      <a:pt x="218" y="380"/>
                    </a:cubicBezTo>
                    <a:cubicBezTo>
                      <a:pt x="220" y="355"/>
                      <a:pt x="220" y="355"/>
                      <a:pt x="220" y="355"/>
                    </a:cubicBezTo>
                    <a:cubicBezTo>
                      <a:pt x="230" y="353"/>
                      <a:pt x="240" y="350"/>
                      <a:pt x="250" y="347"/>
                    </a:cubicBezTo>
                    <a:cubicBezTo>
                      <a:pt x="265" y="366"/>
                      <a:pt x="265" y="366"/>
                      <a:pt x="265" y="366"/>
                    </a:cubicBezTo>
                    <a:cubicBezTo>
                      <a:pt x="266" y="368"/>
                      <a:pt x="268" y="369"/>
                      <a:pt x="270" y="368"/>
                    </a:cubicBezTo>
                    <a:cubicBezTo>
                      <a:pt x="292" y="356"/>
                      <a:pt x="292" y="356"/>
                      <a:pt x="292" y="356"/>
                    </a:cubicBezTo>
                    <a:cubicBezTo>
                      <a:pt x="294" y="355"/>
                      <a:pt x="295" y="353"/>
                      <a:pt x="294" y="351"/>
                    </a:cubicBezTo>
                    <a:cubicBezTo>
                      <a:pt x="286" y="328"/>
                      <a:pt x="286" y="328"/>
                      <a:pt x="286" y="328"/>
                    </a:cubicBezTo>
                    <a:cubicBezTo>
                      <a:pt x="294" y="321"/>
                      <a:pt x="302" y="315"/>
                      <a:pt x="310" y="307"/>
                    </a:cubicBezTo>
                    <a:cubicBezTo>
                      <a:pt x="331" y="319"/>
                      <a:pt x="331" y="319"/>
                      <a:pt x="331" y="319"/>
                    </a:cubicBezTo>
                    <a:cubicBezTo>
                      <a:pt x="333" y="320"/>
                      <a:pt x="336" y="319"/>
                      <a:pt x="337" y="318"/>
                    </a:cubicBezTo>
                    <a:cubicBezTo>
                      <a:pt x="352" y="298"/>
                      <a:pt x="352" y="298"/>
                      <a:pt x="352" y="298"/>
                    </a:cubicBezTo>
                    <a:cubicBezTo>
                      <a:pt x="353" y="296"/>
                      <a:pt x="353" y="294"/>
                      <a:pt x="351" y="292"/>
                    </a:cubicBezTo>
                    <a:cubicBezTo>
                      <a:pt x="334" y="275"/>
                      <a:pt x="334" y="275"/>
                      <a:pt x="334" y="275"/>
                    </a:cubicBezTo>
                    <a:cubicBezTo>
                      <a:pt x="339" y="266"/>
                      <a:pt x="344" y="256"/>
                      <a:pt x="347" y="246"/>
                    </a:cubicBezTo>
                    <a:cubicBezTo>
                      <a:pt x="372" y="248"/>
                      <a:pt x="372" y="248"/>
                      <a:pt x="372" y="248"/>
                    </a:cubicBezTo>
                    <a:cubicBezTo>
                      <a:pt x="374" y="248"/>
                      <a:pt x="376" y="246"/>
                      <a:pt x="376" y="244"/>
                    </a:cubicBezTo>
                    <a:cubicBezTo>
                      <a:pt x="381" y="220"/>
                      <a:pt x="381" y="220"/>
                      <a:pt x="381" y="220"/>
                    </a:cubicBezTo>
                    <a:cubicBezTo>
                      <a:pt x="382" y="218"/>
                      <a:pt x="380" y="216"/>
                      <a:pt x="379" y="215"/>
                    </a:cubicBezTo>
                    <a:cubicBezTo>
                      <a:pt x="355" y="206"/>
                      <a:pt x="355" y="206"/>
                      <a:pt x="355" y="206"/>
                    </a:cubicBezTo>
                    <a:cubicBezTo>
                      <a:pt x="356" y="199"/>
                      <a:pt x="356" y="192"/>
                      <a:pt x="356" y="184"/>
                    </a:cubicBezTo>
                    <a:cubicBezTo>
                      <a:pt x="356" y="181"/>
                      <a:pt x="355" y="178"/>
                      <a:pt x="355" y="175"/>
                    </a:cubicBezTo>
                    <a:cubicBezTo>
                      <a:pt x="378" y="166"/>
                      <a:pt x="378" y="166"/>
                      <a:pt x="378" y="166"/>
                    </a:cubicBezTo>
                    <a:cubicBezTo>
                      <a:pt x="380" y="165"/>
                      <a:pt x="381" y="163"/>
                      <a:pt x="380" y="161"/>
                    </a:cubicBezTo>
                    <a:close/>
                    <a:moveTo>
                      <a:pt x="267" y="306"/>
                    </a:moveTo>
                    <a:cubicBezTo>
                      <a:pt x="259" y="311"/>
                      <a:pt x="251" y="315"/>
                      <a:pt x="242" y="319"/>
                    </a:cubicBezTo>
                    <a:cubicBezTo>
                      <a:pt x="233" y="323"/>
                      <a:pt x="222" y="326"/>
                      <a:pt x="211" y="327"/>
                    </a:cubicBezTo>
                    <a:cubicBezTo>
                      <a:pt x="207" y="328"/>
                      <a:pt x="202" y="329"/>
                      <a:pt x="198" y="329"/>
                    </a:cubicBezTo>
                    <a:cubicBezTo>
                      <a:pt x="193" y="329"/>
                      <a:pt x="188" y="329"/>
                      <a:pt x="184" y="329"/>
                    </a:cubicBezTo>
                    <a:cubicBezTo>
                      <a:pt x="173" y="328"/>
                      <a:pt x="163" y="327"/>
                      <a:pt x="152" y="324"/>
                    </a:cubicBezTo>
                    <a:cubicBezTo>
                      <a:pt x="144" y="321"/>
                      <a:pt x="135" y="317"/>
                      <a:pt x="127" y="313"/>
                    </a:cubicBezTo>
                    <a:cubicBezTo>
                      <a:pt x="117" y="308"/>
                      <a:pt x="109" y="302"/>
                      <a:pt x="101" y="295"/>
                    </a:cubicBezTo>
                    <a:cubicBezTo>
                      <a:pt x="91" y="286"/>
                      <a:pt x="82" y="276"/>
                      <a:pt x="75" y="265"/>
                    </a:cubicBezTo>
                    <a:cubicBezTo>
                      <a:pt x="72" y="259"/>
                      <a:pt x="68" y="254"/>
                      <a:pt x="66" y="247"/>
                    </a:cubicBezTo>
                    <a:cubicBezTo>
                      <a:pt x="60" y="236"/>
                      <a:pt x="57" y="223"/>
                      <a:pt x="55" y="209"/>
                    </a:cubicBezTo>
                    <a:cubicBezTo>
                      <a:pt x="55" y="206"/>
                      <a:pt x="54" y="203"/>
                      <a:pt x="54" y="199"/>
                    </a:cubicBezTo>
                    <a:cubicBezTo>
                      <a:pt x="54" y="192"/>
                      <a:pt x="54" y="185"/>
                      <a:pt x="55" y="177"/>
                    </a:cubicBezTo>
                    <a:cubicBezTo>
                      <a:pt x="56" y="168"/>
                      <a:pt x="58" y="159"/>
                      <a:pt x="61" y="151"/>
                    </a:cubicBezTo>
                    <a:cubicBezTo>
                      <a:pt x="64" y="140"/>
                      <a:pt x="68" y="131"/>
                      <a:pt x="74" y="121"/>
                    </a:cubicBezTo>
                    <a:cubicBezTo>
                      <a:pt x="79" y="114"/>
                      <a:pt x="84" y="106"/>
                      <a:pt x="91" y="100"/>
                    </a:cubicBezTo>
                    <a:cubicBezTo>
                      <a:pt x="98" y="92"/>
                      <a:pt x="106" y="85"/>
                      <a:pt x="115" y="79"/>
                    </a:cubicBezTo>
                    <a:cubicBezTo>
                      <a:pt x="123" y="74"/>
                      <a:pt x="131" y="69"/>
                      <a:pt x="139" y="66"/>
                    </a:cubicBezTo>
                    <a:cubicBezTo>
                      <a:pt x="149" y="62"/>
                      <a:pt x="159" y="59"/>
                      <a:pt x="170" y="57"/>
                    </a:cubicBezTo>
                    <a:cubicBezTo>
                      <a:pt x="175" y="57"/>
                      <a:pt x="179" y="56"/>
                      <a:pt x="184" y="56"/>
                    </a:cubicBezTo>
                    <a:cubicBezTo>
                      <a:pt x="188" y="56"/>
                      <a:pt x="193" y="56"/>
                      <a:pt x="197" y="56"/>
                    </a:cubicBezTo>
                    <a:cubicBezTo>
                      <a:pt x="208" y="56"/>
                      <a:pt x="219" y="58"/>
                      <a:pt x="229" y="61"/>
                    </a:cubicBezTo>
                    <a:cubicBezTo>
                      <a:pt x="238" y="64"/>
                      <a:pt x="246" y="67"/>
                      <a:pt x="255" y="72"/>
                    </a:cubicBezTo>
                    <a:cubicBezTo>
                      <a:pt x="264" y="77"/>
                      <a:pt x="273" y="83"/>
                      <a:pt x="281" y="90"/>
                    </a:cubicBezTo>
                    <a:cubicBezTo>
                      <a:pt x="291" y="98"/>
                      <a:pt x="299" y="108"/>
                      <a:pt x="306" y="120"/>
                    </a:cubicBezTo>
                    <a:cubicBezTo>
                      <a:pt x="310" y="125"/>
                      <a:pt x="313" y="131"/>
                      <a:pt x="316" y="137"/>
                    </a:cubicBezTo>
                    <a:cubicBezTo>
                      <a:pt x="321" y="149"/>
                      <a:pt x="325" y="162"/>
                      <a:pt x="326" y="175"/>
                    </a:cubicBezTo>
                    <a:cubicBezTo>
                      <a:pt x="327" y="179"/>
                      <a:pt x="327" y="182"/>
                      <a:pt x="327" y="185"/>
                    </a:cubicBezTo>
                    <a:cubicBezTo>
                      <a:pt x="328" y="193"/>
                      <a:pt x="327" y="200"/>
                      <a:pt x="327" y="207"/>
                    </a:cubicBezTo>
                    <a:cubicBezTo>
                      <a:pt x="326" y="217"/>
                      <a:pt x="324" y="226"/>
                      <a:pt x="321" y="234"/>
                    </a:cubicBezTo>
                    <a:cubicBezTo>
                      <a:pt x="318" y="245"/>
                      <a:pt x="313" y="254"/>
                      <a:pt x="307" y="263"/>
                    </a:cubicBezTo>
                    <a:cubicBezTo>
                      <a:pt x="303" y="271"/>
                      <a:pt x="297" y="279"/>
                      <a:pt x="291" y="285"/>
                    </a:cubicBezTo>
                    <a:cubicBezTo>
                      <a:pt x="284" y="293"/>
                      <a:pt x="275" y="300"/>
                      <a:pt x="267" y="30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4" name="Freeform 26"/>
              <p:cNvSpPr>
                <a:spLocks/>
              </p:cNvSpPr>
              <p:nvPr/>
            </p:nvSpPr>
            <p:spPr bwMode="auto">
              <a:xfrm>
                <a:off x="4325232" y="1346376"/>
                <a:ext cx="350837" cy="350838"/>
              </a:xfrm>
              <a:custGeom>
                <a:avLst/>
                <a:gdLst/>
                <a:ahLst/>
                <a:cxnLst>
                  <a:cxn ang="0">
                    <a:pos x="221" y="98"/>
                  </a:cxn>
                  <a:cxn ang="0">
                    <a:pos x="212" y="67"/>
                  </a:cxn>
                  <a:cxn ang="0">
                    <a:pos x="205" y="52"/>
                  </a:cxn>
                  <a:cxn ang="0">
                    <a:pos x="184" y="28"/>
                  </a:cxn>
                  <a:cxn ang="0">
                    <a:pos x="163" y="13"/>
                  </a:cxn>
                  <a:cxn ang="0">
                    <a:pos x="142" y="5"/>
                  </a:cxn>
                  <a:cxn ang="0">
                    <a:pos x="116" y="1"/>
                  </a:cxn>
                  <a:cxn ang="0">
                    <a:pos x="105" y="1"/>
                  </a:cxn>
                  <a:cxn ang="0">
                    <a:pos x="94" y="2"/>
                  </a:cxn>
                  <a:cxn ang="0">
                    <a:pos x="69" y="9"/>
                  </a:cxn>
                  <a:cxn ang="0">
                    <a:pos x="49" y="19"/>
                  </a:cxn>
                  <a:cxn ang="0">
                    <a:pos x="29" y="36"/>
                  </a:cxn>
                  <a:cxn ang="0">
                    <a:pos x="16" y="54"/>
                  </a:cxn>
                  <a:cxn ang="0">
                    <a:pos x="5" y="77"/>
                  </a:cxn>
                  <a:cxn ang="0">
                    <a:pos x="0" y="99"/>
                  </a:cxn>
                  <a:cxn ang="0">
                    <a:pos x="0" y="117"/>
                  </a:cxn>
                  <a:cxn ang="0">
                    <a:pos x="1" y="125"/>
                  </a:cxn>
                  <a:cxn ang="0">
                    <a:pos x="9" y="156"/>
                  </a:cxn>
                  <a:cxn ang="0">
                    <a:pos x="17" y="170"/>
                  </a:cxn>
                  <a:cxn ang="0">
                    <a:pos x="37" y="195"/>
                  </a:cxn>
                  <a:cxn ang="0">
                    <a:pos x="59" y="210"/>
                  </a:cxn>
                  <a:cxn ang="0">
                    <a:pos x="80" y="218"/>
                  </a:cxn>
                  <a:cxn ang="0">
                    <a:pos x="105" y="222"/>
                  </a:cxn>
                  <a:cxn ang="0">
                    <a:pos x="116" y="222"/>
                  </a:cxn>
                  <a:cxn ang="0">
                    <a:pos x="128" y="221"/>
                  </a:cxn>
                  <a:cxn ang="0">
                    <a:pos x="153" y="214"/>
                  </a:cxn>
                  <a:cxn ang="0">
                    <a:pos x="172" y="204"/>
                  </a:cxn>
                  <a:cxn ang="0">
                    <a:pos x="192" y="187"/>
                  </a:cxn>
                  <a:cxn ang="0">
                    <a:pos x="206" y="169"/>
                  </a:cxn>
                  <a:cxn ang="0">
                    <a:pos x="216" y="145"/>
                  </a:cxn>
                  <a:cxn ang="0">
                    <a:pos x="221" y="124"/>
                  </a:cxn>
                  <a:cxn ang="0">
                    <a:pos x="222" y="106"/>
                  </a:cxn>
                  <a:cxn ang="0">
                    <a:pos x="221" y="98"/>
                  </a:cxn>
                </a:cxnLst>
                <a:rect l="0" t="0" r="r" b="b"/>
                <a:pathLst>
                  <a:path w="222" h="222">
                    <a:moveTo>
                      <a:pt x="221" y="98"/>
                    </a:moveTo>
                    <a:cubicBezTo>
                      <a:pt x="219" y="87"/>
                      <a:pt x="217" y="76"/>
                      <a:pt x="212" y="67"/>
                    </a:cubicBezTo>
                    <a:cubicBezTo>
                      <a:pt x="210" y="62"/>
                      <a:pt x="208" y="57"/>
                      <a:pt x="205" y="52"/>
                    </a:cubicBezTo>
                    <a:cubicBezTo>
                      <a:pt x="199" y="43"/>
                      <a:pt x="192" y="35"/>
                      <a:pt x="184" y="28"/>
                    </a:cubicBezTo>
                    <a:cubicBezTo>
                      <a:pt x="177" y="22"/>
                      <a:pt x="170" y="17"/>
                      <a:pt x="163" y="13"/>
                    </a:cubicBezTo>
                    <a:cubicBezTo>
                      <a:pt x="156" y="10"/>
                      <a:pt x="149" y="7"/>
                      <a:pt x="142" y="5"/>
                    </a:cubicBezTo>
                    <a:cubicBezTo>
                      <a:pt x="134" y="2"/>
                      <a:pt x="125" y="1"/>
                      <a:pt x="116" y="1"/>
                    </a:cubicBezTo>
                    <a:cubicBezTo>
                      <a:pt x="113" y="0"/>
                      <a:pt x="109" y="0"/>
                      <a:pt x="105" y="1"/>
                    </a:cubicBezTo>
                    <a:cubicBezTo>
                      <a:pt x="101" y="1"/>
                      <a:pt x="98" y="1"/>
                      <a:pt x="94" y="2"/>
                    </a:cubicBezTo>
                    <a:cubicBezTo>
                      <a:pt x="85" y="3"/>
                      <a:pt x="77" y="5"/>
                      <a:pt x="69" y="9"/>
                    </a:cubicBezTo>
                    <a:cubicBezTo>
                      <a:pt x="62" y="11"/>
                      <a:pt x="55" y="15"/>
                      <a:pt x="49" y="19"/>
                    </a:cubicBezTo>
                    <a:cubicBezTo>
                      <a:pt x="42" y="24"/>
                      <a:pt x="35" y="30"/>
                      <a:pt x="29" y="36"/>
                    </a:cubicBezTo>
                    <a:cubicBezTo>
                      <a:pt x="24" y="41"/>
                      <a:pt x="20" y="47"/>
                      <a:pt x="16" y="54"/>
                    </a:cubicBezTo>
                    <a:cubicBezTo>
                      <a:pt x="11" y="61"/>
                      <a:pt x="8" y="69"/>
                      <a:pt x="5" y="77"/>
                    </a:cubicBezTo>
                    <a:cubicBezTo>
                      <a:pt x="3" y="84"/>
                      <a:pt x="1" y="92"/>
                      <a:pt x="0" y="99"/>
                    </a:cubicBezTo>
                    <a:cubicBezTo>
                      <a:pt x="0" y="105"/>
                      <a:pt x="0" y="111"/>
                      <a:pt x="0" y="117"/>
                    </a:cubicBezTo>
                    <a:cubicBezTo>
                      <a:pt x="0" y="120"/>
                      <a:pt x="0" y="123"/>
                      <a:pt x="1" y="125"/>
                    </a:cubicBezTo>
                    <a:cubicBezTo>
                      <a:pt x="2" y="136"/>
                      <a:pt x="5" y="146"/>
                      <a:pt x="9" y="156"/>
                    </a:cubicBezTo>
                    <a:cubicBezTo>
                      <a:pt x="11" y="161"/>
                      <a:pt x="14" y="166"/>
                      <a:pt x="17" y="170"/>
                    </a:cubicBezTo>
                    <a:cubicBezTo>
                      <a:pt x="22" y="180"/>
                      <a:pt x="30" y="188"/>
                      <a:pt x="37" y="195"/>
                    </a:cubicBezTo>
                    <a:cubicBezTo>
                      <a:pt x="44" y="200"/>
                      <a:pt x="51" y="205"/>
                      <a:pt x="59" y="210"/>
                    </a:cubicBezTo>
                    <a:cubicBezTo>
                      <a:pt x="65" y="213"/>
                      <a:pt x="72" y="216"/>
                      <a:pt x="80" y="218"/>
                    </a:cubicBezTo>
                    <a:cubicBezTo>
                      <a:pt x="88" y="220"/>
                      <a:pt x="96" y="222"/>
                      <a:pt x="105" y="222"/>
                    </a:cubicBezTo>
                    <a:cubicBezTo>
                      <a:pt x="109" y="222"/>
                      <a:pt x="113" y="222"/>
                      <a:pt x="116" y="222"/>
                    </a:cubicBezTo>
                    <a:cubicBezTo>
                      <a:pt x="120" y="222"/>
                      <a:pt x="124" y="222"/>
                      <a:pt x="128" y="221"/>
                    </a:cubicBezTo>
                    <a:cubicBezTo>
                      <a:pt x="136" y="220"/>
                      <a:pt x="145" y="217"/>
                      <a:pt x="153" y="214"/>
                    </a:cubicBezTo>
                    <a:cubicBezTo>
                      <a:pt x="160" y="211"/>
                      <a:pt x="166" y="208"/>
                      <a:pt x="172" y="204"/>
                    </a:cubicBezTo>
                    <a:cubicBezTo>
                      <a:pt x="180" y="199"/>
                      <a:pt x="186" y="193"/>
                      <a:pt x="192" y="187"/>
                    </a:cubicBezTo>
                    <a:cubicBezTo>
                      <a:pt x="197" y="181"/>
                      <a:pt x="202" y="175"/>
                      <a:pt x="206" y="169"/>
                    </a:cubicBezTo>
                    <a:cubicBezTo>
                      <a:pt x="210" y="162"/>
                      <a:pt x="214" y="154"/>
                      <a:pt x="216" y="145"/>
                    </a:cubicBezTo>
                    <a:cubicBezTo>
                      <a:pt x="219" y="138"/>
                      <a:pt x="220" y="131"/>
                      <a:pt x="221" y="124"/>
                    </a:cubicBezTo>
                    <a:cubicBezTo>
                      <a:pt x="222" y="118"/>
                      <a:pt x="222" y="112"/>
                      <a:pt x="222" y="106"/>
                    </a:cubicBezTo>
                    <a:cubicBezTo>
                      <a:pt x="221" y="103"/>
                      <a:pt x="221" y="100"/>
                      <a:pt x="221" y="98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5" name="Freeform 27"/>
              <p:cNvSpPr>
                <a:spLocks noEditPoints="1"/>
              </p:cNvSpPr>
              <p:nvPr/>
            </p:nvSpPr>
            <p:spPr bwMode="auto">
              <a:xfrm>
                <a:off x="4724223" y="1589440"/>
                <a:ext cx="268287" cy="274020"/>
              </a:xfrm>
              <a:custGeom>
                <a:avLst/>
                <a:gdLst/>
                <a:ahLst/>
                <a:cxnLst>
                  <a:cxn ang="0">
                    <a:pos x="136" y="114"/>
                  </a:cxn>
                  <a:cxn ang="0">
                    <a:pos x="142" y="81"/>
                  </a:cxn>
                  <a:cxn ang="0">
                    <a:pos x="170" y="67"/>
                  </a:cxn>
                  <a:cxn ang="0">
                    <a:pos x="158" y="50"/>
                  </a:cxn>
                  <a:cxn ang="0">
                    <a:pos x="109" y="35"/>
                  </a:cxn>
                  <a:cxn ang="0">
                    <a:pos x="111" y="4"/>
                  </a:cxn>
                  <a:cxn ang="0">
                    <a:pos x="90" y="6"/>
                  </a:cxn>
                  <a:cxn ang="0">
                    <a:pos x="52" y="40"/>
                  </a:cxn>
                  <a:cxn ang="0">
                    <a:pos x="26" y="23"/>
                  </a:cxn>
                  <a:cxn ang="0">
                    <a:pos x="18" y="42"/>
                  </a:cxn>
                  <a:cxn ang="0">
                    <a:pos x="29" y="75"/>
                  </a:cxn>
                  <a:cxn ang="0">
                    <a:pos x="6" y="101"/>
                  </a:cxn>
                  <a:cxn ang="0">
                    <a:pos x="6" y="123"/>
                  </a:cxn>
                  <a:cxn ang="0">
                    <a:pos x="37" y="117"/>
                  </a:cxn>
                  <a:cxn ang="0">
                    <a:pos x="58" y="163"/>
                  </a:cxn>
                  <a:cxn ang="0">
                    <a:pos x="77" y="173"/>
                  </a:cxn>
                  <a:cxn ang="0">
                    <a:pos x="87" y="144"/>
                  </a:cxn>
                  <a:cxn ang="0">
                    <a:pos x="138" y="149"/>
                  </a:cxn>
                  <a:cxn ang="0">
                    <a:pos x="156" y="137"/>
                  </a:cxn>
                  <a:cxn ang="0">
                    <a:pos x="126" y="95"/>
                  </a:cxn>
                  <a:cxn ang="0">
                    <a:pos x="100" y="92"/>
                  </a:cxn>
                  <a:cxn ang="0">
                    <a:pos x="101" y="88"/>
                  </a:cxn>
                  <a:cxn ang="0">
                    <a:pos x="126" y="95"/>
                  </a:cxn>
                  <a:cxn ang="0">
                    <a:pos x="51" y="64"/>
                  </a:cxn>
                  <a:cxn ang="0">
                    <a:pos x="70" y="84"/>
                  </a:cxn>
                  <a:cxn ang="0">
                    <a:pos x="45" y="94"/>
                  </a:cxn>
                  <a:cxn ang="0">
                    <a:pos x="122" y="68"/>
                  </a:cxn>
                  <a:cxn ang="0">
                    <a:pos x="94" y="74"/>
                  </a:cxn>
                  <a:cxn ang="0">
                    <a:pos x="122" y="68"/>
                  </a:cxn>
                  <a:cxn ang="0">
                    <a:pos x="82" y="71"/>
                  </a:cxn>
                  <a:cxn ang="0">
                    <a:pos x="59" y="55"/>
                  </a:cxn>
                  <a:cxn ang="0">
                    <a:pos x="48" y="105"/>
                  </a:cxn>
                  <a:cxn ang="0">
                    <a:pos x="77" y="100"/>
                  </a:cxn>
                  <a:cxn ang="0">
                    <a:pos x="48" y="105"/>
                  </a:cxn>
                  <a:cxn ang="0">
                    <a:pos x="88" y="102"/>
                  </a:cxn>
                  <a:cxn ang="0">
                    <a:pos x="112" y="118"/>
                  </a:cxn>
                </a:cxnLst>
                <a:rect l="0" t="0" r="r" b="b"/>
                <a:pathLst>
                  <a:path w="170" h="173">
                    <a:moveTo>
                      <a:pt x="153" y="131"/>
                    </a:moveTo>
                    <a:cubicBezTo>
                      <a:pt x="136" y="114"/>
                      <a:pt x="136" y="114"/>
                      <a:pt x="136" y="114"/>
                    </a:cubicBezTo>
                    <a:cubicBezTo>
                      <a:pt x="138" y="109"/>
                      <a:pt x="140" y="104"/>
                      <a:pt x="141" y="98"/>
                    </a:cubicBezTo>
                    <a:cubicBezTo>
                      <a:pt x="142" y="92"/>
                      <a:pt x="143" y="87"/>
                      <a:pt x="142" y="81"/>
                    </a:cubicBezTo>
                    <a:cubicBezTo>
                      <a:pt x="165" y="72"/>
                      <a:pt x="165" y="72"/>
                      <a:pt x="165" y="72"/>
                    </a:cubicBezTo>
                    <a:cubicBezTo>
                      <a:pt x="168" y="71"/>
                      <a:pt x="170" y="69"/>
                      <a:pt x="170" y="67"/>
                    </a:cubicBezTo>
                    <a:cubicBezTo>
                      <a:pt x="164" y="51"/>
                      <a:pt x="164" y="51"/>
                      <a:pt x="164" y="51"/>
                    </a:cubicBezTo>
                    <a:cubicBezTo>
                      <a:pt x="164" y="50"/>
                      <a:pt x="161" y="49"/>
                      <a:pt x="158" y="50"/>
                    </a:cubicBezTo>
                    <a:cubicBezTo>
                      <a:pt x="134" y="57"/>
                      <a:pt x="134" y="57"/>
                      <a:pt x="134" y="57"/>
                    </a:cubicBezTo>
                    <a:cubicBezTo>
                      <a:pt x="128" y="47"/>
                      <a:pt x="120" y="40"/>
                      <a:pt x="109" y="35"/>
                    </a:cubicBezTo>
                    <a:cubicBezTo>
                      <a:pt x="113" y="10"/>
                      <a:pt x="113" y="10"/>
                      <a:pt x="113" y="10"/>
                    </a:cubicBezTo>
                    <a:cubicBezTo>
                      <a:pt x="113" y="7"/>
                      <a:pt x="112" y="4"/>
                      <a:pt x="111" y="4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3" y="0"/>
                      <a:pt x="91" y="2"/>
                      <a:pt x="90" y="6"/>
                    </a:cubicBezTo>
                    <a:cubicBezTo>
                      <a:pt x="84" y="30"/>
                      <a:pt x="84" y="30"/>
                      <a:pt x="84" y="30"/>
                    </a:cubicBezTo>
                    <a:cubicBezTo>
                      <a:pt x="72" y="30"/>
                      <a:pt x="61" y="34"/>
                      <a:pt x="52" y="40"/>
                    </a:cubicBezTo>
                    <a:cubicBezTo>
                      <a:pt x="33" y="25"/>
                      <a:pt x="33" y="25"/>
                      <a:pt x="33" y="25"/>
                    </a:cubicBezTo>
                    <a:cubicBezTo>
                      <a:pt x="30" y="23"/>
                      <a:pt x="27" y="22"/>
                      <a:pt x="26" y="23"/>
                    </a:cubicBezTo>
                    <a:cubicBezTo>
                      <a:pt x="15" y="36"/>
                      <a:pt x="15" y="36"/>
                      <a:pt x="15" y="36"/>
                    </a:cubicBezTo>
                    <a:cubicBezTo>
                      <a:pt x="14" y="37"/>
                      <a:pt x="15" y="40"/>
                      <a:pt x="18" y="42"/>
                    </a:cubicBezTo>
                    <a:cubicBezTo>
                      <a:pt x="35" y="60"/>
                      <a:pt x="35" y="60"/>
                      <a:pt x="35" y="60"/>
                    </a:cubicBezTo>
                    <a:cubicBezTo>
                      <a:pt x="33" y="65"/>
                      <a:pt x="31" y="70"/>
                      <a:pt x="29" y="75"/>
                    </a:cubicBezTo>
                    <a:cubicBezTo>
                      <a:pt x="28" y="81"/>
                      <a:pt x="28" y="87"/>
                      <a:pt x="29" y="92"/>
                    </a:cubicBezTo>
                    <a:cubicBezTo>
                      <a:pt x="6" y="101"/>
                      <a:pt x="6" y="101"/>
                      <a:pt x="6" y="101"/>
                    </a:cubicBezTo>
                    <a:cubicBezTo>
                      <a:pt x="2" y="103"/>
                      <a:pt x="0" y="105"/>
                      <a:pt x="1" y="106"/>
                    </a:cubicBezTo>
                    <a:cubicBezTo>
                      <a:pt x="6" y="123"/>
                      <a:pt x="6" y="123"/>
                      <a:pt x="6" y="123"/>
                    </a:cubicBezTo>
                    <a:cubicBezTo>
                      <a:pt x="7" y="124"/>
                      <a:pt x="10" y="124"/>
                      <a:pt x="13" y="123"/>
                    </a:cubicBezTo>
                    <a:cubicBezTo>
                      <a:pt x="37" y="117"/>
                      <a:pt x="37" y="117"/>
                      <a:pt x="37" y="117"/>
                    </a:cubicBezTo>
                    <a:cubicBezTo>
                      <a:pt x="43" y="126"/>
                      <a:pt x="51" y="134"/>
                      <a:pt x="62" y="139"/>
                    </a:cubicBezTo>
                    <a:cubicBezTo>
                      <a:pt x="58" y="163"/>
                      <a:pt x="58" y="163"/>
                      <a:pt x="58" y="163"/>
                    </a:cubicBezTo>
                    <a:cubicBezTo>
                      <a:pt x="58" y="166"/>
                      <a:pt x="58" y="169"/>
                      <a:pt x="60" y="170"/>
                    </a:cubicBezTo>
                    <a:cubicBezTo>
                      <a:pt x="77" y="173"/>
                      <a:pt x="77" y="173"/>
                      <a:pt x="77" y="173"/>
                    </a:cubicBezTo>
                    <a:cubicBezTo>
                      <a:pt x="78" y="173"/>
                      <a:pt x="80" y="171"/>
                      <a:pt x="81" y="168"/>
                    </a:cubicBezTo>
                    <a:cubicBezTo>
                      <a:pt x="87" y="144"/>
                      <a:pt x="87" y="144"/>
                      <a:pt x="87" y="144"/>
                    </a:cubicBezTo>
                    <a:cubicBezTo>
                      <a:pt x="98" y="143"/>
                      <a:pt x="109" y="140"/>
                      <a:pt x="118" y="133"/>
                    </a:cubicBezTo>
                    <a:cubicBezTo>
                      <a:pt x="138" y="149"/>
                      <a:pt x="138" y="149"/>
                      <a:pt x="138" y="149"/>
                    </a:cubicBezTo>
                    <a:cubicBezTo>
                      <a:pt x="141" y="151"/>
                      <a:pt x="143" y="151"/>
                      <a:pt x="144" y="150"/>
                    </a:cubicBezTo>
                    <a:cubicBezTo>
                      <a:pt x="156" y="137"/>
                      <a:pt x="156" y="137"/>
                      <a:pt x="156" y="137"/>
                    </a:cubicBezTo>
                    <a:cubicBezTo>
                      <a:pt x="157" y="136"/>
                      <a:pt x="156" y="134"/>
                      <a:pt x="153" y="131"/>
                    </a:cubicBezTo>
                    <a:close/>
                    <a:moveTo>
                      <a:pt x="126" y="95"/>
                    </a:moveTo>
                    <a:cubicBezTo>
                      <a:pt x="125" y="100"/>
                      <a:pt x="123" y="105"/>
                      <a:pt x="120" y="109"/>
                    </a:cubicBezTo>
                    <a:cubicBezTo>
                      <a:pt x="100" y="92"/>
                      <a:pt x="100" y="92"/>
                      <a:pt x="100" y="92"/>
                    </a:cubicBezTo>
                    <a:cubicBezTo>
                      <a:pt x="100" y="91"/>
                      <a:pt x="101" y="91"/>
                      <a:pt x="101" y="90"/>
                    </a:cubicBezTo>
                    <a:cubicBezTo>
                      <a:pt x="101" y="89"/>
                      <a:pt x="101" y="88"/>
                      <a:pt x="101" y="88"/>
                    </a:cubicBezTo>
                    <a:cubicBezTo>
                      <a:pt x="126" y="79"/>
                      <a:pt x="126" y="79"/>
                      <a:pt x="126" y="79"/>
                    </a:cubicBezTo>
                    <a:cubicBezTo>
                      <a:pt x="127" y="84"/>
                      <a:pt x="127" y="90"/>
                      <a:pt x="126" y="95"/>
                    </a:cubicBezTo>
                    <a:close/>
                    <a:moveTo>
                      <a:pt x="45" y="78"/>
                    </a:moveTo>
                    <a:cubicBezTo>
                      <a:pt x="46" y="73"/>
                      <a:pt x="48" y="68"/>
                      <a:pt x="51" y="64"/>
                    </a:cubicBezTo>
                    <a:cubicBezTo>
                      <a:pt x="71" y="82"/>
                      <a:pt x="71" y="82"/>
                      <a:pt x="71" y="82"/>
                    </a:cubicBezTo>
                    <a:cubicBezTo>
                      <a:pt x="70" y="82"/>
                      <a:pt x="70" y="83"/>
                      <a:pt x="70" y="84"/>
                    </a:cubicBezTo>
                    <a:cubicBezTo>
                      <a:pt x="70" y="84"/>
                      <a:pt x="70" y="85"/>
                      <a:pt x="70" y="86"/>
                    </a:cubicBezTo>
                    <a:cubicBezTo>
                      <a:pt x="45" y="94"/>
                      <a:pt x="45" y="94"/>
                      <a:pt x="45" y="94"/>
                    </a:cubicBezTo>
                    <a:cubicBezTo>
                      <a:pt x="44" y="89"/>
                      <a:pt x="44" y="84"/>
                      <a:pt x="45" y="78"/>
                    </a:cubicBezTo>
                    <a:close/>
                    <a:moveTo>
                      <a:pt x="122" y="68"/>
                    </a:moveTo>
                    <a:cubicBezTo>
                      <a:pt x="97" y="76"/>
                      <a:pt x="97" y="76"/>
                      <a:pt x="97" y="76"/>
                    </a:cubicBezTo>
                    <a:cubicBezTo>
                      <a:pt x="96" y="75"/>
                      <a:pt x="95" y="74"/>
                      <a:pt x="94" y="74"/>
                    </a:cubicBezTo>
                    <a:cubicBezTo>
                      <a:pt x="99" y="48"/>
                      <a:pt x="99" y="48"/>
                      <a:pt x="99" y="48"/>
                    </a:cubicBezTo>
                    <a:cubicBezTo>
                      <a:pt x="109" y="51"/>
                      <a:pt x="118" y="59"/>
                      <a:pt x="122" y="68"/>
                    </a:cubicBezTo>
                    <a:close/>
                    <a:moveTo>
                      <a:pt x="88" y="45"/>
                    </a:moveTo>
                    <a:cubicBezTo>
                      <a:pt x="82" y="71"/>
                      <a:pt x="82" y="71"/>
                      <a:pt x="82" y="71"/>
                    </a:cubicBezTo>
                    <a:cubicBezTo>
                      <a:pt x="81" y="72"/>
                      <a:pt x="80" y="72"/>
                      <a:pt x="78" y="73"/>
                    </a:cubicBezTo>
                    <a:cubicBezTo>
                      <a:pt x="59" y="55"/>
                      <a:pt x="59" y="55"/>
                      <a:pt x="59" y="55"/>
                    </a:cubicBezTo>
                    <a:cubicBezTo>
                      <a:pt x="67" y="49"/>
                      <a:pt x="77" y="45"/>
                      <a:pt x="88" y="45"/>
                    </a:cubicBezTo>
                    <a:close/>
                    <a:moveTo>
                      <a:pt x="48" y="105"/>
                    </a:moveTo>
                    <a:cubicBezTo>
                      <a:pt x="73" y="97"/>
                      <a:pt x="73" y="97"/>
                      <a:pt x="73" y="97"/>
                    </a:cubicBezTo>
                    <a:cubicBezTo>
                      <a:pt x="74" y="98"/>
                      <a:pt x="75" y="99"/>
                      <a:pt x="77" y="100"/>
                    </a:cubicBezTo>
                    <a:cubicBezTo>
                      <a:pt x="71" y="126"/>
                      <a:pt x="71" y="126"/>
                      <a:pt x="71" y="126"/>
                    </a:cubicBezTo>
                    <a:cubicBezTo>
                      <a:pt x="61" y="122"/>
                      <a:pt x="53" y="115"/>
                      <a:pt x="48" y="105"/>
                    </a:cubicBezTo>
                    <a:close/>
                    <a:moveTo>
                      <a:pt x="83" y="128"/>
                    </a:moveTo>
                    <a:cubicBezTo>
                      <a:pt x="88" y="102"/>
                      <a:pt x="88" y="102"/>
                      <a:pt x="88" y="102"/>
                    </a:cubicBezTo>
                    <a:cubicBezTo>
                      <a:pt x="90" y="102"/>
                      <a:pt x="91" y="101"/>
                      <a:pt x="92" y="101"/>
                    </a:cubicBezTo>
                    <a:cubicBezTo>
                      <a:pt x="112" y="118"/>
                      <a:pt x="112" y="118"/>
                      <a:pt x="112" y="118"/>
                    </a:cubicBezTo>
                    <a:cubicBezTo>
                      <a:pt x="104" y="125"/>
                      <a:pt x="94" y="129"/>
                      <a:pt x="83" y="12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6" name="Freeform 28"/>
              <p:cNvSpPr>
                <a:spLocks noEditPoints="1"/>
              </p:cNvSpPr>
              <p:nvPr/>
            </p:nvSpPr>
            <p:spPr bwMode="auto">
              <a:xfrm>
                <a:off x="4927159" y="1741928"/>
                <a:ext cx="239624" cy="225866"/>
              </a:xfrm>
              <a:custGeom>
                <a:avLst/>
                <a:gdLst/>
                <a:ahLst/>
                <a:cxnLst>
                  <a:cxn ang="0">
                    <a:pos x="151" y="75"/>
                  </a:cxn>
                  <a:cxn ang="0">
                    <a:pos x="150" y="59"/>
                  </a:cxn>
                  <a:cxn ang="0">
                    <a:pos x="145" y="57"/>
                  </a:cxn>
                  <a:cxn ang="0">
                    <a:pos x="123" y="57"/>
                  </a:cxn>
                  <a:cxn ang="0">
                    <a:pos x="107" y="33"/>
                  </a:cxn>
                  <a:cxn ang="0">
                    <a:pos x="116" y="13"/>
                  </a:cxn>
                  <a:cxn ang="0">
                    <a:pos x="116" y="7"/>
                  </a:cxn>
                  <a:cxn ang="0">
                    <a:pos x="103" y="0"/>
                  </a:cxn>
                  <a:cxn ang="0">
                    <a:pos x="98" y="4"/>
                  </a:cxn>
                  <a:cxn ang="0">
                    <a:pos x="87" y="23"/>
                  </a:cxn>
                  <a:cxn ang="0">
                    <a:pos x="58" y="24"/>
                  </a:cxn>
                  <a:cxn ang="0">
                    <a:pos x="45" y="7"/>
                  </a:cxn>
                  <a:cxn ang="0">
                    <a:pos x="40" y="4"/>
                  </a:cxn>
                  <a:cxn ang="0">
                    <a:pos x="28" y="12"/>
                  </a:cxn>
                  <a:cxn ang="0">
                    <a:pos x="29" y="18"/>
                  </a:cxn>
                  <a:cxn ang="0">
                    <a:pos x="39" y="37"/>
                  </a:cxn>
                  <a:cxn ang="0">
                    <a:pos x="31" y="49"/>
                  </a:cxn>
                  <a:cxn ang="0">
                    <a:pos x="26" y="63"/>
                  </a:cxn>
                  <a:cxn ang="0">
                    <a:pos x="5" y="65"/>
                  </a:cxn>
                  <a:cxn ang="0">
                    <a:pos x="0" y="68"/>
                  </a:cxn>
                  <a:cxn ang="0">
                    <a:pos x="1" y="83"/>
                  </a:cxn>
                  <a:cxn ang="0">
                    <a:pos x="6" y="85"/>
                  </a:cxn>
                  <a:cxn ang="0">
                    <a:pos x="28" y="85"/>
                  </a:cxn>
                  <a:cxn ang="0">
                    <a:pos x="43" y="109"/>
                  </a:cxn>
                  <a:cxn ang="0">
                    <a:pos x="35" y="129"/>
                  </a:cxn>
                  <a:cxn ang="0">
                    <a:pos x="35" y="135"/>
                  </a:cxn>
                  <a:cxn ang="0">
                    <a:pos x="48" y="142"/>
                  </a:cxn>
                  <a:cxn ang="0">
                    <a:pos x="53" y="138"/>
                  </a:cxn>
                  <a:cxn ang="0">
                    <a:pos x="64" y="120"/>
                  </a:cxn>
                  <a:cxn ang="0">
                    <a:pos x="92" y="118"/>
                  </a:cxn>
                  <a:cxn ang="0">
                    <a:pos x="105" y="135"/>
                  </a:cxn>
                  <a:cxn ang="0">
                    <a:pos x="110" y="138"/>
                  </a:cxn>
                  <a:cxn ang="0">
                    <a:pos x="123" y="130"/>
                  </a:cxn>
                  <a:cxn ang="0">
                    <a:pos x="122" y="124"/>
                  </a:cxn>
                  <a:cxn ang="0">
                    <a:pos x="112" y="106"/>
                  </a:cxn>
                  <a:cxn ang="0">
                    <a:pos x="120" y="94"/>
                  </a:cxn>
                  <a:cxn ang="0">
                    <a:pos x="124" y="80"/>
                  </a:cxn>
                  <a:cxn ang="0">
                    <a:pos x="146" y="77"/>
                  </a:cxn>
                  <a:cxn ang="0">
                    <a:pos x="151" y="75"/>
                  </a:cxn>
                  <a:cxn ang="0">
                    <a:pos x="61" y="107"/>
                  </a:cxn>
                  <a:cxn ang="0">
                    <a:pos x="40" y="56"/>
                  </a:cxn>
                  <a:cxn ang="0">
                    <a:pos x="90" y="36"/>
                  </a:cxn>
                  <a:cxn ang="0">
                    <a:pos x="111" y="86"/>
                  </a:cxn>
                  <a:cxn ang="0">
                    <a:pos x="61" y="107"/>
                  </a:cxn>
                </a:cxnLst>
                <a:rect l="0" t="0" r="r" b="b"/>
                <a:pathLst>
                  <a:path w="151" h="143">
                    <a:moveTo>
                      <a:pt x="151" y="75"/>
                    </a:moveTo>
                    <a:cubicBezTo>
                      <a:pt x="150" y="59"/>
                      <a:pt x="150" y="59"/>
                      <a:pt x="150" y="59"/>
                    </a:cubicBezTo>
                    <a:cubicBezTo>
                      <a:pt x="150" y="58"/>
                      <a:pt x="148" y="57"/>
                      <a:pt x="145" y="57"/>
                    </a:cubicBezTo>
                    <a:cubicBezTo>
                      <a:pt x="123" y="57"/>
                      <a:pt x="123" y="57"/>
                      <a:pt x="123" y="57"/>
                    </a:cubicBezTo>
                    <a:cubicBezTo>
                      <a:pt x="120" y="48"/>
                      <a:pt x="115" y="40"/>
                      <a:pt x="107" y="33"/>
                    </a:cubicBezTo>
                    <a:cubicBezTo>
                      <a:pt x="116" y="13"/>
                      <a:pt x="116" y="13"/>
                      <a:pt x="116" y="13"/>
                    </a:cubicBezTo>
                    <a:cubicBezTo>
                      <a:pt x="117" y="11"/>
                      <a:pt x="117" y="8"/>
                      <a:pt x="116" y="7"/>
                    </a:cubicBezTo>
                    <a:cubicBezTo>
                      <a:pt x="103" y="0"/>
                      <a:pt x="103" y="0"/>
                      <a:pt x="103" y="0"/>
                    </a:cubicBezTo>
                    <a:cubicBezTo>
                      <a:pt x="102" y="0"/>
                      <a:pt x="99" y="2"/>
                      <a:pt x="98" y="4"/>
                    </a:cubicBezTo>
                    <a:cubicBezTo>
                      <a:pt x="87" y="23"/>
                      <a:pt x="87" y="23"/>
                      <a:pt x="87" y="23"/>
                    </a:cubicBezTo>
                    <a:cubicBezTo>
                      <a:pt x="77" y="21"/>
                      <a:pt x="67" y="21"/>
                      <a:pt x="58" y="24"/>
                    </a:cubicBezTo>
                    <a:cubicBezTo>
                      <a:pt x="45" y="7"/>
                      <a:pt x="45" y="7"/>
                      <a:pt x="45" y="7"/>
                    </a:cubicBezTo>
                    <a:cubicBezTo>
                      <a:pt x="44" y="5"/>
                      <a:pt x="41" y="3"/>
                      <a:pt x="40" y="4"/>
                    </a:cubicBezTo>
                    <a:cubicBezTo>
                      <a:pt x="28" y="12"/>
                      <a:pt x="28" y="12"/>
                      <a:pt x="28" y="12"/>
                    </a:cubicBezTo>
                    <a:cubicBezTo>
                      <a:pt x="27" y="13"/>
                      <a:pt x="27" y="16"/>
                      <a:pt x="29" y="18"/>
                    </a:cubicBezTo>
                    <a:cubicBezTo>
                      <a:pt x="39" y="37"/>
                      <a:pt x="39" y="37"/>
                      <a:pt x="39" y="37"/>
                    </a:cubicBezTo>
                    <a:cubicBezTo>
                      <a:pt x="36" y="40"/>
                      <a:pt x="33" y="44"/>
                      <a:pt x="31" y="49"/>
                    </a:cubicBezTo>
                    <a:cubicBezTo>
                      <a:pt x="29" y="53"/>
                      <a:pt x="27" y="58"/>
                      <a:pt x="26" y="63"/>
                    </a:cubicBezTo>
                    <a:cubicBezTo>
                      <a:pt x="5" y="65"/>
                      <a:pt x="5" y="65"/>
                      <a:pt x="5" y="65"/>
                    </a:cubicBezTo>
                    <a:cubicBezTo>
                      <a:pt x="2" y="65"/>
                      <a:pt x="0" y="67"/>
                      <a:pt x="0" y="68"/>
                    </a:cubicBezTo>
                    <a:cubicBezTo>
                      <a:pt x="1" y="83"/>
                      <a:pt x="1" y="83"/>
                      <a:pt x="1" y="83"/>
                    </a:cubicBezTo>
                    <a:cubicBezTo>
                      <a:pt x="1" y="84"/>
                      <a:pt x="3" y="85"/>
                      <a:pt x="6" y="85"/>
                    </a:cubicBezTo>
                    <a:cubicBezTo>
                      <a:pt x="28" y="85"/>
                      <a:pt x="28" y="85"/>
                      <a:pt x="28" y="85"/>
                    </a:cubicBezTo>
                    <a:cubicBezTo>
                      <a:pt x="30" y="95"/>
                      <a:pt x="36" y="103"/>
                      <a:pt x="43" y="109"/>
                    </a:cubicBezTo>
                    <a:cubicBezTo>
                      <a:pt x="35" y="129"/>
                      <a:pt x="35" y="129"/>
                      <a:pt x="35" y="129"/>
                    </a:cubicBezTo>
                    <a:cubicBezTo>
                      <a:pt x="34" y="132"/>
                      <a:pt x="34" y="135"/>
                      <a:pt x="35" y="135"/>
                    </a:cubicBezTo>
                    <a:cubicBezTo>
                      <a:pt x="48" y="142"/>
                      <a:pt x="48" y="142"/>
                      <a:pt x="48" y="142"/>
                    </a:cubicBezTo>
                    <a:cubicBezTo>
                      <a:pt x="49" y="143"/>
                      <a:pt x="51" y="141"/>
                      <a:pt x="53" y="138"/>
                    </a:cubicBezTo>
                    <a:cubicBezTo>
                      <a:pt x="64" y="120"/>
                      <a:pt x="64" y="120"/>
                      <a:pt x="64" y="120"/>
                    </a:cubicBezTo>
                    <a:cubicBezTo>
                      <a:pt x="73" y="122"/>
                      <a:pt x="83" y="121"/>
                      <a:pt x="92" y="118"/>
                    </a:cubicBezTo>
                    <a:cubicBezTo>
                      <a:pt x="105" y="135"/>
                      <a:pt x="105" y="135"/>
                      <a:pt x="105" y="135"/>
                    </a:cubicBezTo>
                    <a:cubicBezTo>
                      <a:pt x="107" y="138"/>
                      <a:pt x="109" y="139"/>
                      <a:pt x="110" y="138"/>
                    </a:cubicBezTo>
                    <a:cubicBezTo>
                      <a:pt x="123" y="130"/>
                      <a:pt x="123" y="130"/>
                      <a:pt x="123" y="130"/>
                    </a:cubicBezTo>
                    <a:cubicBezTo>
                      <a:pt x="124" y="129"/>
                      <a:pt x="124" y="127"/>
                      <a:pt x="122" y="124"/>
                    </a:cubicBezTo>
                    <a:cubicBezTo>
                      <a:pt x="112" y="106"/>
                      <a:pt x="112" y="106"/>
                      <a:pt x="112" y="106"/>
                    </a:cubicBezTo>
                    <a:cubicBezTo>
                      <a:pt x="115" y="102"/>
                      <a:pt x="118" y="98"/>
                      <a:pt x="120" y="94"/>
                    </a:cubicBezTo>
                    <a:cubicBezTo>
                      <a:pt x="122" y="89"/>
                      <a:pt x="124" y="85"/>
                      <a:pt x="124" y="80"/>
                    </a:cubicBezTo>
                    <a:cubicBezTo>
                      <a:pt x="146" y="77"/>
                      <a:pt x="146" y="77"/>
                      <a:pt x="146" y="77"/>
                    </a:cubicBezTo>
                    <a:cubicBezTo>
                      <a:pt x="149" y="77"/>
                      <a:pt x="151" y="76"/>
                      <a:pt x="151" y="75"/>
                    </a:cubicBezTo>
                    <a:close/>
                    <a:moveTo>
                      <a:pt x="61" y="107"/>
                    </a:moveTo>
                    <a:cubicBezTo>
                      <a:pt x="41" y="99"/>
                      <a:pt x="32" y="76"/>
                      <a:pt x="40" y="56"/>
                    </a:cubicBezTo>
                    <a:cubicBezTo>
                      <a:pt x="48" y="37"/>
                      <a:pt x="71" y="28"/>
                      <a:pt x="90" y="36"/>
                    </a:cubicBezTo>
                    <a:cubicBezTo>
                      <a:pt x="110" y="44"/>
                      <a:pt x="119" y="66"/>
                      <a:pt x="111" y="86"/>
                    </a:cubicBezTo>
                    <a:cubicBezTo>
                      <a:pt x="103" y="106"/>
                      <a:pt x="80" y="115"/>
                      <a:pt x="61" y="107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7" name="Freeform 29"/>
              <p:cNvSpPr>
                <a:spLocks noEditPoints="1"/>
              </p:cNvSpPr>
              <p:nvPr/>
            </p:nvSpPr>
            <p:spPr bwMode="auto">
              <a:xfrm>
                <a:off x="4981045" y="1788936"/>
                <a:ext cx="131851" cy="129558"/>
              </a:xfrm>
              <a:custGeom>
                <a:avLst/>
                <a:gdLst/>
                <a:ahLst/>
                <a:cxnLst>
                  <a:cxn ang="0">
                    <a:pos x="55" y="8"/>
                  </a:cxn>
                  <a:cxn ang="0">
                    <a:pos x="8" y="27"/>
                  </a:cxn>
                  <a:cxn ang="0">
                    <a:pos x="28" y="75"/>
                  </a:cxn>
                  <a:cxn ang="0">
                    <a:pos x="75" y="55"/>
                  </a:cxn>
                  <a:cxn ang="0">
                    <a:pos x="55" y="8"/>
                  </a:cxn>
                  <a:cxn ang="0">
                    <a:pos x="61" y="28"/>
                  </a:cxn>
                  <a:cxn ang="0">
                    <a:pos x="68" y="30"/>
                  </a:cxn>
                  <a:cxn ang="0">
                    <a:pos x="65" y="37"/>
                  </a:cxn>
                  <a:cxn ang="0">
                    <a:pos x="58" y="35"/>
                  </a:cxn>
                  <a:cxn ang="0">
                    <a:pos x="61" y="28"/>
                  </a:cxn>
                  <a:cxn ang="0">
                    <a:pos x="52" y="15"/>
                  </a:cxn>
                  <a:cxn ang="0">
                    <a:pos x="55" y="22"/>
                  </a:cxn>
                  <a:cxn ang="0">
                    <a:pos x="48" y="25"/>
                  </a:cxn>
                  <a:cxn ang="0">
                    <a:pos x="45" y="18"/>
                  </a:cxn>
                  <a:cxn ang="0">
                    <a:pos x="52" y="15"/>
                  </a:cxn>
                  <a:cxn ang="0">
                    <a:pos x="31" y="15"/>
                  </a:cxn>
                  <a:cxn ang="0">
                    <a:pos x="38" y="18"/>
                  </a:cxn>
                  <a:cxn ang="0">
                    <a:pos x="35" y="25"/>
                  </a:cxn>
                  <a:cxn ang="0">
                    <a:pos x="28" y="22"/>
                  </a:cxn>
                  <a:cxn ang="0">
                    <a:pos x="31" y="15"/>
                  </a:cxn>
                  <a:cxn ang="0">
                    <a:pos x="15" y="30"/>
                  </a:cxn>
                  <a:cxn ang="0">
                    <a:pos x="22" y="27"/>
                  </a:cxn>
                  <a:cxn ang="0">
                    <a:pos x="25" y="34"/>
                  </a:cxn>
                  <a:cxn ang="0">
                    <a:pos x="18" y="37"/>
                  </a:cxn>
                  <a:cxn ang="0">
                    <a:pos x="15" y="30"/>
                  </a:cxn>
                  <a:cxn ang="0">
                    <a:pos x="22" y="55"/>
                  </a:cxn>
                  <a:cxn ang="0">
                    <a:pos x="15" y="52"/>
                  </a:cxn>
                  <a:cxn ang="0">
                    <a:pos x="18" y="45"/>
                  </a:cxn>
                  <a:cxn ang="0">
                    <a:pos x="25" y="48"/>
                  </a:cxn>
                  <a:cxn ang="0">
                    <a:pos x="22" y="55"/>
                  </a:cxn>
                  <a:cxn ang="0">
                    <a:pos x="31" y="67"/>
                  </a:cxn>
                  <a:cxn ang="0">
                    <a:pos x="28" y="60"/>
                  </a:cxn>
                  <a:cxn ang="0">
                    <a:pos x="35" y="58"/>
                  </a:cxn>
                  <a:cxn ang="0">
                    <a:pos x="37" y="65"/>
                  </a:cxn>
                  <a:cxn ang="0">
                    <a:pos x="31" y="67"/>
                  </a:cxn>
                  <a:cxn ang="0">
                    <a:pos x="36" y="54"/>
                  </a:cxn>
                  <a:cxn ang="0">
                    <a:pos x="29" y="36"/>
                  </a:cxn>
                  <a:cxn ang="0">
                    <a:pos x="47" y="29"/>
                  </a:cxn>
                  <a:cxn ang="0">
                    <a:pos x="54" y="46"/>
                  </a:cxn>
                  <a:cxn ang="0">
                    <a:pos x="36" y="54"/>
                  </a:cxn>
                  <a:cxn ang="0">
                    <a:pos x="52" y="67"/>
                  </a:cxn>
                  <a:cxn ang="0">
                    <a:pos x="45" y="65"/>
                  </a:cxn>
                  <a:cxn ang="0">
                    <a:pos x="48" y="58"/>
                  </a:cxn>
                  <a:cxn ang="0">
                    <a:pos x="55" y="60"/>
                  </a:cxn>
                  <a:cxn ang="0">
                    <a:pos x="52" y="67"/>
                  </a:cxn>
                  <a:cxn ang="0">
                    <a:pos x="61" y="55"/>
                  </a:cxn>
                  <a:cxn ang="0">
                    <a:pos x="58" y="48"/>
                  </a:cxn>
                  <a:cxn ang="0">
                    <a:pos x="65" y="45"/>
                  </a:cxn>
                  <a:cxn ang="0">
                    <a:pos x="68" y="52"/>
                  </a:cxn>
                  <a:cxn ang="0">
                    <a:pos x="61" y="55"/>
                  </a:cxn>
                </a:cxnLst>
                <a:rect l="0" t="0" r="r" b="b"/>
                <a:pathLst>
                  <a:path w="83" h="82">
                    <a:moveTo>
                      <a:pt x="55" y="8"/>
                    </a:moveTo>
                    <a:cubicBezTo>
                      <a:pt x="37" y="0"/>
                      <a:pt x="16" y="9"/>
                      <a:pt x="8" y="27"/>
                    </a:cubicBezTo>
                    <a:cubicBezTo>
                      <a:pt x="0" y="46"/>
                      <a:pt x="9" y="67"/>
                      <a:pt x="28" y="75"/>
                    </a:cubicBezTo>
                    <a:cubicBezTo>
                      <a:pt x="46" y="82"/>
                      <a:pt x="67" y="74"/>
                      <a:pt x="75" y="55"/>
                    </a:cubicBezTo>
                    <a:cubicBezTo>
                      <a:pt x="83" y="37"/>
                      <a:pt x="74" y="16"/>
                      <a:pt x="55" y="8"/>
                    </a:cubicBezTo>
                    <a:close/>
                    <a:moveTo>
                      <a:pt x="61" y="28"/>
                    </a:moveTo>
                    <a:cubicBezTo>
                      <a:pt x="63" y="26"/>
                      <a:pt x="67" y="28"/>
                      <a:pt x="68" y="30"/>
                    </a:cubicBezTo>
                    <a:cubicBezTo>
                      <a:pt x="69" y="33"/>
                      <a:pt x="67" y="36"/>
                      <a:pt x="65" y="37"/>
                    </a:cubicBezTo>
                    <a:cubicBezTo>
                      <a:pt x="62" y="38"/>
                      <a:pt x="59" y="37"/>
                      <a:pt x="58" y="35"/>
                    </a:cubicBezTo>
                    <a:cubicBezTo>
                      <a:pt x="57" y="32"/>
                      <a:pt x="58" y="29"/>
                      <a:pt x="61" y="28"/>
                    </a:cubicBezTo>
                    <a:close/>
                    <a:moveTo>
                      <a:pt x="52" y="15"/>
                    </a:moveTo>
                    <a:cubicBezTo>
                      <a:pt x="55" y="16"/>
                      <a:pt x="56" y="19"/>
                      <a:pt x="55" y="22"/>
                    </a:cubicBezTo>
                    <a:cubicBezTo>
                      <a:pt x="54" y="25"/>
                      <a:pt x="51" y="26"/>
                      <a:pt x="48" y="25"/>
                    </a:cubicBezTo>
                    <a:cubicBezTo>
                      <a:pt x="46" y="24"/>
                      <a:pt x="44" y="21"/>
                      <a:pt x="45" y="18"/>
                    </a:cubicBezTo>
                    <a:cubicBezTo>
                      <a:pt x="47" y="15"/>
                      <a:pt x="50" y="14"/>
                      <a:pt x="52" y="15"/>
                    </a:cubicBezTo>
                    <a:close/>
                    <a:moveTo>
                      <a:pt x="31" y="15"/>
                    </a:moveTo>
                    <a:cubicBezTo>
                      <a:pt x="33" y="14"/>
                      <a:pt x="36" y="15"/>
                      <a:pt x="38" y="18"/>
                    </a:cubicBezTo>
                    <a:cubicBezTo>
                      <a:pt x="39" y="21"/>
                      <a:pt x="37" y="24"/>
                      <a:pt x="35" y="25"/>
                    </a:cubicBezTo>
                    <a:cubicBezTo>
                      <a:pt x="32" y="26"/>
                      <a:pt x="29" y="25"/>
                      <a:pt x="28" y="22"/>
                    </a:cubicBezTo>
                    <a:cubicBezTo>
                      <a:pt x="27" y="19"/>
                      <a:pt x="28" y="16"/>
                      <a:pt x="31" y="15"/>
                    </a:cubicBezTo>
                    <a:close/>
                    <a:moveTo>
                      <a:pt x="15" y="30"/>
                    </a:moveTo>
                    <a:cubicBezTo>
                      <a:pt x="16" y="28"/>
                      <a:pt x="20" y="26"/>
                      <a:pt x="22" y="27"/>
                    </a:cubicBezTo>
                    <a:cubicBezTo>
                      <a:pt x="25" y="29"/>
                      <a:pt x="26" y="32"/>
                      <a:pt x="25" y="34"/>
                    </a:cubicBezTo>
                    <a:cubicBezTo>
                      <a:pt x="24" y="37"/>
                      <a:pt x="21" y="38"/>
                      <a:pt x="18" y="37"/>
                    </a:cubicBezTo>
                    <a:cubicBezTo>
                      <a:pt x="15" y="36"/>
                      <a:pt x="14" y="33"/>
                      <a:pt x="15" y="30"/>
                    </a:cubicBezTo>
                    <a:close/>
                    <a:moveTo>
                      <a:pt x="22" y="55"/>
                    </a:moveTo>
                    <a:cubicBezTo>
                      <a:pt x="19" y="56"/>
                      <a:pt x="16" y="55"/>
                      <a:pt x="15" y="52"/>
                    </a:cubicBezTo>
                    <a:cubicBezTo>
                      <a:pt x="14" y="49"/>
                      <a:pt x="15" y="46"/>
                      <a:pt x="18" y="45"/>
                    </a:cubicBezTo>
                    <a:cubicBezTo>
                      <a:pt x="21" y="44"/>
                      <a:pt x="24" y="45"/>
                      <a:pt x="25" y="48"/>
                    </a:cubicBezTo>
                    <a:cubicBezTo>
                      <a:pt x="26" y="51"/>
                      <a:pt x="25" y="54"/>
                      <a:pt x="22" y="55"/>
                    </a:cubicBezTo>
                    <a:close/>
                    <a:moveTo>
                      <a:pt x="31" y="67"/>
                    </a:moveTo>
                    <a:cubicBezTo>
                      <a:pt x="28" y="66"/>
                      <a:pt x="27" y="63"/>
                      <a:pt x="28" y="60"/>
                    </a:cubicBezTo>
                    <a:cubicBezTo>
                      <a:pt x="29" y="58"/>
                      <a:pt x="32" y="56"/>
                      <a:pt x="35" y="58"/>
                    </a:cubicBezTo>
                    <a:cubicBezTo>
                      <a:pt x="37" y="59"/>
                      <a:pt x="39" y="62"/>
                      <a:pt x="37" y="65"/>
                    </a:cubicBezTo>
                    <a:cubicBezTo>
                      <a:pt x="36" y="67"/>
                      <a:pt x="33" y="68"/>
                      <a:pt x="31" y="67"/>
                    </a:cubicBezTo>
                    <a:close/>
                    <a:moveTo>
                      <a:pt x="36" y="54"/>
                    </a:moveTo>
                    <a:cubicBezTo>
                      <a:pt x="29" y="51"/>
                      <a:pt x="26" y="43"/>
                      <a:pt x="29" y="36"/>
                    </a:cubicBezTo>
                    <a:cubicBezTo>
                      <a:pt x="32" y="29"/>
                      <a:pt x="40" y="26"/>
                      <a:pt x="47" y="29"/>
                    </a:cubicBezTo>
                    <a:cubicBezTo>
                      <a:pt x="54" y="32"/>
                      <a:pt x="57" y="40"/>
                      <a:pt x="54" y="46"/>
                    </a:cubicBezTo>
                    <a:cubicBezTo>
                      <a:pt x="51" y="53"/>
                      <a:pt x="43" y="57"/>
                      <a:pt x="36" y="54"/>
                    </a:cubicBezTo>
                    <a:close/>
                    <a:moveTo>
                      <a:pt x="52" y="67"/>
                    </a:moveTo>
                    <a:cubicBezTo>
                      <a:pt x="50" y="69"/>
                      <a:pt x="46" y="67"/>
                      <a:pt x="45" y="65"/>
                    </a:cubicBezTo>
                    <a:cubicBezTo>
                      <a:pt x="44" y="62"/>
                      <a:pt x="45" y="59"/>
                      <a:pt x="48" y="58"/>
                    </a:cubicBezTo>
                    <a:cubicBezTo>
                      <a:pt x="51" y="56"/>
                      <a:pt x="54" y="58"/>
                      <a:pt x="55" y="60"/>
                    </a:cubicBezTo>
                    <a:cubicBezTo>
                      <a:pt x="56" y="63"/>
                      <a:pt x="55" y="66"/>
                      <a:pt x="52" y="67"/>
                    </a:cubicBezTo>
                    <a:close/>
                    <a:moveTo>
                      <a:pt x="61" y="55"/>
                    </a:moveTo>
                    <a:cubicBezTo>
                      <a:pt x="58" y="54"/>
                      <a:pt x="57" y="51"/>
                      <a:pt x="58" y="48"/>
                    </a:cubicBezTo>
                    <a:cubicBezTo>
                      <a:pt x="59" y="45"/>
                      <a:pt x="62" y="44"/>
                      <a:pt x="65" y="45"/>
                    </a:cubicBezTo>
                    <a:cubicBezTo>
                      <a:pt x="67" y="46"/>
                      <a:pt x="69" y="49"/>
                      <a:pt x="68" y="52"/>
                    </a:cubicBezTo>
                    <a:cubicBezTo>
                      <a:pt x="66" y="55"/>
                      <a:pt x="63" y="56"/>
                      <a:pt x="61" y="55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8" name="Freeform 30"/>
              <p:cNvSpPr>
                <a:spLocks/>
              </p:cNvSpPr>
              <p:nvPr/>
            </p:nvSpPr>
            <p:spPr bwMode="auto">
              <a:xfrm>
                <a:off x="5031493" y="1839383"/>
                <a:ext cx="30956" cy="28663"/>
              </a:xfrm>
              <a:custGeom>
                <a:avLst/>
                <a:gdLst/>
                <a:ahLst/>
                <a:cxnLst>
                  <a:cxn ang="0">
                    <a:pos x="13" y="2"/>
                  </a:cxn>
                  <a:cxn ang="0">
                    <a:pos x="2" y="6"/>
                  </a:cxn>
                  <a:cxn ang="0">
                    <a:pos x="6" y="17"/>
                  </a:cxn>
                  <a:cxn ang="0">
                    <a:pos x="17" y="12"/>
                  </a:cxn>
                  <a:cxn ang="0">
                    <a:pos x="13" y="2"/>
                  </a:cxn>
                </a:cxnLst>
                <a:rect l="0" t="0" r="r" b="b"/>
                <a:pathLst>
                  <a:path w="19" h="18">
                    <a:moveTo>
                      <a:pt x="13" y="2"/>
                    </a:moveTo>
                    <a:cubicBezTo>
                      <a:pt x="8" y="0"/>
                      <a:pt x="4" y="2"/>
                      <a:pt x="2" y="6"/>
                    </a:cubicBezTo>
                    <a:cubicBezTo>
                      <a:pt x="0" y="10"/>
                      <a:pt x="2" y="15"/>
                      <a:pt x="6" y="17"/>
                    </a:cubicBezTo>
                    <a:cubicBezTo>
                      <a:pt x="10" y="18"/>
                      <a:pt x="15" y="16"/>
                      <a:pt x="17" y="12"/>
                    </a:cubicBezTo>
                    <a:cubicBezTo>
                      <a:pt x="19" y="8"/>
                      <a:pt x="17" y="4"/>
                      <a:pt x="13" y="2"/>
                    </a:cubicBez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1" name="Freeform 21"/>
            <p:cNvSpPr>
              <a:spLocks noEditPoints="1"/>
            </p:cNvSpPr>
            <p:nvPr/>
          </p:nvSpPr>
          <p:spPr bwMode="auto">
            <a:xfrm>
              <a:off x="6112799" y="4127745"/>
              <a:ext cx="450968" cy="473899"/>
            </a:xfrm>
            <a:custGeom>
              <a:avLst/>
              <a:gdLst/>
              <a:ahLst/>
              <a:cxnLst>
                <a:cxn ang="0">
                  <a:pos x="179" y="127"/>
                </a:cxn>
                <a:cxn ang="0">
                  <a:pos x="175" y="85"/>
                </a:cxn>
                <a:cxn ang="0">
                  <a:pos x="205" y="57"/>
                </a:cxn>
                <a:cxn ang="0">
                  <a:pos x="183" y="40"/>
                </a:cxn>
                <a:cxn ang="0">
                  <a:pos x="117" y="40"/>
                </a:cxn>
                <a:cxn ang="0">
                  <a:pos x="108" y="0"/>
                </a:cxn>
                <a:cxn ang="0">
                  <a:pos x="82" y="11"/>
                </a:cxn>
                <a:cxn ang="0">
                  <a:pos x="49" y="67"/>
                </a:cxn>
                <a:cxn ang="0">
                  <a:pos x="10" y="56"/>
                </a:cxn>
                <a:cxn ang="0">
                  <a:pos x="7" y="83"/>
                </a:cxn>
                <a:cxn ang="0">
                  <a:pos x="34" y="120"/>
                </a:cxn>
                <a:cxn ang="0">
                  <a:pos x="14" y="161"/>
                </a:cxn>
                <a:cxn ang="0">
                  <a:pos x="23" y="187"/>
                </a:cxn>
                <a:cxn ang="0">
                  <a:pos x="59" y="168"/>
                </a:cxn>
                <a:cxn ang="0">
                  <a:pos x="102" y="217"/>
                </a:cxn>
                <a:cxn ang="0">
                  <a:pos x="129" y="223"/>
                </a:cxn>
                <a:cxn ang="0">
                  <a:pos x="131" y="182"/>
                </a:cxn>
                <a:cxn ang="0">
                  <a:pos x="195" y="169"/>
                </a:cxn>
                <a:cxn ang="0">
                  <a:pos x="213" y="149"/>
                </a:cxn>
                <a:cxn ang="0">
                  <a:pos x="160" y="108"/>
                </a:cxn>
                <a:cxn ang="0">
                  <a:pos x="127" y="113"/>
                </a:cxn>
                <a:cxn ang="0">
                  <a:pos x="127" y="108"/>
                </a:cxn>
                <a:cxn ang="0">
                  <a:pos x="160" y="108"/>
                </a:cxn>
                <a:cxn ang="0">
                  <a:pos x="56" y="98"/>
                </a:cxn>
                <a:cxn ang="0">
                  <a:pos x="87" y="114"/>
                </a:cxn>
                <a:cxn ang="0">
                  <a:pos x="60" y="137"/>
                </a:cxn>
                <a:cxn ang="0">
                  <a:pos x="146" y="76"/>
                </a:cxn>
                <a:cxn ang="0">
                  <a:pos x="113" y="93"/>
                </a:cxn>
                <a:cxn ang="0">
                  <a:pos x="146" y="76"/>
                </a:cxn>
                <a:cxn ang="0">
                  <a:pos x="98" y="95"/>
                </a:cxn>
                <a:cxn ang="0">
                  <a:pos x="62" y="84"/>
                </a:cxn>
                <a:cxn ang="0">
                  <a:pos x="69" y="149"/>
                </a:cxn>
                <a:cxn ang="0">
                  <a:pos x="101" y="132"/>
                </a:cxn>
                <a:cxn ang="0">
                  <a:pos x="69" y="149"/>
                </a:cxn>
                <a:cxn ang="0">
                  <a:pos x="117" y="131"/>
                </a:cxn>
                <a:cxn ang="0">
                  <a:pos x="152" y="142"/>
                </a:cxn>
              </a:cxnLst>
              <a:rect l="0" t="0" r="r" b="b"/>
              <a:pathLst>
                <a:path w="214" h="225">
                  <a:moveTo>
                    <a:pt x="208" y="142"/>
                  </a:moveTo>
                  <a:cubicBezTo>
                    <a:pt x="179" y="127"/>
                    <a:pt x="179" y="127"/>
                    <a:pt x="179" y="127"/>
                  </a:cubicBezTo>
                  <a:cubicBezTo>
                    <a:pt x="181" y="120"/>
                    <a:pt x="181" y="113"/>
                    <a:pt x="180" y="106"/>
                  </a:cubicBezTo>
                  <a:cubicBezTo>
                    <a:pt x="180" y="98"/>
                    <a:pt x="178" y="91"/>
                    <a:pt x="175" y="85"/>
                  </a:cubicBezTo>
                  <a:cubicBezTo>
                    <a:pt x="200" y="65"/>
                    <a:pt x="200" y="65"/>
                    <a:pt x="200" y="65"/>
                  </a:cubicBezTo>
                  <a:cubicBezTo>
                    <a:pt x="204" y="62"/>
                    <a:pt x="206" y="58"/>
                    <a:pt x="205" y="57"/>
                  </a:cubicBezTo>
                  <a:cubicBezTo>
                    <a:pt x="192" y="39"/>
                    <a:pt x="192" y="39"/>
                    <a:pt x="192" y="39"/>
                  </a:cubicBezTo>
                  <a:cubicBezTo>
                    <a:pt x="191" y="37"/>
                    <a:pt x="187" y="38"/>
                    <a:pt x="183" y="40"/>
                  </a:cubicBezTo>
                  <a:cubicBezTo>
                    <a:pt x="156" y="57"/>
                    <a:pt x="156" y="57"/>
                    <a:pt x="156" y="57"/>
                  </a:cubicBezTo>
                  <a:cubicBezTo>
                    <a:pt x="145" y="48"/>
                    <a:pt x="132" y="42"/>
                    <a:pt x="117" y="40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1" y="4"/>
                    <a:pt x="109" y="0"/>
                    <a:pt x="108" y="0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4" y="3"/>
                    <a:pt x="82" y="6"/>
                    <a:pt x="82" y="11"/>
                  </a:cubicBezTo>
                  <a:cubicBezTo>
                    <a:pt x="84" y="43"/>
                    <a:pt x="84" y="43"/>
                    <a:pt x="84" y="43"/>
                  </a:cubicBezTo>
                  <a:cubicBezTo>
                    <a:pt x="70" y="48"/>
                    <a:pt x="58" y="56"/>
                    <a:pt x="49" y="67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15" y="54"/>
                    <a:pt x="11" y="54"/>
                    <a:pt x="10" y="56"/>
                  </a:cubicBezTo>
                  <a:cubicBezTo>
                    <a:pt x="1" y="77"/>
                    <a:pt x="1" y="77"/>
                    <a:pt x="1" y="77"/>
                  </a:cubicBezTo>
                  <a:cubicBezTo>
                    <a:pt x="0" y="78"/>
                    <a:pt x="3" y="81"/>
                    <a:pt x="7" y="83"/>
                  </a:cubicBezTo>
                  <a:cubicBezTo>
                    <a:pt x="35" y="98"/>
                    <a:pt x="35" y="98"/>
                    <a:pt x="35" y="98"/>
                  </a:cubicBezTo>
                  <a:cubicBezTo>
                    <a:pt x="34" y="105"/>
                    <a:pt x="33" y="112"/>
                    <a:pt x="34" y="120"/>
                  </a:cubicBezTo>
                  <a:cubicBezTo>
                    <a:pt x="35" y="127"/>
                    <a:pt x="36" y="134"/>
                    <a:pt x="39" y="140"/>
                  </a:cubicBezTo>
                  <a:cubicBezTo>
                    <a:pt x="14" y="161"/>
                    <a:pt x="14" y="161"/>
                    <a:pt x="14" y="161"/>
                  </a:cubicBezTo>
                  <a:cubicBezTo>
                    <a:pt x="11" y="163"/>
                    <a:pt x="9" y="167"/>
                    <a:pt x="10" y="168"/>
                  </a:cubicBezTo>
                  <a:cubicBezTo>
                    <a:pt x="23" y="187"/>
                    <a:pt x="23" y="187"/>
                    <a:pt x="23" y="187"/>
                  </a:cubicBezTo>
                  <a:cubicBezTo>
                    <a:pt x="24" y="188"/>
                    <a:pt x="28" y="187"/>
                    <a:pt x="31" y="185"/>
                  </a:cubicBezTo>
                  <a:cubicBezTo>
                    <a:pt x="59" y="168"/>
                    <a:pt x="59" y="168"/>
                    <a:pt x="59" y="168"/>
                  </a:cubicBezTo>
                  <a:cubicBezTo>
                    <a:pt x="69" y="177"/>
                    <a:pt x="83" y="184"/>
                    <a:pt x="97" y="186"/>
                  </a:cubicBezTo>
                  <a:cubicBezTo>
                    <a:pt x="102" y="217"/>
                    <a:pt x="102" y="217"/>
                    <a:pt x="102" y="217"/>
                  </a:cubicBezTo>
                  <a:cubicBezTo>
                    <a:pt x="103" y="221"/>
                    <a:pt x="105" y="225"/>
                    <a:pt x="107" y="225"/>
                  </a:cubicBezTo>
                  <a:cubicBezTo>
                    <a:pt x="129" y="223"/>
                    <a:pt x="129" y="223"/>
                    <a:pt x="129" y="223"/>
                  </a:cubicBezTo>
                  <a:cubicBezTo>
                    <a:pt x="131" y="222"/>
                    <a:pt x="132" y="219"/>
                    <a:pt x="132" y="214"/>
                  </a:cubicBezTo>
                  <a:cubicBezTo>
                    <a:pt x="131" y="182"/>
                    <a:pt x="131" y="182"/>
                    <a:pt x="131" y="182"/>
                  </a:cubicBezTo>
                  <a:cubicBezTo>
                    <a:pt x="145" y="178"/>
                    <a:pt x="157" y="169"/>
                    <a:pt x="165" y="158"/>
                  </a:cubicBezTo>
                  <a:cubicBezTo>
                    <a:pt x="195" y="169"/>
                    <a:pt x="195" y="169"/>
                    <a:pt x="195" y="169"/>
                  </a:cubicBezTo>
                  <a:cubicBezTo>
                    <a:pt x="199" y="171"/>
                    <a:pt x="203" y="171"/>
                    <a:pt x="204" y="169"/>
                  </a:cubicBezTo>
                  <a:cubicBezTo>
                    <a:pt x="213" y="149"/>
                    <a:pt x="213" y="149"/>
                    <a:pt x="213" y="149"/>
                  </a:cubicBezTo>
                  <a:cubicBezTo>
                    <a:pt x="214" y="147"/>
                    <a:pt x="212" y="144"/>
                    <a:pt x="208" y="142"/>
                  </a:cubicBezTo>
                  <a:close/>
                  <a:moveTo>
                    <a:pt x="160" y="108"/>
                  </a:moveTo>
                  <a:cubicBezTo>
                    <a:pt x="161" y="115"/>
                    <a:pt x="160" y="121"/>
                    <a:pt x="158" y="128"/>
                  </a:cubicBezTo>
                  <a:cubicBezTo>
                    <a:pt x="127" y="113"/>
                    <a:pt x="127" y="113"/>
                    <a:pt x="127" y="113"/>
                  </a:cubicBezTo>
                  <a:cubicBezTo>
                    <a:pt x="127" y="113"/>
                    <a:pt x="127" y="112"/>
                    <a:pt x="127" y="111"/>
                  </a:cubicBezTo>
                  <a:cubicBezTo>
                    <a:pt x="127" y="110"/>
                    <a:pt x="127" y="109"/>
                    <a:pt x="127" y="108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58" y="94"/>
                    <a:pt x="160" y="101"/>
                    <a:pt x="160" y="108"/>
                  </a:cubicBezTo>
                  <a:close/>
                  <a:moveTo>
                    <a:pt x="54" y="118"/>
                  </a:moveTo>
                  <a:cubicBezTo>
                    <a:pt x="53" y="111"/>
                    <a:pt x="54" y="104"/>
                    <a:pt x="56" y="98"/>
                  </a:cubicBezTo>
                  <a:cubicBezTo>
                    <a:pt x="87" y="112"/>
                    <a:pt x="87" y="112"/>
                    <a:pt x="87" y="112"/>
                  </a:cubicBezTo>
                  <a:cubicBezTo>
                    <a:pt x="87" y="113"/>
                    <a:pt x="87" y="114"/>
                    <a:pt x="87" y="114"/>
                  </a:cubicBezTo>
                  <a:cubicBezTo>
                    <a:pt x="87" y="115"/>
                    <a:pt x="87" y="116"/>
                    <a:pt x="87" y="117"/>
                  </a:cubicBezTo>
                  <a:cubicBezTo>
                    <a:pt x="60" y="137"/>
                    <a:pt x="60" y="137"/>
                    <a:pt x="60" y="137"/>
                  </a:cubicBezTo>
                  <a:cubicBezTo>
                    <a:pt x="57" y="131"/>
                    <a:pt x="55" y="125"/>
                    <a:pt x="54" y="118"/>
                  </a:cubicBezTo>
                  <a:close/>
                  <a:moveTo>
                    <a:pt x="146" y="76"/>
                  </a:moveTo>
                  <a:cubicBezTo>
                    <a:pt x="118" y="95"/>
                    <a:pt x="118" y="95"/>
                    <a:pt x="118" y="95"/>
                  </a:cubicBezTo>
                  <a:cubicBezTo>
                    <a:pt x="116" y="94"/>
                    <a:pt x="115" y="94"/>
                    <a:pt x="113" y="93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24" y="60"/>
                    <a:pt x="137" y="66"/>
                    <a:pt x="146" y="76"/>
                  </a:cubicBezTo>
                  <a:close/>
                  <a:moveTo>
                    <a:pt x="95" y="61"/>
                  </a:moveTo>
                  <a:cubicBezTo>
                    <a:pt x="98" y="95"/>
                    <a:pt x="98" y="95"/>
                    <a:pt x="98" y="95"/>
                  </a:cubicBezTo>
                  <a:cubicBezTo>
                    <a:pt x="96" y="95"/>
                    <a:pt x="95" y="97"/>
                    <a:pt x="93" y="98"/>
                  </a:cubicBezTo>
                  <a:cubicBezTo>
                    <a:pt x="62" y="84"/>
                    <a:pt x="62" y="84"/>
                    <a:pt x="62" y="84"/>
                  </a:cubicBezTo>
                  <a:cubicBezTo>
                    <a:pt x="70" y="72"/>
                    <a:pt x="81" y="64"/>
                    <a:pt x="95" y="61"/>
                  </a:cubicBezTo>
                  <a:close/>
                  <a:moveTo>
                    <a:pt x="69" y="149"/>
                  </a:moveTo>
                  <a:cubicBezTo>
                    <a:pt x="96" y="130"/>
                    <a:pt x="96" y="130"/>
                    <a:pt x="96" y="130"/>
                  </a:cubicBezTo>
                  <a:cubicBezTo>
                    <a:pt x="98" y="131"/>
                    <a:pt x="100" y="131"/>
                    <a:pt x="101" y="132"/>
                  </a:cubicBezTo>
                  <a:cubicBezTo>
                    <a:pt x="105" y="166"/>
                    <a:pt x="105" y="166"/>
                    <a:pt x="105" y="166"/>
                  </a:cubicBezTo>
                  <a:cubicBezTo>
                    <a:pt x="91" y="165"/>
                    <a:pt x="78" y="159"/>
                    <a:pt x="69" y="149"/>
                  </a:cubicBezTo>
                  <a:close/>
                  <a:moveTo>
                    <a:pt x="120" y="164"/>
                  </a:moveTo>
                  <a:cubicBezTo>
                    <a:pt x="117" y="131"/>
                    <a:pt x="117" y="131"/>
                    <a:pt x="117" y="131"/>
                  </a:cubicBezTo>
                  <a:cubicBezTo>
                    <a:pt x="118" y="130"/>
                    <a:pt x="120" y="129"/>
                    <a:pt x="121" y="127"/>
                  </a:cubicBezTo>
                  <a:cubicBezTo>
                    <a:pt x="152" y="142"/>
                    <a:pt x="152" y="142"/>
                    <a:pt x="152" y="142"/>
                  </a:cubicBezTo>
                  <a:cubicBezTo>
                    <a:pt x="145" y="153"/>
                    <a:pt x="133" y="161"/>
                    <a:pt x="120" y="16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Freeform 28"/>
            <p:cNvSpPr>
              <a:spLocks noEditPoints="1"/>
            </p:cNvSpPr>
            <p:nvPr/>
          </p:nvSpPr>
          <p:spPr bwMode="auto">
            <a:xfrm>
              <a:off x="6526695" y="3957294"/>
              <a:ext cx="319499" cy="301155"/>
            </a:xfrm>
            <a:custGeom>
              <a:avLst/>
              <a:gdLst/>
              <a:ahLst/>
              <a:cxnLst>
                <a:cxn ang="0">
                  <a:pos x="151" y="75"/>
                </a:cxn>
                <a:cxn ang="0">
                  <a:pos x="150" y="59"/>
                </a:cxn>
                <a:cxn ang="0">
                  <a:pos x="145" y="57"/>
                </a:cxn>
                <a:cxn ang="0">
                  <a:pos x="123" y="57"/>
                </a:cxn>
                <a:cxn ang="0">
                  <a:pos x="107" y="33"/>
                </a:cxn>
                <a:cxn ang="0">
                  <a:pos x="116" y="13"/>
                </a:cxn>
                <a:cxn ang="0">
                  <a:pos x="116" y="7"/>
                </a:cxn>
                <a:cxn ang="0">
                  <a:pos x="103" y="0"/>
                </a:cxn>
                <a:cxn ang="0">
                  <a:pos x="98" y="4"/>
                </a:cxn>
                <a:cxn ang="0">
                  <a:pos x="87" y="23"/>
                </a:cxn>
                <a:cxn ang="0">
                  <a:pos x="58" y="24"/>
                </a:cxn>
                <a:cxn ang="0">
                  <a:pos x="45" y="7"/>
                </a:cxn>
                <a:cxn ang="0">
                  <a:pos x="40" y="4"/>
                </a:cxn>
                <a:cxn ang="0">
                  <a:pos x="28" y="12"/>
                </a:cxn>
                <a:cxn ang="0">
                  <a:pos x="29" y="18"/>
                </a:cxn>
                <a:cxn ang="0">
                  <a:pos x="39" y="37"/>
                </a:cxn>
                <a:cxn ang="0">
                  <a:pos x="31" y="49"/>
                </a:cxn>
                <a:cxn ang="0">
                  <a:pos x="26" y="63"/>
                </a:cxn>
                <a:cxn ang="0">
                  <a:pos x="5" y="65"/>
                </a:cxn>
                <a:cxn ang="0">
                  <a:pos x="0" y="68"/>
                </a:cxn>
                <a:cxn ang="0">
                  <a:pos x="1" y="83"/>
                </a:cxn>
                <a:cxn ang="0">
                  <a:pos x="6" y="85"/>
                </a:cxn>
                <a:cxn ang="0">
                  <a:pos x="28" y="85"/>
                </a:cxn>
                <a:cxn ang="0">
                  <a:pos x="43" y="109"/>
                </a:cxn>
                <a:cxn ang="0">
                  <a:pos x="35" y="129"/>
                </a:cxn>
                <a:cxn ang="0">
                  <a:pos x="35" y="135"/>
                </a:cxn>
                <a:cxn ang="0">
                  <a:pos x="48" y="142"/>
                </a:cxn>
                <a:cxn ang="0">
                  <a:pos x="53" y="138"/>
                </a:cxn>
                <a:cxn ang="0">
                  <a:pos x="64" y="120"/>
                </a:cxn>
                <a:cxn ang="0">
                  <a:pos x="92" y="118"/>
                </a:cxn>
                <a:cxn ang="0">
                  <a:pos x="105" y="135"/>
                </a:cxn>
                <a:cxn ang="0">
                  <a:pos x="110" y="138"/>
                </a:cxn>
                <a:cxn ang="0">
                  <a:pos x="123" y="130"/>
                </a:cxn>
                <a:cxn ang="0">
                  <a:pos x="122" y="124"/>
                </a:cxn>
                <a:cxn ang="0">
                  <a:pos x="112" y="106"/>
                </a:cxn>
                <a:cxn ang="0">
                  <a:pos x="120" y="94"/>
                </a:cxn>
                <a:cxn ang="0">
                  <a:pos x="124" y="80"/>
                </a:cxn>
                <a:cxn ang="0">
                  <a:pos x="146" y="77"/>
                </a:cxn>
                <a:cxn ang="0">
                  <a:pos x="151" y="75"/>
                </a:cxn>
                <a:cxn ang="0">
                  <a:pos x="61" y="107"/>
                </a:cxn>
                <a:cxn ang="0">
                  <a:pos x="40" y="56"/>
                </a:cxn>
                <a:cxn ang="0">
                  <a:pos x="90" y="36"/>
                </a:cxn>
                <a:cxn ang="0">
                  <a:pos x="111" y="86"/>
                </a:cxn>
                <a:cxn ang="0">
                  <a:pos x="61" y="107"/>
                </a:cxn>
              </a:cxnLst>
              <a:rect l="0" t="0" r="r" b="b"/>
              <a:pathLst>
                <a:path w="151" h="143">
                  <a:moveTo>
                    <a:pt x="151" y="75"/>
                  </a:moveTo>
                  <a:cubicBezTo>
                    <a:pt x="150" y="59"/>
                    <a:pt x="150" y="59"/>
                    <a:pt x="150" y="59"/>
                  </a:cubicBezTo>
                  <a:cubicBezTo>
                    <a:pt x="150" y="58"/>
                    <a:pt x="148" y="57"/>
                    <a:pt x="145" y="57"/>
                  </a:cubicBezTo>
                  <a:cubicBezTo>
                    <a:pt x="123" y="57"/>
                    <a:pt x="123" y="57"/>
                    <a:pt x="123" y="57"/>
                  </a:cubicBezTo>
                  <a:cubicBezTo>
                    <a:pt x="120" y="48"/>
                    <a:pt x="115" y="40"/>
                    <a:pt x="107" y="33"/>
                  </a:cubicBezTo>
                  <a:cubicBezTo>
                    <a:pt x="116" y="13"/>
                    <a:pt x="116" y="13"/>
                    <a:pt x="116" y="13"/>
                  </a:cubicBezTo>
                  <a:cubicBezTo>
                    <a:pt x="117" y="11"/>
                    <a:pt x="117" y="8"/>
                    <a:pt x="116" y="7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2" y="0"/>
                    <a:pt x="99" y="2"/>
                    <a:pt x="98" y="4"/>
                  </a:cubicBezTo>
                  <a:cubicBezTo>
                    <a:pt x="87" y="23"/>
                    <a:pt x="87" y="23"/>
                    <a:pt x="87" y="23"/>
                  </a:cubicBezTo>
                  <a:cubicBezTo>
                    <a:pt x="77" y="21"/>
                    <a:pt x="67" y="21"/>
                    <a:pt x="58" y="24"/>
                  </a:cubicBezTo>
                  <a:cubicBezTo>
                    <a:pt x="45" y="7"/>
                    <a:pt x="45" y="7"/>
                    <a:pt x="45" y="7"/>
                  </a:cubicBezTo>
                  <a:cubicBezTo>
                    <a:pt x="44" y="5"/>
                    <a:pt x="41" y="3"/>
                    <a:pt x="40" y="4"/>
                  </a:cubicBezTo>
                  <a:cubicBezTo>
                    <a:pt x="28" y="12"/>
                    <a:pt x="28" y="12"/>
                    <a:pt x="28" y="12"/>
                  </a:cubicBezTo>
                  <a:cubicBezTo>
                    <a:pt x="27" y="13"/>
                    <a:pt x="27" y="16"/>
                    <a:pt x="29" y="18"/>
                  </a:cubicBezTo>
                  <a:cubicBezTo>
                    <a:pt x="39" y="37"/>
                    <a:pt x="39" y="37"/>
                    <a:pt x="39" y="37"/>
                  </a:cubicBezTo>
                  <a:cubicBezTo>
                    <a:pt x="36" y="40"/>
                    <a:pt x="33" y="44"/>
                    <a:pt x="31" y="49"/>
                  </a:cubicBezTo>
                  <a:cubicBezTo>
                    <a:pt x="29" y="53"/>
                    <a:pt x="27" y="58"/>
                    <a:pt x="26" y="63"/>
                  </a:cubicBezTo>
                  <a:cubicBezTo>
                    <a:pt x="5" y="65"/>
                    <a:pt x="5" y="65"/>
                    <a:pt x="5" y="65"/>
                  </a:cubicBezTo>
                  <a:cubicBezTo>
                    <a:pt x="2" y="65"/>
                    <a:pt x="0" y="67"/>
                    <a:pt x="0" y="68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4"/>
                    <a:pt x="3" y="85"/>
                    <a:pt x="6" y="85"/>
                  </a:cubicBezTo>
                  <a:cubicBezTo>
                    <a:pt x="28" y="85"/>
                    <a:pt x="28" y="85"/>
                    <a:pt x="28" y="85"/>
                  </a:cubicBezTo>
                  <a:cubicBezTo>
                    <a:pt x="30" y="95"/>
                    <a:pt x="36" y="103"/>
                    <a:pt x="43" y="109"/>
                  </a:cubicBezTo>
                  <a:cubicBezTo>
                    <a:pt x="35" y="129"/>
                    <a:pt x="35" y="129"/>
                    <a:pt x="35" y="129"/>
                  </a:cubicBezTo>
                  <a:cubicBezTo>
                    <a:pt x="34" y="132"/>
                    <a:pt x="34" y="135"/>
                    <a:pt x="35" y="135"/>
                  </a:cubicBezTo>
                  <a:cubicBezTo>
                    <a:pt x="48" y="142"/>
                    <a:pt x="48" y="142"/>
                    <a:pt x="48" y="142"/>
                  </a:cubicBezTo>
                  <a:cubicBezTo>
                    <a:pt x="49" y="143"/>
                    <a:pt x="51" y="141"/>
                    <a:pt x="53" y="138"/>
                  </a:cubicBezTo>
                  <a:cubicBezTo>
                    <a:pt x="64" y="120"/>
                    <a:pt x="64" y="120"/>
                    <a:pt x="64" y="120"/>
                  </a:cubicBezTo>
                  <a:cubicBezTo>
                    <a:pt x="73" y="122"/>
                    <a:pt x="83" y="121"/>
                    <a:pt x="92" y="11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8"/>
                    <a:pt x="109" y="139"/>
                    <a:pt x="110" y="138"/>
                  </a:cubicBezTo>
                  <a:cubicBezTo>
                    <a:pt x="123" y="130"/>
                    <a:pt x="123" y="130"/>
                    <a:pt x="123" y="130"/>
                  </a:cubicBezTo>
                  <a:cubicBezTo>
                    <a:pt x="124" y="129"/>
                    <a:pt x="124" y="127"/>
                    <a:pt x="122" y="124"/>
                  </a:cubicBezTo>
                  <a:cubicBezTo>
                    <a:pt x="112" y="106"/>
                    <a:pt x="112" y="106"/>
                    <a:pt x="112" y="106"/>
                  </a:cubicBezTo>
                  <a:cubicBezTo>
                    <a:pt x="115" y="102"/>
                    <a:pt x="118" y="98"/>
                    <a:pt x="120" y="94"/>
                  </a:cubicBezTo>
                  <a:cubicBezTo>
                    <a:pt x="122" y="89"/>
                    <a:pt x="124" y="85"/>
                    <a:pt x="124" y="80"/>
                  </a:cubicBezTo>
                  <a:cubicBezTo>
                    <a:pt x="146" y="77"/>
                    <a:pt x="146" y="77"/>
                    <a:pt x="146" y="77"/>
                  </a:cubicBezTo>
                  <a:cubicBezTo>
                    <a:pt x="149" y="77"/>
                    <a:pt x="151" y="76"/>
                    <a:pt x="151" y="75"/>
                  </a:cubicBezTo>
                  <a:close/>
                  <a:moveTo>
                    <a:pt x="61" y="107"/>
                  </a:moveTo>
                  <a:cubicBezTo>
                    <a:pt x="41" y="99"/>
                    <a:pt x="32" y="76"/>
                    <a:pt x="40" y="56"/>
                  </a:cubicBezTo>
                  <a:cubicBezTo>
                    <a:pt x="48" y="37"/>
                    <a:pt x="71" y="28"/>
                    <a:pt x="90" y="36"/>
                  </a:cubicBezTo>
                  <a:cubicBezTo>
                    <a:pt x="110" y="44"/>
                    <a:pt x="119" y="66"/>
                    <a:pt x="111" y="86"/>
                  </a:cubicBezTo>
                  <a:cubicBezTo>
                    <a:pt x="103" y="106"/>
                    <a:pt x="80" y="115"/>
                    <a:pt x="61" y="107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906269" y="2637635"/>
            <a:ext cx="2840655" cy="556691"/>
            <a:chOff x="1429463" y="2730700"/>
            <a:chExt cx="2840655" cy="556691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3742122" y="2730700"/>
              <a:ext cx="527996" cy="55669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429463" y="2730700"/>
              <a:ext cx="2312659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1239753" y="2057880"/>
            <a:ext cx="3152987" cy="1578845"/>
            <a:chOff x="6450679" y="3228728"/>
            <a:chExt cx="3152987" cy="1578845"/>
          </a:xfrm>
        </p:grpSpPr>
        <p:sp>
          <p:nvSpPr>
            <p:cNvPr id="37" name="AutoShape 112"/>
            <p:cNvSpPr>
              <a:spLocks/>
            </p:cNvSpPr>
            <p:nvPr/>
          </p:nvSpPr>
          <p:spPr bwMode="auto">
            <a:xfrm>
              <a:off x="6450679" y="3228728"/>
              <a:ext cx="509379" cy="510250"/>
            </a:xfrm>
            <a:custGeom>
              <a:avLst/>
              <a:gdLst>
                <a:gd name="T0" fmla="*/ 10510 w 21020"/>
                <a:gd name="T1" fmla="*/ 10800 h 21600"/>
                <a:gd name="T2" fmla="*/ 10510 w 21020"/>
                <a:gd name="T3" fmla="*/ 10800 h 21600"/>
                <a:gd name="T4" fmla="*/ 10510 w 21020"/>
                <a:gd name="T5" fmla="*/ 10800 h 21600"/>
                <a:gd name="T6" fmla="*/ 10510 w 2102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20" h="21600">
                  <a:moveTo>
                    <a:pt x="18846" y="7946"/>
                  </a:moveTo>
                  <a:lnTo>
                    <a:pt x="17740" y="9091"/>
                  </a:lnTo>
                  <a:cubicBezTo>
                    <a:pt x="17740" y="8939"/>
                    <a:pt x="17758" y="8792"/>
                    <a:pt x="17744" y="8636"/>
                  </a:cubicBezTo>
                  <a:cubicBezTo>
                    <a:pt x="17629" y="7331"/>
                    <a:pt x="17036" y="6068"/>
                    <a:pt x="16074" y="5080"/>
                  </a:cubicBezTo>
                  <a:cubicBezTo>
                    <a:pt x="15004" y="3980"/>
                    <a:pt x="13585" y="3348"/>
                    <a:pt x="12180" y="3345"/>
                  </a:cubicBezTo>
                  <a:lnTo>
                    <a:pt x="13268" y="2218"/>
                  </a:lnTo>
                  <a:cubicBezTo>
                    <a:pt x="13812" y="1659"/>
                    <a:pt x="14572" y="1350"/>
                    <a:pt x="15403" y="1350"/>
                  </a:cubicBezTo>
                  <a:cubicBezTo>
                    <a:pt x="16460" y="1350"/>
                    <a:pt x="17546" y="1840"/>
                    <a:pt x="18381" y="2696"/>
                  </a:cubicBezTo>
                  <a:cubicBezTo>
                    <a:pt x="19165" y="3500"/>
                    <a:pt x="19631" y="4499"/>
                    <a:pt x="19698" y="5510"/>
                  </a:cubicBezTo>
                  <a:cubicBezTo>
                    <a:pt x="19760" y="6453"/>
                    <a:pt x="19457" y="7317"/>
                    <a:pt x="18846" y="7946"/>
                  </a:cubicBezTo>
                  <a:moveTo>
                    <a:pt x="5828" y="19329"/>
                  </a:moveTo>
                  <a:cubicBezTo>
                    <a:pt x="5813" y="18424"/>
                    <a:pt x="5454" y="17481"/>
                    <a:pt x="4730" y="16739"/>
                  </a:cubicBezTo>
                  <a:cubicBezTo>
                    <a:pt x="4046" y="16034"/>
                    <a:pt x="3150" y="15628"/>
                    <a:pt x="2257" y="15592"/>
                  </a:cubicBezTo>
                  <a:lnTo>
                    <a:pt x="2911" y="13157"/>
                  </a:lnTo>
                  <a:cubicBezTo>
                    <a:pt x="2959" y="12995"/>
                    <a:pt x="3052" y="12835"/>
                    <a:pt x="3168" y="12695"/>
                  </a:cubicBezTo>
                  <a:cubicBezTo>
                    <a:pt x="4485" y="11726"/>
                    <a:pt x="6512" y="12012"/>
                    <a:pt x="7920" y="13460"/>
                  </a:cubicBezTo>
                  <a:cubicBezTo>
                    <a:pt x="9409" y="14990"/>
                    <a:pt x="9639" y="17230"/>
                    <a:pt x="8492" y="18568"/>
                  </a:cubicBezTo>
                  <a:cubicBezTo>
                    <a:pt x="8416" y="18609"/>
                    <a:pt x="8339" y="18648"/>
                    <a:pt x="8256" y="18675"/>
                  </a:cubicBezTo>
                  <a:cubicBezTo>
                    <a:pt x="8256" y="18675"/>
                    <a:pt x="5828" y="19329"/>
                    <a:pt x="5828" y="19329"/>
                  </a:cubicBezTo>
                  <a:close/>
                  <a:moveTo>
                    <a:pt x="2737" y="20164"/>
                  </a:moveTo>
                  <a:cubicBezTo>
                    <a:pt x="2665" y="20181"/>
                    <a:pt x="2443" y="20239"/>
                    <a:pt x="2291" y="20249"/>
                  </a:cubicBezTo>
                  <a:cubicBezTo>
                    <a:pt x="1751" y="20244"/>
                    <a:pt x="1313" y="19792"/>
                    <a:pt x="1313" y="19237"/>
                  </a:cubicBezTo>
                  <a:cubicBezTo>
                    <a:pt x="1321" y="19124"/>
                    <a:pt x="1365" y="18929"/>
                    <a:pt x="1380" y="18857"/>
                  </a:cubicBezTo>
                  <a:lnTo>
                    <a:pt x="2071" y="16283"/>
                  </a:lnTo>
                  <a:cubicBezTo>
                    <a:pt x="2822" y="16261"/>
                    <a:pt x="3630" y="16562"/>
                    <a:pt x="4265" y="17215"/>
                  </a:cubicBezTo>
                  <a:cubicBezTo>
                    <a:pt x="4911" y="17878"/>
                    <a:pt x="5214" y="18725"/>
                    <a:pt x="5181" y="19504"/>
                  </a:cubicBezTo>
                  <a:cubicBezTo>
                    <a:pt x="5181" y="19504"/>
                    <a:pt x="2737" y="20164"/>
                    <a:pt x="2737" y="20164"/>
                  </a:cubicBezTo>
                  <a:close/>
                  <a:moveTo>
                    <a:pt x="6888" y="11179"/>
                  </a:moveTo>
                  <a:cubicBezTo>
                    <a:pt x="6280" y="10927"/>
                    <a:pt x="5642" y="10783"/>
                    <a:pt x="5004" y="10774"/>
                  </a:cubicBezTo>
                  <a:lnTo>
                    <a:pt x="10063" y="5536"/>
                  </a:lnTo>
                  <a:cubicBezTo>
                    <a:pt x="10838" y="4759"/>
                    <a:pt x="11966" y="4536"/>
                    <a:pt x="13077" y="4819"/>
                  </a:cubicBezTo>
                  <a:cubicBezTo>
                    <a:pt x="13077" y="4819"/>
                    <a:pt x="6888" y="11179"/>
                    <a:pt x="6888" y="11179"/>
                  </a:cubicBezTo>
                  <a:close/>
                  <a:moveTo>
                    <a:pt x="9717" y="13672"/>
                  </a:moveTo>
                  <a:cubicBezTo>
                    <a:pt x="9473" y="13258"/>
                    <a:pt x="9194" y="12859"/>
                    <a:pt x="8848" y="12505"/>
                  </a:cubicBezTo>
                  <a:cubicBezTo>
                    <a:pt x="8447" y="12093"/>
                    <a:pt x="7986" y="11770"/>
                    <a:pt x="7507" y="11498"/>
                  </a:cubicBezTo>
                  <a:lnTo>
                    <a:pt x="13767" y="5064"/>
                  </a:lnTo>
                  <a:cubicBezTo>
                    <a:pt x="14259" y="5288"/>
                    <a:pt x="14729" y="5607"/>
                    <a:pt x="15145" y="6035"/>
                  </a:cubicBezTo>
                  <a:cubicBezTo>
                    <a:pt x="15500" y="6398"/>
                    <a:pt x="15775" y="6806"/>
                    <a:pt x="15987" y="7229"/>
                  </a:cubicBezTo>
                  <a:cubicBezTo>
                    <a:pt x="15987" y="7229"/>
                    <a:pt x="9717" y="13672"/>
                    <a:pt x="9717" y="13672"/>
                  </a:cubicBezTo>
                  <a:close/>
                  <a:moveTo>
                    <a:pt x="10519" y="16061"/>
                  </a:moveTo>
                  <a:cubicBezTo>
                    <a:pt x="10465" y="15452"/>
                    <a:pt x="10298" y="14854"/>
                    <a:pt x="10047" y="14288"/>
                  </a:cubicBezTo>
                  <a:lnTo>
                    <a:pt x="16257" y="7906"/>
                  </a:lnTo>
                  <a:cubicBezTo>
                    <a:pt x="16637" y="9140"/>
                    <a:pt x="16442" y="10429"/>
                    <a:pt x="15610" y="11284"/>
                  </a:cubicBezTo>
                  <a:cubicBezTo>
                    <a:pt x="15604" y="11290"/>
                    <a:pt x="15598" y="11293"/>
                    <a:pt x="15593" y="11298"/>
                  </a:cubicBezTo>
                  <a:lnTo>
                    <a:pt x="15602" y="11306"/>
                  </a:lnTo>
                  <a:lnTo>
                    <a:pt x="10525" y="16565"/>
                  </a:lnTo>
                  <a:cubicBezTo>
                    <a:pt x="10527" y="16397"/>
                    <a:pt x="10534" y="16232"/>
                    <a:pt x="10519" y="16061"/>
                  </a:cubicBezTo>
                  <a:moveTo>
                    <a:pt x="19308" y="1741"/>
                  </a:moveTo>
                  <a:cubicBezTo>
                    <a:pt x="18228" y="632"/>
                    <a:pt x="16805" y="0"/>
                    <a:pt x="15403" y="0"/>
                  </a:cubicBezTo>
                  <a:cubicBezTo>
                    <a:pt x="14220" y="0"/>
                    <a:pt x="13131" y="450"/>
                    <a:pt x="12335" y="1266"/>
                  </a:cubicBezTo>
                  <a:lnTo>
                    <a:pt x="9138" y="4577"/>
                  </a:lnTo>
                  <a:cubicBezTo>
                    <a:pt x="9129" y="4585"/>
                    <a:pt x="9118" y="4592"/>
                    <a:pt x="9108" y="4602"/>
                  </a:cubicBezTo>
                  <a:cubicBezTo>
                    <a:pt x="9103" y="4608"/>
                    <a:pt x="9100" y="4614"/>
                    <a:pt x="9095" y="4620"/>
                  </a:cubicBezTo>
                  <a:lnTo>
                    <a:pt x="9096" y="4621"/>
                  </a:lnTo>
                  <a:lnTo>
                    <a:pt x="2310" y="11647"/>
                  </a:lnTo>
                  <a:cubicBezTo>
                    <a:pt x="1998" y="11966"/>
                    <a:pt x="1771" y="12364"/>
                    <a:pt x="1645" y="12797"/>
                  </a:cubicBezTo>
                  <a:lnTo>
                    <a:pt x="102" y="18541"/>
                  </a:lnTo>
                  <a:cubicBezTo>
                    <a:pt x="100" y="18557"/>
                    <a:pt x="0" y="19008"/>
                    <a:pt x="0" y="19237"/>
                  </a:cubicBezTo>
                  <a:cubicBezTo>
                    <a:pt x="0" y="20541"/>
                    <a:pt x="1030" y="21599"/>
                    <a:pt x="2302" y="21599"/>
                  </a:cubicBezTo>
                  <a:cubicBezTo>
                    <a:pt x="2554" y="21599"/>
                    <a:pt x="3044" y="21475"/>
                    <a:pt x="3062" y="21473"/>
                  </a:cubicBezTo>
                  <a:lnTo>
                    <a:pt x="8630" y="19969"/>
                  </a:lnTo>
                  <a:cubicBezTo>
                    <a:pt x="9054" y="19839"/>
                    <a:pt x="9439" y="19604"/>
                    <a:pt x="9750" y="19283"/>
                  </a:cubicBezTo>
                  <a:lnTo>
                    <a:pt x="19776" y="8899"/>
                  </a:lnTo>
                  <a:cubicBezTo>
                    <a:pt x="21600" y="7023"/>
                    <a:pt x="21394" y="3881"/>
                    <a:pt x="19308" y="174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101436" y="3407863"/>
              <a:ext cx="2454583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BAF7"/>
                  </a:solidFill>
                  <a:effectLst/>
                  <a:uLnTx/>
                  <a:uFillTx/>
                  <a:latin typeface="Source Sans Pro"/>
                  <a:ea typeface="+mn-ea"/>
                  <a:cs typeface="+mn-cs"/>
                </a:rPr>
                <a:t>GGL Induksi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AF7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121023" y="3853466"/>
              <a:ext cx="2482643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21221F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Perubahan arus pada suatu kumparan menyebabkan munculnya ggl induksi: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1221F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072773" y="2109890"/>
            <a:ext cx="3040503" cy="700929"/>
            <a:chOff x="7160952" y="2625341"/>
            <a:chExt cx="3040503" cy="700929"/>
          </a:xfrm>
        </p:grpSpPr>
        <p:cxnSp>
          <p:nvCxnSpPr>
            <p:cNvPr id="41" name="Straight Connector 40"/>
            <p:cNvCxnSpPr/>
            <p:nvPr/>
          </p:nvCxnSpPr>
          <p:spPr>
            <a:xfrm flipH="1">
              <a:off x="7160952" y="2625341"/>
              <a:ext cx="732463" cy="70092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7888796" y="2625341"/>
              <a:ext cx="2312659" cy="0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7994746" y="1623572"/>
            <a:ext cx="4010293" cy="846952"/>
            <a:chOff x="8487381" y="1710506"/>
            <a:chExt cx="4010293" cy="846952"/>
          </a:xfrm>
        </p:grpSpPr>
        <p:grpSp>
          <p:nvGrpSpPr>
            <p:cNvPr id="44" name="Group 43"/>
            <p:cNvGrpSpPr/>
            <p:nvPr/>
          </p:nvGrpSpPr>
          <p:grpSpPr>
            <a:xfrm>
              <a:off x="8502187" y="1817633"/>
              <a:ext cx="3995487" cy="739825"/>
              <a:chOff x="9072890" y="1981322"/>
              <a:chExt cx="3995487" cy="739825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9597555" y="1981322"/>
                <a:ext cx="34708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rgbClr val="19C1B0"/>
                    </a:solidFill>
                    <a:effectLst/>
                    <a:uLnTx/>
                    <a:uFillTx/>
                    <a:latin typeface="Source Sans Pro"/>
                    <a:ea typeface="+mn-ea"/>
                    <a:cs typeface="+mn-cs"/>
                  </a:rPr>
                  <a:t> induktasi diri (L) sebuah solenoid </a:t>
                </a: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19C1B0"/>
                  </a:solidFill>
                  <a:effectLst/>
                  <a:uLnTx/>
                  <a:uFillTx/>
                  <a:latin typeface="Source Sans Pro"/>
                  <a:ea typeface="+mn-ea"/>
                  <a:cs typeface="+mn-cs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9072890" y="2413370"/>
                <a:ext cx="276360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1221F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45" name="AutoShape 117"/>
            <p:cNvSpPr>
              <a:spLocks/>
            </p:cNvSpPr>
            <p:nvPr/>
          </p:nvSpPr>
          <p:spPr bwMode="auto">
            <a:xfrm>
              <a:off x="8487381" y="1710506"/>
              <a:ext cx="538065" cy="403777"/>
            </a:xfrm>
            <a:custGeom>
              <a:avLst/>
              <a:gdLst>
                <a:gd name="T0" fmla="+- 0 10799 1"/>
                <a:gd name="T1" fmla="*/ T0 w 21596"/>
                <a:gd name="T2" fmla="*/ 10800 h 21600"/>
                <a:gd name="T3" fmla="+- 0 10799 1"/>
                <a:gd name="T4" fmla="*/ T3 w 21596"/>
                <a:gd name="T5" fmla="*/ 10800 h 21600"/>
                <a:gd name="T6" fmla="+- 0 10799 1"/>
                <a:gd name="T7" fmla="*/ T6 w 21596"/>
                <a:gd name="T8" fmla="*/ 10800 h 21600"/>
                <a:gd name="T9" fmla="+- 0 10799 1"/>
                <a:gd name="T10" fmla="*/ T9 w 21596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96" h="21600">
                  <a:moveTo>
                    <a:pt x="4511" y="2151"/>
                  </a:moveTo>
                  <a:lnTo>
                    <a:pt x="6064" y="3877"/>
                  </a:lnTo>
                  <a:lnTo>
                    <a:pt x="4246" y="6302"/>
                  </a:lnTo>
                  <a:lnTo>
                    <a:pt x="1353" y="6302"/>
                  </a:lnTo>
                  <a:cubicBezTo>
                    <a:pt x="1353" y="6302"/>
                    <a:pt x="4511" y="2151"/>
                    <a:pt x="4511" y="2151"/>
                  </a:cubicBezTo>
                  <a:close/>
                  <a:moveTo>
                    <a:pt x="17348" y="6302"/>
                  </a:moveTo>
                  <a:lnTo>
                    <a:pt x="15531" y="3877"/>
                  </a:lnTo>
                  <a:lnTo>
                    <a:pt x="17082" y="2153"/>
                  </a:lnTo>
                  <a:lnTo>
                    <a:pt x="20191" y="6302"/>
                  </a:lnTo>
                  <a:cubicBezTo>
                    <a:pt x="20191" y="6302"/>
                    <a:pt x="17348" y="6302"/>
                    <a:pt x="17348" y="6302"/>
                  </a:cubicBezTo>
                  <a:close/>
                  <a:moveTo>
                    <a:pt x="17264" y="7202"/>
                  </a:moveTo>
                  <a:lnTo>
                    <a:pt x="19663" y="7202"/>
                  </a:lnTo>
                  <a:lnTo>
                    <a:pt x="13021" y="16638"/>
                  </a:lnTo>
                  <a:cubicBezTo>
                    <a:pt x="13021" y="16638"/>
                    <a:pt x="17264" y="7202"/>
                    <a:pt x="17264" y="7202"/>
                  </a:cubicBezTo>
                  <a:close/>
                  <a:moveTo>
                    <a:pt x="8574" y="16637"/>
                  </a:moveTo>
                  <a:lnTo>
                    <a:pt x="1933" y="7202"/>
                  </a:lnTo>
                  <a:lnTo>
                    <a:pt x="4330" y="7202"/>
                  </a:lnTo>
                  <a:cubicBezTo>
                    <a:pt x="4330" y="7202"/>
                    <a:pt x="8574" y="16637"/>
                    <a:pt x="8574" y="16637"/>
                  </a:cubicBezTo>
                  <a:close/>
                  <a:moveTo>
                    <a:pt x="8429" y="7202"/>
                  </a:moveTo>
                  <a:lnTo>
                    <a:pt x="10084" y="18249"/>
                  </a:lnTo>
                  <a:lnTo>
                    <a:pt x="5117" y="7202"/>
                  </a:lnTo>
                  <a:cubicBezTo>
                    <a:pt x="5117" y="7202"/>
                    <a:pt x="8429" y="7202"/>
                    <a:pt x="8429" y="7202"/>
                  </a:cubicBezTo>
                  <a:close/>
                  <a:moveTo>
                    <a:pt x="6584" y="4456"/>
                  </a:moveTo>
                  <a:lnTo>
                    <a:pt x="8246" y="6302"/>
                  </a:lnTo>
                  <a:lnTo>
                    <a:pt x="5200" y="6302"/>
                  </a:lnTo>
                  <a:cubicBezTo>
                    <a:pt x="5200" y="6302"/>
                    <a:pt x="6584" y="4456"/>
                    <a:pt x="6584" y="4456"/>
                  </a:cubicBezTo>
                  <a:close/>
                  <a:moveTo>
                    <a:pt x="6543" y="3238"/>
                  </a:moveTo>
                  <a:lnTo>
                    <a:pt x="5250" y="1800"/>
                  </a:lnTo>
                  <a:lnTo>
                    <a:pt x="7621" y="1800"/>
                  </a:lnTo>
                  <a:cubicBezTo>
                    <a:pt x="7621" y="1800"/>
                    <a:pt x="6543" y="3238"/>
                    <a:pt x="6543" y="3238"/>
                  </a:cubicBezTo>
                  <a:close/>
                  <a:moveTo>
                    <a:pt x="10797" y="3466"/>
                  </a:moveTo>
                  <a:lnTo>
                    <a:pt x="9299" y="1800"/>
                  </a:lnTo>
                  <a:lnTo>
                    <a:pt x="12296" y="1800"/>
                  </a:lnTo>
                  <a:cubicBezTo>
                    <a:pt x="12296" y="1800"/>
                    <a:pt x="10797" y="3466"/>
                    <a:pt x="10797" y="3466"/>
                  </a:cubicBezTo>
                  <a:close/>
                  <a:moveTo>
                    <a:pt x="13974" y="1800"/>
                  </a:moveTo>
                  <a:lnTo>
                    <a:pt x="16345" y="1800"/>
                  </a:lnTo>
                  <a:lnTo>
                    <a:pt x="15052" y="3238"/>
                  </a:lnTo>
                  <a:cubicBezTo>
                    <a:pt x="15052" y="3238"/>
                    <a:pt x="13974" y="1800"/>
                    <a:pt x="13974" y="1800"/>
                  </a:cubicBezTo>
                  <a:close/>
                  <a:moveTo>
                    <a:pt x="13349" y="6302"/>
                  </a:moveTo>
                  <a:lnTo>
                    <a:pt x="15011" y="4456"/>
                  </a:lnTo>
                  <a:lnTo>
                    <a:pt x="16394" y="6302"/>
                  </a:lnTo>
                  <a:cubicBezTo>
                    <a:pt x="16394" y="6302"/>
                    <a:pt x="13349" y="6302"/>
                    <a:pt x="13349" y="6302"/>
                  </a:cubicBezTo>
                  <a:close/>
                  <a:moveTo>
                    <a:pt x="13166" y="7202"/>
                  </a:moveTo>
                  <a:lnTo>
                    <a:pt x="16478" y="7202"/>
                  </a:lnTo>
                  <a:lnTo>
                    <a:pt x="11511" y="18249"/>
                  </a:lnTo>
                  <a:cubicBezTo>
                    <a:pt x="11511" y="18249"/>
                    <a:pt x="13166" y="7202"/>
                    <a:pt x="13166" y="7202"/>
                  </a:cubicBezTo>
                  <a:close/>
                  <a:moveTo>
                    <a:pt x="12478" y="7202"/>
                  </a:moveTo>
                  <a:lnTo>
                    <a:pt x="10797" y="18414"/>
                  </a:lnTo>
                  <a:lnTo>
                    <a:pt x="9117" y="7202"/>
                  </a:lnTo>
                  <a:cubicBezTo>
                    <a:pt x="9117" y="7202"/>
                    <a:pt x="12478" y="7202"/>
                    <a:pt x="12478" y="7202"/>
                  </a:cubicBezTo>
                  <a:close/>
                  <a:moveTo>
                    <a:pt x="8773" y="5716"/>
                  </a:moveTo>
                  <a:lnTo>
                    <a:pt x="7064" y="3817"/>
                  </a:lnTo>
                  <a:lnTo>
                    <a:pt x="8426" y="2000"/>
                  </a:lnTo>
                  <a:lnTo>
                    <a:pt x="10270" y="4051"/>
                  </a:lnTo>
                  <a:cubicBezTo>
                    <a:pt x="10270" y="4051"/>
                    <a:pt x="8773" y="5716"/>
                    <a:pt x="8773" y="5716"/>
                  </a:cubicBezTo>
                  <a:close/>
                  <a:moveTo>
                    <a:pt x="11325" y="4051"/>
                  </a:moveTo>
                  <a:lnTo>
                    <a:pt x="13169" y="2000"/>
                  </a:lnTo>
                  <a:lnTo>
                    <a:pt x="14531" y="3817"/>
                  </a:lnTo>
                  <a:lnTo>
                    <a:pt x="12822" y="5716"/>
                  </a:lnTo>
                  <a:cubicBezTo>
                    <a:pt x="12822" y="5716"/>
                    <a:pt x="11325" y="4051"/>
                    <a:pt x="11325" y="4051"/>
                  </a:cubicBezTo>
                  <a:close/>
                  <a:moveTo>
                    <a:pt x="12296" y="6302"/>
                  </a:moveTo>
                  <a:lnTo>
                    <a:pt x="9299" y="6302"/>
                  </a:lnTo>
                  <a:lnTo>
                    <a:pt x="10797" y="4638"/>
                  </a:lnTo>
                  <a:cubicBezTo>
                    <a:pt x="10797" y="4638"/>
                    <a:pt x="12296" y="6302"/>
                    <a:pt x="12296" y="6302"/>
                  </a:cubicBezTo>
                  <a:close/>
                  <a:moveTo>
                    <a:pt x="21200" y="5102"/>
                  </a:moveTo>
                  <a:lnTo>
                    <a:pt x="17771" y="527"/>
                  </a:lnTo>
                  <a:cubicBezTo>
                    <a:pt x="17518" y="189"/>
                    <a:pt x="17176" y="0"/>
                    <a:pt x="16817" y="0"/>
                  </a:cubicBezTo>
                  <a:lnTo>
                    <a:pt x="4779" y="0"/>
                  </a:lnTo>
                  <a:cubicBezTo>
                    <a:pt x="4420" y="0"/>
                    <a:pt x="4077" y="189"/>
                    <a:pt x="3824" y="527"/>
                  </a:cubicBezTo>
                  <a:lnTo>
                    <a:pt x="395" y="5102"/>
                  </a:lnTo>
                  <a:cubicBezTo>
                    <a:pt x="131" y="5455"/>
                    <a:pt x="-1" y="5921"/>
                    <a:pt x="-1" y="6387"/>
                  </a:cubicBezTo>
                  <a:cubicBezTo>
                    <a:pt x="1" y="6810"/>
                    <a:pt x="114" y="7233"/>
                    <a:pt x="341" y="7573"/>
                  </a:cubicBezTo>
                  <a:lnTo>
                    <a:pt x="9788" y="20995"/>
                  </a:lnTo>
                  <a:cubicBezTo>
                    <a:pt x="10045" y="21379"/>
                    <a:pt x="10412" y="21599"/>
                    <a:pt x="10797" y="21599"/>
                  </a:cubicBezTo>
                  <a:cubicBezTo>
                    <a:pt x="11183" y="21599"/>
                    <a:pt x="11550" y="21379"/>
                    <a:pt x="11807" y="20995"/>
                  </a:cubicBezTo>
                  <a:lnTo>
                    <a:pt x="21255" y="7573"/>
                  </a:lnTo>
                  <a:cubicBezTo>
                    <a:pt x="21485" y="7226"/>
                    <a:pt x="21598" y="6791"/>
                    <a:pt x="21595" y="6359"/>
                  </a:cubicBezTo>
                  <a:cubicBezTo>
                    <a:pt x="21593" y="5902"/>
                    <a:pt x="21459" y="5449"/>
                    <a:pt x="21200" y="510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Gill Sans" charset="0"/>
                <a:ea typeface="+mn-ea"/>
                <a:cs typeface="+mn-cs"/>
                <a:sym typeface="Gill Sans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846194" y="4116017"/>
            <a:ext cx="3593280" cy="1161017"/>
            <a:chOff x="6693167" y="4553439"/>
            <a:chExt cx="3593280" cy="1161017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6693167" y="4553439"/>
              <a:ext cx="1168068" cy="1161017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7861235" y="5695656"/>
              <a:ext cx="2425212" cy="18800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8290513" y="4652577"/>
            <a:ext cx="3714525" cy="1541944"/>
            <a:chOff x="6450679" y="3146292"/>
            <a:chExt cx="3400228" cy="1541944"/>
          </a:xfrm>
        </p:grpSpPr>
        <p:sp>
          <p:nvSpPr>
            <p:cNvPr id="52" name="AutoShape 112"/>
            <p:cNvSpPr>
              <a:spLocks/>
            </p:cNvSpPr>
            <p:nvPr/>
          </p:nvSpPr>
          <p:spPr bwMode="auto">
            <a:xfrm>
              <a:off x="6450679" y="3146292"/>
              <a:ext cx="509379" cy="510250"/>
            </a:xfrm>
            <a:custGeom>
              <a:avLst/>
              <a:gdLst>
                <a:gd name="T0" fmla="*/ 10510 w 21020"/>
                <a:gd name="T1" fmla="*/ 10800 h 21600"/>
                <a:gd name="T2" fmla="*/ 10510 w 21020"/>
                <a:gd name="T3" fmla="*/ 10800 h 21600"/>
                <a:gd name="T4" fmla="*/ 10510 w 21020"/>
                <a:gd name="T5" fmla="*/ 10800 h 21600"/>
                <a:gd name="T6" fmla="*/ 10510 w 2102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020" h="21600">
                  <a:moveTo>
                    <a:pt x="18846" y="7946"/>
                  </a:moveTo>
                  <a:lnTo>
                    <a:pt x="17740" y="9091"/>
                  </a:lnTo>
                  <a:cubicBezTo>
                    <a:pt x="17740" y="8939"/>
                    <a:pt x="17758" y="8792"/>
                    <a:pt x="17744" y="8636"/>
                  </a:cubicBezTo>
                  <a:cubicBezTo>
                    <a:pt x="17629" y="7331"/>
                    <a:pt x="17036" y="6068"/>
                    <a:pt x="16074" y="5080"/>
                  </a:cubicBezTo>
                  <a:cubicBezTo>
                    <a:pt x="15004" y="3980"/>
                    <a:pt x="13585" y="3348"/>
                    <a:pt x="12180" y="3345"/>
                  </a:cubicBezTo>
                  <a:lnTo>
                    <a:pt x="13268" y="2218"/>
                  </a:lnTo>
                  <a:cubicBezTo>
                    <a:pt x="13812" y="1659"/>
                    <a:pt x="14572" y="1350"/>
                    <a:pt x="15403" y="1350"/>
                  </a:cubicBezTo>
                  <a:cubicBezTo>
                    <a:pt x="16460" y="1350"/>
                    <a:pt x="17546" y="1840"/>
                    <a:pt x="18381" y="2696"/>
                  </a:cubicBezTo>
                  <a:cubicBezTo>
                    <a:pt x="19165" y="3500"/>
                    <a:pt x="19631" y="4499"/>
                    <a:pt x="19698" y="5510"/>
                  </a:cubicBezTo>
                  <a:cubicBezTo>
                    <a:pt x="19760" y="6453"/>
                    <a:pt x="19457" y="7317"/>
                    <a:pt x="18846" y="7946"/>
                  </a:cubicBezTo>
                  <a:moveTo>
                    <a:pt x="5828" y="19329"/>
                  </a:moveTo>
                  <a:cubicBezTo>
                    <a:pt x="5813" y="18424"/>
                    <a:pt x="5454" y="17481"/>
                    <a:pt x="4730" y="16739"/>
                  </a:cubicBezTo>
                  <a:cubicBezTo>
                    <a:pt x="4046" y="16034"/>
                    <a:pt x="3150" y="15628"/>
                    <a:pt x="2257" y="15592"/>
                  </a:cubicBezTo>
                  <a:lnTo>
                    <a:pt x="2911" y="13157"/>
                  </a:lnTo>
                  <a:cubicBezTo>
                    <a:pt x="2959" y="12995"/>
                    <a:pt x="3052" y="12835"/>
                    <a:pt x="3168" y="12695"/>
                  </a:cubicBezTo>
                  <a:cubicBezTo>
                    <a:pt x="4485" y="11726"/>
                    <a:pt x="6512" y="12012"/>
                    <a:pt x="7920" y="13460"/>
                  </a:cubicBezTo>
                  <a:cubicBezTo>
                    <a:pt x="9409" y="14990"/>
                    <a:pt x="9639" y="17230"/>
                    <a:pt x="8492" y="18568"/>
                  </a:cubicBezTo>
                  <a:cubicBezTo>
                    <a:pt x="8416" y="18609"/>
                    <a:pt x="8339" y="18648"/>
                    <a:pt x="8256" y="18675"/>
                  </a:cubicBezTo>
                  <a:cubicBezTo>
                    <a:pt x="8256" y="18675"/>
                    <a:pt x="5828" y="19329"/>
                    <a:pt x="5828" y="19329"/>
                  </a:cubicBezTo>
                  <a:close/>
                  <a:moveTo>
                    <a:pt x="2737" y="20164"/>
                  </a:moveTo>
                  <a:cubicBezTo>
                    <a:pt x="2665" y="20181"/>
                    <a:pt x="2443" y="20239"/>
                    <a:pt x="2291" y="20249"/>
                  </a:cubicBezTo>
                  <a:cubicBezTo>
                    <a:pt x="1751" y="20244"/>
                    <a:pt x="1313" y="19792"/>
                    <a:pt x="1313" y="19237"/>
                  </a:cubicBezTo>
                  <a:cubicBezTo>
                    <a:pt x="1321" y="19124"/>
                    <a:pt x="1365" y="18929"/>
                    <a:pt x="1380" y="18857"/>
                  </a:cubicBezTo>
                  <a:lnTo>
                    <a:pt x="2071" y="16283"/>
                  </a:lnTo>
                  <a:cubicBezTo>
                    <a:pt x="2822" y="16261"/>
                    <a:pt x="3630" y="16562"/>
                    <a:pt x="4265" y="17215"/>
                  </a:cubicBezTo>
                  <a:cubicBezTo>
                    <a:pt x="4911" y="17878"/>
                    <a:pt x="5214" y="18725"/>
                    <a:pt x="5181" y="19504"/>
                  </a:cubicBezTo>
                  <a:cubicBezTo>
                    <a:pt x="5181" y="19504"/>
                    <a:pt x="2737" y="20164"/>
                    <a:pt x="2737" y="20164"/>
                  </a:cubicBezTo>
                  <a:close/>
                  <a:moveTo>
                    <a:pt x="6888" y="11179"/>
                  </a:moveTo>
                  <a:cubicBezTo>
                    <a:pt x="6280" y="10927"/>
                    <a:pt x="5642" y="10783"/>
                    <a:pt x="5004" y="10774"/>
                  </a:cubicBezTo>
                  <a:lnTo>
                    <a:pt x="10063" y="5536"/>
                  </a:lnTo>
                  <a:cubicBezTo>
                    <a:pt x="10838" y="4759"/>
                    <a:pt x="11966" y="4536"/>
                    <a:pt x="13077" y="4819"/>
                  </a:cubicBezTo>
                  <a:cubicBezTo>
                    <a:pt x="13077" y="4819"/>
                    <a:pt x="6888" y="11179"/>
                    <a:pt x="6888" y="11179"/>
                  </a:cubicBezTo>
                  <a:close/>
                  <a:moveTo>
                    <a:pt x="9717" y="13672"/>
                  </a:moveTo>
                  <a:cubicBezTo>
                    <a:pt x="9473" y="13258"/>
                    <a:pt x="9194" y="12859"/>
                    <a:pt x="8848" y="12505"/>
                  </a:cubicBezTo>
                  <a:cubicBezTo>
                    <a:pt x="8447" y="12093"/>
                    <a:pt x="7986" y="11770"/>
                    <a:pt x="7507" y="11498"/>
                  </a:cubicBezTo>
                  <a:lnTo>
                    <a:pt x="13767" y="5064"/>
                  </a:lnTo>
                  <a:cubicBezTo>
                    <a:pt x="14259" y="5288"/>
                    <a:pt x="14729" y="5607"/>
                    <a:pt x="15145" y="6035"/>
                  </a:cubicBezTo>
                  <a:cubicBezTo>
                    <a:pt x="15500" y="6398"/>
                    <a:pt x="15775" y="6806"/>
                    <a:pt x="15987" y="7229"/>
                  </a:cubicBezTo>
                  <a:cubicBezTo>
                    <a:pt x="15987" y="7229"/>
                    <a:pt x="9717" y="13672"/>
                    <a:pt x="9717" y="13672"/>
                  </a:cubicBezTo>
                  <a:close/>
                  <a:moveTo>
                    <a:pt x="10519" y="16061"/>
                  </a:moveTo>
                  <a:cubicBezTo>
                    <a:pt x="10465" y="15452"/>
                    <a:pt x="10298" y="14854"/>
                    <a:pt x="10047" y="14288"/>
                  </a:cubicBezTo>
                  <a:lnTo>
                    <a:pt x="16257" y="7906"/>
                  </a:lnTo>
                  <a:cubicBezTo>
                    <a:pt x="16637" y="9140"/>
                    <a:pt x="16442" y="10429"/>
                    <a:pt x="15610" y="11284"/>
                  </a:cubicBezTo>
                  <a:cubicBezTo>
                    <a:pt x="15604" y="11290"/>
                    <a:pt x="15598" y="11293"/>
                    <a:pt x="15593" y="11298"/>
                  </a:cubicBezTo>
                  <a:lnTo>
                    <a:pt x="15602" y="11306"/>
                  </a:lnTo>
                  <a:lnTo>
                    <a:pt x="10525" y="16565"/>
                  </a:lnTo>
                  <a:cubicBezTo>
                    <a:pt x="10527" y="16397"/>
                    <a:pt x="10534" y="16232"/>
                    <a:pt x="10519" y="16061"/>
                  </a:cubicBezTo>
                  <a:moveTo>
                    <a:pt x="19308" y="1741"/>
                  </a:moveTo>
                  <a:cubicBezTo>
                    <a:pt x="18228" y="632"/>
                    <a:pt x="16805" y="0"/>
                    <a:pt x="15403" y="0"/>
                  </a:cubicBezTo>
                  <a:cubicBezTo>
                    <a:pt x="14220" y="0"/>
                    <a:pt x="13131" y="450"/>
                    <a:pt x="12335" y="1266"/>
                  </a:cubicBezTo>
                  <a:lnTo>
                    <a:pt x="9138" y="4577"/>
                  </a:lnTo>
                  <a:cubicBezTo>
                    <a:pt x="9129" y="4585"/>
                    <a:pt x="9118" y="4592"/>
                    <a:pt x="9108" y="4602"/>
                  </a:cubicBezTo>
                  <a:cubicBezTo>
                    <a:pt x="9103" y="4608"/>
                    <a:pt x="9100" y="4614"/>
                    <a:pt x="9095" y="4620"/>
                  </a:cubicBezTo>
                  <a:lnTo>
                    <a:pt x="9096" y="4621"/>
                  </a:lnTo>
                  <a:lnTo>
                    <a:pt x="2310" y="11647"/>
                  </a:lnTo>
                  <a:cubicBezTo>
                    <a:pt x="1998" y="11966"/>
                    <a:pt x="1771" y="12364"/>
                    <a:pt x="1645" y="12797"/>
                  </a:cubicBezTo>
                  <a:lnTo>
                    <a:pt x="102" y="18541"/>
                  </a:lnTo>
                  <a:cubicBezTo>
                    <a:pt x="100" y="18557"/>
                    <a:pt x="0" y="19008"/>
                    <a:pt x="0" y="19237"/>
                  </a:cubicBezTo>
                  <a:cubicBezTo>
                    <a:pt x="0" y="20541"/>
                    <a:pt x="1030" y="21599"/>
                    <a:pt x="2302" y="21599"/>
                  </a:cubicBezTo>
                  <a:cubicBezTo>
                    <a:pt x="2554" y="21599"/>
                    <a:pt x="3044" y="21475"/>
                    <a:pt x="3062" y="21473"/>
                  </a:cubicBezTo>
                  <a:lnTo>
                    <a:pt x="8630" y="19969"/>
                  </a:lnTo>
                  <a:cubicBezTo>
                    <a:pt x="9054" y="19839"/>
                    <a:pt x="9439" y="19604"/>
                    <a:pt x="9750" y="19283"/>
                  </a:cubicBezTo>
                  <a:lnTo>
                    <a:pt x="19776" y="8899"/>
                  </a:lnTo>
                  <a:cubicBezTo>
                    <a:pt x="21600" y="7023"/>
                    <a:pt x="21394" y="3881"/>
                    <a:pt x="19308" y="174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101436" y="3401417"/>
              <a:ext cx="159530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Source Sans Pro"/>
                  <a:ea typeface="+mn-ea"/>
                  <a:cs typeface="+mn-cs"/>
                </a:rPr>
                <a:t>Induktansi Diri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450679" y="3734129"/>
              <a:ext cx="340022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1400">
                  <a:solidFill>
                    <a:srgbClr val="21221F">
                      <a:lumMod val="75000"/>
                      <a:lumOff val="25000"/>
                    </a:srgbClr>
                  </a:solidFill>
                  <a:latin typeface="Calibri"/>
                </a:rPr>
                <a:t>Jika l adalah panjang solenoid maka kita dapat menulis n=N/l. Dengan demikianbentuk lain ungkapan induktasi diri yaitu</a:t>
              </a:r>
            </a:p>
            <a:p>
              <a:pPr>
                <a:defRPr/>
              </a:pPr>
              <a:endParaRPr lang="en-US" sz="1400">
                <a:solidFill>
                  <a:srgbClr val="21221F">
                    <a:lumMod val="75000"/>
                    <a:lumOff val="25000"/>
                  </a:srgbClr>
                </a:solidFill>
                <a:latin typeface="Calibri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313702" y="4288556"/>
            <a:ext cx="3847828" cy="2447313"/>
            <a:chOff x="6582333" y="1784653"/>
            <a:chExt cx="3847828" cy="2447313"/>
          </a:xfrm>
        </p:grpSpPr>
        <p:grpSp>
          <p:nvGrpSpPr>
            <p:cNvPr id="56" name="Group 55"/>
            <p:cNvGrpSpPr/>
            <p:nvPr/>
          </p:nvGrpSpPr>
          <p:grpSpPr>
            <a:xfrm>
              <a:off x="6582333" y="1784653"/>
              <a:ext cx="510250" cy="509379"/>
              <a:chOff x="5162550" y="5164138"/>
              <a:chExt cx="930275" cy="928687"/>
            </a:xfrm>
            <a:solidFill>
              <a:schemeClr val="accent1"/>
            </a:solidFill>
          </p:grpSpPr>
          <p:sp>
            <p:nvSpPr>
              <p:cNvPr id="59" name="AutoShape 128"/>
              <p:cNvSpPr>
                <a:spLocks/>
              </p:cNvSpPr>
              <p:nvPr/>
            </p:nvSpPr>
            <p:spPr bwMode="auto">
              <a:xfrm>
                <a:off x="5162550" y="5164138"/>
                <a:ext cx="930275" cy="928687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14850" y="12150"/>
                    </a:moveTo>
                    <a:cubicBezTo>
                      <a:pt x="13851" y="12150"/>
                      <a:pt x="12926" y="11859"/>
                      <a:pt x="12124" y="11386"/>
                    </a:cubicBezTo>
                    <a:lnTo>
                      <a:pt x="11892" y="11618"/>
                    </a:lnTo>
                    <a:lnTo>
                      <a:pt x="11132" y="12377"/>
                    </a:lnTo>
                    <a:lnTo>
                      <a:pt x="9846" y="13663"/>
                    </a:lnTo>
                    <a:cubicBezTo>
                      <a:pt x="9593" y="13916"/>
                      <a:pt x="9451" y="14260"/>
                      <a:pt x="9451" y="14617"/>
                    </a:cubicBezTo>
                    <a:lnTo>
                      <a:pt x="9451" y="16200"/>
                    </a:lnTo>
                    <a:lnTo>
                      <a:pt x="8101" y="16200"/>
                    </a:lnTo>
                    <a:cubicBezTo>
                      <a:pt x="7356" y="16200"/>
                      <a:pt x="6751" y="16804"/>
                      <a:pt x="6751" y="17549"/>
                    </a:cubicBezTo>
                    <a:lnTo>
                      <a:pt x="6751" y="18900"/>
                    </a:lnTo>
                    <a:lnTo>
                      <a:pt x="5170" y="18900"/>
                    </a:lnTo>
                    <a:cubicBezTo>
                      <a:pt x="4812" y="18900"/>
                      <a:pt x="4469" y="19042"/>
                      <a:pt x="4216" y="19295"/>
                    </a:cubicBezTo>
                    <a:lnTo>
                      <a:pt x="3259" y="20252"/>
                    </a:lnTo>
                    <a:lnTo>
                      <a:pt x="1352" y="20249"/>
                    </a:lnTo>
                    <a:lnTo>
                      <a:pt x="1350" y="18326"/>
                    </a:lnTo>
                    <a:lnTo>
                      <a:pt x="9223" y="10467"/>
                    </a:lnTo>
                    <a:cubicBezTo>
                      <a:pt x="9223" y="10467"/>
                      <a:pt x="9223" y="10467"/>
                      <a:pt x="9224" y="10468"/>
                    </a:cubicBezTo>
                    <a:lnTo>
                      <a:pt x="10215" y="9477"/>
                    </a:lnTo>
                    <a:cubicBezTo>
                      <a:pt x="9741" y="8674"/>
                      <a:pt x="9451" y="7748"/>
                      <a:pt x="9451" y="6750"/>
                    </a:cubicBezTo>
                    <a:cubicBezTo>
                      <a:pt x="9451" y="3767"/>
                      <a:pt x="11869" y="1350"/>
                      <a:pt x="14850" y="1350"/>
                    </a:cubicBezTo>
                    <a:cubicBezTo>
                      <a:pt x="17832" y="1350"/>
                      <a:pt x="20250" y="3767"/>
                      <a:pt x="20250" y="6750"/>
                    </a:cubicBezTo>
                    <a:cubicBezTo>
                      <a:pt x="20250" y="9732"/>
                      <a:pt x="17832" y="12150"/>
                      <a:pt x="14850" y="12150"/>
                    </a:cubicBezTo>
                    <a:moveTo>
                      <a:pt x="14850" y="0"/>
                    </a:moveTo>
                    <a:cubicBezTo>
                      <a:pt x="11123" y="0"/>
                      <a:pt x="8101" y="3022"/>
                      <a:pt x="8101" y="6750"/>
                    </a:cubicBezTo>
                    <a:cubicBezTo>
                      <a:pt x="8101" y="7617"/>
                      <a:pt x="8283" y="8438"/>
                      <a:pt x="8582" y="9199"/>
                    </a:cubicBezTo>
                    <a:lnTo>
                      <a:pt x="383" y="17400"/>
                    </a:lnTo>
                    <a:cubicBezTo>
                      <a:pt x="146" y="17637"/>
                      <a:pt x="0" y="17863"/>
                      <a:pt x="0" y="18225"/>
                    </a:cubicBezTo>
                    <a:lnTo>
                      <a:pt x="0" y="20249"/>
                    </a:lnTo>
                    <a:cubicBezTo>
                      <a:pt x="0" y="20972"/>
                      <a:pt x="626" y="21599"/>
                      <a:pt x="1349" y="21599"/>
                    </a:cubicBezTo>
                    <a:lnTo>
                      <a:pt x="3374" y="21599"/>
                    </a:lnTo>
                    <a:cubicBezTo>
                      <a:pt x="3736" y="21599"/>
                      <a:pt x="3965" y="21455"/>
                      <a:pt x="4202" y="21219"/>
                    </a:cubicBezTo>
                    <a:lnTo>
                      <a:pt x="5170" y="20249"/>
                    </a:lnTo>
                    <a:lnTo>
                      <a:pt x="6751" y="20249"/>
                    </a:lnTo>
                    <a:cubicBezTo>
                      <a:pt x="7496" y="20249"/>
                      <a:pt x="8101" y="19645"/>
                      <a:pt x="8101" y="18900"/>
                    </a:cubicBezTo>
                    <a:lnTo>
                      <a:pt x="8101" y="17549"/>
                    </a:lnTo>
                    <a:lnTo>
                      <a:pt x="9451" y="17549"/>
                    </a:lnTo>
                    <a:cubicBezTo>
                      <a:pt x="10196" y="17549"/>
                      <a:pt x="10801" y="16945"/>
                      <a:pt x="10801" y="16200"/>
                    </a:cubicBezTo>
                    <a:lnTo>
                      <a:pt x="10801" y="14617"/>
                    </a:lnTo>
                    <a:lnTo>
                      <a:pt x="12400" y="13018"/>
                    </a:lnTo>
                    <a:cubicBezTo>
                      <a:pt x="13162" y="13317"/>
                      <a:pt x="13982" y="13500"/>
                      <a:pt x="14850" y="13500"/>
                    </a:cubicBezTo>
                    <a:cubicBezTo>
                      <a:pt x="18577" y="13500"/>
                      <a:pt x="21599" y="10477"/>
                      <a:pt x="21599" y="6750"/>
                    </a:cubicBezTo>
                    <a:cubicBezTo>
                      <a:pt x="21599" y="3022"/>
                      <a:pt x="18577" y="0"/>
                      <a:pt x="14850" y="0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0" name="AutoShape 129"/>
              <p:cNvSpPr>
                <a:spLocks/>
              </p:cNvSpPr>
              <p:nvPr/>
            </p:nvSpPr>
            <p:spPr bwMode="auto">
              <a:xfrm>
                <a:off x="5743575" y="5280025"/>
                <a:ext cx="231775" cy="231775"/>
              </a:xfrm>
              <a:custGeom>
                <a:avLst/>
                <a:gdLst>
                  <a:gd name="T0" fmla="*/ 10800 w 21600"/>
                  <a:gd name="T1" fmla="+- 0 10800 134"/>
                  <a:gd name="T2" fmla="*/ 10800 h 21333"/>
                  <a:gd name="T3" fmla="*/ 10800 w 21600"/>
                  <a:gd name="T4" fmla="+- 0 10800 134"/>
                  <a:gd name="T5" fmla="*/ 10800 h 21333"/>
                  <a:gd name="T6" fmla="*/ 10800 w 21600"/>
                  <a:gd name="T7" fmla="+- 0 10800 134"/>
                  <a:gd name="T8" fmla="*/ 10800 h 21333"/>
                  <a:gd name="T9" fmla="*/ 10800 w 21600"/>
                  <a:gd name="T10" fmla="+- 0 10800 134"/>
                  <a:gd name="T11" fmla="*/ 10800 h 21333"/>
                </a:gdLst>
                <a:ahLst/>
                <a:cxnLst>
                  <a:cxn ang="0">
                    <a:pos x="T0" y="T2"/>
                  </a:cxn>
                  <a:cxn ang="0">
                    <a:pos x="T3" y="T5"/>
                  </a:cxn>
                  <a:cxn ang="0">
                    <a:pos x="T6" y="T8"/>
                  </a:cxn>
                  <a:cxn ang="0">
                    <a:pos x="T9" y="T11"/>
                  </a:cxn>
                </a:cxnLst>
                <a:rect l="0" t="0" r="r" b="b"/>
                <a:pathLst>
                  <a:path w="21600" h="21333">
                    <a:moveTo>
                      <a:pt x="13008" y="18684"/>
                    </a:moveTo>
                    <a:cubicBezTo>
                      <a:pt x="9017" y="15850"/>
                      <a:pt x="5542" y="12415"/>
                      <a:pt x="2694" y="8570"/>
                    </a:cubicBezTo>
                    <a:cubicBezTo>
                      <a:pt x="3736" y="5628"/>
                      <a:pt x="5693" y="3697"/>
                      <a:pt x="8585" y="2647"/>
                    </a:cubicBezTo>
                    <a:cubicBezTo>
                      <a:pt x="12578" y="5489"/>
                      <a:pt x="16048" y="8911"/>
                      <a:pt x="18889" y="12809"/>
                    </a:cubicBezTo>
                    <a:cubicBezTo>
                      <a:pt x="17836" y="15730"/>
                      <a:pt x="15883" y="17647"/>
                      <a:pt x="13008" y="18684"/>
                    </a:cubicBezTo>
                    <a:moveTo>
                      <a:pt x="21110" y="11295"/>
                    </a:moveTo>
                    <a:cubicBezTo>
                      <a:pt x="18081" y="7130"/>
                      <a:pt x="14396" y="3496"/>
                      <a:pt x="10161" y="484"/>
                    </a:cubicBezTo>
                    <a:cubicBezTo>
                      <a:pt x="9468" y="-8"/>
                      <a:pt x="8579" y="-134"/>
                      <a:pt x="7778" y="145"/>
                    </a:cubicBezTo>
                    <a:cubicBezTo>
                      <a:pt x="4027" y="1450"/>
                      <a:pt x="1463" y="3983"/>
                      <a:pt x="145" y="7687"/>
                    </a:cubicBezTo>
                    <a:cubicBezTo>
                      <a:pt x="46" y="7962"/>
                      <a:pt x="0" y="8252"/>
                      <a:pt x="0" y="8537"/>
                    </a:cubicBezTo>
                    <a:cubicBezTo>
                      <a:pt x="0" y="9071"/>
                      <a:pt x="167" y="9596"/>
                      <a:pt x="487" y="10041"/>
                    </a:cubicBezTo>
                    <a:cubicBezTo>
                      <a:pt x="3525" y="14213"/>
                      <a:pt x="7211" y="17850"/>
                      <a:pt x="11431" y="20850"/>
                    </a:cubicBezTo>
                    <a:cubicBezTo>
                      <a:pt x="12122" y="21338"/>
                      <a:pt x="13010" y="21466"/>
                      <a:pt x="13812" y="21188"/>
                    </a:cubicBezTo>
                    <a:cubicBezTo>
                      <a:pt x="17563" y="19893"/>
                      <a:pt x="20133" y="17356"/>
                      <a:pt x="21451" y="13647"/>
                    </a:cubicBezTo>
                    <a:cubicBezTo>
                      <a:pt x="21551" y="13372"/>
                      <a:pt x="21600" y="13081"/>
                      <a:pt x="21600" y="12796"/>
                    </a:cubicBezTo>
                    <a:cubicBezTo>
                      <a:pt x="21600" y="12265"/>
                      <a:pt x="21429" y="11740"/>
                      <a:pt x="21110" y="11295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 cap="flat" cmpd="sng">
                    <a:solidFill>
                      <a:srgbClr val="000000"/>
                    </a:solidFill>
                    <a:prstDash val="solid"/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lIns="38100" tIns="38100" rIns="38100" bIns="38100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0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7074101" y="2416084"/>
              <a:ext cx="3356060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21221F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mengukur kemampuan sebuah kumparan menghasilkan ggl indusksi jika kumparan mengalami perubahan arus.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400">
                <a:solidFill>
                  <a:srgbClr val="21221F">
                    <a:lumMod val="75000"/>
                    <a:lumOff val="25000"/>
                  </a:srgbClr>
                </a:solidFill>
                <a:latin typeface="Calibri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21221F">
                      <a:lumMod val="75000"/>
                      <a:lumOff val="25000"/>
                    </a:srgbClr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Makin besar induktansi diri maka makin besar ggl indusksi yang dihasilkan untuk perubahan arus yang besarnya tertentu.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400" dirty="0">
                <a:solidFill>
                  <a:srgbClr val="21221F">
                    <a:lumMod val="75000"/>
                    <a:lumOff val="25000"/>
                  </a:srgbClr>
                </a:solidFill>
                <a:latin typeface="Calibri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074101" y="2032036"/>
              <a:ext cx="258756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srgbClr val="89C600"/>
                  </a:solidFill>
                  <a:effectLst/>
                  <a:uLnTx/>
                  <a:uFillTx/>
                  <a:latin typeface="Source Sans Pro"/>
                  <a:ea typeface="+mn-ea"/>
                  <a:cs typeface="+mn-cs"/>
                </a:rPr>
                <a:t>bentuk lain induktasi diri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89C600"/>
                </a:solidFill>
                <a:effectLst/>
                <a:uLnTx/>
                <a:uFillTx/>
                <a:latin typeface="Source Sans Pro"/>
                <a:ea typeface="+mn-ea"/>
                <a:cs typeface="+mn-cs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441533" y="4355380"/>
            <a:ext cx="3031204" cy="570844"/>
            <a:chOff x="2267129" y="4958946"/>
            <a:chExt cx="3031204" cy="570844"/>
          </a:xfrm>
        </p:grpSpPr>
        <p:cxnSp>
          <p:nvCxnSpPr>
            <p:cNvPr id="62" name="Straight Connector 61"/>
            <p:cNvCxnSpPr/>
            <p:nvPr/>
          </p:nvCxnSpPr>
          <p:spPr>
            <a:xfrm flipH="1">
              <a:off x="4746979" y="4958946"/>
              <a:ext cx="551354" cy="570844"/>
            </a:xfrm>
            <a:prstGeom prst="line">
              <a:avLst/>
            </a:prstGeom>
            <a:ln w="190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>
              <a:off x="2267129" y="5529790"/>
              <a:ext cx="2479850" cy="0"/>
            </a:xfrm>
            <a:prstGeom prst="line">
              <a:avLst/>
            </a:prstGeom>
            <a:ln w="190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6" name="Picture 65">
            <a:extLst>
              <a:ext uri="{FF2B5EF4-FFF2-40B4-BE49-F238E27FC236}">
                <a16:creationId xmlns:a16="http://schemas.microsoft.com/office/drawing/2014/main" id="{9BDDCF22-7E36-F5FF-8639-A450F9B7C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532" y="3454298"/>
            <a:ext cx="943107" cy="523948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E61675D3-DE42-29DC-2C59-BB1EF7C5C2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3383" y="2205097"/>
            <a:ext cx="1571569" cy="510249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C5172418-2115-1385-ACD1-3C998BAF4A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1422" y="6109709"/>
            <a:ext cx="1114581" cy="5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483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Contoh Soal dan Jawaban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90874" y="2027000"/>
            <a:ext cx="6136105" cy="226235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6699239" y="1610604"/>
            <a:ext cx="5061352" cy="3336314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71FCE15-C153-6762-E411-716470A22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132" y="2361607"/>
            <a:ext cx="5663588" cy="145938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F20F75A-ABEB-BA91-7166-57196C1BE7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594" y="1774526"/>
            <a:ext cx="4597380" cy="2934675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73FA9E06-D752-2EB3-0053-4E320A53225B}"/>
              </a:ext>
            </a:extLst>
          </p:cNvPr>
          <p:cNvGrpSpPr/>
          <p:nvPr/>
        </p:nvGrpSpPr>
        <p:grpSpPr>
          <a:xfrm>
            <a:off x="622598" y="4872478"/>
            <a:ext cx="3772906" cy="1932812"/>
            <a:chOff x="1323240" y="3631731"/>
            <a:chExt cx="3772906" cy="193281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3922DC4-74A0-CB32-B4DC-3CC02C935316}"/>
                </a:ext>
              </a:extLst>
            </p:cNvPr>
            <p:cNvGrpSpPr/>
            <p:nvPr/>
          </p:nvGrpSpPr>
          <p:grpSpPr>
            <a:xfrm>
              <a:off x="1506299" y="3631731"/>
              <a:ext cx="3589847" cy="1836497"/>
              <a:chOff x="4033838" y="4830105"/>
              <a:chExt cx="3152775" cy="1612899"/>
            </a:xfrm>
          </p:grpSpPr>
          <p:sp>
            <p:nvSpPr>
              <p:cNvPr id="25" name="Freeform 3">
                <a:extLst>
                  <a:ext uri="{FF2B5EF4-FFF2-40B4-BE49-F238E27FC236}">
                    <a16:creationId xmlns:a16="http://schemas.microsoft.com/office/drawing/2014/main" id="{5943EFDE-175B-54C7-1EEC-1A3E94734E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3838" y="5298416"/>
                <a:ext cx="3152775" cy="1144588"/>
              </a:xfrm>
              <a:custGeom>
                <a:avLst/>
                <a:gdLst>
                  <a:gd name="T0" fmla="*/ 25 w 443"/>
                  <a:gd name="T1" fmla="*/ 161 h 161"/>
                  <a:gd name="T2" fmla="*/ 0 w 443"/>
                  <a:gd name="T3" fmla="*/ 50 h 161"/>
                  <a:gd name="T4" fmla="*/ 129 w 443"/>
                  <a:gd name="T5" fmla="*/ 8 h 161"/>
                  <a:gd name="T6" fmla="*/ 172 w 443"/>
                  <a:gd name="T7" fmla="*/ 3 h 161"/>
                  <a:gd name="T8" fmla="*/ 273 w 443"/>
                  <a:gd name="T9" fmla="*/ 44 h 161"/>
                  <a:gd name="T10" fmla="*/ 285 w 443"/>
                  <a:gd name="T11" fmla="*/ 48 h 161"/>
                  <a:gd name="T12" fmla="*/ 267 w 443"/>
                  <a:gd name="T13" fmla="*/ 95 h 161"/>
                  <a:gd name="T14" fmla="*/ 233 w 443"/>
                  <a:gd name="T15" fmla="*/ 84 h 161"/>
                  <a:gd name="T16" fmla="*/ 222 w 443"/>
                  <a:gd name="T17" fmla="*/ 90 h 161"/>
                  <a:gd name="T18" fmla="*/ 263 w 443"/>
                  <a:gd name="T19" fmla="*/ 103 h 161"/>
                  <a:gd name="T20" fmla="*/ 279 w 443"/>
                  <a:gd name="T21" fmla="*/ 106 h 161"/>
                  <a:gd name="T22" fmla="*/ 308 w 443"/>
                  <a:gd name="T23" fmla="*/ 58 h 161"/>
                  <a:gd name="T24" fmla="*/ 386 w 443"/>
                  <a:gd name="T25" fmla="*/ 20 h 161"/>
                  <a:gd name="T26" fmla="*/ 412 w 443"/>
                  <a:gd name="T27" fmla="*/ 63 h 161"/>
                  <a:gd name="T28" fmla="*/ 293 w 443"/>
                  <a:gd name="T29" fmla="*/ 132 h 161"/>
                  <a:gd name="T30" fmla="*/ 269 w 443"/>
                  <a:gd name="T31" fmla="*/ 136 h 161"/>
                  <a:gd name="T32" fmla="*/ 144 w 443"/>
                  <a:gd name="T33" fmla="*/ 110 h 161"/>
                  <a:gd name="T34" fmla="*/ 102 w 443"/>
                  <a:gd name="T35" fmla="*/ 116 h 161"/>
                  <a:gd name="T36" fmla="*/ 25 w 443"/>
                  <a:gd name="T37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43" h="161">
                    <a:moveTo>
                      <a:pt x="25" y="161"/>
                    </a:moveTo>
                    <a:cubicBezTo>
                      <a:pt x="0" y="50"/>
                      <a:pt x="0" y="50"/>
                      <a:pt x="0" y="50"/>
                    </a:cubicBezTo>
                    <a:cubicBezTo>
                      <a:pt x="129" y="8"/>
                      <a:pt x="129" y="8"/>
                      <a:pt x="129" y="8"/>
                    </a:cubicBezTo>
                    <a:cubicBezTo>
                      <a:pt x="144" y="1"/>
                      <a:pt x="158" y="0"/>
                      <a:pt x="172" y="3"/>
                    </a:cubicBezTo>
                    <a:cubicBezTo>
                      <a:pt x="273" y="44"/>
                      <a:pt x="273" y="44"/>
                      <a:pt x="273" y="44"/>
                    </a:cubicBezTo>
                    <a:cubicBezTo>
                      <a:pt x="285" y="48"/>
                      <a:pt x="285" y="48"/>
                      <a:pt x="285" y="48"/>
                    </a:cubicBezTo>
                    <a:cubicBezTo>
                      <a:pt x="312" y="58"/>
                      <a:pt x="305" y="107"/>
                      <a:pt x="267" y="95"/>
                    </a:cubicBezTo>
                    <a:cubicBezTo>
                      <a:pt x="233" y="84"/>
                      <a:pt x="233" y="84"/>
                      <a:pt x="233" y="84"/>
                    </a:cubicBezTo>
                    <a:cubicBezTo>
                      <a:pt x="213" y="77"/>
                      <a:pt x="212" y="86"/>
                      <a:pt x="222" y="90"/>
                    </a:cubicBezTo>
                    <a:cubicBezTo>
                      <a:pt x="263" y="103"/>
                      <a:pt x="263" y="103"/>
                      <a:pt x="263" y="103"/>
                    </a:cubicBezTo>
                    <a:cubicBezTo>
                      <a:pt x="269" y="105"/>
                      <a:pt x="272" y="106"/>
                      <a:pt x="279" y="106"/>
                    </a:cubicBezTo>
                    <a:cubicBezTo>
                      <a:pt x="299" y="105"/>
                      <a:pt x="318" y="86"/>
                      <a:pt x="308" y="58"/>
                    </a:cubicBezTo>
                    <a:cubicBezTo>
                      <a:pt x="386" y="20"/>
                      <a:pt x="386" y="20"/>
                      <a:pt x="386" y="20"/>
                    </a:cubicBezTo>
                    <a:cubicBezTo>
                      <a:pt x="417" y="3"/>
                      <a:pt x="443" y="45"/>
                      <a:pt x="412" y="63"/>
                    </a:cubicBezTo>
                    <a:cubicBezTo>
                      <a:pt x="293" y="132"/>
                      <a:pt x="293" y="132"/>
                      <a:pt x="293" y="132"/>
                    </a:cubicBezTo>
                    <a:cubicBezTo>
                      <a:pt x="284" y="137"/>
                      <a:pt x="276" y="139"/>
                      <a:pt x="269" y="136"/>
                    </a:cubicBezTo>
                    <a:cubicBezTo>
                      <a:pt x="144" y="110"/>
                      <a:pt x="144" y="110"/>
                      <a:pt x="144" y="110"/>
                    </a:cubicBezTo>
                    <a:cubicBezTo>
                      <a:pt x="123" y="106"/>
                      <a:pt x="122" y="105"/>
                      <a:pt x="102" y="116"/>
                    </a:cubicBezTo>
                    <a:cubicBezTo>
                      <a:pt x="25" y="161"/>
                      <a:pt x="25" y="161"/>
                      <a:pt x="25" y="161"/>
                    </a:cubicBez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" name="Freeform 4">
                <a:extLst>
                  <a:ext uri="{FF2B5EF4-FFF2-40B4-BE49-F238E27FC236}">
                    <a16:creationId xmlns:a16="http://schemas.microsoft.com/office/drawing/2014/main" id="{0599DDC8-20BC-D7A8-6754-94D3FA83A1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4313" y="4830105"/>
                <a:ext cx="1473200" cy="846138"/>
              </a:xfrm>
              <a:custGeom>
                <a:avLst/>
                <a:gdLst>
                  <a:gd name="T0" fmla="*/ 167 w 207"/>
                  <a:gd name="T1" fmla="*/ 48 h 119"/>
                  <a:gd name="T2" fmla="*/ 150 w 207"/>
                  <a:gd name="T3" fmla="*/ 39 h 119"/>
                  <a:gd name="T4" fmla="*/ 113 w 207"/>
                  <a:gd name="T5" fmla="*/ 20 h 119"/>
                  <a:gd name="T6" fmla="*/ 101 w 207"/>
                  <a:gd name="T7" fmla="*/ 16 h 119"/>
                  <a:gd name="T8" fmla="*/ 99 w 207"/>
                  <a:gd name="T9" fmla="*/ 18 h 119"/>
                  <a:gd name="T10" fmla="*/ 73 w 207"/>
                  <a:gd name="T11" fmla="*/ 26 h 119"/>
                  <a:gd name="T12" fmla="*/ 37 w 207"/>
                  <a:gd name="T13" fmla="*/ 36 h 119"/>
                  <a:gd name="T14" fmla="*/ 9 w 207"/>
                  <a:gd name="T15" fmla="*/ 55 h 119"/>
                  <a:gd name="T16" fmla="*/ 110 w 207"/>
                  <a:gd name="T17" fmla="*/ 107 h 119"/>
                  <a:gd name="T18" fmla="*/ 126 w 207"/>
                  <a:gd name="T19" fmla="*/ 118 h 119"/>
                  <a:gd name="T20" fmla="*/ 206 w 207"/>
                  <a:gd name="T21" fmla="*/ 80 h 119"/>
                  <a:gd name="T22" fmla="*/ 206 w 207"/>
                  <a:gd name="T23" fmla="*/ 80 h 119"/>
                  <a:gd name="T24" fmla="*/ 206 w 207"/>
                  <a:gd name="T25" fmla="*/ 80 h 119"/>
                  <a:gd name="T26" fmla="*/ 206 w 207"/>
                  <a:gd name="T27" fmla="*/ 80 h 119"/>
                  <a:gd name="T28" fmla="*/ 206 w 207"/>
                  <a:gd name="T29" fmla="*/ 80 h 119"/>
                  <a:gd name="T30" fmla="*/ 206 w 207"/>
                  <a:gd name="T31" fmla="*/ 80 h 119"/>
                  <a:gd name="T32" fmla="*/ 206 w 207"/>
                  <a:gd name="T33" fmla="*/ 80 h 119"/>
                  <a:gd name="T34" fmla="*/ 207 w 207"/>
                  <a:gd name="T35" fmla="*/ 80 h 119"/>
                  <a:gd name="T36" fmla="*/ 207 w 207"/>
                  <a:gd name="T37" fmla="*/ 80 h 119"/>
                  <a:gd name="T38" fmla="*/ 207 w 207"/>
                  <a:gd name="T39" fmla="*/ 80 h 119"/>
                  <a:gd name="T40" fmla="*/ 207 w 207"/>
                  <a:gd name="T41" fmla="*/ 80 h 119"/>
                  <a:gd name="T42" fmla="*/ 207 w 207"/>
                  <a:gd name="T43" fmla="*/ 80 h 119"/>
                  <a:gd name="T44" fmla="*/ 207 w 207"/>
                  <a:gd name="T45" fmla="*/ 79 h 119"/>
                  <a:gd name="T46" fmla="*/ 207 w 207"/>
                  <a:gd name="T47" fmla="*/ 79 h 119"/>
                  <a:gd name="T48" fmla="*/ 207 w 207"/>
                  <a:gd name="T49" fmla="*/ 79 h 119"/>
                  <a:gd name="T50" fmla="*/ 207 w 207"/>
                  <a:gd name="T51" fmla="*/ 79 h 119"/>
                  <a:gd name="T52" fmla="*/ 207 w 207"/>
                  <a:gd name="T53" fmla="*/ 79 h 119"/>
                  <a:gd name="T54" fmla="*/ 207 w 207"/>
                  <a:gd name="T55" fmla="*/ 79 h 119"/>
                  <a:gd name="T56" fmla="*/ 207 w 207"/>
                  <a:gd name="T57" fmla="*/ 79 h 119"/>
                  <a:gd name="T58" fmla="*/ 207 w 207"/>
                  <a:gd name="T59" fmla="*/ 79 h 119"/>
                  <a:gd name="T60" fmla="*/ 207 w 207"/>
                  <a:gd name="T61" fmla="*/ 79 h 119"/>
                  <a:gd name="T62" fmla="*/ 207 w 207"/>
                  <a:gd name="T63" fmla="*/ 79 h 119"/>
                  <a:gd name="T64" fmla="*/ 207 w 207"/>
                  <a:gd name="T65" fmla="*/ 79 h 119"/>
                  <a:gd name="T66" fmla="*/ 207 w 207"/>
                  <a:gd name="T67" fmla="*/ 79 h 119"/>
                  <a:gd name="T68" fmla="*/ 207 w 207"/>
                  <a:gd name="T69" fmla="*/ 79 h 119"/>
                  <a:gd name="T70" fmla="*/ 207 w 207"/>
                  <a:gd name="T71" fmla="*/ 79 h 119"/>
                  <a:gd name="T72" fmla="*/ 207 w 207"/>
                  <a:gd name="T73" fmla="*/ 79 h 119"/>
                  <a:gd name="T74" fmla="*/ 207 w 207"/>
                  <a:gd name="T75" fmla="*/ 79 h 119"/>
                  <a:gd name="T76" fmla="*/ 207 w 207"/>
                  <a:gd name="T77" fmla="*/ 79 h 119"/>
                  <a:gd name="T78" fmla="*/ 207 w 207"/>
                  <a:gd name="T79" fmla="*/ 79 h 119"/>
                  <a:gd name="T80" fmla="*/ 207 w 207"/>
                  <a:gd name="T81" fmla="*/ 79 h 119"/>
                  <a:gd name="T82" fmla="*/ 207 w 207"/>
                  <a:gd name="T83" fmla="*/ 79 h 119"/>
                  <a:gd name="T84" fmla="*/ 207 w 207"/>
                  <a:gd name="T85" fmla="*/ 79 h 119"/>
                  <a:gd name="T86" fmla="*/ 186 w 207"/>
                  <a:gd name="T87" fmla="*/ 6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07" h="119">
                    <a:moveTo>
                      <a:pt x="186" y="60"/>
                    </a:moveTo>
                    <a:cubicBezTo>
                      <a:pt x="180" y="51"/>
                      <a:pt x="171" y="49"/>
                      <a:pt x="167" y="48"/>
                    </a:cubicBezTo>
                    <a:cubicBezTo>
                      <a:pt x="165" y="48"/>
                      <a:pt x="165" y="48"/>
                      <a:pt x="164" y="46"/>
                    </a:cubicBezTo>
                    <a:cubicBezTo>
                      <a:pt x="159" y="42"/>
                      <a:pt x="155" y="39"/>
                      <a:pt x="150" y="39"/>
                    </a:cubicBezTo>
                    <a:cubicBezTo>
                      <a:pt x="144" y="39"/>
                      <a:pt x="136" y="36"/>
                      <a:pt x="130" y="32"/>
                    </a:cubicBezTo>
                    <a:cubicBezTo>
                      <a:pt x="125" y="27"/>
                      <a:pt x="120" y="22"/>
                      <a:pt x="113" y="20"/>
                    </a:cubicBezTo>
                    <a:cubicBezTo>
                      <a:pt x="115" y="16"/>
                      <a:pt x="110" y="0"/>
                      <a:pt x="107" y="4"/>
                    </a:cubicBezTo>
                    <a:cubicBezTo>
                      <a:pt x="103" y="12"/>
                      <a:pt x="101" y="16"/>
                      <a:pt x="101" y="16"/>
                    </a:cubicBezTo>
                    <a:cubicBezTo>
                      <a:pt x="101" y="17"/>
                      <a:pt x="100" y="17"/>
                      <a:pt x="100" y="18"/>
                    </a:cubicBezTo>
                    <a:cubicBezTo>
                      <a:pt x="99" y="18"/>
                      <a:pt x="99" y="18"/>
                      <a:pt x="99" y="18"/>
                    </a:cubicBezTo>
                    <a:cubicBezTo>
                      <a:pt x="96" y="18"/>
                      <a:pt x="92" y="19"/>
                      <a:pt x="87" y="19"/>
                    </a:cubicBezTo>
                    <a:cubicBezTo>
                      <a:pt x="82" y="20"/>
                      <a:pt x="79" y="24"/>
                      <a:pt x="73" y="26"/>
                    </a:cubicBezTo>
                    <a:cubicBezTo>
                      <a:pt x="67" y="27"/>
                      <a:pt x="58" y="27"/>
                      <a:pt x="54" y="30"/>
                    </a:cubicBezTo>
                    <a:cubicBezTo>
                      <a:pt x="44" y="38"/>
                      <a:pt x="46" y="33"/>
                      <a:pt x="37" y="36"/>
                    </a:cubicBezTo>
                    <a:cubicBezTo>
                      <a:pt x="28" y="38"/>
                      <a:pt x="33" y="39"/>
                      <a:pt x="23" y="46"/>
                    </a:cubicBezTo>
                    <a:cubicBezTo>
                      <a:pt x="13" y="54"/>
                      <a:pt x="17" y="52"/>
                      <a:pt x="9" y="55"/>
                    </a:cubicBezTo>
                    <a:cubicBezTo>
                      <a:pt x="6" y="56"/>
                      <a:pt x="3" y="60"/>
                      <a:pt x="0" y="63"/>
                    </a:cubicBezTo>
                    <a:cubicBezTo>
                      <a:pt x="110" y="107"/>
                      <a:pt x="110" y="107"/>
                      <a:pt x="110" y="107"/>
                    </a:cubicBezTo>
                    <a:cubicBezTo>
                      <a:pt x="116" y="110"/>
                      <a:pt x="121" y="113"/>
                      <a:pt x="125" y="119"/>
                    </a:cubicBezTo>
                    <a:cubicBezTo>
                      <a:pt x="126" y="118"/>
                      <a:pt x="126" y="118"/>
                      <a:pt x="126" y="118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5" y="76"/>
                      <a:pt x="201" y="73"/>
                      <a:pt x="200" y="71"/>
                    </a:cubicBezTo>
                    <a:cubicBezTo>
                      <a:pt x="196" y="65"/>
                      <a:pt x="190" y="66"/>
                      <a:pt x="186" y="6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  <a:lumOff val="3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83D0603-76D2-A9E3-99A6-3E486EE391BD}"/>
                </a:ext>
              </a:extLst>
            </p:cNvPr>
            <p:cNvSpPr/>
            <p:nvPr/>
          </p:nvSpPr>
          <p:spPr>
            <a:xfrm>
              <a:off x="3856848" y="3825035"/>
              <a:ext cx="405442" cy="405442"/>
            </a:xfrm>
            <a:prstGeom prst="ellipse">
              <a:avLst/>
            </a:prstGeom>
            <a:solidFill>
              <a:srgbClr val="595959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A7B8D38-4699-8E38-3B4F-5D21D9D48A2C}"/>
                </a:ext>
              </a:extLst>
            </p:cNvPr>
            <p:cNvGrpSpPr/>
            <p:nvPr/>
          </p:nvGrpSpPr>
          <p:grpSpPr>
            <a:xfrm rot="20517625">
              <a:off x="1323240" y="4545525"/>
              <a:ext cx="353373" cy="1019018"/>
              <a:chOff x="1253835" y="2261267"/>
              <a:chExt cx="189776" cy="712310"/>
            </a:xfrm>
          </p:grpSpPr>
          <p:sp>
            <p:nvSpPr>
              <p:cNvPr id="23" name="Rectangle 19">
                <a:extLst>
                  <a:ext uri="{FF2B5EF4-FFF2-40B4-BE49-F238E27FC236}">
                    <a16:creationId xmlns:a16="http://schemas.microsoft.com/office/drawing/2014/main" id="{D06552AC-FA36-BE06-5D80-C20CC50AF3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261267"/>
                <a:ext cx="189776" cy="712309"/>
              </a:xfrm>
              <a:prstGeom prst="rect">
                <a:avLst/>
              </a:prstGeom>
              <a:solidFill>
                <a:schemeClr val="tx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918F0A8-C536-6113-1628-78AFCF2DA0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807710"/>
                <a:ext cx="189776" cy="165867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717AAD0-49C2-B2DE-D120-F47B8B165664}"/>
                </a:ext>
              </a:extLst>
            </p:cNvPr>
            <p:cNvSpPr/>
            <p:nvPr/>
          </p:nvSpPr>
          <p:spPr>
            <a:xfrm>
              <a:off x="1586461" y="5392180"/>
              <a:ext cx="69011" cy="69011"/>
            </a:xfrm>
            <a:prstGeom prst="ellipse">
              <a:avLst/>
            </a:prstGeom>
            <a:solidFill>
              <a:schemeClr val="tx1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44367C3-4E10-C1AA-F816-28AC4644B48B}"/>
              </a:ext>
            </a:extLst>
          </p:cNvPr>
          <p:cNvGrpSpPr/>
          <p:nvPr/>
        </p:nvGrpSpPr>
        <p:grpSpPr>
          <a:xfrm>
            <a:off x="7343462" y="4850204"/>
            <a:ext cx="3772906" cy="1932812"/>
            <a:chOff x="1323240" y="3631731"/>
            <a:chExt cx="3772906" cy="1932812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3FC02D9-CD0A-0F9F-0101-439AA954C8CA}"/>
                </a:ext>
              </a:extLst>
            </p:cNvPr>
            <p:cNvGrpSpPr/>
            <p:nvPr/>
          </p:nvGrpSpPr>
          <p:grpSpPr>
            <a:xfrm>
              <a:off x="1506299" y="3631731"/>
              <a:ext cx="3589847" cy="1836497"/>
              <a:chOff x="4033838" y="4830105"/>
              <a:chExt cx="3152775" cy="1612899"/>
            </a:xfrm>
          </p:grpSpPr>
          <p:sp>
            <p:nvSpPr>
              <p:cNvPr id="34" name="Freeform 3">
                <a:extLst>
                  <a:ext uri="{FF2B5EF4-FFF2-40B4-BE49-F238E27FC236}">
                    <a16:creationId xmlns:a16="http://schemas.microsoft.com/office/drawing/2014/main" id="{9F88110C-D65C-1F96-F3F9-47BB77890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3838" y="5298416"/>
                <a:ext cx="3152775" cy="1144588"/>
              </a:xfrm>
              <a:custGeom>
                <a:avLst/>
                <a:gdLst>
                  <a:gd name="T0" fmla="*/ 25 w 443"/>
                  <a:gd name="T1" fmla="*/ 161 h 161"/>
                  <a:gd name="T2" fmla="*/ 0 w 443"/>
                  <a:gd name="T3" fmla="*/ 50 h 161"/>
                  <a:gd name="T4" fmla="*/ 129 w 443"/>
                  <a:gd name="T5" fmla="*/ 8 h 161"/>
                  <a:gd name="T6" fmla="*/ 172 w 443"/>
                  <a:gd name="T7" fmla="*/ 3 h 161"/>
                  <a:gd name="T8" fmla="*/ 273 w 443"/>
                  <a:gd name="T9" fmla="*/ 44 h 161"/>
                  <a:gd name="T10" fmla="*/ 285 w 443"/>
                  <a:gd name="T11" fmla="*/ 48 h 161"/>
                  <a:gd name="T12" fmla="*/ 267 w 443"/>
                  <a:gd name="T13" fmla="*/ 95 h 161"/>
                  <a:gd name="T14" fmla="*/ 233 w 443"/>
                  <a:gd name="T15" fmla="*/ 84 h 161"/>
                  <a:gd name="T16" fmla="*/ 222 w 443"/>
                  <a:gd name="T17" fmla="*/ 90 h 161"/>
                  <a:gd name="T18" fmla="*/ 263 w 443"/>
                  <a:gd name="T19" fmla="*/ 103 h 161"/>
                  <a:gd name="T20" fmla="*/ 279 w 443"/>
                  <a:gd name="T21" fmla="*/ 106 h 161"/>
                  <a:gd name="T22" fmla="*/ 308 w 443"/>
                  <a:gd name="T23" fmla="*/ 58 h 161"/>
                  <a:gd name="T24" fmla="*/ 386 w 443"/>
                  <a:gd name="T25" fmla="*/ 20 h 161"/>
                  <a:gd name="T26" fmla="*/ 412 w 443"/>
                  <a:gd name="T27" fmla="*/ 63 h 161"/>
                  <a:gd name="T28" fmla="*/ 293 w 443"/>
                  <a:gd name="T29" fmla="*/ 132 h 161"/>
                  <a:gd name="T30" fmla="*/ 269 w 443"/>
                  <a:gd name="T31" fmla="*/ 136 h 161"/>
                  <a:gd name="T32" fmla="*/ 144 w 443"/>
                  <a:gd name="T33" fmla="*/ 110 h 161"/>
                  <a:gd name="T34" fmla="*/ 102 w 443"/>
                  <a:gd name="T35" fmla="*/ 116 h 161"/>
                  <a:gd name="T36" fmla="*/ 25 w 443"/>
                  <a:gd name="T37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43" h="161">
                    <a:moveTo>
                      <a:pt x="25" y="161"/>
                    </a:moveTo>
                    <a:cubicBezTo>
                      <a:pt x="0" y="50"/>
                      <a:pt x="0" y="50"/>
                      <a:pt x="0" y="50"/>
                    </a:cubicBezTo>
                    <a:cubicBezTo>
                      <a:pt x="129" y="8"/>
                      <a:pt x="129" y="8"/>
                      <a:pt x="129" y="8"/>
                    </a:cubicBezTo>
                    <a:cubicBezTo>
                      <a:pt x="144" y="1"/>
                      <a:pt x="158" y="0"/>
                      <a:pt x="172" y="3"/>
                    </a:cubicBezTo>
                    <a:cubicBezTo>
                      <a:pt x="273" y="44"/>
                      <a:pt x="273" y="44"/>
                      <a:pt x="273" y="44"/>
                    </a:cubicBezTo>
                    <a:cubicBezTo>
                      <a:pt x="285" y="48"/>
                      <a:pt x="285" y="48"/>
                      <a:pt x="285" y="48"/>
                    </a:cubicBezTo>
                    <a:cubicBezTo>
                      <a:pt x="312" y="58"/>
                      <a:pt x="305" y="107"/>
                      <a:pt x="267" y="95"/>
                    </a:cubicBezTo>
                    <a:cubicBezTo>
                      <a:pt x="233" y="84"/>
                      <a:pt x="233" y="84"/>
                      <a:pt x="233" y="84"/>
                    </a:cubicBezTo>
                    <a:cubicBezTo>
                      <a:pt x="213" y="77"/>
                      <a:pt x="212" y="86"/>
                      <a:pt x="222" y="90"/>
                    </a:cubicBezTo>
                    <a:cubicBezTo>
                      <a:pt x="263" y="103"/>
                      <a:pt x="263" y="103"/>
                      <a:pt x="263" y="103"/>
                    </a:cubicBezTo>
                    <a:cubicBezTo>
                      <a:pt x="269" y="105"/>
                      <a:pt x="272" y="106"/>
                      <a:pt x="279" y="106"/>
                    </a:cubicBezTo>
                    <a:cubicBezTo>
                      <a:pt x="299" y="105"/>
                      <a:pt x="318" y="86"/>
                      <a:pt x="308" y="58"/>
                    </a:cubicBezTo>
                    <a:cubicBezTo>
                      <a:pt x="386" y="20"/>
                      <a:pt x="386" y="20"/>
                      <a:pt x="386" y="20"/>
                    </a:cubicBezTo>
                    <a:cubicBezTo>
                      <a:pt x="417" y="3"/>
                      <a:pt x="443" y="45"/>
                      <a:pt x="412" y="63"/>
                    </a:cubicBezTo>
                    <a:cubicBezTo>
                      <a:pt x="293" y="132"/>
                      <a:pt x="293" y="132"/>
                      <a:pt x="293" y="132"/>
                    </a:cubicBezTo>
                    <a:cubicBezTo>
                      <a:pt x="284" y="137"/>
                      <a:pt x="276" y="139"/>
                      <a:pt x="269" y="136"/>
                    </a:cubicBezTo>
                    <a:cubicBezTo>
                      <a:pt x="144" y="110"/>
                      <a:pt x="144" y="110"/>
                      <a:pt x="144" y="110"/>
                    </a:cubicBezTo>
                    <a:cubicBezTo>
                      <a:pt x="123" y="106"/>
                      <a:pt x="122" y="105"/>
                      <a:pt x="102" y="116"/>
                    </a:cubicBezTo>
                    <a:cubicBezTo>
                      <a:pt x="25" y="161"/>
                      <a:pt x="25" y="161"/>
                      <a:pt x="25" y="161"/>
                    </a:cubicBez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5" name="Freeform 4">
                <a:extLst>
                  <a:ext uri="{FF2B5EF4-FFF2-40B4-BE49-F238E27FC236}">
                    <a16:creationId xmlns:a16="http://schemas.microsoft.com/office/drawing/2014/main" id="{F5BDB4A2-7195-914D-518D-8726412D40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4313" y="4830105"/>
                <a:ext cx="1473200" cy="846138"/>
              </a:xfrm>
              <a:custGeom>
                <a:avLst/>
                <a:gdLst>
                  <a:gd name="T0" fmla="*/ 167 w 207"/>
                  <a:gd name="T1" fmla="*/ 48 h 119"/>
                  <a:gd name="T2" fmla="*/ 150 w 207"/>
                  <a:gd name="T3" fmla="*/ 39 h 119"/>
                  <a:gd name="T4" fmla="*/ 113 w 207"/>
                  <a:gd name="T5" fmla="*/ 20 h 119"/>
                  <a:gd name="T6" fmla="*/ 101 w 207"/>
                  <a:gd name="T7" fmla="*/ 16 h 119"/>
                  <a:gd name="T8" fmla="*/ 99 w 207"/>
                  <a:gd name="T9" fmla="*/ 18 h 119"/>
                  <a:gd name="T10" fmla="*/ 73 w 207"/>
                  <a:gd name="T11" fmla="*/ 26 h 119"/>
                  <a:gd name="T12" fmla="*/ 37 w 207"/>
                  <a:gd name="T13" fmla="*/ 36 h 119"/>
                  <a:gd name="T14" fmla="*/ 9 w 207"/>
                  <a:gd name="T15" fmla="*/ 55 h 119"/>
                  <a:gd name="T16" fmla="*/ 110 w 207"/>
                  <a:gd name="T17" fmla="*/ 107 h 119"/>
                  <a:gd name="T18" fmla="*/ 126 w 207"/>
                  <a:gd name="T19" fmla="*/ 118 h 119"/>
                  <a:gd name="T20" fmla="*/ 206 w 207"/>
                  <a:gd name="T21" fmla="*/ 80 h 119"/>
                  <a:gd name="T22" fmla="*/ 206 w 207"/>
                  <a:gd name="T23" fmla="*/ 80 h 119"/>
                  <a:gd name="T24" fmla="*/ 206 w 207"/>
                  <a:gd name="T25" fmla="*/ 80 h 119"/>
                  <a:gd name="T26" fmla="*/ 206 w 207"/>
                  <a:gd name="T27" fmla="*/ 80 h 119"/>
                  <a:gd name="T28" fmla="*/ 206 w 207"/>
                  <a:gd name="T29" fmla="*/ 80 h 119"/>
                  <a:gd name="T30" fmla="*/ 206 w 207"/>
                  <a:gd name="T31" fmla="*/ 80 h 119"/>
                  <a:gd name="T32" fmla="*/ 206 w 207"/>
                  <a:gd name="T33" fmla="*/ 80 h 119"/>
                  <a:gd name="T34" fmla="*/ 207 w 207"/>
                  <a:gd name="T35" fmla="*/ 80 h 119"/>
                  <a:gd name="T36" fmla="*/ 207 w 207"/>
                  <a:gd name="T37" fmla="*/ 80 h 119"/>
                  <a:gd name="T38" fmla="*/ 207 w 207"/>
                  <a:gd name="T39" fmla="*/ 80 h 119"/>
                  <a:gd name="T40" fmla="*/ 207 w 207"/>
                  <a:gd name="T41" fmla="*/ 80 h 119"/>
                  <a:gd name="T42" fmla="*/ 207 w 207"/>
                  <a:gd name="T43" fmla="*/ 80 h 119"/>
                  <a:gd name="T44" fmla="*/ 207 w 207"/>
                  <a:gd name="T45" fmla="*/ 79 h 119"/>
                  <a:gd name="T46" fmla="*/ 207 w 207"/>
                  <a:gd name="T47" fmla="*/ 79 h 119"/>
                  <a:gd name="T48" fmla="*/ 207 w 207"/>
                  <a:gd name="T49" fmla="*/ 79 h 119"/>
                  <a:gd name="T50" fmla="*/ 207 w 207"/>
                  <a:gd name="T51" fmla="*/ 79 h 119"/>
                  <a:gd name="T52" fmla="*/ 207 w 207"/>
                  <a:gd name="T53" fmla="*/ 79 h 119"/>
                  <a:gd name="T54" fmla="*/ 207 w 207"/>
                  <a:gd name="T55" fmla="*/ 79 h 119"/>
                  <a:gd name="T56" fmla="*/ 207 w 207"/>
                  <a:gd name="T57" fmla="*/ 79 h 119"/>
                  <a:gd name="T58" fmla="*/ 207 w 207"/>
                  <a:gd name="T59" fmla="*/ 79 h 119"/>
                  <a:gd name="T60" fmla="*/ 207 w 207"/>
                  <a:gd name="T61" fmla="*/ 79 h 119"/>
                  <a:gd name="T62" fmla="*/ 207 w 207"/>
                  <a:gd name="T63" fmla="*/ 79 h 119"/>
                  <a:gd name="T64" fmla="*/ 207 w 207"/>
                  <a:gd name="T65" fmla="*/ 79 h 119"/>
                  <a:gd name="T66" fmla="*/ 207 w 207"/>
                  <a:gd name="T67" fmla="*/ 79 h 119"/>
                  <a:gd name="T68" fmla="*/ 207 w 207"/>
                  <a:gd name="T69" fmla="*/ 79 h 119"/>
                  <a:gd name="T70" fmla="*/ 207 w 207"/>
                  <a:gd name="T71" fmla="*/ 79 h 119"/>
                  <a:gd name="T72" fmla="*/ 207 w 207"/>
                  <a:gd name="T73" fmla="*/ 79 h 119"/>
                  <a:gd name="T74" fmla="*/ 207 w 207"/>
                  <a:gd name="T75" fmla="*/ 79 h 119"/>
                  <a:gd name="T76" fmla="*/ 207 w 207"/>
                  <a:gd name="T77" fmla="*/ 79 h 119"/>
                  <a:gd name="T78" fmla="*/ 207 w 207"/>
                  <a:gd name="T79" fmla="*/ 79 h 119"/>
                  <a:gd name="T80" fmla="*/ 207 w 207"/>
                  <a:gd name="T81" fmla="*/ 79 h 119"/>
                  <a:gd name="T82" fmla="*/ 207 w 207"/>
                  <a:gd name="T83" fmla="*/ 79 h 119"/>
                  <a:gd name="T84" fmla="*/ 207 w 207"/>
                  <a:gd name="T85" fmla="*/ 79 h 119"/>
                  <a:gd name="T86" fmla="*/ 186 w 207"/>
                  <a:gd name="T87" fmla="*/ 6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07" h="119">
                    <a:moveTo>
                      <a:pt x="186" y="60"/>
                    </a:moveTo>
                    <a:cubicBezTo>
                      <a:pt x="180" y="51"/>
                      <a:pt x="171" y="49"/>
                      <a:pt x="167" y="48"/>
                    </a:cubicBezTo>
                    <a:cubicBezTo>
                      <a:pt x="165" y="48"/>
                      <a:pt x="165" y="48"/>
                      <a:pt x="164" y="46"/>
                    </a:cubicBezTo>
                    <a:cubicBezTo>
                      <a:pt x="159" y="42"/>
                      <a:pt x="155" y="39"/>
                      <a:pt x="150" y="39"/>
                    </a:cubicBezTo>
                    <a:cubicBezTo>
                      <a:pt x="144" y="39"/>
                      <a:pt x="136" y="36"/>
                      <a:pt x="130" y="32"/>
                    </a:cubicBezTo>
                    <a:cubicBezTo>
                      <a:pt x="125" y="27"/>
                      <a:pt x="120" y="22"/>
                      <a:pt x="113" y="20"/>
                    </a:cubicBezTo>
                    <a:cubicBezTo>
                      <a:pt x="115" y="16"/>
                      <a:pt x="110" y="0"/>
                      <a:pt x="107" y="4"/>
                    </a:cubicBezTo>
                    <a:cubicBezTo>
                      <a:pt x="103" y="12"/>
                      <a:pt x="101" y="16"/>
                      <a:pt x="101" y="16"/>
                    </a:cubicBezTo>
                    <a:cubicBezTo>
                      <a:pt x="101" y="17"/>
                      <a:pt x="100" y="17"/>
                      <a:pt x="100" y="18"/>
                    </a:cubicBezTo>
                    <a:cubicBezTo>
                      <a:pt x="99" y="18"/>
                      <a:pt x="99" y="18"/>
                      <a:pt x="99" y="18"/>
                    </a:cubicBezTo>
                    <a:cubicBezTo>
                      <a:pt x="96" y="18"/>
                      <a:pt x="92" y="19"/>
                      <a:pt x="87" y="19"/>
                    </a:cubicBezTo>
                    <a:cubicBezTo>
                      <a:pt x="82" y="20"/>
                      <a:pt x="79" y="24"/>
                      <a:pt x="73" y="26"/>
                    </a:cubicBezTo>
                    <a:cubicBezTo>
                      <a:pt x="67" y="27"/>
                      <a:pt x="58" y="27"/>
                      <a:pt x="54" y="30"/>
                    </a:cubicBezTo>
                    <a:cubicBezTo>
                      <a:pt x="44" y="38"/>
                      <a:pt x="46" y="33"/>
                      <a:pt x="37" y="36"/>
                    </a:cubicBezTo>
                    <a:cubicBezTo>
                      <a:pt x="28" y="38"/>
                      <a:pt x="33" y="39"/>
                      <a:pt x="23" y="46"/>
                    </a:cubicBezTo>
                    <a:cubicBezTo>
                      <a:pt x="13" y="54"/>
                      <a:pt x="17" y="52"/>
                      <a:pt x="9" y="55"/>
                    </a:cubicBezTo>
                    <a:cubicBezTo>
                      <a:pt x="6" y="56"/>
                      <a:pt x="3" y="60"/>
                      <a:pt x="0" y="63"/>
                    </a:cubicBezTo>
                    <a:cubicBezTo>
                      <a:pt x="110" y="107"/>
                      <a:pt x="110" y="107"/>
                      <a:pt x="110" y="107"/>
                    </a:cubicBezTo>
                    <a:cubicBezTo>
                      <a:pt x="116" y="110"/>
                      <a:pt x="121" y="113"/>
                      <a:pt x="125" y="119"/>
                    </a:cubicBezTo>
                    <a:cubicBezTo>
                      <a:pt x="126" y="118"/>
                      <a:pt x="126" y="118"/>
                      <a:pt x="126" y="118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5" y="76"/>
                      <a:pt x="201" y="73"/>
                      <a:pt x="200" y="71"/>
                    </a:cubicBezTo>
                    <a:cubicBezTo>
                      <a:pt x="196" y="65"/>
                      <a:pt x="190" y="66"/>
                      <a:pt x="186" y="6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  <a:lumOff val="3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067DCFD-6521-A056-A111-99CE84A6F560}"/>
                </a:ext>
              </a:extLst>
            </p:cNvPr>
            <p:cNvSpPr/>
            <p:nvPr/>
          </p:nvSpPr>
          <p:spPr>
            <a:xfrm>
              <a:off x="3856848" y="3825035"/>
              <a:ext cx="405442" cy="405442"/>
            </a:xfrm>
            <a:prstGeom prst="ellipse">
              <a:avLst/>
            </a:prstGeom>
            <a:solidFill>
              <a:srgbClr val="595959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5DFA44A-14C4-9D22-0800-B73047810135}"/>
                </a:ext>
              </a:extLst>
            </p:cNvPr>
            <p:cNvGrpSpPr/>
            <p:nvPr/>
          </p:nvGrpSpPr>
          <p:grpSpPr>
            <a:xfrm rot="20517625">
              <a:off x="1323240" y="4545525"/>
              <a:ext cx="353373" cy="1019018"/>
              <a:chOff x="1253835" y="2261267"/>
              <a:chExt cx="189776" cy="712310"/>
            </a:xfrm>
          </p:grpSpPr>
          <p:sp>
            <p:nvSpPr>
              <p:cNvPr id="32" name="Rectangle 19">
                <a:extLst>
                  <a:ext uri="{FF2B5EF4-FFF2-40B4-BE49-F238E27FC236}">
                    <a16:creationId xmlns:a16="http://schemas.microsoft.com/office/drawing/2014/main" id="{F0B69A79-0F62-5F8E-DA88-AC416A75DD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261267"/>
                <a:ext cx="189776" cy="712309"/>
              </a:xfrm>
              <a:prstGeom prst="rect">
                <a:avLst/>
              </a:prstGeom>
              <a:solidFill>
                <a:schemeClr val="tx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3B74746-2D24-27B8-F665-266540E62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807710"/>
                <a:ext cx="189776" cy="165867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3AA74CC-0F5B-1482-6079-7A23291C0400}"/>
                </a:ext>
              </a:extLst>
            </p:cNvPr>
            <p:cNvSpPr/>
            <p:nvPr/>
          </p:nvSpPr>
          <p:spPr>
            <a:xfrm>
              <a:off x="1586461" y="5392180"/>
              <a:ext cx="69011" cy="69011"/>
            </a:xfrm>
            <a:prstGeom prst="ellipse">
              <a:avLst/>
            </a:prstGeom>
            <a:solidFill>
              <a:schemeClr val="tx1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89740BC-966F-0D04-1F15-CAA71B2C2E34}"/>
              </a:ext>
            </a:extLst>
          </p:cNvPr>
          <p:cNvGrpSpPr/>
          <p:nvPr/>
        </p:nvGrpSpPr>
        <p:grpSpPr>
          <a:xfrm>
            <a:off x="2527407" y="3611372"/>
            <a:ext cx="1150062" cy="2009854"/>
            <a:chOff x="7435852" y="2000524"/>
            <a:chExt cx="1446757" cy="2528363"/>
          </a:xfrm>
        </p:grpSpPr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CC102527-80F6-51DF-8F0E-9F2FDA6E5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259" y="2000524"/>
              <a:ext cx="1403350" cy="2108200"/>
            </a:xfrm>
            <a:custGeom>
              <a:avLst/>
              <a:gdLst>
                <a:gd name="T0" fmla="*/ 121 w 190"/>
                <a:gd name="T1" fmla="*/ 165 h 287"/>
                <a:gd name="T2" fmla="*/ 135 w 190"/>
                <a:gd name="T3" fmla="*/ 103 h 287"/>
                <a:gd name="T4" fmla="*/ 190 w 190"/>
                <a:gd name="T5" fmla="*/ 71 h 287"/>
                <a:gd name="T6" fmla="*/ 146 w 190"/>
                <a:gd name="T7" fmla="*/ 72 h 287"/>
                <a:gd name="T8" fmla="*/ 131 w 190"/>
                <a:gd name="T9" fmla="*/ 94 h 287"/>
                <a:gd name="T10" fmla="*/ 157 w 190"/>
                <a:gd name="T11" fmla="*/ 80 h 287"/>
                <a:gd name="T12" fmla="*/ 169 w 190"/>
                <a:gd name="T13" fmla="*/ 80 h 287"/>
                <a:gd name="T14" fmla="*/ 169 w 190"/>
                <a:gd name="T15" fmla="*/ 81 h 287"/>
                <a:gd name="T16" fmla="*/ 157 w 190"/>
                <a:gd name="T17" fmla="*/ 82 h 287"/>
                <a:gd name="T18" fmla="*/ 143 w 190"/>
                <a:gd name="T19" fmla="*/ 85 h 287"/>
                <a:gd name="T20" fmla="*/ 133 w 190"/>
                <a:gd name="T21" fmla="*/ 96 h 287"/>
                <a:gd name="T22" fmla="*/ 117 w 190"/>
                <a:gd name="T23" fmla="*/ 29 h 287"/>
                <a:gd name="T24" fmla="*/ 136 w 190"/>
                <a:gd name="T25" fmla="*/ 17 h 287"/>
                <a:gd name="T26" fmla="*/ 151 w 190"/>
                <a:gd name="T27" fmla="*/ 11 h 287"/>
                <a:gd name="T28" fmla="*/ 137 w 190"/>
                <a:gd name="T29" fmla="*/ 19 h 287"/>
                <a:gd name="T30" fmla="*/ 125 w 190"/>
                <a:gd name="T31" fmla="*/ 25 h 287"/>
                <a:gd name="T32" fmla="*/ 117 w 190"/>
                <a:gd name="T33" fmla="*/ 35 h 287"/>
                <a:gd name="T34" fmla="*/ 122 w 190"/>
                <a:gd name="T35" fmla="*/ 49 h 287"/>
                <a:gd name="T36" fmla="*/ 151 w 190"/>
                <a:gd name="T37" fmla="*/ 7 h 287"/>
                <a:gd name="T38" fmla="*/ 109 w 190"/>
                <a:gd name="T39" fmla="*/ 26 h 287"/>
                <a:gd name="T40" fmla="*/ 90 w 190"/>
                <a:gd name="T41" fmla="*/ 13 h 287"/>
                <a:gd name="T42" fmla="*/ 100 w 190"/>
                <a:gd name="T43" fmla="*/ 41 h 287"/>
                <a:gd name="T44" fmla="*/ 105 w 190"/>
                <a:gd name="T45" fmla="*/ 34 h 287"/>
                <a:gd name="T46" fmla="*/ 102 w 190"/>
                <a:gd name="T47" fmla="*/ 27 h 287"/>
                <a:gd name="T48" fmla="*/ 96 w 190"/>
                <a:gd name="T49" fmla="*/ 22 h 287"/>
                <a:gd name="T50" fmla="*/ 89 w 190"/>
                <a:gd name="T51" fmla="*/ 16 h 287"/>
                <a:gd name="T52" fmla="*/ 96 w 190"/>
                <a:gd name="T53" fmla="*/ 21 h 287"/>
                <a:gd name="T54" fmla="*/ 107 w 190"/>
                <a:gd name="T55" fmla="*/ 33 h 287"/>
                <a:gd name="T56" fmla="*/ 90 w 190"/>
                <a:gd name="T57" fmla="*/ 89 h 287"/>
                <a:gd name="T58" fmla="*/ 69 w 190"/>
                <a:gd name="T59" fmla="*/ 42 h 287"/>
                <a:gd name="T60" fmla="*/ 61 w 190"/>
                <a:gd name="T61" fmla="*/ 32 h 287"/>
                <a:gd name="T62" fmla="*/ 49 w 190"/>
                <a:gd name="T63" fmla="*/ 26 h 287"/>
                <a:gd name="T64" fmla="*/ 35 w 190"/>
                <a:gd name="T65" fmla="*/ 19 h 287"/>
                <a:gd name="T66" fmla="*/ 50 w 190"/>
                <a:gd name="T67" fmla="*/ 25 h 287"/>
                <a:gd name="T68" fmla="*/ 72 w 190"/>
                <a:gd name="T69" fmla="*/ 41 h 287"/>
                <a:gd name="T70" fmla="*/ 78 w 190"/>
                <a:gd name="T71" fmla="*/ 45 h 287"/>
                <a:gd name="T72" fmla="*/ 35 w 190"/>
                <a:gd name="T73" fmla="*/ 14 h 287"/>
                <a:gd name="T74" fmla="*/ 64 w 190"/>
                <a:gd name="T75" fmla="*/ 56 h 287"/>
                <a:gd name="T76" fmla="*/ 88 w 190"/>
                <a:gd name="T77" fmla="*/ 130 h 287"/>
                <a:gd name="T78" fmla="*/ 55 w 190"/>
                <a:gd name="T79" fmla="*/ 99 h 287"/>
                <a:gd name="T80" fmla="*/ 42 w 190"/>
                <a:gd name="T81" fmla="*/ 97 h 287"/>
                <a:gd name="T82" fmla="*/ 29 w 190"/>
                <a:gd name="T83" fmla="*/ 99 h 287"/>
                <a:gd name="T84" fmla="*/ 24 w 190"/>
                <a:gd name="T85" fmla="*/ 101 h 287"/>
                <a:gd name="T86" fmla="*/ 22 w 190"/>
                <a:gd name="T87" fmla="*/ 101 h 287"/>
                <a:gd name="T88" fmla="*/ 22 w 190"/>
                <a:gd name="T89" fmla="*/ 100 h 287"/>
                <a:gd name="T90" fmla="*/ 33 w 190"/>
                <a:gd name="T91" fmla="*/ 96 h 287"/>
                <a:gd name="T92" fmla="*/ 63 w 190"/>
                <a:gd name="T93" fmla="*/ 102 h 287"/>
                <a:gd name="T94" fmla="*/ 41 w 190"/>
                <a:gd name="T95" fmla="*/ 85 h 287"/>
                <a:gd name="T96" fmla="*/ 0 w 190"/>
                <a:gd name="T97" fmla="*/ 98 h 287"/>
                <a:gd name="T98" fmla="*/ 90 w 190"/>
                <a:gd name="T99" fmla="*/ 178 h 287"/>
                <a:gd name="T100" fmla="*/ 73 w 190"/>
                <a:gd name="T101" fmla="*/ 272 h 287"/>
                <a:gd name="T102" fmla="*/ 147 w 190"/>
                <a:gd name="T103" fmla="*/ 287 h 287"/>
                <a:gd name="T104" fmla="*/ 108 w 190"/>
                <a:gd name="T105" fmla="*/ 213 h 287"/>
                <a:gd name="T106" fmla="*/ 123 w 190"/>
                <a:gd name="T107" fmla="*/ 173 h 287"/>
                <a:gd name="T108" fmla="*/ 138 w 190"/>
                <a:gd name="T109" fmla="*/ 159 h 287"/>
                <a:gd name="T110" fmla="*/ 154 w 190"/>
                <a:gd name="T111" fmla="*/ 156 h 287"/>
                <a:gd name="T112" fmla="*/ 170 w 190"/>
                <a:gd name="T113" fmla="*/ 155 h 287"/>
                <a:gd name="T114" fmla="*/ 154 w 190"/>
                <a:gd name="T115" fmla="*/ 158 h 287"/>
                <a:gd name="T116" fmla="*/ 141 w 190"/>
                <a:gd name="T117" fmla="*/ 160 h 287"/>
                <a:gd name="T118" fmla="*/ 129 w 190"/>
                <a:gd name="T119" fmla="*/ 168 h 287"/>
                <a:gd name="T120" fmla="*/ 131 w 190"/>
                <a:gd name="T121" fmla="*/ 183 h 287"/>
                <a:gd name="T122" fmla="*/ 171 w 190"/>
                <a:gd name="T123" fmla="*/ 15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0" h="287">
                  <a:moveTo>
                    <a:pt x="137" y="150"/>
                  </a:moveTo>
                  <a:cubicBezTo>
                    <a:pt x="126" y="152"/>
                    <a:pt x="122" y="160"/>
                    <a:pt x="121" y="165"/>
                  </a:cubicBezTo>
                  <a:cubicBezTo>
                    <a:pt x="118" y="167"/>
                    <a:pt x="115" y="170"/>
                    <a:pt x="112" y="173"/>
                  </a:cubicBezTo>
                  <a:cubicBezTo>
                    <a:pt x="112" y="173"/>
                    <a:pt x="105" y="140"/>
                    <a:pt x="135" y="103"/>
                  </a:cubicBezTo>
                  <a:cubicBezTo>
                    <a:pt x="135" y="103"/>
                    <a:pt x="136" y="104"/>
                    <a:pt x="138" y="105"/>
                  </a:cubicBezTo>
                  <a:cubicBezTo>
                    <a:pt x="172" y="112"/>
                    <a:pt x="190" y="71"/>
                    <a:pt x="190" y="71"/>
                  </a:cubicBezTo>
                  <a:cubicBezTo>
                    <a:pt x="190" y="71"/>
                    <a:pt x="186" y="75"/>
                    <a:pt x="180" y="75"/>
                  </a:cubicBezTo>
                  <a:cubicBezTo>
                    <a:pt x="173" y="75"/>
                    <a:pt x="160" y="69"/>
                    <a:pt x="146" y="72"/>
                  </a:cubicBezTo>
                  <a:cubicBezTo>
                    <a:pt x="133" y="75"/>
                    <a:pt x="129" y="85"/>
                    <a:pt x="129" y="89"/>
                  </a:cubicBezTo>
                  <a:cubicBezTo>
                    <a:pt x="128" y="92"/>
                    <a:pt x="130" y="93"/>
                    <a:pt x="131" y="94"/>
                  </a:cubicBezTo>
                  <a:cubicBezTo>
                    <a:pt x="132" y="92"/>
                    <a:pt x="133" y="90"/>
                    <a:pt x="135" y="87"/>
                  </a:cubicBezTo>
                  <a:cubicBezTo>
                    <a:pt x="144" y="79"/>
                    <a:pt x="155" y="80"/>
                    <a:pt x="157" y="80"/>
                  </a:cubicBezTo>
                  <a:cubicBezTo>
                    <a:pt x="158" y="80"/>
                    <a:pt x="160" y="80"/>
                    <a:pt x="162" y="80"/>
                  </a:cubicBezTo>
                  <a:cubicBezTo>
                    <a:pt x="164" y="80"/>
                    <a:pt x="167" y="80"/>
                    <a:pt x="169" y="80"/>
                  </a:cubicBezTo>
                  <a:cubicBezTo>
                    <a:pt x="174" y="80"/>
                    <a:pt x="178" y="79"/>
                    <a:pt x="178" y="79"/>
                  </a:cubicBezTo>
                  <a:cubicBezTo>
                    <a:pt x="178" y="79"/>
                    <a:pt x="174" y="80"/>
                    <a:pt x="169" y="81"/>
                  </a:cubicBezTo>
                  <a:cubicBezTo>
                    <a:pt x="167" y="82"/>
                    <a:pt x="164" y="82"/>
                    <a:pt x="162" y="82"/>
                  </a:cubicBezTo>
                  <a:cubicBezTo>
                    <a:pt x="160" y="82"/>
                    <a:pt x="158" y="82"/>
                    <a:pt x="157" y="82"/>
                  </a:cubicBezTo>
                  <a:cubicBezTo>
                    <a:pt x="156" y="82"/>
                    <a:pt x="153" y="82"/>
                    <a:pt x="149" y="83"/>
                  </a:cubicBezTo>
                  <a:cubicBezTo>
                    <a:pt x="147" y="83"/>
                    <a:pt x="145" y="84"/>
                    <a:pt x="143" y="85"/>
                  </a:cubicBezTo>
                  <a:cubicBezTo>
                    <a:pt x="141" y="86"/>
                    <a:pt x="139" y="88"/>
                    <a:pt x="138" y="90"/>
                  </a:cubicBezTo>
                  <a:cubicBezTo>
                    <a:pt x="136" y="92"/>
                    <a:pt x="135" y="94"/>
                    <a:pt x="133" y="96"/>
                  </a:cubicBezTo>
                  <a:cubicBezTo>
                    <a:pt x="122" y="107"/>
                    <a:pt x="110" y="121"/>
                    <a:pt x="106" y="134"/>
                  </a:cubicBezTo>
                  <a:cubicBezTo>
                    <a:pt x="106" y="134"/>
                    <a:pt x="92" y="95"/>
                    <a:pt x="117" y="29"/>
                  </a:cubicBezTo>
                  <a:cubicBezTo>
                    <a:pt x="122" y="22"/>
                    <a:pt x="130" y="20"/>
                    <a:pt x="131" y="19"/>
                  </a:cubicBezTo>
                  <a:cubicBezTo>
                    <a:pt x="132" y="19"/>
                    <a:pt x="134" y="18"/>
                    <a:pt x="136" y="17"/>
                  </a:cubicBezTo>
                  <a:cubicBezTo>
                    <a:pt x="138" y="17"/>
                    <a:pt x="141" y="16"/>
                    <a:pt x="143" y="15"/>
                  </a:cubicBezTo>
                  <a:cubicBezTo>
                    <a:pt x="147" y="13"/>
                    <a:pt x="151" y="11"/>
                    <a:pt x="151" y="11"/>
                  </a:cubicBezTo>
                  <a:cubicBezTo>
                    <a:pt x="151" y="11"/>
                    <a:pt x="148" y="14"/>
                    <a:pt x="143" y="16"/>
                  </a:cubicBezTo>
                  <a:cubicBezTo>
                    <a:pt x="141" y="17"/>
                    <a:pt x="139" y="18"/>
                    <a:pt x="137" y="19"/>
                  </a:cubicBezTo>
                  <a:cubicBezTo>
                    <a:pt x="135" y="20"/>
                    <a:pt x="133" y="21"/>
                    <a:pt x="132" y="21"/>
                  </a:cubicBezTo>
                  <a:cubicBezTo>
                    <a:pt x="131" y="21"/>
                    <a:pt x="128" y="22"/>
                    <a:pt x="125" y="25"/>
                  </a:cubicBezTo>
                  <a:cubicBezTo>
                    <a:pt x="124" y="26"/>
                    <a:pt x="122" y="27"/>
                    <a:pt x="120" y="29"/>
                  </a:cubicBezTo>
                  <a:cubicBezTo>
                    <a:pt x="119" y="31"/>
                    <a:pt x="117" y="33"/>
                    <a:pt x="117" y="35"/>
                  </a:cubicBezTo>
                  <a:cubicBezTo>
                    <a:pt x="115" y="39"/>
                    <a:pt x="115" y="43"/>
                    <a:pt x="115" y="47"/>
                  </a:cubicBezTo>
                  <a:cubicBezTo>
                    <a:pt x="116" y="48"/>
                    <a:pt x="118" y="49"/>
                    <a:pt x="122" y="49"/>
                  </a:cubicBezTo>
                  <a:cubicBezTo>
                    <a:pt x="157" y="44"/>
                    <a:pt x="159" y="0"/>
                    <a:pt x="159" y="0"/>
                  </a:cubicBezTo>
                  <a:cubicBezTo>
                    <a:pt x="159" y="0"/>
                    <a:pt x="157" y="4"/>
                    <a:pt x="151" y="7"/>
                  </a:cubicBezTo>
                  <a:cubicBezTo>
                    <a:pt x="144" y="9"/>
                    <a:pt x="131" y="8"/>
                    <a:pt x="119" y="16"/>
                  </a:cubicBezTo>
                  <a:cubicBezTo>
                    <a:pt x="114" y="19"/>
                    <a:pt x="111" y="22"/>
                    <a:pt x="109" y="26"/>
                  </a:cubicBezTo>
                  <a:cubicBezTo>
                    <a:pt x="109" y="25"/>
                    <a:pt x="108" y="24"/>
                    <a:pt x="107" y="22"/>
                  </a:cubicBezTo>
                  <a:cubicBezTo>
                    <a:pt x="101" y="17"/>
                    <a:pt x="93" y="15"/>
                    <a:pt x="90" y="13"/>
                  </a:cubicBezTo>
                  <a:cubicBezTo>
                    <a:pt x="87" y="11"/>
                    <a:pt x="86" y="8"/>
                    <a:pt x="86" y="8"/>
                  </a:cubicBezTo>
                  <a:cubicBezTo>
                    <a:pt x="86" y="8"/>
                    <a:pt x="82" y="33"/>
                    <a:pt x="100" y="41"/>
                  </a:cubicBezTo>
                  <a:cubicBezTo>
                    <a:pt x="102" y="41"/>
                    <a:pt x="104" y="41"/>
                    <a:pt x="105" y="40"/>
                  </a:cubicBezTo>
                  <a:cubicBezTo>
                    <a:pt x="105" y="38"/>
                    <a:pt x="105" y="36"/>
                    <a:pt x="105" y="34"/>
                  </a:cubicBezTo>
                  <a:cubicBezTo>
                    <a:pt x="105" y="32"/>
                    <a:pt x="105" y="31"/>
                    <a:pt x="104" y="30"/>
                  </a:cubicBezTo>
                  <a:cubicBezTo>
                    <a:pt x="103" y="29"/>
                    <a:pt x="102" y="28"/>
                    <a:pt x="102" y="27"/>
                  </a:cubicBezTo>
                  <a:cubicBezTo>
                    <a:pt x="100" y="25"/>
                    <a:pt x="99" y="24"/>
                    <a:pt x="98" y="24"/>
                  </a:cubicBezTo>
                  <a:cubicBezTo>
                    <a:pt x="98" y="23"/>
                    <a:pt x="97" y="23"/>
                    <a:pt x="96" y="22"/>
                  </a:cubicBezTo>
                  <a:cubicBezTo>
                    <a:pt x="95" y="21"/>
                    <a:pt x="94" y="20"/>
                    <a:pt x="93" y="19"/>
                  </a:cubicBezTo>
                  <a:cubicBezTo>
                    <a:pt x="91" y="17"/>
                    <a:pt x="89" y="16"/>
                    <a:pt x="89" y="16"/>
                  </a:cubicBezTo>
                  <a:cubicBezTo>
                    <a:pt x="89" y="16"/>
                    <a:pt x="91" y="17"/>
                    <a:pt x="93" y="19"/>
                  </a:cubicBezTo>
                  <a:cubicBezTo>
                    <a:pt x="94" y="20"/>
                    <a:pt x="95" y="20"/>
                    <a:pt x="96" y="21"/>
                  </a:cubicBezTo>
                  <a:cubicBezTo>
                    <a:pt x="98" y="22"/>
                    <a:pt x="98" y="22"/>
                    <a:pt x="99" y="23"/>
                  </a:cubicBezTo>
                  <a:cubicBezTo>
                    <a:pt x="100" y="23"/>
                    <a:pt x="105" y="27"/>
                    <a:pt x="107" y="33"/>
                  </a:cubicBezTo>
                  <a:cubicBezTo>
                    <a:pt x="107" y="34"/>
                    <a:pt x="107" y="35"/>
                    <a:pt x="107" y="36"/>
                  </a:cubicBezTo>
                  <a:cubicBezTo>
                    <a:pt x="100" y="49"/>
                    <a:pt x="92" y="66"/>
                    <a:pt x="90" y="89"/>
                  </a:cubicBezTo>
                  <a:cubicBezTo>
                    <a:pt x="90" y="89"/>
                    <a:pt x="84" y="63"/>
                    <a:pt x="70" y="45"/>
                  </a:cubicBezTo>
                  <a:cubicBezTo>
                    <a:pt x="70" y="44"/>
                    <a:pt x="70" y="43"/>
                    <a:pt x="69" y="42"/>
                  </a:cubicBezTo>
                  <a:cubicBezTo>
                    <a:pt x="69" y="40"/>
                    <a:pt x="67" y="38"/>
                    <a:pt x="66" y="37"/>
                  </a:cubicBezTo>
                  <a:cubicBezTo>
                    <a:pt x="64" y="35"/>
                    <a:pt x="62" y="33"/>
                    <a:pt x="61" y="32"/>
                  </a:cubicBezTo>
                  <a:cubicBezTo>
                    <a:pt x="57" y="30"/>
                    <a:pt x="55" y="29"/>
                    <a:pt x="54" y="28"/>
                  </a:cubicBezTo>
                  <a:cubicBezTo>
                    <a:pt x="53" y="28"/>
                    <a:pt x="51" y="27"/>
                    <a:pt x="49" y="26"/>
                  </a:cubicBezTo>
                  <a:cubicBezTo>
                    <a:pt x="47" y="26"/>
                    <a:pt x="45" y="25"/>
                    <a:pt x="43" y="23"/>
                  </a:cubicBezTo>
                  <a:cubicBezTo>
                    <a:pt x="38" y="21"/>
                    <a:pt x="35" y="19"/>
                    <a:pt x="35" y="19"/>
                  </a:cubicBezTo>
                  <a:cubicBezTo>
                    <a:pt x="35" y="19"/>
                    <a:pt x="39" y="21"/>
                    <a:pt x="43" y="22"/>
                  </a:cubicBezTo>
                  <a:cubicBezTo>
                    <a:pt x="45" y="23"/>
                    <a:pt x="47" y="24"/>
                    <a:pt x="50" y="25"/>
                  </a:cubicBezTo>
                  <a:cubicBezTo>
                    <a:pt x="52" y="25"/>
                    <a:pt x="53" y="26"/>
                    <a:pt x="54" y="26"/>
                  </a:cubicBezTo>
                  <a:cubicBezTo>
                    <a:pt x="56" y="27"/>
                    <a:pt x="67" y="31"/>
                    <a:pt x="72" y="41"/>
                  </a:cubicBezTo>
                  <a:cubicBezTo>
                    <a:pt x="73" y="44"/>
                    <a:pt x="74" y="47"/>
                    <a:pt x="74" y="49"/>
                  </a:cubicBezTo>
                  <a:cubicBezTo>
                    <a:pt x="75" y="49"/>
                    <a:pt x="77" y="48"/>
                    <a:pt x="78" y="45"/>
                  </a:cubicBezTo>
                  <a:cubicBezTo>
                    <a:pt x="79" y="42"/>
                    <a:pt x="79" y="30"/>
                    <a:pt x="67" y="23"/>
                  </a:cubicBezTo>
                  <a:cubicBezTo>
                    <a:pt x="55" y="16"/>
                    <a:pt x="42" y="16"/>
                    <a:pt x="35" y="14"/>
                  </a:cubicBezTo>
                  <a:cubicBezTo>
                    <a:pt x="29" y="12"/>
                    <a:pt x="26" y="7"/>
                    <a:pt x="26" y="7"/>
                  </a:cubicBezTo>
                  <a:cubicBezTo>
                    <a:pt x="26" y="7"/>
                    <a:pt x="29" y="51"/>
                    <a:pt x="64" y="56"/>
                  </a:cubicBezTo>
                  <a:cubicBezTo>
                    <a:pt x="66" y="56"/>
                    <a:pt x="67" y="56"/>
                    <a:pt x="68" y="56"/>
                  </a:cubicBezTo>
                  <a:cubicBezTo>
                    <a:pt x="76" y="72"/>
                    <a:pt x="84" y="97"/>
                    <a:pt x="88" y="130"/>
                  </a:cubicBezTo>
                  <a:cubicBezTo>
                    <a:pt x="88" y="130"/>
                    <a:pt x="80" y="114"/>
                    <a:pt x="62" y="105"/>
                  </a:cubicBezTo>
                  <a:cubicBezTo>
                    <a:pt x="60" y="103"/>
                    <a:pt x="58" y="101"/>
                    <a:pt x="55" y="99"/>
                  </a:cubicBezTo>
                  <a:cubicBezTo>
                    <a:pt x="53" y="98"/>
                    <a:pt x="51" y="97"/>
                    <a:pt x="49" y="97"/>
                  </a:cubicBezTo>
                  <a:cubicBezTo>
                    <a:pt x="46" y="97"/>
                    <a:pt x="44" y="97"/>
                    <a:pt x="42" y="97"/>
                  </a:cubicBezTo>
                  <a:cubicBezTo>
                    <a:pt x="38" y="97"/>
                    <a:pt x="35" y="98"/>
                    <a:pt x="34" y="98"/>
                  </a:cubicBezTo>
                  <a:cubicBezTo>
                    <a:pt x="33" y="98"/>
                    <a:pt x="31" y="99"/>
                    <a:pt x="29" y="99"/>
                  </a:cubicBezTo>
                  <a:cubicBezTo>
                    <a:pt x="28" y="100"/>
                    <a:pt x="27" y="100"/>
                    <a:pt x="26" y="100"/>
                  </a:cubicBezTo>
                  <a:cubicBezTo>
                    <a:pt x="25" y="100"/>
                    <a:pt x="25" y="100"/>
                    <a:pt x="24" y="101"/>
                  </a:cubicBezTo>
                  <a:cubicBezTo>
                    <a:pt x="24" y="101"/>
                    <a:pt x="24" y="101"/>
                    <a:pt x="24" y="101"/>
                  </a:cubicBezTo>
                  <a:cubicBezTo>
                    <a:pt x="24" y="101"/>
                    <a:pt x="23" y="101"/>
                    <a:pt x="22" y="101"/>
                  </a:cubicBezTo>
                  <a:cubicBezTo>
                    <a:pt x="18" y="102"/>
                    <a:pt x="13" y="102"/>
                    <a:pt x="13" y="102"/>
                  </a:cubicBezTo>
                  <a:cubicBezTo>
                    <a:pt x="13" y="102"/>
                    <a:pt x="18" y="101"/>
                    <a:pt x="22" y="100"/>
                  </a:cubicBezTo>
                  <a:cubicBezTo>
                    <a:pt x="24" y="99"/>
                    <a:pt x="27" y="99"/>
                    <a:pt x="29" y="98"/>
                  </a:cubicBezTo>
                  <a:cubicBezTo>
                    <a:pt x="31" y="97"/>
                    <a:pt x="32" y="96"/>
                    <a:pt x="33" y="96"/>
                  </a:cubicBezTo>
                  <a:cubicBezTo>
                    <a:pt x="35" y="95"/>
                    <a:pt x="46" y="92"/>
                    <a:pt x="57" y="97"/>
                  </a:cubicBezTo>
                  <a:cubicBezTo>
                    <a:pt x="59" y="98"/>
                    <a:pt x="61" y="100"/>
                    <a:pt x="63" y="102"/>
                  </a:cubicBezTo>
                  <a:cubicBezTo>
                    <a:pt x="64" y="101"/>
                    <a:pt x="64" y="99"/>
                    <a:pt x="64" y="97"/>
                  </a:cubicBezTo>
                  <a:cubicBezTo>
                    <a:pt x="62" y="93"/>
                    <a:pt x="55" y="84"/>
                    <a:pt x="41" y="85"/>
                  </a:cubicBezTo>
                  <a:cubicBezTo>
                    <a:pt x="28" y="87"/>
                    <a:pt x="17" y="96"/>
                    <a:pt x="11" y="98"/>
                  </a:cubicBezTo>
                  <a:cubicBezTo>
                    <a:pt x="4" y="100"/>
                    <a:pt x="0" y="98"/>
                    <a:pt x="0" y="98"/>
                  </a:cubicBezTo>
                  <a:cubicBezTo>
                    <a:pt x="0" y="98"/>
                    <a:pt x="29" y="131"/>
                    <a:pt x="59" y="114"/>
                  </a:cubicBezTo>
                  <a:cubicBezTo>
                    <a:pt x="75" y="124"/>
                    <a:pt x="89" y="143"/>
                    <a:pt x="90" y="178"/>
                  </a:cubicBezTo>
                  <a:cubicBezTo>
                    <a:pt x="90" y="178"/>
                    <a:pt x="80" y="161"/>
                    <a:pt x="62" y="155"/>
                  </a:cubicBezTo>
                  <a:cubicBezTo>
                    <a:pt x="62" y="155"/>
                    <a:pt x="112" y="177"/>
                    <a:pt x="73" y="272"/>
                  </a:cubicBezTo>
                  <a:cubicBezTo>
                    <a:pt x="68" y="276"/>
                    <a:pt x="50" y="277"/>
                    <a:pt x="41" y="287"/>
                  </a:cubicBezTo>
                  <a:cubicBezTo>
                    <a:pt x="147" y="287"/>
                    <a:pt x="147" y="287"/>
                    <a:pt x="147" y="287"/>
                  </a:cubicBezTo>
                  <a:cubicBezTo>
                    <a:pt x="142" y="285"/>
                    <a:pt x="134" y="282"/>
                    <a:pt x="122" y="282"/>
                  </a:cubicBezTo>
                  <a:cubicBezTo>
                    <a:pt x="112" y="279"/>
                    <a:pt x="100" y="256"/>
                    <a:pt x="108" y="213"/>
                  </a:cubicBezTo>
                  <a:cubicBezTo>
                    <a:pt x="111" y="195"/>
                    <a:pt x="116" y="182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8" y="166"/>
                    <a:pt x="133" y="162"/>
                    <a:pt x="138" y="159"/>
                  </a:cubicBezTo>
                  <a:cubicBezTo>
                    <a:pt x="143" y="157"/>
                    <a:pt x="148" y="157"/>
                    <a:pt x="149" y="157"/>
                  </a:cubicBezTo>
                  <a:cubicBezTo>
                    <a:pt x="150" y="156"/>
                    <a:pt x="152" y="156"/>
                    <a:pt x="154" y="156"/>
                  </a:cubicBezTo>
                  <a:cubicBezTo>
                    <a:pt x="156" y="156"/>
                    <a:pt x="159" y="156"/>
                    <a:pt x="161" y="156"/>
                  </a:cubicBezTo>
                  <a:cubicBezTo>
                    <a:pt x="166" y="156"/>
                    <a:pt x="170" y="155"/>
                    <a:pt x="170" y="155"/>
                  </a:cubicBezTo>
                  <a:cubicBezTo>
                    <a:pt x="170" y="155"/>
                    <a:pt x="166" y="156"/>
                    <a:pt x="161" y="157"/>
                  </a:cubicBezTo>
                  <a:cubicBezTo>
                    <a:pt x="159" y="158"/>
                    <a:pt x="156" y="158"/>
                    <a:pt x="154" y="158"/>
                  </a:cubicBezTo>
                  <a:cubicBezTo>
                    <a:pt x="152" y="158"/>
                    <a:pt x="150" y="159"/>
                    <a:pt x="149" y="159"/>
                  </a:cubicBezTo>
                  <a:cubicBezTo>
                    <a:pt x="148" y="159"/>
                    <a:pt x="145" y="159"/>
                    <a:pt x="141" y="160"/>
                  </a:cubicBezTo>
                  <a:cubicBezTo>
                    <a:pt x="139" y="161"/>
                    <a:pt x="137" y="162"/>
                    <a:pt x="135" y="163"/>
                  </a:cubicBezTo>
                  <a:cubicBezTo>
                    <a:pt x="133" y="164"/>
                    <a:pt x="131" y="166"/>
                    <a:pt x="129" y="168"/>
                  </a:cubicBezTo>
                  <a:cubicBezTo>
                    <a:pt x="127" y="171"/>
                    <a:pt x="125" y="175"/>
                    <a:pt x="124" y="179"/>
                  </a:cubicBezTo>
                  <a:cubicBezTo>
                    <a:pt x="125" y="180"/>
                    <a:pt x="127" y="182"/>
                    <a:pt x="131" y="183"/>
                  </a:cubicBezTo>
                  <a:cubicBezTo>
                    <a:pt x="167" y="188"/>
                    <a:pt x="182" y="146"/>
                    <a:pt x="182" y="146"/>
                  </a:cubicBezTo>
                  <a:cubicBezTo>
                    <a:pt x="182" y="146"/>
                    <a:pt x="178" y="150"/>
                    <a:pt x="171" y="150"/>
                  </a:cubicBezTo>
                  <a:cubicBezTo>
                    <a:pt x="164" y="150"/>
                    <a:pt x="151" y="146"/>
                    <a:pt x="137" y="15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E0B428F7-2420-73A0-086C-07F916EAE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5852" y="4088927"/>
              <a:ext cx="1308098" cy="439960"/>
            </a:xfrm>
            <a:custGeom>
              <a:avLst/>
              <a:gdLst>
                <a:gd name="T0" fmla="*/ 188 w 188"/>
                <a:gd name="T1" fmla="*/ 27 h 78"/>
                <a:gd name="T2" fmla="*/ 171 w 188"/>
                <a:gd name="T3" fmla="*/ 7 h 78"/>
                <a:gd name="T4" fmla="*/ 157 w 188"/>
                <a:gd name="T5" fmla="*/ 1 h 78"/>
                <a:gd name="T6" fmla="*/ 158 w 188"/>
                <a:gd name="T7" fmla="*/ 1 h 78"/>
                <a:gd name="T8" fmla="*/ 116 w 188"/>
                <a:gd name="T9" fmla="*/ 1 h 78"/>
                <a:gd name="T10" fmla="*/ 116 w 188"/>
                <a:gd name="T11" fmla="*/ 1 h 78"/>
                <a:gd name="T12" fmla="*/ 94 w 188"/>
                <a:gd name="T13" fmla="*/ 1 h 78"/>
                <a:gd name="T14" fmla="*/ 94 w 188"/>
                <a:gd name="T15" fmla="*/ 1 h 78"/>
                <a:gd name="T16" fmla="*/ 52 w 188"/>
                <a:gd name="T17" fmla="*/ 1 h 78"/>
                <a:gd name="T18" fmla="*/ 53 w 188"/>
                <a:gd name="T19" fmla="*/ 0 h 78"/>
                <a:gd name="T20" fmla="*/ 40 w 188"/>
                <a:gd name="T21" fmla="*/ 9 h 78"/>
                <a:gd name="T22" fmla="*/ 22 w 188"/>
                <a:gd name="T23" fmla="*/ 27 h 78"/>
                <a:gd name="T24" fmla="*/ 50 w 188"/>
                <a:gd name="T25" fmla="*/ 12 h 78"/>
                <a:gd name="T26" fmla="*/ 75 w 188"/>
                <a:gd name="T27" fmla="*/ 5 h 78"/>
                <a:gd name="T28" fmla="*/ 61 w 188"/>
                <a:gd name="T29" fmla="*/ 26 h 78"/>
                <a:gd name="T30" fmla="*/ 55 w 188"/>
                <a:gd name="T31" fmla="*/ 31 h 78"/>
                <a:gd name="T32" fmla="*/ 33 w 188"/>
                <a:gd name="T33" fmla="*/ 37 h 78"/>
                <a:gd name="T34" fmla="*/ 9 w 188"/>
                <a:gd name="T35" fmla="*/ 48 h 78"/>
                <a:gd name="T36" fmla="*/ 41 w 188"/>
                <a:gd name="T37" fmla="*/ 40 h 78"/>
                <a:gd name="T38" fmla="*/ 46 w 188"/>
                <a:gd name="T39" fmla="*/ 39 h 78"/>
                <a:gd name="T40" fmla="*/ 0 w 188"/>
                <a:gd name="T41" fmla="*/ 74 h 78"/>
                <a:gd name="T42" fmla="*/ 61 w 188"/>
                <a:gd name="T43" fmla="*/ 42 h 78"/>
                <a:gd name="T44" fmla="*/ 92 w 188"/>
                <a:gd name="T45" fmla="*/ 17 h 78"/>
                <a:gd name="T46" fmla="*/ 100 w 188"/>
                <a:gd name="T47" fmla="*/ 34 h 78"/>
                <a:gd name="T48" fmla="*/ 119 w 188"/>
                <a:gd name="T49" fmla="*/ 78 h 78"/>
                <a:gd name="T50" fmla="*/ 111 w 188"/>
                <a:gd name="T51" fmla="*/ 41 h 78"/>
                <a:gd name="T52" fmla="*/ 119 w 188"/>
                <a:gd name="T53" fmla="*/ 43 h 78"/>
                <a:gd name="T54" fmla="*/ 134 w 188"/>
                <a:gd name="T55" fmla="*/ 47 h 78"/>
                <a:gd name="T56" fmla="*/ 117 w 188"/>
                <a:gd name="T57" fmla="*/ 40 h 78"/>
                <a:gd name="T58" fmla="*/ 111 w 188"/>
                <a:gd name="T59" fmla="*/ 36 h 78"/>
                <a:gd name="T60" fmla="*/ 111 w 188"/>
                <a:gd name="T61" fmla="*/ 27 h 78"/>
                <a:gd name="T62" fmla="*/ 115 w 188"/>
                <a:gd name="T63" fmla="*/ 12 h 78"/>
                <a:gd name="T64" fmla="*/ 116 w 188"/>
                <a:gd name="T65" fmla="*/ 12 h 78"/>
                <a:gd name="T66" fmla="*/ 131 w 188"/>
                <a:gd name="T67" fmla="*/ 27 h 78"/>
                <a:gd name="T68" fmla="*/ 155 w 188"/>
                <a:gd name="T69" fmla="*/ 69 h 78"/>
                <a:gd name="T70" fmla="*/ 144 w 188"/>
                <a:gd name="T71" fmla="*/ 30 h 78"/>
                <a:gd name="T72" fmla="*/ 142 w 188"/>
                <a:gd name="T73" fmla="*/ 26 h 78"/>
                <a:gd name="T74" fmla="*/ 154 w 188"/>
                <a:gd name="T75" fmla="*/ 31 h 78"/>
                <a:gd name="T76" fmla="*/ 181 w 188"/>
                <a:gd name="T77" fmla="*/ 36 h 78"/>
                <a:gd name="T78" fmla="*/ 151 w 188"/>
                <a:gd name="T79" fmla="*/ 25 h 78"/>
                <a:gd name="T80" fmla="*/ 137 w 188"/>
                <a:gd name="T81" fmla="*/ 15 h 78"/>
                <a:gd name="T82" fmla="*/ 132 w 188"/>
                <a:gd name="T83" fmla="*/ 5 h 78"/>
                <a:gd name="T84" fmla="*/ 160 w 188"/>
                <a:gd name="T85" fmla="*/ 12 h 78"/>
                <a:gd name="T86" fmla="*/ 188 w 188"/>
                <a:gd name="T87" fmla="*/ 2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88" h="78">
                  <a:moveTo>
                    <a:pt x="188" y="27"/>
                  </a:moveTo>
                  <a:cubicBezTo>
                    <a:pt x="188" y="27"/>
                    <a:pt x="181" y="13"/>
                    <a:pt x="171" y="7"/>
                  </a:cubicBezTo>
                  <a:cubicBezTo>
                    <a:pt x="167" y="4"/>
                    <a:pt x="162" y="2"/>
                    <a:pt x="157" y="1"/>
                  </a:cubicBezTo>
                  <a:cubicBezTo>
                    <a:pt x="157" y="1"/>
                    <a:pt x="158" y="1"/>
                    <a:pt x="158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3" y="0"/>
                    <a:pt x="53" y="0"/>
                  </a:cubicBezTo>
                  <a:cubicBezTo>
                    <a:pt x="50" y="2"/>
                    <a:pt x="45" y="6"/>
                    <a:pt x="40" y="9"/>
                  </a:cubicBezTo>
                  <a:cubicBezTo>
                    <a:pt x="30" y="15"/>
                    <a:pt x="22" y="27"/>
                    <a:pt x="22" y="27"/>
                  </a:cubicBezTo>
                  <a:cubicBezTo>
                    <a:pt x="22" y="27"/>
                    <a:pt x="41" y="16"/>
                    <a:pt x="50" y="12"/>
                  </a:cubicBezTo>
                  <a:cubicBezTo>
                    <a:pt x="55" y="10"/>
                    <a:pt x="65" y="7"/>
                    <a:pt x="75" y="5"/>
                  </a:cubicBezTo>
                  <a:cubicBezTo>
                    <a:pt x="71" y="12"/>
                    <a:pt x="66" y="20"/>
                    <a:pt x="61" y="26"/>
                  </a:cubicBezTo>
                  <a:cubicBezTo>
                    <a:pt x="59" y="27"/>
                    <a:pt x="57" y="29"/>
                    <a:pt x="55" y="31"/>
                  </a:cubicBezTo>
                  <a:cubicBezTo>
                    <a:pt x="49" y="33"/>
                    <a:pt x="38" y="35"/>
                    <a:pt x="33" y="37"/>
                  </a:cubicBezTo>
                  <a:cubicBezTo>
                    <a:pt x="25" y="40"/>
                    <a:pt x="9" y="48"/>
                    <a:pt x="9" y="48"/>
                  </a:cubicBezTo>
                  <a:cubicBezTo>
                    <a:pt x="9" y="48"/>
                    <a:pt x="30" y="41"/>
                    <a:pt x="41" y="40"/>
                  </a:cubicBezTo>
                  <a:cubicBezTo>
                    <a:pt x="43" y="39"/>
                    <a:pt x="44" y="39"/>
                    <a:pt x="46" y="39"/>
                  </a:cubicBezTo>
                  <a:cubicBezTo>
                    <a:pt x="27" y="56"/>
                    <a:pt x="0" y="74"/>
                    <a:pt x="0" y="74"/>
                  </a:cubicBezTo>
                  <a:cubicBezTo>
                    <a:pt x="0" y="74"/>
                    <a:pt x="43" y="54"/>
                    <a:pt x="61" y="42"/>
                  </a:cubicBezTo>
                  <a:cubicBezTo>
                    <a:pt x="69" y="36"/>
                    <a:pt x="81" y="26"/>
                    <a:pt x="92" y="17"/>
                  </a:cubicBezTo>
                  <a:cubicBezTo>
                    <a:pt x="96" y="22"/>
                    <a:pt x="99" y="28"/>
                    <a:pt x="100" y="34"/>
                  </a:cubicBezTo>
                  <a:cubicBezTo>
                    <a:pt x="104" y="48"/>
                    <a:pt x="119" y="78"/>
                    <a:pt x="119" y="78"/>
                  </a:cubicBezTo>
                  <a:cubicBezTo>
                    <a:pt x="119" y="78"/>
                    <a:pt x="114" y="57"/>
                    <a:pt x="111" y="41"/>
                  </a:cubicBezTo>
                  <a:cubicBezTo>
                    <a:pt x="114" y="42"/>
                    <a:pt x="117" y="43"/>
                    <a:pt x="119" y="43"/>
                  </a:cubicBezTo>
                  <a:cubicBezTo>
                    <a:pt x="124" y="45"/>
                    <a:pt x="134" y="47"/>
                    <a:pt x="134" y="47"/>
                  </a:cubicBezTo>
                  <a:cubicBezTo>
                    <a:pt x="134" y="47"/>
                    <a:pt x="122" y="43"/>
                    <a:pt x="117" y="40"/>
                  </a:cubicBezTo>
                  <a:cubicBezTo>
                    <a:pt x="115" y="39"/>
                    <a:pt x="113" y="37"/>
                    <a:pt x="111" y="36"/>
                  </a:cubicBezTo>
                  <a:cubicBezTo>
                    <a:pt x="111" y="32"/>
                    <a:pt x="111" y="29"/>
                    <a:pt x="111" y="27"/>
                  </a:cubicBezTo>
                  <a:cubicBezTo>
                    <a:pt x="111" y="21"/>
                    <a:pt x="113" y="16"/>
                    <a:pt x="115" y="12"/>
                  </a:cubicBezTo>
                  <a:cubicBezTo>
                    <a:pt x="115" y="12"/>
                    <a:pt x="115" y="12"/>
                    <a:pt x="116" y="12"/>
                  </a:cubicBezTo>
                  <a:cubicBezTo>
                    <a:pt x="120" y="16"/>
                    <a:pt x="126" y="21"/>
                    <a:pt x="131" y="27"/>
                  </a:cubicBezTo>
                  <a:cubicBezTo>
                    <a:pt x="142" y="39"/>
                    <a:pt x="155" y="69"/>
                    <a:pt x="155" y="69"/>
                  </a:cubicBezTo>
                  <a:cubicBezTo>
                    <a:pt x="155" y="69"/>
                    <a:pt x="150" y="42"/>
                    <a:pt x="144" y="30"/>
                  </a:cubicBezTo>
                  <a:cubicBezTo>
                    <a:pt x="143" y="29"/>
                    <a:pt x="143" y="28"/>
                    <a:pt x="142" y="26"/>
                  </a:cubicBezTo>
                  <a:cubicBezTo>
                    <a:pt x="146" y="28"/>
                    <a:pt x="151" y="29"/>
                    <a:pt x="154" y="31"/>
                  </a:cubicBezTo>
                  <a:cubicBezTo>
                    <a:pt x="162" y="33"/>
                    <a:pt x="181" y="36"/>
                    <a:pt x="181" y="36"/>
                  </a:cubicBezTo>
                  <a:cubicBezTo>
                    <a:pt x="181" y="36"/>
                    <a:pt x="160" y="30"/>
                    <a:pt x="151" y="25"/>
                  </a:cubicBezTo>
                  <a:cubicBezTo>
                    <a:pt x="144" y="21"/>
                    <a:pt x="139" y="17"/>
                    <a:pt x="137" y="15"/>
                  </a:cubicBezTo>
                  <a:cubicBezTo>
                    <a:pt x="135" y="11"/>
                    <a:pt x="134" y="8"/>
                    <a:pt x="132" y="5"/>
                  </a:cubicBezTo>
                  <a:cubicBezTo>
                    <a:pt x="142" y="7"/>
                    <a:pt x="153" y="10"/>
                    <a:pt x="160" y="12"/>
                  </a:cubicBezTo>
                  <a:cubicBezTo>
                    <a:pt x="175" y="16"/>
                    <a:pt x="188" y="27"/>
                    <a:pt x="188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B20A52CD-062B-F668-B104-3243F42C6417}"/>
              </a:ext>
            </a:extLst>
          </p:cNvPr>
          <p:cNvGrpSpPr/>
          <p:nvPr/>
        </p:nvGrpSpPr>
        <p:grpSpPr>
          <a:xfrm>
            <a:off x="9294306" y="3524689"/>
            <a:ext cx="1150062" cy="2009854"/>
            <a:chOff x="7435852" y="2000524"/>
            <a:chExt cx="1446757" cy="2528363"/>
          </a:xfrm>
        </p:grpSpPr>
        <p:sp>
          <p:nvSpPr>
            <p:cNvPr id="40" name="Freeform 33">
              <a:extLst>
                <a:ext uri="{FF2B5EF4-FFF2-40B4-BE49-F238E27FC236}">
                  <a16:creationId xmlns:a16="http://schemas.microsoft.com/office/drawing/2014/main" id="{7B01C487-C965-507D-04C9-C6E0DFAA5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259" y="2000524"/>
              <a:ext cx="1403350" cy="2108200"/>
            </a:xfrm>
            <a:custGeom>
              <a:avLst/>
              <a:gdLst>
                <a:gd name="T0" fmla="*/ 121 w 190"/>
                <a:gd name="T1" fmla="*/ 165 h 287"/>
                <a:gd name="T2" fmla="*/ 135 w 190"/>
                <a:gd name="T3" fmla="*/ 103 h 287"/>
                <a:gd name="T4" fmla="*/ 190 w 190"/>
                <a:gd name="T5" fmla="*/ 71 h 287"/>
                <a:gd name="T6" fmla="*/ 146 w 190"/>
                <a:gd name="T7" fmla="*/ 72 h 287"/>
                <a:gd name="T8" fmla="*/ 131 w 190"/>
                <a:gd name="T9" fmla="*/ 94 h 287"/>
                <a:gd name="T10" fmla="*/ 157 w 190"/>
                <a:gd name="T11" fmla="*/ 80 h 287"/>
                <a:gd name="T12" fmla="*/ 169 w 190"/>
                <a:gd name="T13" fmla="*/ 80 h 287"/>
                <a:gd name="T14" fmla="*/ 169 w 190"/>
                <a:gd name="T15" fmla="*/ 81 h 287"/>
                <a:gd name="T16" fmla="*/ 157 w 190"/>
                <a:gd name="T17" fmla="*/ 82 h 287"/>
                <a:gd name="T18" fmla="*/ 143 w 190"/>
                <a:gd name="T19" fmla="*/ 85 h 287"/>
                <a:gd name="T20" fmla="*/ 133 w 190"/>
                <a:gd name="T21" fmla="*/ 96 h 287"/>
                <a:gd name="T22" fmla="*/ 117 w 190"/>
                <a:gd name="T23" fmla="*/ 29 h 287"/>
                <a:gd name="T24" fmla="*/ 136 w 190"/>
                <a:gd name="T25" fmla="*/ 17 h 287"/>
                <a:gd name="T26" fmla="*/ 151 w 190"/>
                <a:gd name="T27" fmla="*/ 11 h 287"/>
                <a:gd name="T28" fmla="*/ 137 w 190"/>
                <a:gd name="T29" fmla="*/ 19 h 287"/>
                <a:gd name="T30" fmla="*/ 125 w 190"/>
                <a:gd name="T31" fmla="*/ 25 h 287"/>
                <a:gd name="T32" fmla="*/ 117 w 190"/>
                <a:gd name="T33" fmla="*/ 35 h 287"/>
                <a:gd name="T34" fmla="*/ 122 w 190"/>
                <a:gd name="T35" fmla="*/ 49 h 287"/>
                <a:gd name="T36" fmla="*/ 151 w 190"/>
                <a:gd name="T37" fmla="*/ 7 h 287"/>
                <a:gd name="T38" fmla="*/ 109 w 190"/>
                <a:gd name="T39" fmla="*/ 26 h 287"/>
                <a:gd name="T40" fmla="*/ 90 w 190"/>
                <a:gd name="T41" fmla="*/ 13 h 287"/>
                <a:gd name="T42" fmla="*/ 100 w 190"/>
                <a:gd name="T43" fmla="*/ 41 h 287"/>
                <a:gd name="T44" fmla="*/ 105 w 190"/>
                <a:gd name="T45" fmla="*/ 34 h 287"/>
                <a:gd name="T46" fmla="*/ 102 w 190"/>
                <a:gd name="T47" fmla="*/ 27 h 287"/>
                <a:gd name="T48" fmla="*/ 96 w 190"/>
                <a:gd name="T49" fmla="*/ 22 h 287"/>
                <a:gd name="T50" fmla="*/ 89 w 190"/>
                <a:gd name="T51" fmla="*/ 16 h 287"/>
                <a:gd name="T52" fmla="*/ 96 w 190"/>
                <a:gd name="T53" fmla="*/ 21 h 287"/>
                <a:gd name="T54" fmla="*/ 107 w 190"/>
                <a:gd name="T55" fmla="*/ 33 h 287"/>
                <a:gd name="T56" fmla="*/ 90 w 190"/>
                <a:gd name="T57" fmla="*/ 89 h 287"/>
                <a:gd name="T58" fmla="*/ 69 w 190"/>
                <a:gd name="T59" fmla="*/ 42 h 287"/>
                <a:gd name="T60" fmla="*/ 61 w 190"/>
                <a:gd name="T61" fmla="*/ 32 h 287"/>
                <a:gd name="T62" fmla="*/ 49 w 190"/>
                <a:gd name="T63" fmla="*/ 26 h 287"/>
                <a:gd name="T64" fmla="*/ 35 w 190"/>
                <a:gd name="T65" fmla="*/ 19 h 287"/>
                <a:gd name="T66" fmla="*/ 50 w 190"/>
                <a:gd name="T67" fmla="*/ 25 h 287"/>
                <a:gd name="T68" fmla="*/ 72 w 190"/>
                <a:gd name="T69" fmla="*/ 41 h 287"/>
                <a:gd name="T70" fmla="*/ 78 w 190"/>
                <a:gd name="T71" fmla="*/ 45 h 287"/>
                <a:gd name="T72" fmla="*/ 35 w 190"/>
                <a:gd name="T73" fmla="*/ 14 h 287"/>
                <a:gd name="T74" fmla="*/ 64 w 190"/>
                <a:gd name="T75" fmla="*/ 56 h 287"/>
                <a:gd name="T76" fmla="*/ 88 w 190"/>
                <a:gd name="T77" fmla="*/ 130 h 287"/>
                <a:gd name="T78" fmla="*/ 55 w 190"/>
                <a:gd name="T79" fmla="*/ 99 h 287"/>
                <a:gd name="T80" fmla="*/ 42 w 190"/>
                <a:gd name="T81" fmla="*/ 97 h 287"/>
                <a:gd name="T82" fmla="*/ 29 w 190"/>
                <a:gd name="T83" fmla="*/ 99 h 287"/>
                <a:gd name="T84" fmla="*/ 24 w 190"/>
                <a:gd name="T85" fmla="*/ 101 h 287"/>
                <a:gd name="T86" fmla="*/ 22 w 190"/>
                <a:gd name="T87" fmla="*/ 101 h 287"/>
                <a:gd name="T88" fmla="*/ 22 w 190"/>
                <a:gd name="T89" fmla="*/ 100 h 287"/>
                <a:gd name="T90" fmla="*/ 33 w 190"/>
                <a:gd name="T91" fmla="*/ 96 h 287"/>
                <a:gd name="T92" fmla="*/ 63 w 190"/>
                <a:gd name="T93" fmla="*/ 102 h 287"/>
                <a:gd name="T94" fmla="*/ 41 w 190"/>
                <a:gd name="T95" fmla="*/ 85 h 287"/>
                <a:gd name="T96" fmla="*/ 0 w 190"/>
                <a:gd name="T97" fmla="*/ 98 h 287"/>
                <a:gd name="T98" fmla="*/ 90 w 190"/>
                <a:gd name="T99" fmla="*/ 178 h 287"/>
                <a:gd name="T100" fmla="*/ 73 w 190"/>
                <a:gd name="T101" fmla="*/ 272 h 287"/>
                <a:gd name="T102" fmla="*/ 147 w 190"/>
                <a:gd name="T103" fmla="*/ 287 h 287"/>
                <a:gd name="T104" fmla="*/ 108 w 190"/>
                <a:gd name="T105" fmla="*/ 213 h 287"/>
                <a:gd name="T106" fmla="*/ 123 w 190"/>
                <a:gd name="T107" fmla="*/ 173 h 287"/>
                <a:gd name="T108" fmla="*/ 138 w 190"/>
                <a:gd name="T109" fmla="*/ 159 h 287"/>
                <a:gd name="T110" fmla="*/ 154 w 190"/>
                <a:gd name="T111" fmla="*/ 156 h 287"/>
                <a:gd name="T112" fmla="*/ 170 w 190"/>
                <a:gd name="T113" fmla="*/ 155 h 287"/>
                <a:gd name="T114" fmla="*/ 154 w 190"/>
                <a:gd name="T115" fmla="*/ 158 h 287"/>
                <a:gd name="T116" fmla="*/ 141 w 190"/>
                <a:gd name="T117" fmla="*/ 160 h 287"/>
                <a:gd name="T118" fmla="*/ 129 w 190"/>
                <a:gd name="T119" fmla="*/ 168 h 287"/>
                <a:gd name="T120" fmla="*/ 131 w 190"/>
                <a:gd name="T121" fmla="*/ 183 h 287"/>
                <a:gd name="T122" fmla="*/ 171 w 190"/>
                <a:gd name="T123" fmla="*/ 15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0" h="287">
                  <a:moveTo>
                    <a:pt x="137" y="150"/>
                  </a:moveTo>
                  <a:cubicBezTo>
                    <a:pt x="126" y="152"/>
                    <a:pt x="122" y="160"/>
                    <a:pt x="121" y="165"/>
                  </a:cubicBezTo>
                  <a:cubicBezTo>
                    <a:pt x="118" y="167"/>
                    <a:pt x="115" y="170"/>
                    <a:pt x="112" y="173"/>
                  </a:cubicBezTo>
                  <a:cubicBezTo>
                    <a:pt x="112" y="173"/>
                    <a:pt x="105" y="140"/>
                    <a:pt x="135" y="103"/>
                  </a:cubicBezTo>
                  <a:cubicBezTo>
                    <a:pt x="135" y="103"/>
                    <a:pt x="136" y="104"/>
                    <a:pt x="138" y="105"/>
                  </a:cubicBezTo>
                  <a:cubicBezTo>
                    <a:pt x="172" y="112"/>
                    <a:pt x="190" y="71"/>
                    <a:pt x="190" y="71"/>
                  </a:cubicBezTo>
                  <a:cubicBezTo>
                    <a:pt x="190" y="71"/>
                    <a:pt x="186" y="75"/>
                    <a:pt x="180" y="75"/>
                  </a:cubicBezTo>
                  <a:cubicBezTo>
                    <a:pt x="173" y="75"/>
                    <a:pt x="160" y="69"/>
                    <a:pt x="146" y="72"/>
                  </a:cubicBezTo>
                  <a:cubicBezTo>
                    <a:pt x="133" y="75"/>
                    <a:pt x="129" y="85"/>
                    <a:pt x="129" y="89"/>
                  </a:cubicBezTo>
                  <a:cubicBezTo>
                    <a:pt x="128" y="92"/>
                    <a:pt x="130" y="93"/>
                    <a:pt x="131" y="94"/>
                  </a:cubicBezTo>
                  <a:cubicBezTo>
                    <a:pt x="132" y="92"/>
                    <a:pt x="133" y="90"/>
                    <a:pt x="135" y="87"/>
                  </a:cubicBezTo>
                  <a:cubicBezTo>
                    <a:pt x="144" y="79"/>
                    <a:pt x="155" y="80"/>
                    <a:pt x="157" y="80"/>
                  </a:cubicBezTo>
                  <a:cubicBezTo>
                    <a:pt x="158" y="80"/>
                    <a:pt x="160" y="80"/>
                    <a:pt x="162" y="80"/>
                  </a:cubicBezTo>
                  <a:cubicBezTo>
                    <a:pt x="164" y="80"/>
                    <a:pt x="167" y="80"/>
                    <a:pt x="169" y="80"/>
                  </a:cubicBezTo>
                  <a:cubicBezTo>
                    <a:pt x="174" y="80"/>
                    <a:pt x="178" y="79"/>
                    <a:pt x="178" y="79"/>
                  </a:cubicBezTo>
                  <a:cubicBezTo>
                    <a:pt x="178" y="79"/>
                    <a:pt x="174" y="80"/>
                    <a:pt x="169" y="81"/>
                  </a:cubicBezTo>
                  <a:cubicBezTo>
                    <a:pt x="167" y="82"/>
                    <a:pt x="164" y="82"/>
                    <a:pt x="162" y="82"/>
                  </a:cubicBezTo>
                  <a:cubicBezTo>
                    <a:pt x="160" y="82"/>
                    <a:pt x="158" y="82"/>
                    <a:pt x="157" y="82"/>
                  </a:cubicBezTo>
                  <a:cubicBezTo>
                    <a:pt x="156" y="82"/>
                    <a:pt x="153" y="82"/>
                    <a:pt x="149" y="83"/>
                  </a:cubicBezTo>
                  <a:cubicBezTo>
                    <a:pt x="147" y="83"/>
                    <a:pt x="145" y="84"/>
                    <a:pt x="143" y="85"/>
                  </a:cubicBezTo>
                  <a:cubicBezTo>
                    <a:pt x="141" y="86"/>
                    <a:pt x="139" y="88"/>
                    <a:pt x="138" y="90"/>
                  </a:cubicBezTo>
                  <a:cubicBezTo>
                    <a:pt x="136" y="92"/>
                    <a:pt x="135" y="94"/>
                    <a:pt x="133" y="96"/>
                  </a:cubicBezTo>
                  <a:cubicBezTo>
                    <a:pt x="122" y="107"/>
                    <a:pt x="110" y="121"/>
                    <a:pt x="106" y="134"/>
                  </a:cubicBezTo>
                  <a:cubicBezTo>
                    <a:pt x="106" y="134"/>
                    <a:pt x="92" y="95"/>
                    <a:pt x="117" y="29"/>
                  </a:cubicBezTo>
                  <a:cubicBezTo>
                    <a:pt x="122" y="22"/>
                    <a:pt x="130" y="20"/>
                    <a:pt x="131" y="19"/>
                  </a:cubicBezTo>
                  <a:cubicBezTo>
                    <a:pt x="132" y="19"/>
                    <a:pt x="134" y="18"/>
                    <a:pt x="136" y="17"/>
                  </a:cubicBezTo>
                  <a:cubicBezTo>
                    <a:pt x="138" y="17"/>
                    <a:pt x="141" y="16"/>
                    <a:pt x="143" y="15"/>
                  </a:cubicBezTo>
                  <a:cubicBezTo>
                    <a:pt x="147" y="13"/>
                    <a:pt x="151" y="11"/>
                    <a:pt x="151" y="11"/>
                  </a:cubicBezTo>
                  <a:cubicBezTo>
                    <a:pt x="151" y="11"/>
                    <a:pt x="148" y="14"/>
                    <a:pt x="143" y="16"/>
                  </a:cubicBezTo>
                  <a:cubicBezTo>
                    <a:pt x="141" y="17"/>
                    <a:pt x="139" y="18"/>
                    <a:pt x="137" y="19"/>
                  </a:cubicBezTo>
                  <a:cubicBezTo>
                    <a:pt x="135" y="20"/>
                    <a:pt x="133" y="21"/>
                    <a:pt x="132" y="21"/>
                  </a:cubicBezTo>
                  <a:cubicBezTo>
                    <a:pt x="131" y="21"/>
                    <a:pt x="128" y="22"/>
                    <a:pt x="125" y="25"/>
                  </a:cubicBezTo>
                  <a:cubicBezTo>
                    <a:pt x="124" y="26"/>
                    <a:pt x="122" y="27"/>
                    <a:pt x="120" y="29"/>
                  </a:cubicBezTo>
                  <a:cubicBezTo>
                    <a:pt x="119" y="31"/>
                    <a:pt x="117" y="33"/>
                    <a:pt x="117" y="35"/>
                  </a:cubicBezTo>
                  <a:cubicBezTo>
                    <a:pt x="115" y="39"/>
                    <a:pt x="115" y="43"/>
                    <a:pt x="115" y="47"/>
                  </a:cubicBezTo>
                  <a:cubicBezTo>
                    <a:pt x="116" y="48"/>
                    <a:pt x="118" y="49"/>
                    <a:pt x="122" y="49"/>
                  </a:cubicBezTo>
                  <a:cubicBezTo>
                    <a:pt x="157" y="44"/>
                    <a:pt x="159" y="0"/>
                    <a:pt x="159" y="0"/>
                  </a:cubicBezTo>
                  <a:cubicBezTo>
                    <a:pt x="159" y="0"/>
                    <a:pt x="157" y="4"/>
                    <a:pt x="151" y="7"/>
                  </a:cubicBezTo>
                  <a:cubicBezTo>
                    <a:pt x="144" y="9"/>
                    <a:pt x="131" y="8"/>
                    <a:pt x="119" y="16"/>
                  </a:cubicBezTo>
                  <a:cubicBezTo>
                    <a:pt x="114" y="19"/>
                    <a:pt x="111" y="22"/>
                    <a:pt x="109" y="26"/>
                  </a:cubicBezTo>
                  <a:cubicBezTo>
                    <a:pt x="109" y="25"/>
                    <a:pt x="108" y="24"/>
                    <a:pt x="107" y="22"/>
                  </a:cubicBezTo>
                  <a:cubicBezTo>
                    <a:pt x="101" y="17"/>
                    <a:pt x="93" y="15"/>
                    <a:pt x="90" y="13"/>
                  </a:cubicBezTo>
                  <a:cubicBezTo>
                    <a:pt x="87" y="11"/>
                    <a:pt x="86" y="8"/>
                    <a:pt x="86" y="8"/>
                  </a:cubicBezTo>
                  <a:cubicBezTo>
                    <a:pt x="86" y="8"/>
                    <a:pt x="82" y="33"/>
                    <a:pt x="100" y="41"/>
                  </a:cubicBezTo>
                  <a:cubicBezTo>
                    <a:pt x="102" y="41"/>
                    <a:pt x="104" y="41"/>
                    <a:pt x="105" y="40"/>
                  </a:cubicBezTo>
                  <a:cubicBezTo>
                    <a:pt x="105" y="38"/>
                    <a:pt x="105" y="36"/>
                    <a:pt x="105" y="34"/>
                  </a:cubicBezTo>
                  <a:cubicBezTo>
                    <a:pt x="105" y="32"/>
                    <a:pt x="105" y="31"/>
                    <a:pt x="104" y="30"/>
                  </a:cubicBezTo>
                  <a:cubicBezTo>
                    <a:pt x="103" y="29"/>
                    <a:pt x="102" y="28"/>
                    <a:pt x="102" y="27"/>
                  </a:cubicBezTo>
                  <a:cubicBezTo>
                    <a:pt x="100" y="25"/>
                    <a:pt x="99" y="24"/>
                    <a:pt x="98" y="24"/>
                  </a:cubicBezTo>
                  <a:cubicBezTo>
                    <a:pt x="98" y="23"/>
                    <a:pt x="97" y="23"/>
                    <a:pt x="96" y="22"/>
                  </a:cubicBezTo>
                  <a:cubicBezTo>
                    <a:pt x="95" y="21"/>
                    <a:pt x="94" y="20"/>
                    <a:pt x="93" y="19"/>
                  </a:cubicBezTo>
                  <a:cubicBezTo>
                    <a:pt x="91" y="17"/>
                    <a:pt x="89" y="16"/>
                    <a:pt x="89" y="16"/>
                  </a:cubicBezTo>
                  <a:cubicBezTo>
                    <a:pt x="89" y="16"/>
                    <a:pt x="91" y="17"/>
                    <a:pt x="93" y="19"/>
                  </a:cubicBezTo>
                  <a:cubicBezTo>
                    <a:pt x="94" y="20"/>
                    <a:pt x="95" y="20"/>
                    <a:pt x="96" y="21"/>
                  </a:cubicBezTo>
                  <a:cubicBezTo>
                    <a:pt x="98" y="22"/>
                    <a:pt x="98" y="22"/>
                    <a:pt x="99" y="23"/>
                  </a:cubicBezTo>
                  <a:cubicBezTo>
                    <a:pt x="100" y="23"/>
                    <a:pt x="105" y="27"/>
                    <a:pt x="107" y="33"/>
                  </a:cubicBezTo>
                  <a:cubicBezTo>
                    <a:pt x="107" y="34"/>
                    <a:pt x="107" y="35"/>
                    <a:pt x="107" y="36"/>
                  </a:cubicBezTo>
                  <a:cubicBezTo>
                    <a:pt x="100" y="49"/>
                    <a:pt x="92" y="66"/>
                    <a:pt x="90" y="89"/>
                  </a:cubicBezTo>
                  <a:cubicBezTo>
                    <a:pt x="90" y="89"/>
                    <a:pt x="84" y="63"/>
                    <a:pt x="70" y="45"/>
                  </a:cubicBezTo>
                  <a:cubicBezTo>
                    <a:pt x="70" y="44"/>
                    <a:pt x="70" y="43"/>
                    <a:pt x="69" y="42"/>
                  </a:cubicBezTo>
                  <a:cubicBezTo>
                    <a:pt x="69" y="40"/>
                    <a:pt x="67" y="38"/>
                    <a:pt x="66" y="37"/>
                  </a:cubicBezTo>
                  <a:cubicBezTo>
                    <a:pt x="64" y="35"/>
                    <a:pt x="62" y="33"/>
                    <a:pt x="61" y="32"/>
                  </a:cubicBezTo>
                  <a:cubicBezTo>
                    <a:pt x="57" y="30"/>
                    <a:pt x="55" y="29"/>
                    <a:pt x="54" y="28"/>
                  </a:cubicBezTo>
                  <a:cubicBezTo>
                    <a:pt x="53" y="28"/>
                    <a:pt x="51" y="27"/>
                    <a:pt x="49" y="26"/>
                  </a:cubicBezTo>
                  <a:cubicBezTo>
                    <a:pt x="47" y="26"/>
                    <a:pt x="45" y="25"/>
                    <a:pt x="43" y="23"/>
                  </a:cubicBezTo>
                  <a:cubicBezTo>
                    <a:pt x="38" y="21"/>
                    <a:pt x="35" y="19"/>
                    <a:pt x="35" y="19"/>
                  </a:cubicBezTo>
                  <a:cubicBezTo>
                    <a:pt x="35" y="19"/>
                    <a:pt x="39" y="21"/>
                    <a:pt x="43" y="22"/>
                  </a:cubicBezTo>
                  <a:cubicBezTo>
                    <a:pt x="45" y="23"/>
                    <a:pt x="47" y="24"/>
                    <a:pt x="50" y="25"/>
                  </a:cubicBezTo>
                  <a:cubicBezTo>
                    <a:pt x="52" y="25"/>
                    <a:pt x="53" y="26"/>
                    <a:pt x="54" y="26"/>
                  </a:cubicBezTo>
                  <a:cubicBezTo>
                    <a:pt x="56" y="27"/>
                    <a:pt x="67" y="31"/>
                    <a:pt x="72" y="41"/>
                  </a:cubicBezTo>
                  <a:cubicBezTo>
                    <a:pt x="73" y="44"/>
                    <a:pt x="74" y="47"/>
                    <a:pt x="74" y="49"/>
                  </a:cubicBezTo>
                  <a:cubicBezTo>
                    <a:pt x="75" y="49"/>
                    <a:pt x="77" y="48"/>
                    <a:pt x="78" y="45"/>
                  </a:cubicBezTo>
                  <a:cubicBezTo>
                    <a:pt x="79" y="42"/>
                    <a:pt x="79" y="30"/>
                    <a:pt x="67" y="23"/>
                  </a:cubicBezTo>
                  <a:cubicBezTo>
                    <a:pt x="55" y="16"/>
                    <a:pt x="42" y="16"/>
                    <a:pt x="35" y="14"/>
                  </a:cubicBezTo>
                  <a:cubicBezTo>
                    <a:pt x="29" y="12"/>
                    <a:pt x="26" y="7"/>
                    <a:pt x="26" y="7"/>
                  </a:cubicBezTo>
                  <a:cubicBezTo>
                    <a:pt x="26" y="7"/>
                    <a:pt x="29" y="51"/>
                    <a:pt x="64" y="56"/>
                  </a:cubicBezTo>
                  <a:cubicBezTo>
                    <a:pt x="66" y="56"/>
                    <a:pt x="67" y="56"/>
                    <a:pt x="68" y="56"/>
                  </a:cubicBezTo>
                  <a:cubicBezTo>
                    <a:pt x="76" y="72"/>
                    <a:pt x="84" y="97"/>
                    <a:pt x="88" y="130"/>
                  </a:cubicBezTo>
                  <a:cubicBezTo>
                    <a:pt x="88" y="130"/>
                    <a:pt x="80" y="114"/>
                    <a:pt x="62" y="105"/>
                  </a:cubicBezTo>
                  <a:cubicBezTo>
                    <a:pt x="60" y="103"/>
                    <a:pt x="58" y="101"/>
                    <a:pt x="55" y="99"/>
                  </a:cubicBezTo>
                  <a:cubicBezTo>
                    <a:pt x="53" y="98"/>
                    <a:pt x="51" y="97"/>
                    <a:pt x="49" y="97"/>
                  </a:cubicBezTo>
                  <a:cubicBezTo>
                    <a:pt x="46" y="97"/>
                    <a:pt x="44" y="97"/>
                    <a:pt x="42" y="97"/>
                  </a:cubicBezTo>
                  <a:cubicBezTo>
                    <a:pt x="38" y="97"/>
                    <a:pt x="35" y="98"/>
                    <a:pt x="34" y="98"/>
                  </a:cubicBezTo>
                  <a:cubicBezTo>
                    <a:pt x="33" y="98"/>
                    <a:pt x="31" y="99"/>
                    <a:pt x="29" y="99"/>
                  </a:cubicBezTo>
                  <a:cubicBezTo>
                    <a:pt x="28" y="100"/>
                    <a:pt x="27" y="100"/>
                    <a:pt x="26" y="100"/>
                  </a:cubicBezTo>
                  <a:cubicBezTo>
                    <a:pt x="25" y="100"/>
                    <a:pt x="25" y="100"/>
                    <a:pt x="24" y="101"/>
                  </a:cubicBezTo>
                  <a:cubicBezTo>
                    <a:pt x="24" y="101"/>
                    <a:pt x="24" y="101"/>
                    <a:pt x="24" y="101"/>
                  </a:cubicBezTo>
                  <a:cubicBezTo>
                    <a:pt x="24" y="101"/>
                    <a:pt x="23" y="101"/>
                    <a:pt x="22" y="101"/>
                  </a:cubicBezTo>
                  <a:cubicBezTo>
                    <a:pt x="18" y="102"/>
                    <a:pt x="13" y="102"/>
                    <a:pt x="13" y="102"/>
                  </a:cubicBezTo>
                  <a:cubicBezTo>
                    <a:pt x="13" y="102"/>
                    <a:pt x="18" y="101"/>
                    <a:pt x="22" y="100"/>
                  </a:cubicBezTo>
                  <a:cubicBezTo>
                    <a:pt x="24" y="99"/>
                    <a:pt x="27" y="99"/>
                    <a:pt x="29" y="98"/>
                  </a:cubicBezTo>
                  <a:cubicBezTo>
                    <a:pt x="31" y="97"/>
                    <a:pt x="32" y="96"/>
                    <a:pt x="33" y="96"/>
                  </a:cubicBezTo>
                  <a:cubicBezTo>
                    <a:pt x="35" y="95"/>
                    <a:pt x="46" y="92"/>
                    <a:pt x="57" y="97"/>
                  </a:cubicBezTo>
                  <a:cubicBezTo>
                    <a:pt x="59" y="98"/>
                    <a:pt x="61" y="100"/>
                    <a:pt x="63" y="102"/>
                  </a:cubicBezTo>
                  <a:cubicBezTo>
                    <a:pt x="64" y="101"/>
                    <a:pt x="64" y="99"/>
                    <a:pt x="64" y="97"/>
                  </a:cubicBezTo>
                  <a:cubicBezTo>
                    <a:pt x="62" y="93"/>
                    <a:pt x="55" y="84"/>
                    <a:pt x="41" y="85"/>
                  </a:cubicBezTo>
                  <a:cubicBezTo>
                    <a:pt x="28" y="87"/>
                    <a:pt x="17" y="96"/>
                    <a:pt x="11" y="98"/>
                  </a:cubicBezTo>
                  <a:cubicBezTo>
                    <a:pt x="4" y="100"/>
                    <a:pt x="0" y="98"/>
                    <a:pt x="0" y="98"/>
                  </a:cubicBezTo>
                  <a:cubicBezTo>
                    <a:pt x="0" y="98"/>
                    <a:pt x="29" y="131"/>
                    <a:pt x="59" y="114"/>
                  </a:cubicBezTo>
                  <a:cubicBezTo>
                    <a:pt x="75" y="124"/>
                    <a:pt x="89" y="143"/>
                    <a:pt x="90" y="178"/>
                  </a:cubicBezTo>
                  <a:cubicBezTo>
                    <a:pt x="90" y="178"/>
                    <a:pt x="80" y="161"/>
                    <a:pt x="62" y="155"/>
                  </a:cubicBezTo>
                  <a:cubicBezTo>
                    <a:pt x="62" y="155"/>
                    <a:pt x="112" y="177"/>
                    <a:pt x="73" y="272"/>
                  </a:cubicBezTo>
                  <a:cubicBezTo>
                    <a:pt x="68" y="276"/>
                    <a:pt x="50" y="277"/>
                    <a:pt x="41" y="287"/>
                  </a:cubicBezTo>
                  <a:cubicBezTo>
                    <a:pt x="147" y="287"/>
                    <a:pt x="147" y="287"/>
                    <a:pt x="147" y="287"/>
                  </a:cubicBezTo>
                  <a:cubicBezTo>
                    <a:pt x="142" y="285"/>
                    <a:pt x="134" y="282"/>
                    <a:pt x="122" y="282"/>
                  </a:cubicBezTo>
                  <a:cubicBezTo>
                    <a:pt x="112" y="279"/>
                    <a:pt x="100" y="256"/>
                    <a:pt x="108" y="213"/>
                  </a:cubicBezTo>
                  <a:cubicBezTo>
                    <a:pt x="111" y="195"/>
                    <a:pt x="116" y="182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8" y="166"/>
                    <a:pt x="133" y="162"/>
                    <a:pt x="138" y="159"/>
                  </a:cubicBezTo>
                  <a:cubicBezTo>
                    <a:pt x="143" y="157"/>
                    <a:pt x="148" y="157"/>
                    <a:pt x="149" y="157"/>
                  </a:cubicBezTo>
                  <a:cubicBezTo>
                    <a:pt x="150" y="156"/>
                    <a:pt x="152" y="156"/>
                    <a:pt x="154" y="156"/>
                  </a:cubicBezTo>
                  <a:cubicBezTo>
                    <a:pt x="156" y="156"/>
                    <a:pt x="159" y="156"/>
                    <a:pt x="161" y="156"/>
                  </a:cubicBezTo>
                  <a:cubicBezTo>
                    <a:pt x="166" y="156"/>
                    <a:pt x="170" y="155"/>
                    <a:pt x="170" y="155"/>
                  </a:cubicBezTo>
                  <a:cubicBezTo>
                    <a:pt x="170" y="155"/>
                    <a:pt x="166" y="156"/>
                    <a:pt x="161" y="157"/>
                  </a:cubicBezTo>
                  <a:cubicBezTo>
                    <a:pt x="159" y="158"/>
                    <a:pt x="156" y="158"/>
                    <a:pt x="154" y="158"/>
                  </a:cubicBezTo>
                  <a:cubicBezTo>
                    <a:pt x="152" y="158"/>
                    <a:pt x="150" y="159"/>
                    <a:pt x="149" y="159"/>
                  </a:cubicBezTo>
                  <a:cubicBezTo>
                    <a:pt x="148" y="159"/>
                    <a:pt x="145" y="159"/>
                    <a:pt x="141" y="160"/>
                  </a:cubicBezTo>
                  <a:cubicBezTo>
                    <a:pt x="139" y="161"/>
                    <a:pt x="137" y="162"/>
                    <a:pt x="135" y="163"/>
                  </a:cubicBezTo>
                  <a:cubicBezTo>
                    <a:pt x="133" y="164"/>
                    <a:pt x="131" y="166"/>
                    <a:pt x="129" y="168"/>
                  </a:cubicBezTo>
                  <a:cubicBezTo>
                    <a:pt x="127" y="171"/>
                    <a:pt x="125" y="175"/>
                    <a:pt x="124" y="179"/>
                  </a:cubicBezTo>
                  <a:cubicBezTo>
                    <a:pt x="125" y="180"/>
                    <a:pt x="127" y="182"/>
                    <a:pt x="131" y="183"/>
                  </a:cubicBezTo>
                  <a:cubicBezTo>
                    <a:pt x="167" y="188"/>
                    <a:pt x="182" y="146"/>
                    <a:pt x="182" y="146"/>
                  </a:cubicBezTo>
                  <a:cubicBezTo>
                    <a:pt x="182" y="146"/>
                    <a:pt x="178" y="150"/>
                    <a:pt x="171" y="150"/>
                  </a:cubicBezTo>
                  <a:cubicBezTo>
                    <a:pt x="164" y="150"/>
                    <a:pt x="151" y="146"/>
                    <a:pt x="137" y="15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1" name="Freeform 35">
              <a:extLst>
                <a:ext uri="{FF2B5EF4-FFF2-40B4-BE49-F238E27FC236}">
                  <a16:creationId xmlns:a16="http://schemas.microsoft.com/office/drawing/2014/main" id="{0F445B8E-481D-EC09-0719-7BB2BFDC626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5852" y="4088927"/>
              <a:ext cx="1308098" cy="439960"/>
            </a:xfrm>
            <a:custGeom>
              <a:avLst/>
              <a:gdLst>
                <a:gd name="T0" fmla="*/ 188 w 188"/>
                <a:gd name="T1" fmla="*/ 27 h 78"/>
                <a:gd name="T2" fmla="*/ 171 w 188"/>
                <a:gd name="T3" fmla="*/ 7 h 78"/>
                <a:gd name="T4" fmla="*/ 157 w 188"/>
                <a:gd name="T5" fmla="*/ 1 h 78"/>
                <a:gd name="T6" fmla="*/ 158 w 188"/>
                <a:gd name="T7" fmla="*/ 1 h 78"/>
                <a:gd name="T8" fmla="*/ 116 w 188"/>
                <a:gd name="T9" fmla="*/ 1 h 78"/>
                <a:gd name="T10" fmla="*/ 116 w 188"/>
                <a:gd name="T11" fmla="*/ 1 h 78"/>
                <a:gd name="T12" fmla="*/ 94 w 188"/>
                <a:gd name="T13" fmla="*/ 1 h 78"/>
                <a:gd name="T14" fmla="*/ 94 w 188"/>
                <a:gd name="T15" fmla="*/ 1 h 78"/>
                <a:gd name="T16" fmla="*/ 52 w 188"/>
                <a:gd name="T17" fmla="*/ 1 h 78"/>
                <a:gd name="T18" fmla="*/ 53 w 188"/>
                <a:gd name="T19" fmla="*/ 0 h 78"/>
                <a:gd name="T20" fmla="*/ 40 w 188"/>
                <a:gd name="T21" fmla="*/ 9 h 78"/>
                <a:gd name="T22" fmla="*/ 22 w 188"/>
                <a:gd name="T23" fmla="*/ 27 h 78"/>
                <a:gd name="T24" fmla="*/ 50 w 188"/>
                <a:gd name="T25" fmla="*/ 12 h 78"/>
                <a:gd name="T26" fmla="*/ 75 w 188"/>
                <a:gd name="T27" fmla="*/ 5 h 78"/>
                <a:gd name="T28" fmla="*/ 61 w 188"/>
                <a:gd name="T29" fmla="*/ 26 h 78"/>
                <a:gd name="T30" fmla="*/ 55 w 188"/>
                <a:gd name="T31" fmla="*/ 31 h 78"/>
                <a:gd name="T32" fmla="*/ 33 w 188"/>
                <a:gd name="T33" fmla="*/ 37 h 78"/>
                <a:gd name="T34" fmla="*/ 9 w 188"/>
                <a:gd name="T35" fmla="*/ 48 h 78"/>
                <a:gd name="T36" fmla="*/ 41 w 188"/>
                <a:gd name="T37" fmla="*/ 40 h 78"/>
                <a:gd name="T38" fmla="*/ 46 w 188"/>
                <a:gd name="T39" fmla="*/ 39 h 78"/>
                <a:gd name="T40" fmla="*/ 0 w 188"/>
                <a:gd name="T41" fmla="*/ 74 h 78"/>
                <a:gd name="T42" fmla="*/ 61 w 188"/>
                <a:gd name="T43" fmla="*/ 42 h 78"/>
                <a:gd name="T44" fmla="*/ 92 w 188"/>
                <a:gd name="T45" fmla="*/ 17 h 78"/>
                <a:gd name="T46" fmla="*/ 100 w 188"/>
                <a:gd name="T47" fmla="*/ 34 h 78"/>
                <a:gd name="T48" fmla="*/ 119 w 188"/>
                <a:gd name="T49" fmla="*/ 78 h 78"/>
                <a:gd name="T50" fmla="*/ 111 w 188"/>
                <a:gd name="T51" fmla="*/ 41 h 78"/>
                <a:gd name="T52" fmla="*/ 119 w 188"/>
                <a:gd name="T53" fmla="*/ 43 h 78"/>
                <a:gd name="T54" fmla="*/ 134 w 188"/>
                <a:gd name="T55" fmla="*/ 47 h 78"/>
                <a:gd name="T56" fmla="*/ 117 w 188"/>
                <a:gd name="T57" fmla="*/ 40 h 78"/>
                <a:gd name="T58" fmla="*/ 111 w 188"/>
                <a:gd name="T59" fmla="*/ 36 h 78"/>
                <a:gd name="T60" fmla="*/ 111 w 188"/>
                <a:gd name="T61" fmla="*/ 27 h 78"/>
                <a:gd name="T62" fmla="*/ 115 w 188"/>
                <a:gd name="T63" fmla="*/ 12 h 78"/>
                <a:gd name="T64" fmla="*/ 116 w 188"/>
                <a:gd name="T65" fmla="*/ 12 h 78"/>
                <a:gd name="T66" fmla="*/ 131 w 188"/>
                <a:gd name="T67" fmla="*/ 27 h 78"/>
                <a:gd name="T68" fmla="*/ 155 w 188"/>
                <a:gd name="T69" fmla="*/ 69 h 78"/>
                <a:gd name="T70" fmla="*/ 144 w 188"/>
                <a:gd name="T71" fmla="*/ 30 h 78"/>
                <a:gd name="T72" fmla="*/ 142 w 188"/>
                <a:gd name="T73" fmla="*/ 26 h 78"/>
                <a:gd name="T74" fmla="*/ 154 w 188"/>
                <a:gd name="T75" fmla="*/ 31 h 78"/>
                <a:gd name="T76" fmla="*/ 181 w 188"/>
                <a:gd name="T77" fmla="*/ 36 h 78"/>
                <a:gd name="T78" fmla="*/ 151 w 188"/>
                <a:gd name="T79" fmla="*/ 25 h 78"/>
                <a:gd name="T80" fmla="*/ 137 w 188"/>
                <a:gd name="T81" fmla="*/ 15 h 78"/>
                <a:gd name="T82" fmla="*/ 132 w 188"/>
                <a:gd name="T83" fmla="*/ 5 h 78"/>
                <a:gd name="T84" fmla="*/ 160 w 188"/>
                <a:gd name="T85" fmla="*/ 12 h 78"/>
                <a:gd name="T86" fmla="*/ 188 w 188"/>
                <a:gd name="T87" fmla="*/ 2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88" h="78">
                  <a:moveTo>
                    <a:pt x="188" y="27"/>
                  </a:moveTo>
                  <a:cubicBezTo>
                    <a:pt x="188" y="27"/>
                    <a:pt x="181" y="13"/>
                    <a:pt x="171" y="7"/>
                  </a:cubicBezTo>
                  <a:cubicBezTo>
                    <a:pt x="167" y="4"/>
                    <a:pt x="162" y="2"/>
                    <a:pt x="157" y="1"/>
                  </a:cubicBezTo>
                  <a:cubicBezTo>
                    <a:pt x="157" y="1"/>
                    <a:pt x="158" y="1"/>
                    <a:pt x="158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3" y="0"/>
                    <a:pt x="53" y="0"/>
                  </a:cubicBezTo>
                  <a:cubicBezTo>
                    <a:pt x="50" y="2"/>
                    <a:pt x="45" y="6"/>
                    <a:pt x="40" y="9"/>
                  </a:cubicBezTo>
                  <a:cubicBezTo>
                    <a:pt x="30" y="15"/>
                    <a:pt x="22" y="27"/>
                    <a:pt x="22" y="27"/>
                  </a:cubicBezTo>
                  <a:cubicBezTo>
                    <a:pt x="22" y="27"/>
                    <a:pt x="41" y="16"/>
                    <a:pt x="50" y="12"/>
                  </a:cubicBezTo>
                  <a:cubicBezTo>
                    <a:pt x="55" y="10"/>
                    <a:pt x="65" y="7"/>
                    <a:pt x="75" y="5"/>
                  </a:cubicBezTo>
                  <a:cubicBezTo>
                    <a:pt x="71" y="12"/>
                    <a:pt x="66" y="20"/>
                    <a:pt x="61" y="26"/>
                  </a:cubicBezTo>
                  <a:cubicBezTo>
                    <a:pt x="59" y="27"/>
                    <a:pt x="57" y="29"/>
                    <a:pt x="55" y="31"/>
                  </a:cubicBezTo>
                  <a:cubicBezTo>
                    <a:pt x="49" y="33"/>
                    <a:pt x="38" y="35"/>
                    <a:pt x="33" y="37"/>
                  </a:cubicBezTo>
                  <a:cubicBezTo>
                    <a:pt x="25" y="40"/>
                    <a:pt x="9" y="48"/>
                    <a:pt x="9" y="48"/>
                  </a:cubicBezTo>
                  <a:cubicBezTo>
                    <a:pt x="9" y="48"/>
                    <a:pt x="30" y="41"/>
                    <a:pt x="41" y="40"/>
                  </a:cubicBezTo>
                  <a:cubicBezTo>
                    <a:pt x="43" y="39"/>
                    <a:pt x="44" y="39"/>
                    <a:pt x="46" y="39"/>
                  </a:cubicBezTo>
                  <a:cubicBezTo>
                    <a:pt x="27" y="56"/>
                    <a:pt x="0" y="74"/>
                    <a:pt x="0" y="74"/>
                  </a:cubicBezTo>
                  <a:cubicBezTo>
                    <a:pt x="0" y="74"/>
                    <a:pt x="43" y="54"/>
                    <a:pt x="61" y="42"/>
                  </a:cubicBezTo>
                  <a:cubicBezTo>
                    <a:pt x="69" y="36"/>
                    <a:pt x="81" y="26"/>
                    <a:pt x="92" y="17"/>
                  </a:cubicBezTo>
                  <a:cubicBezTo>
                    <a:pt x="96" y="22"/>
                    <a:pt x="99" y="28"/>
                    <a:pt x="100" y="34"/>
                  </a:cubicBezTo>
                  <a:cubicBezTo>
                    <a:pt x="104" y="48"/>
                    <a:pt x="119" y="78"/>
                    <a:pt x="119" y="78"/>
                  </a:cubicBezTo>
                  <a:cubicBezTo>
                    <a:pt x="119" y="78"/>
                    <a:pt x="114" y="57"/>
                    <a:pt x="111" y="41"/>
                  </a:cubicBezTo>
                  <a:cubicBezTo>
                    <a:pt x="114" y="42"/>
                    <a:pt x="117" y="43"/>
                    <a:pt x="119" y="43"/>
                  </a:cubicBezTo>
                  <a:cubicBezTo>
                    <a:pt x="124" y="45"/>
                    <a:pt x="134" y="47"/>
                    <a:pt x="134" y="47"/>
                  </a:cubicBezTo>
                  <a:cubicBezTo>
                    <a:pt x="134" y="47"/>
                    <a:pt x="122" y="43"/>
                    <a:pt x="117" y="40"/>
                  </a:cubicBezTo>
                  <a:cubicBezTo>
                    <a:pt x="115" y="39"/>
                    <a:pt x="113" y="37"/>
                    <a:pt x="111" y="36"/>
                  </a:cubicBezTo>
                  <a:cubicBezTo>
                    <a:pt x="111" y="32"/>
                    <a:pt x="111" y="29"/>
                    <a:pt x="111" y="27"/>
                  </a:cubicBezTo>
                  <a:cubicBezTo>
                    <a:pt x="111" y="21"/>
                    <a:pt x="113" y="16"/>
                    <a:pt x="115" y="12"/>
                  </a:cubicBezTo>
                  <a:cubicBezTo>
                    <a:pt x="115" y="12"/>
                    <a:pt x="115" y="12"/>
                    <a:pt x="116" y="12"/>
                  </a:cubicBezTo>
                  <a:cubicBezTo>
                    <a:pt x="120" y="16"/>
                    <a:pt x="126" y="21"/>
                    <a:pt x="131" y="27"/>
                  </a:cubicBezTo>
                  <a:cubicBezTo>
                    <a:pt x="142" y="39"/>
                    <a:pt x="155" y="69"/>
                    <a:pt x="155" y="69"/>
                  </a:cubicBezTo>
                  <a:cubicBezTo>
                    <a:pt x="155" y="69"/>
                    <a:pt x="150" y="42"/>
                    <a:pt x="144" y="30"/>
                  </a:cubicBezTo>
                  <a:cubicBezTo>
                    <a:pt x="143" y="29"/>
                    <a:pt x="143" y="28"/>
                    <a:pt x="142" y="26"/>
                  </a:cubicBezTo>
                  <a:cubicBezTo>
                    <a:pt x="146" y="28"/>
                    <a:pt x="151" y="29"/>
                    <a:pt x="154" y="31"/>
                  </a:cubicBezTo>
                  <a:cubicBezTo>
                    <a:pt x="162" y="33"/>
                    <a:pt x="181" y="36"/>
                    <a:pt x="181" y="36"/>
                  </a:cubicBezTo>
                  <a:cubicBezTo>
                    <a:pt x="181" y="36"/>
                    <a:pt x="160" y="30"/>
                    <a:pt x="151" y="25"/>
                  </a:cubicBezTo>
                  <a:cubicBezTo>
                    <a:pt x="144" y="21"/>
                    <a:pt x="139" y="17"/>
                    <a:pt x="137" y="15"/>
                  </a:cubicBezTo>
                  <a:cubicBezTo>
                    <a:pt x="135" y="11"/>
                    <a:pt x="134" y="8"/>
                    <a:pt x="132" y="5"/>
                  </a:cubicBezTo>
                  <a:cubicBezTo>
                    <a:pt x="142" y="7"/>
                    <a:pt x="153" y="10"/>
                    <a:pt x="160" y="12"/>
                  </a:cubicBezTo>
                  <a:cubicBezTo>
                    <a:pt x="175" y="16"/>
                    <a:pt x="188" y="27"/>
                    <a:pt x="188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783863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189" y="799066"/>
            <a:ext cx="10515600" cy="828674"/>
          </a:xfrm>
        </p:spPr>
        <p:txBody>
          <a:bodyPr/>
          <a:lstStyle/>
          <a:p>
            <a:r>
              <a:rPr lang="en-US"/>
              <a:t>Induktansi Bersama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4</a:t>
            </a:fld>
            <a:endParaRPr lang="en-US"/>
          </a:p>
        </p:txBody>
      </p:sp>
      <p:sp>
        <p:nvSpPr>
          <p:cNvPr id="74" name="Freeform 41"/>
          <p:cNvSpPr>
            <a:spLocks/>
          </p:cNvSpPr>
          <p:nvPr/>
        </p:nvSpPr>
        <p:spPr bwMode="auto">
          <a:xfrm>
            <a:off x="7215133" y="3905728"/>
            <a:ext cx="2359455" cy="2760643"/>
          </a:xfrm>
          <a:custGeom>
            <a:avLst/>
            <a:gdLst>
              <a:gd name="T0" fmla="*/ 209 w 277"/>
              <a:gd name="T1" fmla="*/ 80 h 324"/>
              <a:gd name="T2" fmla="*/ 233 w 277"/>
              <a:gd name="T3" fmla="*/ 261 h 324"/>
              <a:gd name="T4" fmla="*/ 63 w 277"/>
              <a:gd name="T5" fmla="*/ 281 h 324"/>
              <a:gd name="T6" fmla="*/ 43 w 277"/>
              <a:gd name="T7" fmla="*/ 57 h 324"/>
              <a:gd name="T8" fmla="*/ 209 w 277"/>
              <a:gd name="T9" fmla="*/ 80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" h="324">
                <a:moveTo>
                  <a:pt x="209" y="80"/>
                </a:moveTo>
                <a:cubicBezTo>
                  <a:pt x="266" y="123"/>
                  <a:pt x="277" y="204"/>
                  <a:pt x="233" y="261"/>
                </a:cubicBezTo>
                <a:cubicBezTo>
                  <a:pt x="190" y="318"/>
                  <a:pt x="119" y="324"/>
                  <a:pt x="63" y="281"/>
                </a:cubicBezTo>
                <a:cubicBezTo>
                  <a:pt x="6" y="237"/>
                  <a:pt x="0" y="114"/>
                  <a:pt x="43" y="57"/>
                </a:cubicBezTo>
                <a:cubicBezTo>
                  <a:pt x="86" y="0"/>
                  <a:pt x="153" y="36"/>
                  <a:pt x="209" y="80"/>
                </a:cubicBezTo>
                <a:close/>
              </a:path>
            </a:pathLst>
          </a:custGeom>
          <a:solidFill>
            <a:srgbClr val="FFCC9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5" name="Freeform 42"/>
          <p:cNvSpPr>
            <a:spLocks/>
          </p:cNvSpPr>
          <p:nvPr/>
        </p:nvSpPr>
        <p:spPr bwMode="auto">
          <a:xfrm>
            <a:off x="2582277" y="3905728"/>
            <a:ext cx="2359455" cy="2760643"/>
          </a:xfrm>
          <a:custGeom>
            <a:avLst/>
            <a:gdLst>
              <a:gd name="T0" fmla="*/ 67 w 277"/>
              <a:gd name="T1" fmla="*/ 80 h 324"/>
              <a:gd name="T2" fmla="*/ 43 w 277"/>
              <a:gd name="T3" fmla="*/ 261 h 324"/>
              <a:gd name="T4" fmla="*/ 214 w 277"/>
              <a:gd name="T5" fmla="*/ 281 h 324"/>
              <a:gd name="T6" fmla="*/ 234 w 277"/>
              <a:gd name="T7" fmla="*/ 57 h 324"/>
              <a:gd name="T8" fmla="*/ 67 w 277"/>
              <a:gd name="T9" fmla="*/ 80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" h="324">
                <a:moveTo>
                  <a:pt x="67" y="80"/>
                </a:moveTo>
                <a:cubicBezTo>
                  <a:pt x="11" y="123"/>
                  <a:pt x="0" y="204"/>
                  <a:pt x="43" y="261"/>
                </a:cubicBezTo>
                <a:cubicBezTo>
                  <a:pt x="87" y="318"/>
                  <a:pt x="157" y="324"/>
                  <a:pt x="214" y="281"/>
                </a:cubicBezTo>
                <a:cubicBezTo>
                  <a:pt x="271" y="237"/>
                  <a:pt x="277" y="114"/>
                  <a:pt x="234" y="57"/>
                </a:cubicBezTo>
                <a:cubicBezTo>
                  <a:pt x="190" y="0"/>
                  <a:pt x="124" y="36"/>
                  <a:pt x="67" y="80"/>
                </a:cubicBezTo>
                <a:close/>
              </a:path>
            </a:pathLst>
          </a:custGeom>
          <a:solidFill>
            <a:srgbClr val="FFCC9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81" name="Group 80"/>
          <p:cNvGrpSpPr/>
          <p:nvPr/>
        </p:nvGrpSpPr>
        <p:grpSpPr>
          <a:xfrm>
            <a:off x="7555853" y="3880145"/>
            <a:ext cx="1898960" cy="3435055"/>
            <a:chOff x="8189540" y="3476296"/>
            <a:chExt cx="2690871" cy="5505326"/>
          </a:xfrm>
        </p:grpSpPr>
        <p:sp>
          <p:nvSpPr>
            <p:cNvPr id="82" name="Freeform 54"/>
            <p:cNvSpPr>
              <a:spLocks/>
            </p:cNvSpPr>
            <p:nvPr/>
          </p:nvSpPr>
          <p:spPr bwMode="auto">
            <a:xfrm>
              <a:off x="8250508" y="6193531"/>
              <a:ext cx="2425573" cy="2788091"/>
            </a:xfrm>
            <a:custGeom>
              <a:avLst/>
              <a:gdLst>
                <a:gd name="T0" fmla="*/ 1259 w 1472"/>
                <a:gd name="T1" fmla="*/ 0 h 1692"/>
                <a:gd name="T2" fmla="*/ 1472 w 1472"/>
                <a:gd name="T3" fmla="*/ 1692 h 1692"/>
                <a:gd name="T4" fmla="*/ 183 w 1472"/>
                <a:gd name="T5" fmla="*/ 1692 h 1692"/>
                <a:gd name="T6" fmla="*/ 0 w 1472"/>
                <a:gd name="T7" fmla="*/ 242 h 1692"/>
                <a:gd name="T8" fmla="*/ 1259 w 1472"/>
                <a:gd name="T9" fmla="*/ 0 h 1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2" h="1692">
                  <a:moveTo>
                    <a:pt x="1259" y="0"/>
                  </a:moveTo>
                  <a:lnTo>
                    <a:pt x="1472" y="1692"/>
                  </a:lnTo>
                  <a:lnTo>
                    <a:pt x="183" y="1692"/>
                  </a:lnTo>
                  <a:lnTo>
                    <a:pt x="0" y="242"/>
                  </a:lnTo>
                  <a:lnTo>
                    <a:pt x="1259" y="0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3" name="Freeform 55"/>
            <p:cNvSpPr>
              <a:spLocks/>
            </p:cNvSpPr>
            <p:nvPr/>
          </p:nvSpPr>
          <p:spPr bwMode="auto">
            <a:xfrm>
              <a:off x="8189540" y="7304154"/>
              <a:ext cx="2690871" cy="1677468"/>
            </a:xfrm>
            <a:custGeom>
              <a:avLst/>
              <a:gdLst>
                <a:gd name="T0" fmla="*/ 1509 w 1633"/>
                <a:gd name="T1" fmla="*/ 0 h 1018"/>
                <a:gd name="T2" fmla="*/ 1633 w 1633"/>
                <a:gd name="T3" fmla="*/ 1018 h 1018"/>
                <a:gd name="T4" fmla="*/ 95 w 1633"/>
                <a:gd name="T5" fmla="*/ 1018 h 1018"/>
                <a:gd name="T6" fmla="*/ 0 w 1633"/>
                <a:gd name="T7" fmla="*/ 227 h 1018"/>
                <a:gd name="T8" fmla="*/ 1509 w 1633"/>
                <a:gd name="T9" fmla="*/ 0 h 1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3" h="1018">
                  <a:moveTo>
                    <a:pt x="1509" y="0"/>
                  </a:moveTo>
                  <a:lnTo>
                    <a:pt x="1633" y="1018"/>
                  </a:lnTo>
                  <a:lnTo>
                    <a:pt x="95" y="1018"/>
                  </a:lnTo>
                  <a:lnTo>
                    <a:pt x="0" y="227"/>
                  </a:lnTo>
                  <a:lnTo>
                    <a:pt x="1509" y="0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4" name="Freeform 56"/>
            <p:cNvSpPr>
              <a:spLocks/>
            </p:cNvSpPr>
            <p:nvPr/>
          </p:nvSpPr>
          <p:spPr bwMode="auto">
            <a:xfrm>
              <a:off x="8828889" y="5348205"/>
              <a:ext cx="1931231" cy="1557179"/>
            </a:xfrm>
            <a:custGeom>
              <a:avLst/>
              <a:gdLst>
                <a:gd name="T0" fmla="*/ 117 w 160"/>
                <a:gd name="T1" fmla="*/ 2 h 129"/>
                <a:gd name="T2" fmla="*/ 142 w 160"/>
                <a:gd name="T3" fmla="*/ 73 h 129"/>
                <a:gd name="T4" fmla="*/ 51 w 160"/>
                <a:gd name="T5" fmla="*/ 127 h 129"/>
                <a:gd name="T6" fmla="*/ 18 w 160"/>
                <a:gd name="T7" fmla="*/ 61 h 129"/>
                <a:gd name="T8" fmla="*/ 117 w 160"/>
                <a:gd name="T9" fmla="*/ 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129">
                  <a:moveTo>
                    <a:pt x="117" y="2"/>
                  </a:moveTo>
                  <a:cubicBezTo>
                    <a:pt x="154" y="4"/>
                    <a:pt x="160" y="38"/>
                    <a:pt x="142" y="73"/>
                  </a:cubicBezTo>
                  <a:cubicBezTo>
                    <a:pt x="123" y="107"/>
                    <a:pt x="88" y="129"/>
                    <a:pt x="51" y="127"/>
                  </a:cubicBezTo>
                  <a:cubicBezTo>
                    <a:pt x="15" y="125"/>
                    <a:pt x="0" y="96"/>
                    <a:pt x="18" y="61"/>
                  </a:cubicBezTo>
                  <a:cubicBezTo>
                    <a:pt x="36" y="27"/>
                    <a:pt x="81" y="0"/>
                    <a:pt x="117" y="2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Freeform 57"/>
            <p:cNvSpPr>
              <a:spLocks/>
            </p:cNvSpPr>
            <p:nvPr/>
          </p:nvSpPr>
          <p:spPr bwMode="auto">
            <a:xfrm>
              <a:off x="9951046" y="3476296"/>
              <a:ext cx="856860" cy="2390970"/>
            </a:xfrm>
            <a:custGeom>
              <a:avLst/>
              <a:gdLst>
                <a:gd name="T0" fmla="*/ 38 w 71"/>
                <a:gd name="T1" fmla="*/ 1 h 198"/>
                <a:gd name="T2" fmla="*/ 48 w 71"/>
                <a:gd name="T3" fmla="*/ 15 h 198"/>
                <a:gd name="T4" fmla="*/ 69 w 71"/>
                <a:gd name="T5" fmla="*/ 159 h 198"/>
                <a:gd name="T6" fmla="*/ 49 w 71"/>
                <a:gd name="T7" fmla="*/ 196 h 198"/>
                <a:gd name="T8" fmla="*/ 49 w 71"/>
                <a:gd name="T9" fmla="*/ 196 h 198"/>
                <a:gd name="T10" fmla="*/ 19 w 71"/>
                <a:gd name="T11" fmla="*/ 174 h 198"/>
                <a:gd name="T12" fmla="*/ 2 w 71"/>
                <a:gd name="T13" fmla="*/ 46 h 198"/>
                <a:gd name="T14" fmla="*/ 38 w 71"/>
                <a:gd name="T15" fmla="*/ 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" h="198">
                  <a:moveTo>
                    <a:pt x="38" y="1"/>
                  </a:moveTo>
                  <a:cubicBezTo>
                    <a:pt x="46" y="0"/>
                    <a:pt x="47" y="7"/>
                    <a:pt x="48" y="15"/>
                  </a:cubicBezTo>
                  <a:cubicBezTo>
                    <a:pt x="69" y="159"/>
                    <a:pt x="69" y="159"/>
                    <a:pt x="69" y="159"/>
                  </a:cubicBezTo>
                  <a:cubicBezTo>
                    <a:pt x="71" y="173"/>
                    <a:pt x="62" y="194"/>
                    <a:pt x="49" y="196"/>
                  </a:cubicBezTo>
                  <a:cubicBezTo>
                    <a:pt x="49" y="196"/>
                    <a:pt x="49" y="196"/>
                    <a:pt x="49" y="196"/>
                  </a:cubicBezTo>
                  <a:cubicBezTo>
                    <a:pt x="35" y="198"/>
                    <a:pt x="20" y="188"/>
                    <a:pt x="19" y="174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25"/>
                    <a:pt x="22" y="3"/>
                    <a:pt x="38" y="1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58"/>
            <p:cNvSpPr>
              <a:spLocks/>
            </p:cNvSpPr>
            <p:nvPr/>
          </p:nvSpPr>
          <p:spPr bwMode="auto">
            <a:xfrm>
              <a:off x="10059801" y="3476296"/>
              <a:ext cx="795892" cy="2511259"/>
            </a:xfrm>
            <a:custGeom>
              <a:avLst/>
              <a:gdLst>
                <a:gd name="T0" fmla="*/ 29 w 66"/>
                <a:gd name="T1" fmla="*/ 1 h 208"/>
                <a:gd name="T2" fmla="*/ 43 w 66"/>
                <a:gd name="T3" fmla="*/ 12 h 208"/>
                <a:gd name="T4" fmla="*/ 65 w 66"/>
                <a:gd name="T5" fmla="*/ 174 h 208"/>
                <a:gd name="T6" fmla="*/ 46 w 66"/>
                <a:gd name="T7" fmla="*/ 206 h 208"/>
                <a:gd name="T8" fmla="*/ 46 w 66"/>
                <a:gd name="T9" fmla="*/ 206 h 208"/>
                <a:gd name="T10" fmla="*/ 20 w 66"/>
                <a:gd name="T11" fmla="*/ 187 h 208"/>
                <a:gd name="T12" fmla="*/ 3 w 66"/>
                <a:gd name="T13" fmla="*/ 40 h 208"/>
                <a:gd name="T14" fmla="*/ 29 w 66"/>
                <a:gd name="T15" fmla="*/ 1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6" h="208">
                  <a:moveTo>
                    <a:pt x="29" y="1"/>
                  </a:moveTo>
                  <a:cubicBezTo>
                    <a:pt x="36" y="0"/>
                    <a:pt x="42" y="5"/>
                    <a:pt x="43" y="12"/>
                  </a:cubicBezTo>
                  <a:cubicBezTo>
                    <a:pt x="65" y="174"/>
                    <a:pt x="65" y="174"/>
                    <a:pt x="65" y="174"/>
                  </a:cubicBezTo>
                  <a:cubicBezTo>
                    <a:pt x="66" y="186"/>
                    <a:pt x="58" y="205"/>
                    <a:pt x="46" y="206"/>
                  </a:cubicBezTo>
                  <a:cubicBezTo>
                    <a:pt x="46" y="206"/>
                    <a:pt x="46" y="206"/>
                    <a:pt x="46" y="206"/>
                  </a:cubicBezTo>
                  <a:cubicBezTo>
                    <a:pt x="35" y="208"/>
                    <a:pt x="21" y="199"/>
                    <a:pt x="20" y="187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0" y="21"/>
                    <a:pt x="15" y="3"/>
                    <a:pt x="29" y="1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7" name="Freeform 59"/>
            <p:cNvSpPr>
              <a:spLocks/>
            </p:cNvSpPr>
            <p:nvPr/>
          </p:nvSpPr>
          <p:spPr bwMode="auto">
            <a:xfrm>
              <a:off x="8985430" y="5359740"/>
              <a:ext cx="1834011" cy="1690651"/>
            </a:xfrm>
            <a:custGeom>
              <a:avLst/>
              <a:gdLst>
                <a:gd name="T0" fmla="*/ 108 w 152"/>
                <a:gd name="T1" fmla="*/ 3 h 140"/>
                <a:gd name="T2" fmla="*/ 134 w 152"/>
                <a:gd name="T3" fmla="*/ 76 h 140"/>
                <a:gd name="T4" fmla="*/ 44 w 152"/>
                <a:gd name="T5" fmla="*/ 136 h 140"/>
                <a:gd name="T6" fmla="*/ 18 w 152"/>
                <a:gd name="T7" fmla="*/ 63 h 140"/>
                <a:gd name="T8" fmla="*/ 108 w 152"/>
                <a:gd name="T9" fmla="*/ 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40">
                  <a:moveTo>
                    <a:pt x="108" y="3"/>
                  </a:moveTo>
                  <a:cubicBezTo>
                    <a:pt x="140" y="7"/>
                    <a:pt x="152" y="40"/>
                    <a:pt x="134" y="76"/>
                  </a:cubicBezTo>
                  <a:cubicBezTo>
                    <a:pt x="116" y="113"/>
                    <a:pt x="76" y="140"/>
                    <a:pt x="44" y="136"/>
                  </a:cubicBezTo>
                  <a:cubicBezTo>
                    <a:pt x="12" y="133"/>
                    <a:pt x="0" y="100"/>
                    <a:pt x="18" y="63"/>
                  </a:cubicBezTo>
                  <a:cubicBezTo>
                    <a:pt x="36" y="27"/>
                    <a:pt x="76" y="0"/>
                    <a:pt x="108" y="3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8" name="Freeform 60"/>
            <p:cNvSpPr>
              <a:spLocks/>
            </p:cNvSpPr>
            <p:nvPr/>
          </p:nvSpPr>
          <p:spPr bwMode="auto">
            <a:xfrm>
              <a:off x="10336633" y="3525730"/>
              <a:ext cx="303197" cy="494342"/>
            </a:xfrm>
            <a:custGeom>
              <a:avLst/>
              <a:gdLst>
                <a:gd name="T0" fmla="*/ 16 w 25"/>
                <a:gd name="T1" fmla="*/ 0 h 41"/>
                <a:gd name="T2" fmla="*/ 20 w 25"/>
                <a:gd name="T3" fmla="*/ 8 h 41"/>
                <a:gd name="T4" fmla="*/ 25 w 25"/>
                <a:gd name="T5" fmla="*/ 41 h 41"/>
                <a:gd name="T6" fmla="*/ 2 w 25"/>
                <a:gd name="T7" fmla="*/ 36 h 41"/>
                <a:gd name="T8" fmla="*/ 16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16" y="0"/>
                  </a:moveTo>
                  <a:cubicBezTo>
                    <a:pt x="18" y="2"/>
                    <a:pt x="20" y="5"/>
                    <a:pt x="20" y="8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16" y="40"/>
                    <a:pt x="10" y="39"/>
                    <a:pt x="2" y="36"/>
                  </a:cubicBezTo>
                  <a:cubicBezTo>
                    <a:pt x="0" y="22"/>
                    <a:pt x="2" y="0"/>
                    <a:pt x="16" y="0"/>
                  </a:cubicBezTo>
                  <a:close/>
                </a:path>
              </a:pathLst>
            </a:custGeom>
            <a:solidFill>
              <a:srgbClr val="FFE6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61"/>
            <p:cNvSpPr>
              <a:spLocks/>
            </p:cNvSpPr>
            <p:nvPr/>
          </p:nvSpPr>
          <p:spPr bwMode="auto">
            <a:xfrm>
              <a:off x="8189540" y="7510129"/>
              <a:ext cx="1362738" cy="1471493"/>
            </a:xfrm>
            <a:custGeom>
              <a:avLst/>
              <a:gdLst>
                <a:gd name="T0" fmla="*/ 696 w 827"/>
                <a:gd name="T1" fmla="*/ 0 h 893"/>
                <a:gd name="T2" fmla="*/ 0 w 827"/>
                <a:gd name="T3" fmla="*/ 102 h 893"/>
                <a:gd name="T4" fmla="*/ 95 w 827"/>
                <a:gd name="T5" fmla="*/ 893 h 893"/>
                <a:gd name="T6" fmla="*/ 827 w 827"/>
                <a:gd name="T7" fmla="*/ 893 h 893"/>
                <a:gd name="T8" fmla="*/ 696 w 827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7" h="893">
                  <a:moveTo>
                    <a:pt x="696" y="0"/>
                  </a:moveTo>
                  <a:lnTo>
                    <a:pt x="0" y="102"/>
                  </a:lnTo>
                  <a:lnTo>
                    <a:pt x="95" y="893"/>
                  </a:lnTo>
                  <a:lnTo>
                    <a:pt x="827" y="893"/>
                  </a:lnTo>
                  <a:lnTo>
                    <a:pt x="696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692750" y="3880145"/>
            <a:ext cx="1908263" cy="3435055"/>
            <a:chOff x="1298407" y="3476296"/>
            <a:chExt cx="2704053" cy="5505326"/>
          </a:xfrm>
        </p:grpSpPr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1504383" y="6193531"/>
              <a:ext cx="2437108" cy="2788091"/>
            </a:xfrm>
            <a:custGeom>
              <a:avLst/>
              <a:gdLst>
                <a:gd name="T0" fmla="*/ 219 w 1479"/>
                <a:gd name="T1" fmla="*/ 0 h 1692"/>
                <a:gd name="T2" fmla="*/ 0 w 1479"/>
                <a:gd name="T3" fmla="*/ 1692 h 1692"/>
                <a:gd name="T4" fmla="*/ 1296 w 1479"/>
                <a:gd name="T5" fmla="*/ 1692 h 1692"/>
                <a:gd name="T6" fmla="*/ 1479 w 1479"/>
                <a:gd name="T7" fmla="*/ 242 h 1692"/>
                <a:gd name="T8" fmla="*/ 219 w 1479"/>
                <a:gd name="T9" fmla="*/ 0 h 1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9" h="1692">
                  <a:moveTo>
                    <a:pt x="219" y="0"/>
                  </a:moveTo>
                  <a:lnTo>
                    <a:pt x="0" y="1692"/>
                  </a:lnTo>
                  <a:lnTo>
                    <a:pt x="1296" y="1692"/>
                  </a:lnTo>
                  <a:lnTo>
                    <a:pt x="1479" y="242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1298407" y="7304154"/>
              <a:ext cx="2704053" cy="1677468"/>
            </a:xfrm>
            <a:custGeom>
              <a:avLst/>
              <a:gdLst>
                <a:gd name="T0" fmla="*/ 125 w 1641"/>
                <a:gd name="T1" fmla="*/ 0 h 1018"/>
                <a:gd name="T2" fmla="*/ 0 w 1641"/>
                <a:gd name="T3" fmla="*/ 1018 h 1018"/>
                <a:gd name="T4" fmla="*/ 1545 w 1641"/>
                <a:gd name="T5" fmla="*/ 1018 h 1018"/>
                <a:gd name="T6" fmla="*/ 1641 w 1641"/>
                <a:gd name="T7" fmla="*/ 227 h 1018"/>
                <a:gd name="T8" fmla="*/ 125 w 1641"/>
                <a:gd name="T9" fmla="*/ 0 h 1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1" h="1018">
                  <a:moveTo>
                    <a:pt x="125" y="0"/>
                  </a:moveTo>
                  <a:lnTo>
                    <a:pt x="0" y="1018"/>
                  </a:lnTo>
                  <a:lnTo>
                    <a:pt x="1545" y="1018"/>
                  </a:lnTo>
                  <a:lnTo>
                    <a:pt x="1641" y="227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1431879" y="5348205"/>
              <a:ext cx="1931231" cy="1557179"/>
            </a:xfrm>
            <a:custGeom>
              <a:avLst/>
              <a:gdLst>
                <a:gd name="T0" fmla="*/ 42 w 160"/>
                <a:gd name="T1" fmla="*/ 2 h 129"/>
                <a:gd name="T2" fmla="*/ 18 w 160"/>
                <a:gd name="T3" fmla="*/ 73 h 129"/>
                <a:gd name="T4" fmla="*/ 108 w 160"/>
                <a:gd name="T5" fmla="*/ 127 h 129"/>
                <a:gd name="T6" fmla="*/ 142 w 160"/>
                <a:gd name="T7" fmla="*/ 61 h 129"/>
                <a:gd name="T8" fmla="*/ 42 w 160"/>
                <a:gd name="T9" fmla="*/ 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129">
                  <a:moveTo>
                    <a:pt x="42" y="2"/>
                  </a:moveTo>
                  <a:cubicBezTo>
                    <a:pt x="6" y="4"/>
                    <a:pt x="0" y="38"/>
                    <a:pt x="18" y="73"/>
                  </a:cubicBezTo>
                  <a:cubicBezTo>
                    <a:pt x="36" y="107"/>
                    <a:pt x="72" y="129"/>
                    <a:pt x="108" y="127"/>
                  </a:cubicBezTo>
                  <a:cubicBezTo>
                    <a:pt x="145" y="125"/>
                    <a:pt x="160" y="96"/>
                    <a:pt x="142" y="61"/>
                  </a:cubicBezTo>
                  <a:cubicBezTo>
                    <a:pt x="123" y="27"/>
                    <a:pt x="79" y="0"/>
                    <a:pt x="42" y="2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50"/>
            <p:cNvSpPr>
              <a:spLocks/>
            </p:cNvSpPr>
            <p:nvPr/>
          </p:nvSpPr>
          <p:spPr bwMode="auto">
            <a:xfrm>
              <a:off x="1382445" y="3476296"/>
              <a:ext cx="856860" cy="2390970"/>
            </a:xfrm>
            <a:custGeom>
              <a:avLst/>
              <a:gdLst>
                <a:gd name="T0" fmla="*/ 33 w 71"/>
                <a:gd name="T1" fmla="*/ 1 h 198"/>
                <a:gd name="T2" fmla="*/ 23 w 71"/>
                <a:gd name="T3" fmla="*/ 15 h 198"/>
                <a:gd name="T4" fmla="*/ 2 w 71"/>
                <a:gd name="T5" fmla="*/ 159 h 198"/>
                <a:gd name="T6" fmla="*/ 22 w 71"/>
                <a:gd name="T7" fmla="*/ 196 h 198"/>
                <a:gd name="T8" fmla="*/ 22 w 71"/>
                <a:gd name="T9" fmla="*/ 196 h 198"/>
                <a:gd name="T10" fmla="*/ 52 w 71"/>
                <a:gd name="T11" fmla="*/ 174 h 198"/>
                <a:gd name="T12" fmla="*/ 68 w 71"/>
                <a:gd name="T13" fmla="*/ 46 h 198"/>
                <a:gd name="T14" fmla="*/ 33 w 71"/>
                <a:gd name="T15" fmla="*/ 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" h="198">
                  <a:moveTo>
                    <a:pt x="33" y="1"/>
                  </a:moveTo>
                  <a:cubicBezTo>
                    <a:pt x="25" y="0"/>
                    <a:pt x="23" y="7"/>
                    <a:pt x="23" y="15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0" y="173"/>
                    <a:pt x="9" y="194"/>
                    <a:pt x="22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35" y="198"/>
                    <a:pt x="50" y="188"/>
                    <a:pt x="52" y="174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71" y="25"/>
                    <a:pt x="49" y="3"/>
                    <a:pt x="33" y="1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5" name="Freeform 51"/>
            <p:cNvSpPr>
              <a:spLocks/>
            </p:cNvSpPr>
            <p:nvPr/>
          </p:nvSpPr>
          <p:spPr bwMode="auto">
            <a:xfrm>
              <a:off x="1334659" y="3476296"/>
              <a:ext cx="784357" cy="2511259"/>
            </a:xfrm>
            <a:custGeom>
              <a:avLst/>
              <a:gdLst>
                <a:gd name="T0" fmla="*/ 37 w 65"/>
                <a:gd name="T1" fmla="*/ 1 h 208"/>
                <a:gd name="T2" fmla="*/ 22 w 65"/>
                <a:gd name="T3" fmla="*/ 12 h 208"/>
                <a:gd name="T4" fmla="*/ 1 w 65"/>
                <a:gd name="T5" fmla="*/ 174 h 208"/>
                <a:gd name="T6" fmla="*/ 19 w 65"/>
                <a:gd name="T7" fmla="*/ 206 h 208"/>
                <a:gd name="T8" fmla="*/ 19 w 65"/>
                <a:gd name="T9" fmla="*/ 206 h 208"/>
                <a:gd name="T10" fmla="*/ 46 w 65"/>
                <a:gd name="T11" fmla="*/ 187 h 208"/>
                <a:gd name="T12" fmla="*/ 63 w 65"/>
                <a:gd name="T13" fmla="*/ 40 h 208"/>
                <a:gd name="T14" fmla="*/ 37 w 65"/>
                <a:gd name="T15" fmla="*/ 1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208">
                  <a:moveTo>
                    <a:pt x="37" y="1"/>
                  </a:moveTo>
                  <a:cubicBezTo>
                    <a:pt x="30" y="0"/>
                    <a:pt x="23" y="5"/>
                    <a:pt x="22" y="12"/>
                  </a:cubicBezTo>
                  <a:cubicBezTo>
                    <a:pt x="1" y="174"/>
                    <a:pt x="1" y="174"/>
                    <a:pt x="1" y="174"/>
                  </a:cubicBezTo>
                  <a:cubicBezTo>
                    <a:pt x="0" y="186"/>
                    <a:pt x="7" y="205"/>
                    <a:pt x="19" y="206"/>
                  </a:cubicBezTo>
                  <a:cubicBezTo>
                    <a:pt x="19" y="206"/>
                    <a:pt x="19" y="206"/>
                    <a:pt x="19" y="206"/>
                  </a:cubicBezTo>
                  <a:cubicBezTo>
                    <a:pt x="31" y="208"/>
                    <a:pt x="45" y="199"/>
                    <a:pt x="46" y="187"/>
                  </a:cubicBezTo>
                  <a:cubicBezTo>
                    <a:pt x="63" y="40"/>
                    <a:pt x="63" y="40"/>
                    <a:pt x="63" y="40"/>
                  </a:cubicBezTo>
                  <a:cubicBezTo>
                    <a:pt x="65" y="21"/>
                    <a:pt x="51" y="3"/>
                    <a:pt x="37" y="1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6" name="Freeform 52"/>
            <p:cNvSpPr>
              <a:spLocks/>
            </p:cNvSpPr>
            <p:nvPr/>
          </p:nvSpPr>
          <p:spPr bwMode="auto">
            <a:xfrm>
              <a:off x="1370911" y="5359740"/>
              <a:ext cx="1834011" cy="1690651"/>
            </a:xfrm>
            <a:custGeom>
              <a:avLst/>
              <a:gdLst>
                <a:gd name="T0" fmla="*/ 44 w 152"/>
                <a:gd name="T1" fmla="*/ 3 h 140"/>
                <a:gd name="T2" fmla="*/ 18 w 152"/>
                <a:gd name="T3" fmla="*/ 76 h 140"/>
                <a:gd name="T4" fmla="*/ 108 w 152"/>
                <a:gd name="T5" fmla="*/ 136 h 140"/>
                <a:gd name="T6" fmla="*/ 134 w 152"/>
                <a:gd name="T7" fmla="*/ 63 h 140"/>
                <a:gd name="T8" fmla="*/ 44 w 152"/>
                <a:gd name="T9" fmla="*/ 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40">
                  <a:moveTo>
                    <a:pt x="44" y="3"/>
                  </a:moveTo>
                  <a:cubicBezTo>
                    <a:pt x="12" y="7"/>
                    <a:pt x="0" y="40"/>
                    <a:pt x="18" y="76"/>
                  </a:cubicBezTo>
                  <a:cubicBezTo>
                    <a:pt x="36" y="113"/>
                    <a:pt x="76" y="140"/>
                    <a:pt x="108" y="136"/>
                  </a:cubicBezTo>
                  <a:cubicBezTo>
                    <a:pt x="140" y="133"/>
                    <a:pt x="152" y="100"/>
                    <a:pt x="134" y="63"/>
                  </a:cubicBezTo>
                  <a:cubicBezTo>
                    <a:pt x="116" y="27"/>
                    <a:pt x="76" y="0"/>
                    <a:pt x="44" y="3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53"/>
            <p:cNvSpPr>
              <a:spLocks/>
            </p:cNvSpPr>
            <p:nvPr/>
          </p:nvSpPr>
          <p:spPr bwMode="auto">
            <a:xfrm>
              <a:off x="1552170" y="3525730"/>
              <a:ext cx="301549" cy="494342"/>
            </a:xfrm>
            <a:custGeom>
              <a:avLst/>
              <a:gdLst>
                <a:gd name="T0" fmla="*/ 8 w 25"/>
                <a:gd name="T1" fmla="*/ 0 h 41"/>
                <a:gd name="T2" fmla="*/ 4 w 25"/>
                <a:gd name="T3" fmla="*/ 8 h 41"/>
                <a:gd name="T4" fmla="*/ 0 w 25"/>
                <a:gd name="T5" fmla="*/ 41 h 41"/>
                <a:gd name="T6" fmla="*/ 23 w 25"/>
                <a:gd name="T7" fmla="*/ 36 h 41"/>
                <a:gd name="T8" fmla="*/ 8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8" y="0"/>
                  </a:moveTo>
                  <a:cubicBezTo>
                    <a:pt x="6" y="2"/>
                    <a:pt x="5" y="5"/>
                    <a:pt x="4" y="8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8" y="40"/>
                    <a:pt x="15" y="39"/>
                    <a:pt x="23" y="36"/>
                  </a:cubicBezTo>
                  <a:cubicBezTo>
                    <a:pt x="25" y="22"/>
                    <a:pt x="23" y="0"/>
                    <a:pt x="8" y="0"/>
                  </a:cubicBezTo>
                  <a:close/>
                </a:path>
              </a:pathLst>
            </a:custGeom>
            <a:solidFill>
              <a:srgbClr val="FFE6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Freeform 62"/>
            <p:cNvSpPr>
              <a:spLocks/>
            </p:cNvSpPr>
            <p:nvPr/>
          </p:nvSpPr>
          <p:spPr bwMode="auto">
            <a:xfrm>
              <a:off x="2493067" y="7485413"/>
              <a:ext cx="1509392" cy="1496209"/>
            </a:xfrm>
            <a:custGeom>
              <a:avLst/>
              <a:gdLst>
                <a:gd name="T0" fmla="*/ 0 w 916"/>
                <a:gd name="T1" fmla="*/ 908 h 908"/>
                <a:gd name="T2" fmla="*/ 820 w 916"/>
                <a:gd name="T3" fmla="*/ 908 h 908"/>
                <a:gd name="T4" fmla="*/ 916 w 916"/>
                <a:gd name="T5" fmla="*/ 117 h 908"/>
                <a:gd name="T6" fmla="*/ 139 w 916"/>
                <a:gd name="T7" fmla="*/ 0 h 908"/>
                <a:gd name="T8" fmla="*/ 0 w 916"/>
                <a:gd name="T9" fmla="*/ 908 h 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6" h="908">
                  <a:moveTo>
                    <a:pt x="0" y="908"/>
                  </a:moveTo>
                  <a:lnTo>
                    <a:pt x="820" y="908"/>
                  </a:lnTo>
                  <a:lnTo>
                    <a:pt x="916" y="117"/>
                  </a:lnTo>
                  <a:lnTo>
                    <a:pt x="139" y="0"/>
                  </a:lnTo>
                  <a:lnTo>
                    <a:pt x="0" y="908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12550" y="1886993"/>
            <a:ext cx="5858517" cy="3518831"/>
            <a:chOff x="3212550" y="1886993"/>
            <a:chExt cx="5858517" cy="3518831"/>
          </a:xfrm>
        </p:grpSpPr>
        <p:grpSp>
          <p:nvGrpSpPr>
            <p:cNvPr id="76" name="Group 75"/>
            <p:cNvGrpSpPr/>
            <p:nvPr/>
          </p:nvGrpSpPr>
          <p:grpSpPr>
            <a:xfrm>
              <a:off x="3212550" y="1886993"/>
              <a:ext cx="5858517" cy="3518831"/>
              <a:chOff x="2034977" y="651953"/>
              <a:chExt cx="8301656" cy="4986266"/>
            </a:xfrm>
          </p:grpSpPr>
          <p:sp>
            <p:nvSpPr>
              <p:cNvPr id="77" name="Freeform 43"/>
              <p:cNvSpPr>
                <a:spLocks/>
              </p:cNvSpPr>
              <p:nvPr/>
            </p:nvSpPr>
            <p:spPr bwMode="auto">
              <a:xfrm>
                <a:off x="2034977" y="651953"/>
                <a:ext cx="8301656" cy="4986266"/>
              </a:xfrm>
              <a:custGeom>
                <a:avLst/>
                <a:gdLst>
                  <a:gd name="T0" fmla="*/ 41 w 688"/>
                  <a:gd name="T1" fmla="*/ 0 h 413"/>
                  <a:gd name="T2" fmla="*/ 646 w 688"/>
                  <a:gd name="T3" fmla="*/ 0 h 413"/>
                  <a:gd name="T4" fmla="*/ 688 w 688"/>
                  <a:gd name="T5" fmla="*/ 35 h 413"/>
                  <a:gd name="T6" fmla="*/ 688 w 688"/>
                  <a:gd name="T7" fmla="*/ 378 h 413"/>
                  <a:gd name="T8" fmla="*/ 646 w 688"/>
                  <a:gd name="T9" fmla="*/ 413 h 413"/>
                  <a:gd name="T10" fmla="*/ 41 w 688"/>
                  <a:gd name="T11" fmla="*/ 413 h 413"/>
                  <a:gd name="T12" fmla="*/ 0 w 688"/>
                  <a:gd name="T13" fmla="*/ 378 h 413"/>
                  <a:gd name="T14" fmla="*/ 0 w 688"/>
                  <a:gd name="T15" fmla="*/ 35 h 413"/>
                  <a:gd name="T16" fmla="*/ 41 w 688"/>
                  <a:gd name="T17" fmla="*/ 0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88" h="413">
                    <a:moveTo>
                      <a:pt x="41" y="0"/>
                    </a:moveTo>
                    <a:cubicBezTo>
                      <a:pt x="646" y="0"/>
                      <a:pt x="646" y="0"/>
                      <a:pt x="646" y="0"/>
                    </a:cubicBezTo>
                    <a:cubicBezTo>
                      <a:pt x="669" y="0"/>
                      <a:pt x="688" y="16"/>
                      <a:pt x="688" y="35"/>
                    </a:cubicBezTo>
                    <a:cubicBezTo>
                      <a:pt x="688" y="378"/>
                      <a:pt x="688" y="378"/>
                      <a:pt x="688" y="378"/>
                    </a:cubicBezTo>
                    <a:cubicBezTo>
                      <a:pt x="688" y="397"/>
                      <a:pt x="669" y="413"/>
                      <a:pt x="646" y="413"/>
                    </a:cubicBezTo>
                    <a:cubicBezTo>
                      <a:pt x="41" y="413"/>
                      <a:pt x="41" y="413"/>
                      <a:pt x="41" y="413"/>
                    </a:cubicBezTo>
                    <a:cubicBezTo>
                      <a:pt x="18" y="413"/>
                      <a:pt x="0" y="397"/>
                      <a:pt x="0" y="378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16"/>
                      <a:pt x="18" y="0"/>
                      <a:pt x="4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8" name="Freeform 44"/>
              <p:cNvSpPr>
                <a:spLocks/>
              </p:cNvSpPr>
              <p:nvPr/>
            </p:nvSpPr>
            <p:spPr bwMode="auto">
              <a:xfrm>
                <a:off x="2613358" y="953503"/>
                <a:ext cx="6915850" cy="4383169"/>
              </a:xfrm>
              <a:custGeom>
                <a:avLst/>
                <a:gdLst>
                  <a:gd name="T0" fmla="*/ 0 w 573"/>
                  <a:gd name="T1" fmla="*/ 362 h 363"/>
                  <a:gd name="T2" fmla="*/ 0 w 573"/>
                  <a:gd name="T3" fmla="*/ 2 h 363"/>
                  <a:gd name="T4" fmla="*/ 1 w 573"/>
                  <a:gd name="T5" fmla="*/ 0 h 363"/>
                  <a:gd name="T6" fmla="*/ 572 w 573"/>
                  <a:gd name="T7" fmla="*/ 0 h 363"/>
                  <a:gd name="T8" fmla="*/ 573 w 573"/>
                  <a:gd name="T9" fmla="*/ 2 h 363"/>
                  <a:gd name="T10" fmla="*/ 573 w 573"/>
                  <a:gd name="T11" fmla="*/ 362 h 363"/>
                  <a:gd name="T12" fmla="*/ 572 w 573"/>
                  <a:gd name="T13" fmla="*/ 363 h 363"/>
                  <a:gd name="T14" fmla="*/ 1 w 573"/>
                  <a:gd name="T15" fmla="*/ 363 h 363"/>
                  <a:gd name="T16" fmla="*/ 0 w 573"/>
                  <a:gd name="T17" fmla="*/ 362 h 3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73" h="363">
                    <a:moveTo>
                      <a:pt x="0" y="36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572" y="0"/>
                      <a:pt x="572" y="0"/>
                      <a:pt x="572" y="0"/>
                    </a:cubicBezTo>
                    <a:cubicBezTo>
                      <a:pt x="573" y="0"/>
                      <a:pt x="573" y="1"/>
                      <a:pt x="573" y="2"/>
                    </a:cubicBezTo>
                    <a:cubicBezTo>
                      <a:pt x="573" y="362"/>
                      <a:pt x="573" y="362"/>
                      <a:pt x="573" y="362"/>
                    </a:cubicBezTo>
                    <a:cubicBezTo>
                      <a:pt x="573" y="362"/>
                      <a:pt x="573" y="363"/>
                      <a:pt x="572" y="363"/>
                    </a:cubicBezTo>
                    <a:cubicBezTo>
                      <a:pt x="1" y="363"/>
                      <a:pt x="1" y="363"/>
                      <a:pt x="1" y="363"/>
                    </a:cubicBezTo>
                    <a:cubicBezTo>
                      <a:pt x="0" y="363"/>
                      <a:pt x="0" y="362"/>
                      <a:pt x="0" y="3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9" name="Freeform 45"/>
              <p:cNvSpPr>
                <a:spLocks/>
              </p:cNvSpPr>
              <p:nvPr/>
            </p:nvSpPr>
            <p:spPr bwMode="auto">
              <a:xfrm>
                <a:off x="2301528" y="2558467"/>
                <a:ext cx="108755" cy="1183125"/>
              </a:xfrm>
              <a:custGeom>
                <a:avLst/>
                <a:gdLst>
                  <a:gd name="T0" fmla="*/ 0 w 9"/>
                  <a:gd name="T1" fmla="*/ 94 h 98"/>
                  <a:gd name="T2" fmla="*/ 0 w 9"/>
                  <a:gd name="T3" fmla="*/ 4 h 98"/>
                  <a:gd name="T4" fmla="*/ 5 w 9"/>
                  <a:gd name="T5" fmla="*/ 0 h 98"/>
                  <a:gd name="T6" fmla="*/ 5 w 9"/>
                  <a:gd name="T7" fmla="*/ 0 h 98"/>
                  <a:gd name="T8" fmla="*/ 9 w 9"/>
                  <a:gd name="T9" fmla="*/ 4 h 98"/>
                  <a:gd name="T10" fmla="*/ 9 w 9"/>
                  <a:gd name="T11" fmla="*/ 94 h 98"/>
                  <a:gd name="T12" fmla="*/ 5 w 9"/>
                  <a:gd name="T13" fmla="*/ 98 h 98"/>
                  <a:gd name="T14" fmla="*/ 5 w 9"/>
                  <a:gd name="T15" fmla="*/ 98 h 98"/>
                  <a:gd name="T16" fmla="*/ 0 w 9"/>
                  <a:gd name="T17" fmla="*/ 94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8">
                    <a:moveTo>
                      <a:pt x="0" y="94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7" y="0"/>
                      <a:pt x="9" y="2"/>
                      <a:pt x="9" y="4"/>
                    </a:cubicBezTo>
                    <a:cubicBezTo>
                      <a:pt x="9" y="94"/>
                      <a:pt x="9" y="94"/>
                      <a:pt x="9" y="94"/>
                    </a:cubicBezTo>
                    <a:cubicBezTo>
                      <a:pt x="9" y="96"/>
                      <a:pt x="7" y="98"/>
                      <a:pt x="5" y="98"/>
                    </a:cubicBezTo>
                    <a:cubicBezTo>
                      <a:pt x="5" y="98"/>
                      <a:pt x="5" y="98"/>
                      <a:pt x="5" y="98"/>
                    </a:cubicBezTo>
                    <a:cubicBezTo>
                      <a:pt x="2" y="98"/>
                      <a:pt x="0" y="96"/>
                      <a:pt x="0" y="9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0" name="Oval 46"/>
              <p:cNvSpPr>
                <a:spLocks noChangeArrowheads="1"/>
              </p:cNvSpPr>
              <p:nvPr/>
            </p:nvSpPr>
            <p:spPr bwMode="auto">
              <a:xfrm>
                <a:off x="9697283" y="2970417"/>
                <a:ext cx="410302" cy="39478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162" name="Oval 46"/>
            <p:cNvSpPr>
              <a:spLocks noChangeArrowheads="1"/>
            </p:cNvSpPr>
            <p:nvPr/>
          </p:nvSpPr>
          <p:spPr bwMode="auto">
            <a:xfrm>
              <a:off x="3266667" y="3602977"/>
              <a:ext cx="103430" cy="9951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756" name="TextBox 755"/>
          <p:cNvSpPr txBox="1"/>
          <p:nvPr/>
        </p:nvSpPr>
        <p:spPr>
          <a:xfrm>
            <a:off x="3575121" y="4444507"/>
            <a:ext cx="498886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>
                <a:solidFill>
                  <a:schemeClr val="accent5"/>
                </a:solidFill>
                <a:latin typeface="+mj-lt"/>
              </a:rPr>
              <a:t> </a:t>
            </a:r>
            <a:r>
              <a:rPr lang="en-US" sz="1300" b="1">
                <a:solidFill>
                  <a:schemeClr val="accent5"/>
                </a:solidFill>
                <a:latin typeface="+mj-lt"/>
              </a:rPr>
              <a:t>Gambar 3</a:t>
            </a:r>
            <a:r>
              <a:rPr lang="en-US" sz="1300">
                <a:solidFill>
                  <a:schemeClr val="accent5"/>
                </a:solidFill>
                <a:latin typeface="+mj-lt"/>
              </a:rPr>
              <a:t>. Dua buah kumparan yang berada pada jarak cukup dekat </a:t>
            </a:r>
            <a:endParaRPr lang="en-US" sz="1300" dirty="0">
              <a:solidFill>
                <a:schemeClr val="accent5"/>
              </a:solidFill>
              <a:latin typeface="+mj-lt"/>
            </a:endParaRPr>
          </a:p>
        </p:txBody>
      </p:sp>
      <p:grpSp>
        <p:nvGrpSpPr>
          <p:cNvPr id="769" name="Group 768"/>
          <p:cNvGrpSpPr/>
          <p:nvPr/>
        </p:nvGrpSpPr>
        <p:grpSpPr>
          <a:xfrm>
            <a:off x="9782290" y="2144505"/>
            <a:ext cx="2070512" cy="1003168"/>
            <a:chOff x="9698768" y="3367320"/>
            <a:chExt cx="2070512" cy="1003168"/>
          </a:xfrm>
        </p:grpSpPr>
        <p:sp>
          <p:nvSpPr>
            <p:cNvPr id="767" name="TextBox 766"/>
            <p:cNvSpPr txBox="1"/>
            <p:nvPr/>
          </p:nvSpPr>
          <p:spPr>
            <a:xfrm>
              <a:off x="9698768" y="3367320"/>
              <a:ext cx="104708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  <a:latin typeface="+mj-lt"/>
                </a:rPr>
                <a:t>Akibatnya</a:t>
              </a:r>
              <a:endParaRPr lang="en-US" sz="16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768" name="TextBox 767"/>
            <p:cNvSpPr txBox="1"/>
            <p:nvPr/>
          </p:nvSpPr>
          <p:spPr>
            <a:xfrm>
              <a:off x="9698768" y="3631824"/>
              <a:ext cx="207051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medan magnet yang dihasilkan solenoid tersebut berubah-ubah</a:t>
              </a:r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70" name="Group 769"/>
          <p:cNvGrpSpPr/>
          <p:nvPr/>
        </p:nvGrpSpPr>
        <p:grpSpPr>
          <a:xfrm>
            <a:off x="9782290" y="3293860"/>
            <a:ext cx="2327881" cy="1218611"/>
            <a:chOff x="9698768" y="3367320"/>
            <a:chExt cx="2327881" cy="1218611"/>
          </a:xfrm>
        </p:grpSpPr>
        <p:sp>
          <p:nvSpPr>
            <p:cNvPr id="771" name="TextBox 770"/>
            <p:cNvSpPr txBox="1"/>
            <p:nvPr/>
          </p:nvSpPr>
          <p:spPr>
            <a:xfrm>
              <a:off x="9698768" y="3367320"/>
              <a:ext cx="232788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accent3"/>
                  </a:solidFill>
                  <a:latin typeface="+mj-lt"/>
                </a:rPr>
                <a:t>Sebagian medan magnet</a:t>
              </a:r>
              <a:endParaRPr lang="en-US" sz="16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772" name="TextBox 771"/>
            <p:cNvSpPr txBox="1"/>
            <p:nvPr/>
          </p:nvSpPr>
          <p:spPr>
            <a:xfrm>
              <a:off x="9698768" y="3631824"/>
              <a:ext cx="207051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masuk ke dalam rongga solenoid kedua sehingga menghasilkan fluks pada solenoid kedua</a:t>
              </a:r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73" name="Group 772"/>
          <p:cNvGrpSpPr/>
          <p:nvPr/>
        </p:nvGrpSpPr>
        <p:grpSpPr>
          <a:xfrm>
            <a:off x="9782290" y="4641058"/>
            <a:ext cx="2070512" cy="1434055"/>
            <a:chOff x="9698768" y="3367320"/>
            <a:chExt cx="2070512" cy="1434055"/>
          </a:xfrm>
        </p:grpSpPr>
        <p:sp>
          <p:nvSpPr>
            <p:cNvPr id="774" name="TextBox 773"/>
            <p:cNvSpPr txBox="1"/>
            <p:nvPr/>
          </p:nvSpPr>
          <p:spPr>
            <a:xfrm>
              <a:off x="9698768" y="3367320"/>
              <a:ext cx="10775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solidFill>
                    <a:schemeClr val="accent5"/>
                  </a:solidFill>
                  <a:latin typeface="+mj-lt"/>
                </a:rPr>
                <a:t>GGL Induksi</a:t>
              </a:r>
              <a:endParaRPr lang="en-US" sz="1400" dirty="0">
                <a:solidFill>
                  <a:schemeClr val="accent5"/>
                </a:solidFill>
                <a:latin typeface="+mj-lt"/>
              </a:endParaRPr>
            </a:p>
          </p:txBody>
        </p:sp>
        <p:sp>
          <p:nvSpPr>
            <p:cNvPr id="775" name="TextBox 774"/>
            <p:cNvSpPr txBox="1"/>
            <p:nvPr/>
          </p:nvSpPr>
          <p:spPr>
            <a:xfrm>
              <a:off x="9698768" y="3631824"/>
              <a:ext cx="207051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Timbul karena  medan magnet berubah-ubah yang menyebabkan fluks magnetik pada solenoid kedua juga berubah-ubah</a:t>
              </a:r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79" name="Oval 778"/>
          <p:cNvSpPr/>
          <p:nvPr/>
        </p:nvSpPr>
        <p:spPr>
          <a:xfrm flipV="1">
            <a:off x="9625663" y="2263199"/>
            <a:ext cx="125808" cy="125808"/>
          </a:xfrm>
          <a:prstGeom prst="ellipse">
            <a:avLst/>
          </a:prstGeom>
          <a:solidFill>
            <a:schemeClr val="accent1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5" name="Oval 784"/>
          <p:cNvSpPr/>
          <p:nvPr/>
        </p:nvSpPr>
        <p:spPr>
          <a:xfrm flipV="1">
            <a:off x="9625663" y="3395004"/>
            <a:ext cx="125808" cy="125808"/>
          </a:xfrm>
          <a:prstGeom prst="ellipse">
            <a:avLst/>
          </a:prstGeom>
          <a:solidFill>
            <a:schemeClr val="accent3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8" name="Oval 787"/>
          <p:cNvSpPr/>
          <p:nvPr/>
        </p:nvSpPr>
        <p:spPr>
          <a:xfrm flipV="1">
            <a:off x="9631608" y="4704124"/>
            <a:ext cx="125808" cy="125808"/>
          </a:xfrm>
          <a:prstGeom prst="ellipse">
            <a:avLst/>
          </a:prstGeom>
          <a:solidFill>
            <a:schemeClr val="accent5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04" name="Group 803"/>
          <p:cNvGrpSpPr/>
          <p:nvPr/>
        </p:nvGrpSpPr>
        <p:grpSpPr>
          <a:xfrm>
            <a:off x="291553" y="2279977"/>
            <a:ext cx="2070512" cy="787724"/>
            <a:chOff x="634808" y="2290882"/>
            <a:chExt cx="2070512" cy="787724"/>
          </a:xfrm>
        </p:grpSpPr>
        <p:sp>
          <p:nvSpPr>
            <p:cNvPr id="791" name="TextBox 790"/>
            <p:cNvSpPr txBox="1"/>
            <p:nvPr/>
          </p:nvSpPr>
          <p:spPr>
            <a:xfrm>
              <a:off x="807044" y="2290882"/>
              <a:ext cx="189827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>
                  <a:solidFill>
                    <a:schemeClr val="accent1"/>
                  </a:solidFill>
                  <a:latin typeface="+mj-lt"/>
                </a:rPr>
                <a:t>Induktansi Bersama</a:t>
              </a:r>
              <a:endParaRPr lang="en-US" sz="16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792" name="TextBox 791"/>
            <p:cNvSpPr txBox="1"/>
            <p:nvPr/>
          </p:nvSpPr>
          <p:spPr>
            <a:xfrm>
              <a:off x="634808" y="2555386"/>
              <a:ext cx="20705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Memerlukan kehadiran dua solenoid atau lebih</a:t>
              </a:r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03" name="Group 802"/>
          <p:cNvGrpSpPr/>
          <p:nvPr/>
        </p:nvGrpSpPr>
        <p:grpSpPr>
          <a:xfrm>
            <a:off x="291553" y="3249217"/>
            <a:ext cx="2070512" cy="1003168"/>
            <a:chOff x="634808" y="3260122"/>
            <a:chExt cx="2070512" cy="1003168"/>
          </a:xfrm>
        </p:grpSpPr>
        <p:sp>
          <p:nvSpPr>
            <p:cNvPr id="794" name="TextBox 793"/>
            <p:cNvSpPr txBox="1"/>
            <p:nvPr/>
          </p:nvSpPr>
          <p:spPr>
            <a:xfrm>
              <a:off x="807043" y="3260122"/>
              <a:ext cx="18982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>
                  <a:solidFill>
                    <a:schemeClr val="accent3"/>
                  </a:solidFill>
                  <a:latin typeface="+mj-lt"/>
                </a:rPr>
                <a:t>Induktansi Bersama</a:t>
              </a:r>
            </a:p>
          </p:txBody>
        </p:sp>
        <p:sp>
          <p:nvSpPr>
            <p:cNvPr id="795" name="TextBox 794"/>
            <p:cNvSpPr txBox="1"/>
            <p:nvPr/>
          </p:nvSpPr>
          <p:spPr>
            <a:xfrm>
              <a:off x="634808" y="3524626"/>
              <a:ext cx="207051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v-SE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Memperhitungkan efek satu solenoid terhadap solenoid lainnya.</a:t>
              </a:r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02" name="Group 801"/>
          <p:cNvGrpSpPr/>
          <p:nvPr/>
        </p:nvGrpSpPr>
        <p:grpSpPr>
          <a:xfrm>
            <a:off x="213720" y="4360890"/>
            <a:ext cx="2148345" cy="1003168"/>
            <a:chOff x="556975" y="4260955"/>
            <a:chExt cx="2148345" cy="1003168"/>
          </a:xfrm>
        </p:grpSpPr>
        <p:sp>
          <p:nvSpPr>
            <p:cNvPr id="797" name="TextBox 796"/>
            <p:cNvSpPr txBox="1"/>
            <p:nvPr/>
          </p:nvSpPr>
          <p:spPr>
            <a:xfrm>
              <a:off x="556975" y="4260955"/>
              <a:ext cx="21483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>
                  <a:solidFill>
                    <a:schemeClr val="accent5"/>
                  </a:solidFill>
                  <a:latin typeface="+mj-lt"/>
                </a:rPr>
                <a:t>Berdasarkan Gambar 3</a:t>
              </a:r>
              <a:endParaRPr lang="en-US" sz="1600" dirty="0">
                <a:solidFill>
                  <a:schemeClr val="accent5"/>
                </a:solidFill>
                <a:latin typeface="+mj-lt"/>
              </a:endParaRPr>
            </a:p>
          </p:txBody>
        </p:sp>
        <p:sp>
          <p:nvSpPr>
            <p:cNvPr id="798" name="TextBox 797"/>
            <p:cNvSpPr txBox="1"/>
            <p:nvPr/>
          </p:nvSpPr>
          <p:spPr>
            <a:xfrm>
              <a:off x="634808" y="4525459"/>
              <a:ext cx="207051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Solenoid pertama dialiri arus I</a:t>
              </a:r>
              <a:r>
                <a:rPr lang="en-US" sz="105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1</a:t>
              </a:r>
              <a:r>
                <a:rPr lang="en-US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 yang berubah-ubah terhadap waktu</a:t>
              </a:r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99" name="Oval 798"/>
          <p:cNvSpPr/>
          <p:nvPr/>
        </p:nvSpPr>
        <p:spPr>
          <a:xfrm flipV="1">
            <a:off x="2380777" y="2370961"/>
            <a:ext cx="125808" cy="125808"/>
          </a:xfrm>
          <a:prstGeom prst="ellipse">
            <a:avLst/>
          </a:prstGeom>
          <a:solidFill>
            <a:schemeClr val="accent1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00" name="Oval 799"/>
          <p:cNvSpPr/>
          <p:nvPr/>
        </p:nvSpPr>
        <p:spPr>
          <a:xfrm flipV="1">
            <a:off x="2380777" y="3350361"/>
            <a:ext cx="125808" cy="125808"/>
          </a:xfrm>
          <a:prstGeom prst="ellipse">
            <a:avLst/>
          </a:prstGeom>
          <a:solidFill>
            <a:schemeClr val="accent3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01" name="Oval 800"/>
          <p:cNvSpPr/>
          <p:nvPr/>
        </p:nvSpPr>
        <p:spPr>
          <a:xfrm flipV="1">
            <a:off x="2386722" y="4465521"/>
            <a:ext cx="125808" cy="125808"/>
          </a:xfrm>
          <a:prstGeom prst="ellipse">
            <a:avLst/>
          </a:prstGeom>
          <a:solidFill>
            <a:schemeClr val="accent5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161F4F-0938-2E34-30F2-BC87E485A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474" y="2586403"/>
            <a:ext cx="4259747" cy="1832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06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4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500"/>
                            </p:stCondLst>
                            <p:childTnLst>
                              <p:par>
                                <p:cTn id="7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6000"/>
                            </p:stCondLst>
                            <p:childTnLst>
                              <p:par>
                                <p:cTn id="8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000"/>
                            </p:stCondLst>
                            <p:childTnLst>
                              <p:par>
                                <p:cTn id="9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56" grpId="0"/>
      <p:bldP spid="779" grpId="0" animBg="1"/>
      <p:bldP spid="785" grpId="0" animBg="1"/>
      <p:bldP spid="788" grpId="0" animBg="1"/>
      <p:bldP spid="799" grpId="0" animBg="1"/>
      <p:bldP spid="800" grpId="0" animBg="1"/>
      <p:bldP spid="80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3189" y="413402"/>
            <a:ext cx="10515600" cy="828674"/>
          </a:xfrm>
        </p:spPr>
        <p:txBody>
          <a:bodyPr/>
          <a:lstStyle/>
          <a:p>
            <a:pPr algn="ctr"/>
            <a:r>
              <a:rPr lang="en-US"/>
              <a:t>Induktansi Bersama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5</a:t>
            </a:fld>
            <a:endParaRPr lang="en-US"/>
          </a:p>
        </p:txBody>
      </p:sp>
      <p:sp>
        <p:nvSpPr>
          <p:cNvPr id="74" name="Freeform 41"/>
          <p:cNvSpPr>
            <a:spLocks/>
          </p:cNvSpPr>
          <p:nvPr/>
        </p:nvSpPr>
        <p:spPr bwMode="auto">
          <a:xfrm>
            <a:off x="7215133" y="3905728"/>
            <a:ext cx="2359455" cy="2760643"/>
          </a:xfrm>
          <a:custGeom>
            <a:avLst/>
            <a:gdLst>
              <a:gd name="T0" fmla="*/ 209 w 277"/>
              <a:gd name="T1" fmla="*/ 80 h 324"/>
              <a:gd name="T2" fmla="*/ 233 w 277"/>
              <a:gd name="T3" fmla="*/ 261 h 324"/>
              <a:gd name="T4" fmla="*/ 63 w 277"/>
              <a:gd name="T5" fmla="*/ 281 h 324"/>
              <a:gd name="T6" fmla="*/ 43 w 277"/>
              <a:gd name="T7" fmla="*/ 57 h 324"/>
              <a:gd name="T8" fmla="*/ 209 w 277"/>
              <a:gd name="T9" fmla="*/ 80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" h="324">
                <a:moveTo>
                  <a:pt x="209" y="80"/>
                </a:moveTo>
                <a:cubicBezTo>
                  <a:pt x="266" y="123"/>
                  <a:pt x="277" y="204"/>
                  <a:pt x="233" y="261"/>
                </a:cubicBezTo>
                <a:cubicBezTo>
                  <a:pt x="190" y="318"/>
                  <a:pt x="119" y="324"/>
                  <a:pt x="63" y="281"/>
                </a:cubicBezTo>
                <a:cubicBezTo>
                  <a:pt x="6" y="237"/>
                  <a:pt x="0" y="114"/>
                  <a:pt x="43" y="57"/>
                </a:cubicBezTo>
                <a:cubicBezTo>
                  <a:pt x="86" y="0"/>
                  <a:pt x="153" y="36"/>
                  <a:pt x="209" y="80"/>
                </a:cubicBezTo>
                <a:close/>
              </a:path>
            </a:pathLst>
          </a:custGeom>
          <a:solidFill>
            <a:srgbClr val="FFCC9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75" name="Freeform 42"/>
          <p:cNvSpPr>
            <a:spLocks/>
          </p:cNvSpPr>
          <p:nvPr/>
        </p:nvSpPr>
        <p:spPr bwMode="auto">
          <a:xfrm>
            <a:off x="2582277" y="3905728"/>
            <a:ext cx="2359455" cy="2760643"/>
          </a:xfrm>
          <a:custGeom>
            <a:avLst/>
            <a:gdLst>
              <a:gd name="T0" fmla="*/ 67 w 277"/>
              <a:gd name="T1" fmla="*/ 80 h 324"/>
              <a:gd name="T2" fmla="*/ 43 w 277"/>
              <a:gd name="T3" fmla="*/ 261 h 324"/>
              <a:gd name="T4" fmla="*/ 214 w 277"/>
              <a:gd name="T5" fmla="*/ 281 h 324"/>
              <a:gd name="T6" fmla="*/ 234 w 277"/>
              <a:gd name="T7" fmla="*/ 57 h 324"/>
              <a:gd name="T8" fmla="*/ 67 w 277"/>
              <a:gd name="T9" fmla="*/ 80 h 3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77" h="324">
                <a:moveTo>
                  <a:pt x="67" y="80"/>
                </a:moveTo>
                <a:cubicBezTo>
                  <a:pt x="11" y="123"/>
                  <a:pt x="0" y="204"/>
                  <a:pt x="43" y="261"/>
                </a:cubicBezTo>
                <a:cubicBezTo>
                  <a:pt x="87" y="318"/>
                  <a:pt x="157" y="324"/>
                  <a:pt x="214" y="281"/>
                </a:cubicBezTo>
                <a:cubicBezTo>
                  <a:pt x="271" y="237"/>
                  <a:pt x="277" y="114"/>
                  <a:pt x="234" y="57"/>
                </a:cubicBezTo>
                <a:cubicBezTo>
                  <a:pt x="190" y="0"/>
                  <a:pt x="124" y="36"/>
                  <a:pt x="67" y="80"/>
                </a:cubicBezTo>
                <a:close/>
              </a:path>
            </a:pathLst>
          </a:custGeom>
          <a:solidFill>
            <a:srgbClr val="FFCC9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grpSp>
        <p:nvGrpSpPr>
          <p:cNvPr id="81" name="Group 80"/>
          <p:cNvGrpSpPr/>
          <p:nvPr/>
        </p:nvGrpSpPr>
        <p:grpSpPr>
          <a:xfrm>
            <a:off x="7555853" y="3880145"/>
            <a:ext cx="1898960" cy="3435055"/>
            <a:chOff x="8189540" y="3476296"/>
            <a:chExt cx="2690871" cy="5505326"/>
          </a:xfrm>
        </p:grpSpPr>
        <p:sp>
          <p:nvSpPr>
            <p:cNvPr id="82" name="Freeform 54"/>
            <p:cNvSpPr>
              <a:spLocks/>
            </p:cNvSpPr>
            <p:nvPr/>
          </p:nvSpPr>
          <p:spPr bwMode="auto">
            <a:xfrm>
              <a:off x="8250508" y="6193531"/>
              <a:ext cx="2425573" cy="2788091"/>
            </a:xfrm>
            <a:custGeom>
              <a:avLst/>
              <a:gdLst>
                <a:gd name="T0" fmla="*/ 1259 w 1472"/>
                <a:gd name="T1" fmla="*/ 0 h 1692"/>
                <a:gd name="T2" fmla="*/ 1472 w 1472"/>
                <a:gd name="T3" fmla="*/ 1692 h 1692"/>
                <a:gd name="T4" fmla="*/ 183 w 1472"/>
                <a:gd name="T5" fmla="*/ 1692 h 1692"/>
                <a:gd name="T6" fmla="*/ 0 w 1472"/>
                <a:gd name="T7" fmla="*/ 242 h 1692"/>
                <a:gd name="T8" fmla="*/ 1259 w 1472"/>
                <a:gd name="T9" fmla="*/ 0 h 1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2" h="1692">
                  <a:moveTo>
                    <a:pt x="1259" y="0"/>
                  </a:moveTo>
                  <a:lnTo>
                    <a:pt x="1472" y="1692"/>
                  </a:lnTo>
                  <a:lnTo>
                    <a:pt x="183" y="1692"/>
                  </a:lnTo>
                  <a:lnTo>
                    <a:pt x="0" y="242"/>
                  </a:lnTo>
                  <a:lnTo>
                    <a:pt x="1259" y="0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3" name="Freeform 55"/>
            <p:cNvSpPr>
              <a:spLocks/>
            </p:cNvSpPr>
            <p:nvPr/>
          </p:nvSpPr>
          <p:spPr bwMode="auto">
            <a:xfrm>
              <a:off x="8189540" y="7304154"/>
              <a:ext cx="2690871" cy="1677468"/>
            </a:xfrm>
            <a:custGeom>
              <a:avLst/>
              <a:gdLst>
                <a:gd name="T0" fmla="*/ 1509 w 1633"/>
                <a:gd name="T1" fmla="*/ 0 h 1018"/>
                <a:gd name="T2" fmla="*/ 1633 w 1633"/>
                <a:gd name="T3" fmla="*/ 1018 h 1018"/>
                <a:gd name="T4" fmla="*/ 95 w 1633"/>
                <a:gd name="T5" fmla="*/ 1018 h 1018"/>
                <a:gd name="T6" fmla="*/ 0 w 1633"/>
                <a:gd name="T7" fmla="*/ 227 h 1018"/>
                <a:gd name="T8" fmla="*/ 1509 w 1633"/>
                <a:gd name="T9" fmla="*/ 0 h 1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3" h="1018">
                  <a:moveTo>
                    <a:pt x="1509" y="0"/>
                  </a:moveTo>
                  <a:lnTo>
                    <a:pt x="1633" y="1018"/>
                  </a:lnTo>
                  <a:lnTo>
                    <a:pt x="95" y="1018"/>
                  </a:lnTo>
                  <a:lnTo>
                    <a:pt x="0" y="227"/>
                  </a:lnTo>
                  <a:lnTo>
                    <a:pt x="1509" y="0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4" name="Freeform 56"/>
            <p:cNvSpPr>
              <a:spLocks/>
            </p:cNvSpPr>
            <p:nvPr/>
          </p:nvSpPr>
          <p:spPr bwMode="auto">
            <a:xfrm>
              <a:off x="8828889" y="5348205"/>
              <a:ext cx="1931231" cy="1557179"/>
            </a:xfrm>
            <a:custGeom>
              <a:avLst/>
              <a:gdLst>
                <a:gd name="T0" fmla="*/ 117 w 160"/>
                <a:gd name="T1" fmla="*/ 2 h 129"/>
                <a:gd name="T2" fmla="*/ 142 w 160"/>
                <a:gd name="T3" fmla="*/ 73 h 129"/>
                <a:gd name="T4" fmla="*/ 51 w 160"/>
                <a:gd name="T5" fmla="*/ 127 h 129"/>
                <a:gd name="T6" fmla="*/ 18 w 160"/>
                <a:gd name="T7" fmla="*/ 61 h 129"/>
                <a:gd name="T8" fmla="*/ 117 w 160"/>
                <a:gd name="T9" fmla="*/ 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129">
                  <a:moveTo>
                    <a:pt x="117" y="2"/>
                  </a:moveTo>
                  <a:cubicBezTo>
                    <a:pt x="154" y="4"/>
                    <a:pt x="160" y="38"/>
                    <a:pt x="142" y="73"/>
                  </a:cubicBezTo>
                  <a:cubicBezTo>
                    <a:pt x="123" y="107"/>
                    <a:pt x="88" y="129"/>
                    <a:pt x="51" y="127"/>
                  </a:cubicBezTo>
                  <a:cubicBezTo>
                    <a:pt x="15" y="125"/>
                    <a:pt x="0" y="96"/>
                    <a:pt x="18" y="61"/>
                  </a:cubicBezTo>
                  <a:cubicBezTo>
                    <a:pt x="36" y="27"/>
                    <a:pt x="81" y="0"/>
                    <a:pt x="117" y="2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5" name="Freeform 57"/>
            <p:cNvSpPr>
              <a:spLocks/>
            </p:cNvSpPr>
            <p:nvPr/>
          </p:nvSpPr>
          <p:spPr bwMode="auto">
            <a:xfrm>
              <a:off x="9951046" y="3476296"/>
              <a:ext cx="856860" cy="2390970"/>
            </a:xfrm>
            <a:custGeom>
              <a:avLst/>
              <a:gdLst>
                <a:gd name="T0" fmla="*/ 38 w 71"/>
                <a:gd name="T1" fmla="*/ 1 h 198"/>
                <a:gd name="T2" fmla="*/ 48 w 71"/>
                <a:gd name="T3" fmla="*/ 15 h 198"/>
                <a:gd name="T4" fmla="*/ 69 w 71"/>
                <a:gd name="T5" fmla="*/ 159 h 198"/>
                <a:gd name="T6" fmla="*/ 49 w 71"/>
                <a:gd name="T7" fmla="*/ 196 h 198"/>
                <a:gd name="T8" fmla="*/ 49 w 71"/>
                <a:gd name="T9" fmla="*/ 196 h 198"/>
                <a:gd name="T10" fmla="*/ 19 w 71"/>
                <a:gd name="T11" fmla="*/ 174 h 198"/>
                <a:gd name="T12" fmla="*/ 2 w 71"/>
                <a:gd name="T13" fmla="*/ 46 h 198"/>
                <a:gd name="T14" fmla="*/ 38 w 71"/>
                <a:gd name="T15" fmla="*/ 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" h="198">
                  <a:moveTo>
                    <a:pt x="38" y="1"/>
                  </a:moveTo>
                  <a:cubicBezTo>
                    <a:pt x="46" y="0"/>
                    <a:pt x="47" y="7"/>
                    <a:pt x="48" y="15"/>
                  </a:cubicBezTo>
                  <a:cubicBezTo>
                    <a:pt x="69" y="159"/>
                    <a:pt x="69" y="159"/>
                    <a:pt x="69" y="159"/>
                  </a:cubicBezTo>
                  <a:cubicBezTo>
                    <a:pt x="71" y="173"/>
                    <a:pt x="62" y="194"/>
                    <a:pt x="49" y="196"/>
                  </a:cubicBezTo>
                  <a:cubicBezTo>
                    <a:pt x="49" y="196"/>
                    <a:pt x="49" y="196"/>
                    <a:pt x="49" y="196"/>
                  </a:cubicBezTo>
                  <a:cubicBezTo>
                    <a:pt x="35" y="198"/>
                    <a:pt x="20" y="188"/>
                    <a:pt x="19" y="174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25"/>
                    <a:pt x="22" y="3"/>
                    <a:pt x="38" y="1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58"/>
            <p:cNvSpPr>
              <a:spLocks/>
            </p:cNvSpPr>
            <p:nvPr/>
          </p:nvSpPr>
          <p:spPr bwMode="auto">
            <a:xfrm>
              <a:off x="10059801" y="3476296"/>
              <a:ext cx="795892" cy="2511259"/>
            </a:xfrm>
            <a:custGeom>
              <a:avLst/>
              <a:gdLst>
                <a:gd name="T0" fmla="*/ 29 w 66"/>
                <a:gd name="T1" fmla="*/ 1 h 208"/>
                <a:gd name="T2" fmla="*/ 43 w 66"/>
                <a:gd name="T3" fmla="*/ 12 h 208"/>
                <a:gd name="T4" fmla="*/ 65 w 66"/>
                <a:gd name="T5" fmla="*/ 174 h 208"/>
                <a:gd name="T6" fmla="*/ 46 w 66"/>
                <a:gd name="T7" fmla="*/ 206 h 208"/>
                <a:gd name="T8" fmla="*/ 46 w 66"/>
                <a:gd name="T9" fmla="*/ 206 h 208"/>
                <a:gd name="T10" fmla="*/ 20 w 66"/>
                <a:gd name="T11" fmla="*/ 187 h 208"/>
                <a:gd name="T12" fmla="*/ 3 w 66"/>
                <a:gd name="T13" fmla="*/ 40 h 208"/>
                <a:gd name="T14" fmla="*/ 29 w 66"/>
                <a:gd name="T15" fmla="*/ 1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6" h="208">
                  <a:moveTo>
                    <a:pt x="29" y="1"/>
                  </a:moveTo>
                  <a:cubicBezTo>
                    <a:pt x="36" y="0"/>
                    <a:pt x="42" y="5"/>
                    <a:pt x="43" y="12"/>
                  </a:cubicBezTo>
                  <a:cubicBezTo>
                    <a:pt x="65" y="174"/>
                    <a:pt x="65" y="174"/>
                    <a:pt x="65" y="174"/>
                  </a:cubicBezTo>
                  <a:cubicBezTo>
                    <a:pt x="66" y="186"/>
                    <a:pt x="58" y="205"/>
                    <a:pt x="46" y="206"/>
                  </a:cubicBezTo>
                  <a:cubicBezTo>
                    <a:pt x="46" y="206"/>
                    <a:pt x="46" y="206"/>
                    <a:pt x="46" y="206"/>
                  </a:cubicBezTo>
                  <a:cubicBezTo>
                    <a:pt x="35" y="208"/>
                    <a:pt x="21" y="199"/>
                    <a:pt x="20" y="187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0" y="21"/>
                    <a:pt x="15" y="3"/>
                    <a:pt x="29" y="1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7" name="Freeform 59"/>
            <p:cNvSpPr>
              <a:spLocks/>
            </p:cNvSpPr>
            <p:nvPr/>
          </p:nvSpPr>
          <p:spPr bwMode="auto">
            <a:xfrm>
              <a:off x="8985430" y="5359740"/>
              <a:ext cx="1834011" cy="1690651"/>
            </a:xfrm>
            <a:custGeom>
              <a:avLst/>
              <a:gdLst>
                <a:gd name="T0" fmla="*/ 108 w 152"/>
                <a:gd name="T1" fmla="*/ 3 h 140"/>
                <a:gd name="T2" fmla="*/ 134 w 152"/>
                <a:gd name="T3" fmla="*/ 76 h 140"/>
                <a:gd name="T4" fmla="*/ 44 w 152"/>
                <a:gd name="T5" fmla="*/ 136 h 140"/>
                <a:gd name="T6" fmla="*/ 18 w 152"/>
                <a:gd name="T7" fmla="*/ 63 h 140"/>
                <a:gd name="T8" fmla="*/ 108 w 152"/>
                <a:gd name="T9" fmla="*/ 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40">
                  <a:moveTo>
                    <a:pt x="108" y="3"/>
                  </a:moveTo>
                  <a:cubicBezTo>
                    <a:pt x="140" y="7"/>
                    <a:pt x="152" y="40"/>
                    <a:pt x="134" y="76"/>
                  </a:cubicBezTo>
                  <a:cubicBezTo>
                    <a:pt x="116" y="113"/>
                    <a:pt x="76" y="140"/>
                    <a:pt x="44" y="136"/>
                  </a:cubicBezTo>
                  <a:cubicBezTo>
                    <a:pt x="12" y="133"/>
                    <a:pt x="0" y="100"/>
                    <a:pt x="18" y="63"/>
                  </a:cubicBezTo>
                  <a:cubicBezTo>
                    <a:pt x="36" y="27"/>
                    <a:pt x="76" y="0"/>
                    <a:pt x="108" y="3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8" name="Freeform 60"/>
            <p:cNvSpPr>
              <a:spLocks/>
            </p:cNvSpPr>
            <p:nvPr/>
          </p:nvSpPr>
          <p:spPr bwMode="auto">
            <a:xfrm>
              <a:off x="10336633" y="3525730"/>
              <a:ext cx="303197" cy="494342"/>
            </a:xfrm>
            <a:custGeom>
              <a:avLst/>
              <a:gdLst>
                <a:gd name="T0" fmla="*/ 16 w 25"/>
                <a:gd name="T1" fmla="*/ 0 h 41"/>
                <a:gd name="T2" fmla="*/ 20 w 25"/>
                <a:gd name="T3" fmla="*/ 8 h 41"/>
                <a:gd name="T4" fmla="*/ 25 w 25"/>
                <a:gd name="T5" fmla="*/ 41 h 41"/>
                <a:gd name="T6" fmla="*/ 2 w 25"/>
                <a:gd name="T7" fmla="*/ 36 h 41"/>
                <a:gd name="T8" fmla="*/ 16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16" y="0"/>
                  </a:moveTo>
                  <a:cubicBezTo>
                    <a:pt x="18" y="2"/>
                    <a:pt x="20" y="5"/>
                    <a:pt x="20" y="8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16" y="40"/>
                    <a:pt x="10" y="39"/>
                    <a:pt x="2" y="36"/>
                  </a:cubicBezTo>
                  <a:cubicBezTo>
                    <a:pt x="0" y="22"/>
                    <a:pt x="2" y="0"/>
                    <a:pt x="16" y="0"/>
                  </a:cubicBezTo>
                  <a:close/>
                </a:path>
              </a:pathLst>
            </a:custGeom>
            <a:solidFill>
              <a:srgbClr val="FFE6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61"/>
            <p:cNvSpPr>
              <a:spLocks/>
            </p:cNvSpPr>
            <p:nvPr/>
          </p:nvSpPr>
          <p:spPr bwMode="auto">
            <a:xfrm>
              <a:off x="8189540" y="7510129"/>
              <a:ext cx="1362738" cy="1471493"/>
            </a:xfrm>
            <a:custGeom>
              <a:avLst/>
              <a:gdLst>
                <a:gd name="T0" fmla="*/ 696 w 827"/>
                <a:gd name="T1" fmla="*/ 0 h 893"/>
                <a:gd name="T2" fmla="*/ 0 w 827"/>
                <a:gd name="T3" fmla="*/ 102 h 893"/>
                <a:gd name="T4" fmla="*/ 95 w 827"/>
                <a:gd name="T5" fmla="*/ 893 h 893"/>
                <a:gd name="T6" fmla="*/ 827 w 827"/>
                <a:gd name="T7" fmla="*/ 893 h 893"/>
                <a:gd name="T8" fmla="*/ 696 w 827"/>
                <a:gd name="T9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7" h="893">
                  <a:moveTo>
                    <a:pt x="696" y="0"/>
                  </a:moveTo>
                  <a:lnTo>
                    <a:pt x="0" y="102"/>
                  </a:lnTo>
                  <a:lnTo>
                    <a:pt x="95" y="893"/>
                  </a:lnTo>
                  <a:lnTo>
                    <a:pt x="827" y="893"/>
                  </a:lnTo>
                  <a:lnTo>
                    <a:pt x="696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692750" y="3880145"/>
            <a:ext cx="1908263" cy="3435055"/>
            <a:chOff x="1298407" y="3476296"/>
            <a:chExt cx="2704053" cy="5505326"/>
          </a:xfrm>
        </p:grpSpPr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1504383" y="6193531"/>
              <a:ext cx="2437108" cy="2788091"/>
            </a:xfrm>
            <a:custGeom>
              <a:avLst/>
              <a:gdLst>
                <a:gd name="T0" fmla="*/ 219 w 1479"/>
                <a:gd name="T1" fmla="*/ 0 h 1692"/>
                <a:gd name="T2" fmla="*/ 0 w 1479"/>
                <a:gd name="T3" fmla="*/ 1692 h 1692"/>
                <a:gd name="T4" fmla="*/ 1296 w 1479"/>
                <a:gd name="T5" fmla="*/ 1692 h 1692"/>
                <a:gd name="T6" fmla="*/ 1479 w 1479"/>
                <a:gd name="T7" fmla="*/ 242 h 1692"/>
                <a:gd name="T8" fmla="*/ 219 w 1479"/>
                <a:gd name="T9" fmla="*/ 0 h 1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79" h="1692">
                  <a:moveTo>
                    <a:pt x="219" y="0"/>
                  </a:moveTo>
                  <a:lnTo>
                    <a:pt x="0" y="1692"/>
                  </a:lnTo>
                  <a:lnTo>
                    <a:pt x="1296" y="1692"/>
                  </a:lnTo>
                  <a:lnTo>
                    <a:pt x="1479" y="242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1298407" y="7304154"/>
              <a:ext cx="2704053" cy="1677468"/>
            </a:xfrm>
            <a:custGeom>
              <a:avLst/>
              <a:gdLst>
                <a:gd name="T0" fmla="*/ 125 w 1641"/>
                <a:gd name="T1" fmla="*/ 0 h 1018"/>
                <a:gd name="T2" fmla="*/ 0 w 1641"/>
                <a:gd name="T3" fmla="*/ 1018 h 1018"/>
                <a:gd name="T4" fmla="*/ 1545 w 1641"/>
                <a:gd name="T5" fmla="*/ 1018 h 1018"/>
                <a:gd name="T6" fmla="*/ 1641 w 1641"/>
                <a:gd name="T7" fmla="*/ 227 h 1018"/>
                <a:gd name="T8" fmla="*/ 125 w 1641"/>
                <a:gd name="T9" fmla="*/ 0 h 1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1" h="1018">
                  <a:moveTo>
                    <a:pt x="125" y="0"/>
                  </a:moveTo>
                  <a:lnTo>
                    <a:pt x="0" y="1018"/>
                  </a:lnTo>
                  <a:lnTo>
                    <a:pt x="1545" y="1018"/>
                  </a:lnTo>
                  <a:lnTo>
                    <a:pt x="1641" y="227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chemeClr val="tx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1431879" y="5348205"/>
              <a:ext cx="1931231" cy="1557179"/>
            </a:xfrm>
            <a:custGeom>
              <a:avLst/>
              <a:gdLst>
                <a:gd name="T0" fmla="*/ 42 w 160"/>
                <a:gd name="T1" fmla="*/ 2 h 129"/>
                <a:gd name="T2" fmla="*/ 18 w 160"/>
                <a:gd name="T3" fmla="*/ 73 h 129"/>
                <a:gd name="T4" fmla="*/ 108 w 160"/>
                <a:gd name="T5" fmla="*/ 127 h 129"/>
                <a:gd name="T6" fmla="*/ 142 w 160"/>
                <a:gd name="T7" fmla="*/ 61 h 129"/>
                <a:gd name="T8" fmla="*/ 42 w 160"/>
                <a:gd name="T9" fmla="*/ 2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129">
                  <a:moveTo>
                    <a:pt x="42" y="2"/>
                  </a:moveTo>
                  <a:cubicBezTo>
                    <a:pt x="6" y="4"/>
                    <a:pt x="0" y="38"/>
                    <a:pt x="18" y="73"/>
                  </a:cubicBezTo>
                  <a:cubicBezTo>
                    <a:pt x="36" y="107"/>
                    <a:pt x="72" y="129"/>
                    <a:pt x="108" y="127"/>
                  </a:cubicBezTo>
                  <a:cubicBezTo>
                    <a:pt x="145" y="125"/>
                    <a:pt x="160" y="96"/>
                    <a:pt x="142" y="61"/>
                  </a:cubicBezTo>
                  <a:cubicBezTo>
                    <a:pt x="123" y="27"/>
                    <a:pt x="79" y="0"/>
                    <a:pt x="42" y="2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50"/>
            <p:cNvSpPr>
              <a:spLocks/>
            </p:cNvSpPr>
            <p:nvPr/>
          </p:nvSpPr>
          <p:spPr bwMode="auto">
            <a:xfrm>
              <a:off x="1382445" y="3476296"/>
              <a:ext cx="856860" cy="2390970"/>
            </a:xfrm>
            <a:custGeom>
              <a:avLst/>
              <a:gdLst>
                <a:gd name="T0" fmla="*/ 33 w 71"/>
                <a:gd name="T1" fmla="*/ 1 h 198"/>
                <a:gd name="T2" fmla="*/ 23 w 71"/>
                <a:gd name="T3" fmla="*/ 15 h 198"/>
                <a:gd name="T4" fmla="*/ 2 w 71"/>
                <a:gd name="T5" fmla="*/ 159 h 198"/>
                <a:gd name="T6" fmla="*/ 22 w 71"/>
                <a:gd name="T7" fmla="*/ 196 h 198"/>
                <a:gd name="T8" fmla="*/ 22 w 71"/>
                <a:gd name="T9" fmla="*/ 196 h 198"/>
                <a:gd name="T10" fmla="*/ 52 w 71"/>
                <a:gd name="T11" fmla="*/ 174 h 198"/>
                <a:gd name="T12" fmla="*/ 68 w 71"/>
                <a:gd name="T13" fmla="*/ 46 h 198"/>
                <a:gd name="T14" fmla="*/ 33 w 71"/>
                <a:gd name="T15" fmla="*/ 1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1" h="198">
                  <a:moveTo>
                    <a:pt x="33" y="1"/>
                  </a:moveTo>
                  <a:cubicBezTo>
                    <a:pt x="25" y="0"/>
                    <a:pt x="23" y="7"/>
                    <a:pt x="23" y="15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0" y="173"/>
                    <a:pt x="9" y="194"/>
                    <a:pt x="22" y="196"/>
                  </a:cubicBezTo>
                  <a:cubicBezTo>
                    <a:pt x="22" y="196"/>
                    <a:pt x="22" y="196"/>
                    <a:pt x="22" y="196"/>
                  </a:cubicBezTo>
                  <a:cubicBezTo>
                    <a:pt x="35" y="198"/>
                    <a:pt x="50" y="188"/>
                    <a:pt x="52" y="174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71" y="25"/>
                    <a:pt x="49" y="3"/>
                    <a:pt x="33" y="1"/>
                  </a:cubicBezTo>
                  <a:close/>
                </a:path>
              </a:pathLst>
            </a:custGeom>
            <a:solidFill>
              <a:srgbClr val="FFBC7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5" name="Freeform 51"/>
            <p:cNvSpPr>
              <a:spLocks/>
            </p:cNvSpPr>
            <p:nvPr/>
          </p:nvSpPr>
          <p:spPr bwMode="auto">
            <a:xfrm>
              <a:off x="1334659" y="3476296"/>
              <a:ext cx="784357" cy="2511259"/>
            </a:xfrm>
            <a:custGeom>
              <a:avLst/>
              <a:gdLst>
                <a:gd name="T0" fmla="*/ 37 w 65"/>
                <a:gd name="T1" fmla="*/ 1 h 208"/>
                <a:gd name="T2" fmla="*/ 22 w 65"/>
                <a:gd name="T3" fmla="*/ 12 h 208"/>
                <a:gd name="T4" fmla="*/ 1 w 65"/>
                <a:gd name="T5" fmla="*/ 174 h 208"/>
                <a:gd name="T6" fmla="*/ 19 w 65"/>
                <a:gd name="T7" fmla="*/ 206 h 208"/>
                <a:gd name="T8" fmla="*/ 19 w 65"/>
                <a:gd name="T9" fmla="*/ 206 h 208"/>
                <a:gd name="T10" fmla="*/ 46 w 65"/>
                <a:gd name="T11" fmla="*/ 187 h 208"/>
                <a:gd name="T12" fmla="*/ 63 w 65"/>
                <a:gd name="T13" fmla="*/ 40 h 208"/>
                <a:gd name="T14" fmla="*/ 37 w 65"/>
                <a:gd name="T15" fmla="*/ 1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208">
                  <a:moveTo>
                    <a:pt x="37" y="1"/>
                  </a:moveTo>
                  <a:cubicBezTo>
                    <a:pt x="30" y="0"/>
                    <a:pt x="23" y="5"/>
                    <a:pt x="22" y="12"/>
                  </a:cubicBezTo>
                  <a:cubicBezTo>
                    <a:pt x="1" y="174"/>
                    <a:pt x="1" y="174"/>
                    <a:pt x="1" y="174"/>
                  </a:cubicBezTo>
                  <a:cubicBezTo>
                    <a:pt x="0" y="186"/>
                    <a:pt x="7" y="205"/>
                    <a:pt x="19" y="206"/>
                  </a:cubicBezTo>
                  <a:cubicBezTo>
                    <a:pt x="19" y="206"/>
                    <a:pt x="19" y="206"/>
                    <a:pt x="19" y="206"/>
                  </a:cubicBezTo>
                  <a:cubicBezTo>
                    <a:pt x="31" y="208"/>
                    <a:pt x="45" y="199"/>
                    <a:pt x="46" y="187"/>
                  </a:cubicBezTo>
                  <a:cubicBezTo>
                    <a:pt x="63" y="40"/>
                    <a:pt x="63" y="40"/>
                    <a:pt x="63" y="40"/>
                  </a:cubicBezTo>
                  <a:cubicBezTo>
                    <a:pt x="65" y="21"/>
                    <a:pt x="51" y="3"/>
                    <a:pt x="37" y="1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6" name="Freeform 52"/>
            <p:cNvSpPr>
              <a:spLocks/>
            </p:cNvSpPr>
            <p:nvPr/>
          </p:nvSpPr>
          <p:spPr bwMode="auto">
            <a:xfrm>
              <a:off x="1370911" y="5359740"/>
              <a:ext cx="1834011" cy="1690651"/>
            </a:xfrm>
            <a:custGeom>
              <a:avLst/>
              <a:gdLst>
                <a:gd name="T0" fmla="*/ 44 w 152"/>
                <a:gd name="T1" fmla="*/ 3 h 140"/>
                <a:gd name="T2" fmla="*/ 18 w 152"/>
                <a:gd name="T3" fmla="*/ 76 h 140"/>
                <a:gd name="T4" fmla="*/ 108 w 152"/>
                <a:gd name="T5" fmla="*/ 136 h 140"/>
                <a:gd name="T6" fmla="*/ 134 w 152"/>
                <a:gd name="T7" fmla="*/ 63 h 140"/>
                <a:gd name="T8" fmla="*/ 44 w 152"/>
                <a:gd name="T9" fmla="*/ 3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2" h="140">
                  <a:moveTo>
                    <a:pt x="44" y="3"/>
                  </a:moveTo>
                  <a:cubicBezTo>
                    <a:pt x="12" y="7"/>
                    <a:pt x="0" y="40"/>
                    <a:pt x="18" y="76"/>
                  </a:cubicBezTo>
                  <a:cubicBezTo>
                    <a:pt x="36" y="113"/>
                    <a:pt x="76" y="140"/>
                    <a:pt x="108" y="136"/>
                  </a:cubicBezTo>
                  <a:cubicBezTo>
                    <a:pt x="140" y="133"/>
                    <a:pt x="152" y="100"/>
                    <a:pt x="134" y="63"/>
                  </a:cubicBezTo>
                  <a:cubicBezTo>
                    <a:pt x="116" y="27"/>
                    <a:pt x="76" y="0"/>
                    <a:pt x="44" y="3"/>
                  </a:cubicBezTo>
                  <a:close/>
                </a:path>
              </a:pathLst>
            </a:custGeom>
            <a:solidFill>
              <a:srgbClr val="FFCC99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53"/>
            <p:cNvSpPr>
              <a:spLocks/>
            </p:cNvSpPr>
            <p:nvPr/>
          </p:nvSpPr>
          <p:spPr bwMode="auto">
            <a:xfrm>
              <a:off x="1552170" y="3525730"/>
              <a:ext cx="301549" cy="494342"/>
            </a:xfrm>
            <a:custGeom>
              <a:avLst/>
              <a:gdLst>
                <a:gd name="T0" fmla="*/ 8 w 25"/>
                <a:gd name="T1" fmla="*/ 0 h 41"/>
                <a:gd name="T2" fmla="*/ 4 w 25"/>
                <a:gd name="T3" fmla="*/ 8 h 41"/>
                <a:gd name="T4" fmla="*/ 0 w 25"/>
                <a:gd name="T5" fmla="*/ 41 h 41"/>
                <a:gd name="T6" fmla="*/ 23 w 25"/>
                <a:gd name="T7" fmla="*/ 36 h 41"/>
                <a:gd name="T8" fmla="*/ 8 w 25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41">
                  <a:moveTo>
                    <a:pt x="8" y="0"/>
                  </a:moveTo>
                  <a:cubicBezTo>
                    <a:pt x="6" y="2"/>
                    <a:pt x="5" y="5"/>
                    <a:pt x="4" y="8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8" y="40"/>
                    <a:pt x="15" y="39"/>
                    <a:pt x="23" y="36"/>
                  </a:cubicBezTo>
                  <a:cubicBezTo>
                    <a:pt x="25" y="22"/>
                    <a:pt x="23" y="0"/>
                    <a:pt x="8" y="0"/>
                  </a:cubicBezTo>
                  <a:close/>
                </a:path>
              </a:pathLst>
            </a:custGeom>
            <a:solidFill>
              <a:srgbClr val="FFE6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Freeform 62"/>
            <p:cNvSpPr>
              <a:spLocks/>
            </p:cNvSpPr>
            <p:nvPr/>
          </p:nvSpPr>
          <p:spPr bwMode="auto">
            <a:xfrm>
              <a:off x="2493067" y="7485413"/>
              <a:ext cx="1509392" cy="1496209"/>
            </a:xfrm>
            <a:custGeom>
              <a:avLst/>
              <a:gdLst>
                <a:gd name="T0" fmla="*/ 0 w 916"/>
                <a:gd name="T1" fmla="*/ 908 h 908"/>
                <a:gd name="T2" fmla="*/ 820 w 916"/>
                <a:gd name="T3" fmla="*/ 908 h 908"/>
                <a:gd name="T4" fmla="*/ 916 w 916"/>
                <a:gd name="T5" fmla="*/ 117 h 908"/>
                <a:gd name="T6" fmla="*/ 139 w 916"/>
                <a:gd name="T7" fmla="*/ 0 h 908"/>
                <a:gd name="T8" fmla="*/ 0 w 916"/>
                <a:gd name="T9" fmla="*/ 908 h 9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6" h="908">
                  <a:moveTo>
                    <a:pt x="0" y="908"/>
                  </a:moveTo>
                  <a:lnTo>
                    <a:pt x="820" y="908"/>
                  </a:lnTo>
                  <a:lnTo>
                    <a:pt x="916" y="117"/>
                  </a:lnTo>
                  <a:lnTo>
                    <a:pt x="139" y="0"/>
                  </a:lnTo>
                  <a:lnTo>
                    <a:pt x="0" y="908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12550" y="1886993"/>
            <a:ext cx="5858517" cy="3518831"/>
            <a:chOff x="3212550" y="1886993"/>
            <a:chExt cx="5858517" cy="3518831"/>
          </a:xfrm>
        </p:grpSpPr>
        <p:grpSp>
          <p:nvGrpSpPr>
            <p:cNvPr id="76" name="Group 75"/>
            <p:cNvGrpSpPr/>
            <p:nvPr/>
          </p:nvGrpSpPr>
          <p:grpSpPr>
            <a:xfrm>
              <a:off x="3212550" y="1886993"/>
              <a:ext cx="5858517" cy="3518831"/>
              <a:chOff x="2034977" y="651953"/>
              <a:chExt cx="8301656" cy="4986266"/>
            </a:xfrm>
          </p:grpSpPr>
          <p:sp>
            <p:nvSpPr>
              <p:cNvPr id="77" name="Freeform 43"/>
              <p:cNvSpPr>
                <a:spLocks/>
              </p:cNvSpPr>
              <p:nvPr/>
            </p:nvSpPr>
            <p:spPr bwMode="auto">
              <a:xfrm>
                <a:off x="2034977" y="651953"/>
                <a:ext cx="8301656" cy="4986266"/>
              </a:xfrm>
              <a:custGeom>
                <a:avLst/>
                <a:gdLst>
                  <a:gd name="T0" fmla="*/ 41 w 688"/>
                  <a:gd name="T1" fmla="*/ 0 h 413"/>
                  <a:gd name="T2" fmla="*/ 646 w 688"/>
                  <a:gd name="T3" fmla="*/ 0 h 413"/>
                  <a:gd name="T4" fmla="*/ 688 w 688"/>
                  <a:gd name="T5" fmla="*/ 35 h 413"/>
                  <a:gd name="T6" fmla="*/ 688 w 688"/>
                  <a:gd name="T7" fmla="*/ 378 h 413"/>
                  <a:gd name="T8" fmla="*/ 646 w 688"/>
                  <a:gd name="T9" fmla="*/ 413 h 413"/>
                  <a:gd name="T10" fmla="*/ 41 w 688"/>
                  <a:gd name="T11" fmla="*/ 413 h 413"/>
                  <a:gd name="T12" fmla="*/ 0 w 688"/>
                  <a:gd name="T13" fmla="*/ 378 h 413"/>
                  <a:gd name="T14" fmla="*/ 0 w 688"/>
                  <a:gd name="T15" fmla="*/ 35 h 413"/>
                  <a:gd name="T16" fmla="*/ 41 w 688"/>
                  <a:gd name="T17" fmla="*/ 0 h 4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88" h="413">
                    <a:moveTo>
                      <a:pt x="41" y="0"/>
                    </a:moveTo>
                    <a:cubicBezTo>
                      <a:pt x="646" y="0"/>
                      <a:pt x="646" y="0"/>
                      <a:pt x="646" y="0"/>
                    </a:cubicBezTo>
                    <a:cubicBezTo>
                      <a:pt x="669" y="0"/>
                      <a:pt x="688" y="16"/>
                      <a:pt x="688" y="35"/>
                    </a:cubicBezTo>
                    <a:cubicBezTo>
                      <a:pt x="688" y="378"/>
                      <a:pt x="688" y="378"/>
                      <a:pt x="688" y="378"/>
                    </a:cubicBezTo>
                    <a:cubicBezTo>
                      <a:pt x="688" y="397"/>
                      <a:pt x="669" y="413"/>
                      <a:pt x="646" y="413"/>
                    </a:cubicBezTo>
                    <a:cubicBezTo>
                      <a:pt x="41" y="413"/>
                      <a:pt x="41" y="413"/>
                      <a:pt x="41" y="413"/>
                    </a:cubicBezTo>
                    <a:cubicBezTo>
                      <a:pt x="18" y="413"/>
                      <a:pt x="0" y="397"/>
                      <a:pt x="0" y="378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16"/>
                      <a:pt x="18" y="0"/>
                      <a:pt x="41" y="0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8" name="Freeform 44"/>
              <p:cNvSpPr>
                <a:spLocks/>
              </p:cNvSpPr>
              <p:nvPr/>
            </p:nvSpPr>
            <p:spPr bwMode="auto">
              <a:xfrm>
                <a:off x="2613358" y="953503"/>
                <a:ext cx="6915850" cy="4383169"/>
              </a:xfrm>
              <a:custGeom>
                <a:avLst/>
                <a:gdLst>
                  <a:gd name="T0" fmla="*/ 0 w 573"/>
                  <a:gd name="T1" fmla="*/ 362 h 363"/>
                  <a:gd name="T2" fmla="*/ 0 w 573"/>
                  <a:gd name="T3" fmla="*/ 2 h 363"/>
                  <a:gd name="T4" fmla="*/ 1 w 573"/>
                  <a:gd name="T5" fmla="*/ 0 h 363"/>
                  <a:gd name="T6" fmla="*/ 572 w 573"/>
                  <a:gd name="T7" fmla="*/ 0 h 363"/>
                  <a:gd name="T8" fmla="*/ 573 w 573"/>
                  <a:gd name="T9" fmla="*/ 2 h 363"/>
                  <a:gd name="T10" fmla="*/ 573 w 573"/>
                  <a:gd name="T11" fmla="*/ 362 h 363"/>
                  <a:gd name="T12" fmla="*/ 572 w 573"/>
                  <a:gd name="T13" fmla="*/ 363 h 363"/>
                  <a:gd name="T14" fmla="*/ 1 w 573"/>
                  <a:gd name="T15" fmla="*/ 363 h 363"/>
                  <a:gd name="T16" fmla="*/ 0 w 573"/>
                  <a:gd name="T17" fmla="*/ 362 h 3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73" h="363">
                    <a:moveTo>
                      <a:pt x="0" y="36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572" y="0"/>
                      <a:pt x="572" y="0"/>
                      <a:pt x="572" y="0"/>
                    </a:cubicBezTo>
                    <a:cubicBezTo>
                      <a:pt x="573" y="0"/>
                      <a:pt x="573" y="1"/>
                      <a:pt x="573" y="2"/>
                    </a:cubicBezTo>
                    <a:cubicBezTo>
                      <a:pt x="573" y="362"/>
                      <a:pt x="573" y="362"/>
                      <a:pt x="573" y="362"/>
                    </a:cubicBezTo>
                    <a:cubicBezTo>
                      <a:pt x="573" y="362"/>
                      <a:pt x="573" y="363"/>
                      <a:pt x="572" y="363"/>
                    </a:cubicBezTo>
                    <a:cubicBezTo>
                      <a:pt x="1" y="363"/>
                      <a:pt x="1" y="363"/>
                      <a:pt x="1" y="363"/>
                    </a:cubicBezTo>
                    <a:cubicBezTo>
                      <a:pt x="0" y="363"/>
                      <a:pt x="0" y="362"/>
                      <a:pt x="0" y="362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79" name="Freeform 45"/>
              <p:cNvSpPr>
                <a:spLocks/>
              </p:cNvSpPr>
              <p:nvPr/>
            </p:nvSpPr>
            <p:spPr bwMode="auto">
              <a:xfrm>
                <a:off x="2301528" y="2558467"/>
                <a:ext cx="108755" cy="1183125"/>
              </a:xfrm>
              <a:custGeom>
                <a:avLst/>
                <a:gdLst>
                  <a:gd name="T0" fmla="*/ 0 w 9"/>
                  <a:gd name="T1" fmla="*/ 94 h 98"/>
                  <a:gd name="T2" fmla="*/ 0 w 9"/>
                  <a:gd name="T3" fmla="*/ 4 h 98"/>
                  <a:gd name="T4" fmla="*/ 5 w 9"/>
                  <a:gd name="T5" fmla="*/ 0 h 98"/>
                  <a:gd name="T6" fmla="*/ 5 w 9"/>
                  <a:gd name="T7" fmla="*/ 0 h 98"/>
                  <a:gd name="T8" fmla="*/ 9 w 9"/>
                  <a:gd name="T9" fmla="*/ 4 h 98"/>
                  <a:gd name="T10" fmla="*/ 9 w 9"/>
                  <a:gd name="T11" fmla="*/ 94 h 98"/>
                  <a:gd name="T12" fmla="*/ 5 w 9"/>
                  <a:gd name="T13" fmla="*/ 98 h 98"/>
                  <a:gd name="T14" fmla="*/ 5 w 9"/>
                  <a:gd name="T15" fmla="*/ 98 h 98"/>
                  <a:gd name="T16" fmla="*/ 0 w 9"/>
                  <a:gd name="T17" fmla="*/ 94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98">
                    <a:moveTo>
                      <a:pt x="0" y="94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7" y="0"/>
                      <a:pt x="9" y="2"/>
                      <a:pt x="9" y="4"/>
                    </a:cubicBezTo>
                    <a:cubicBezTo>
                      <a:pt x="9" y="94"/>
                      <a:pt x="9" y="94"/>
                      <a:pt x="9" y="94"/>
                    </a:cubicBezTo>
                    <a:cubicBezTo>
                      <a:pt x="9" y="96"/>
                      <a:pt x="7" y="98"/>
                      <a:pt x="5" y="98"/>
                    </a:cubicBezTo>
                    <a:cubicBezTo>
                      <a:pt x="5" y="98"/>
                      <a:pt x="5" y="98"/>
                      <a:pt x="5" y="98"/>
                    </a:cubicBezTo>
                    <a:cubicBezTo>
                      <a:pt x="2" y="98"/>
                      <a:pt x="0" y="96"/>
                      <a:pt x="0" y="94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0" name="Oval 46"/>
              <p:cNvSpPr>
                <a:spLocks noChangeArrowheads="1"/>
              </p:cNvSpPr>
              <p:nvPr/>
            </p:nvSpPr>
            <p:spPr bwMode="auto">
              <a:xfrm>
                <a:off x="9697283" y="2970417"/>
                <a:ext cx="410302" cy="39478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162" name="Oval 46"/>
            <p:cNvSpPr>
              <a:spLocks noChangeArrowheads="1"/>
            </p:cNvSpPr>
            <p:nvPr/>
          </p:nvSpPr>
          <p:spPr bwMode="auto">
            <a:xfrm>
              <a:off x="3266667" y="3602977"/>
              <a:ext cx="103430" cy="9951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756" name="TextBox 755"/>
          <p:cNvSpPr txBox="1"/>
          <p:nvPr/>
        </p:nvSpPr>
        <p:spPr>
          <a:xfrm>
            <a:off x="3575121" y="4444507"/>
            <a:ext cx="4988866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>
                <a:solidFill>
                  <a:schemeClr val="accent5"/>
                </a:solidFill>
                <a:latin typeface="+mj-lt"/>
              </a:rPr>
              <a:t> </a:t>
            </a:r>
            <a:r>
              <a:rPr lang="en-US" sz="1300" b="1">
                <a:solidFill>
                  <a:schemeClr val="accent5"/>
                </a:solidFill>
                <a:latin typeface="+mj-lt"/>
              </a:rPr>
              <a:t>Gambar 3</a:t>
            </a:r>
            <a:r>
              <a:rPr lang="en-US" sz="1300">
                <a:solidFill>
                  <a:schemeClr val="accent5"/>
                </a:solidFill>
                <a:latin typeface="+mj-lt"/>
              </a:rPr>
              <a:t>. Dua buah kumparan yang berada pada jarak cukup dekat </a:t>
            </a:r>
            <a:endParaRPr lang="en-US" sz="1300" dirty="0">
              <a:solidFill>
                <a:schemeClr val="accent5"/>
              </a:solidFill>
              <a:latin typeface="+mj-lt"/>
            </a:endParaRPr>
          </a:p>
        </p:txBody>
      </p:sp>
      <p:grpSp>
        <p:nvGrpSpPr>
          <p:cNvPr id="769" name="Group 768"/>
          <p:cNvGrpSpPr/>
          <p:nvPr/>
        </p:nvGrpSpPr>
        <p:grpSpPr>
          <a:xfrm>
            <a:off x="9782290" y="1685731"/>
            <a:ext cx="2070512" cy="788848"/>
            <a:chOff x="9698768" y="3367320"/>
            <a:chExt cx="2070512" cy="788848"/>
          </a:xfrm>
        </p:grpSpPr>
        <p:sp>
          <p:nvSpPr>
            <p:cNvPr id="767" name="TextBox 766"/>
            <p:cNvSpPr txBox="1"/>
            <p:nvPr/>
          </p:nvSpPr>
          <p:spPr>
            <a:xfrm>
              <a:off x="9698768" y="3367320"/>
              <a:ext cx="171072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accent1"/>
                  </a:solidFill>
                  <a:latin typeface="+mj-lt"/>
                </a:rPr>
                <a:t>Medan Magnet </a:t>
              </a:r>
            </a:p>
            <a:p>
              <a:r>
                <a:rPr lang="en-US" sz="1600">
                  <a:solidFill>
                    <a:schemeClr val="accent1"/>
                  </a:solidFill>
                  <a:latin typeface="+mj-lt"/>
                </a:rPr>
                <a:t>Selenoid Pertama</a:t>
              </a:r>
              <a:endParaRPr lang="en-US" sz="16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768" name="TextBox 767"/>
            <p:cNvSpPr txBox="1"/>
            <p:nvPr/>
          </p:nvSpPr>
          <p:spPr>
            <a:xfrm>
              <a:off x="9698768" y="3848391"/>
              <a:ext cx="20705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70" name="Group 769"/>
          <p:cNvGrpSpPr/>
          <p:nvPr/>
        </p:nvGrpSpPr>
        <p:grpSpPr>
          <a:xfrm>
            <a:off x="9782290" y="3293860"/>
            <a:ext cx="2070512" cy="572281"/>
            <a:chOff x="9698768" y="3367320"/>
            <a:chExt cx="2070512" cy="572281"/>
          </a:xfrm>
        </p:grpSpPr>
        <p:sp>
          <p:nvSpPr>
            <p:cNvPr id="771" name="TextBox 770"/>
            <p:cNvSpPr txBox="1"/>
            <p:nvPr/>
          </p:nvSpPr>
          <p:spPr>
            <a:xfrm>
              <a:off x="9698768" y="3367320"/>
              <a:ext cx="20217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chemeClr val="accent3"/>
                  </a:solidFill>
                  <a:latin typeface="+mj-lt"/>
                </a:rPr>
                <a:t>Fluks Selenoid Kedua</a:t>
              </a:r>
              <a:endParaRPr lang="en-US" sz="1600" dirty="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772" name="TextBox 771"/>
            <p:cNvSpPr txBox="1"/>
            <p:nvPr/>
          </p:nvSpPr>
          <p:spPr>
            <a:xfrm>
              <a:off x="9698768" y="3631824"/>
              <a:ext cx="20705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773" name="Group 772"/>
          <p:cNvGrpSpPr/>
          <p:nvPr/>
        </p:nvGrpSpPr>
        <p:grpSpPr>
          <a:xfrm>
            <a:off x="9782290" y="4641058"/>
            <a:ext cx="2070512" cy="572281"/>
            <a:chOff x="9698768" y="3367320"/>
            <a:chExt cx="2070512" cy="572281"/>
          </a:xfrm>
        </p:grpSpPr>
        <p:sp>
          <p:nvSpPr>
            <p:cNvPr id="774" name="TextBox 773"/>
            <p:cNvSpPr txBox="1"/>
            <p:nvPr/>
          </p:nvSpPr>
          <p:spPr>
            <a:xfrm>
              <a:off x="9698768" y="3367320"/>
              <a:ext cx="202491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>
                  <a:solidFill>
                    <a:schemeClr val="accent5"/>
                  </a:solidFill>
                  <a:latin typeface="+mj-lt"/>
                </a:rPr>
                <a:t>GGL Induksi Fluks Kedua</a:t>
              </a:r>
              <a:endParaRPr lang="en-US" sz="1400" dirty="0">
                <a:solidFill>
                  <a:schemeClr val="accent5"/>
                </a:solidFill>
                <a:latin typeface="+mj-lt"/>
              </a:endParaRPr>
            </a:p>
          </p:txBody>
        </p:sp>
        <p:sp>
          <p:nvSpPr>
            <p:cNvPr id="775" name="TextBox 774"/>
            <p:cNvSpPr txBox="1"/>
            <p:nvPr/>
          </p:nvSpPr>
          <p:spPr>
            <a:xfrm>
              <a:off x="9698768" y="3631824"/>
              <a:ext cx="20705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79" name="Oval 778"/>
          <p:cNvSpPr/>
          <p:nvPr/>
        </p:nvSpPr>
        <p:spPr>
          <a:xfrm flipV="1">
            <a:off x="9625663" y="1806002"/>
            <a:ext cx="125808" cy="125808"/>
          </a:xfrm>
          <a:prstGeom prst="ellipse">
            <a:avLst/>
          </a:prstGeom>
          <a:solidFill>
            <a:schemeClr val="accent1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5" name="Oval 784"/>
          <p:cNvSpPr/>
          <p:nvPr/>
        </p:nvSpPr>
        <p:spPr>
          <a:xfrm flipV="1">
            <a:off x="9625663" y="3395004"/>
            <a:ext cx="125808" cy="125808"/>
          </a:xfrm>
          <a:prstGeom prst="ellipse">
            <a:avLst/>
          </a:prstGeom>
          <a:solidFill>
            <a:schemeClr val="accent3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8" name="Oval 787"/>
          <p:cNvSpPr/>
          <p:nvPr/>
        </p:nvSpPr>
        <p:spPr>
          <a:xfrm flipV="1">
            <a:off x="9631608" y="4704124"/>
            <a:ext cx="125808" cy="125808"/>
          </a:xfrm>
          <a:prstGeom prst="ellipse">
            <a:avLst/>
          </a:prstGeom>
          <a:solidFill>
            <a:schemeClr val="accent5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04" name="Group 803"/>
          <p:cNvGrpSpPr/>
          <p:nvPr/>
        </p:nvGrpSpPr>
        <p:grpSpPr>
          <a:xfrm>
            <a:off x="291553" y="1601100"/>
            <a:ext cx="2070512" cy="1434055"/>
            <a:chOff x="634808" y="2290882"/>
            <a:chExt cx="2070512" cy="1434055"/>
          </a:xfrm>
        </p:grpSpPr>
        <p:sp>
          <p:nvSpPr>
            <p:cNvPr id="791" name="TextBox 790"/>
            <p:cNvSpPr txBox="1"/>
            <p:nvPr/>
          </p:nvSpPr>
          <p:spPr>
            <a:xfrm>
              <a:off x="2520589" y="2290882"/>
              <a:ext cx="1847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endParaRPr lang="en-US" sz="1600" dirty="0">
                <a:solidFill>
                  <a:schemeClr val="accent1"/>
                </a:solidFill>
                <a:latin typeface="+mj-lt"/>
              </a:endParaRPr>
            </a:p>
          </p:txBody>
        </p:sp>
        <p:sp>
          <p:nvSpPr>
            <p:cNvPr id="792" name="TextBox 791"/>
            <p:cNvSpPr txBox="1"/>
            <p:nvPr/>
          </p:nvSpPr>
          <p:spPr>
            <a:xfrm>
              <a:off x="634808" y="2555386"/>
              <a:ext cx="2070512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medan magnet yang dihasilkan solenoid pertama berbanding lurus dengan medan magnet solenoid kedua,</a:t>
              </a:r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03" name="Group 802"/>
          <p:cNvGrpSpPr/>
          <p:nvPr/>
        </p:nvGrpSpPr>
        <p:grpSpPr>
          <a:xfrm>
            <a:off x="291553" y="3027537"/>
            <a:ext cx="2070512" cy="1357111"/>
            <a:chOff x="634808" y="3260122"/>
            <a:chExt cx="2070512" cy="1357111"/>
          </a:xfrm>
        </p:grpSpPr>
        <p:sp>
          <p:nvSpPr>
            <p:cNvPr id="794" name="TextBox 793"/>
            <p:cNvSpPr txBox="1"/>
            <p:nvPr/>
          </p:nvSpPr>
          <p:spPr>
            <a:xfrm>
              <a:off x="2520589" y="3260122"/>
              <a:ext cx="18473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endParaRPr lang="en-US" sz="1600">
                <a:solidFill>
                  <a:schemeClr val="accent3"/>
                </a:solidFill>
                <a:latin typeface="+mj-lt"/>
              </a:endParaRPr>
            </a:p>
          </p:txBody>
        </p:sp>
        <p:sp>
          <p:nvSpPr>
            <p:cNvPr id="795" name="TextBox 794"/>
            <p:cNvSpPr txBox="1"/>
            <p:nvPr/>
          </p:nvSpPr>
          <p:spPr>
            <a:xfrm>
              <a:off x="634808" y="3524626"/>
              <a:ext cx="2070512" cy="1092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sv-SE" sz="13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medan magnet yang dihasilkan di rongga medan magnet kedua lebih kecil daripada medan magnet di rongga solenoid pertama</a:t>
              </a:r>
              <a:endParaRPr lang="en-US" sz="13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02" name="Group 801"/>
          <p:cNvGrpSpPr/>
          <p:nvPr/>
        </p:nvGrpSpPr>
        <p:grpSpPr>
          <a:xfrm>
            <a:off x="235391" y="4393977"/>
            <a:ext cx="2070512" cy="1864942"/>
            <a:chOff x="634808" y="4260955"/>
            <a:chExt cx="2070512" cy="1864942"/>
          </a:xfrm>
        </p:grpSpPr>
        <p:sp>
          <p:nvSpPr>
            <p:cNvPr id="797" name="TextBox 796"/>
            <p:cNvSpPr txBox="1"/>
            <p:nvPr/>
          </p:nvSpPr>
          <p:spPr>
            <a:xfrm>
              <a:off x="1235045" y="4260955"/>
              <a:ext cx="14702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600">
                  <a:solidFill>
                    <a:schemeClr val="accent5"/>
                  </a:solidFill>
                  <a:latin typeface="+mj-lt"/>
                </a:rPr>
                <a:t>Fluks Magnetik</a:t>
              </a:r>
              <a:endParaRPr lang="en-US" sz="1600" dirty="0">
                <a:solidFill>
                  <a:schemeClr val="accent5"/>
                </a:solidFill>
                <a:latin typeface="+mj-lt"/>
              </a:endParaRPr>
            </a:p>
          </p:txBody>
        </p:sp>
        <p:sp>
          <p:nvSpPr>
            <p:cNvPr id="798" name="TextBox 797"/>
            <p:cNvSpPr txBox="1"/>
            <p:nvPr/>
          </p:nvSpPr>
          <p:spPr>
            <a:xfrm>
              <a:off x="634808" y="4525459"/>
              <a:ext cx="2070512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t-BR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Jika luas</a:t>
              </a:r>
            </a:p>
            <a:p>
              <a:pPr algn="r"/>
              <a:r>
                <a:rPr lang="pt-BR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penampang solenoid kedua adalah A</a:t>
              </a:r>
              <a:r>
                <a:rPr lang="pt-BR" sz="11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2, </a:t>
              </a:r>
              <a:r>
                <a:rPr lang="pt-BR" sz="1400">
                  <a:solidFill>
                    <a:schemeClr val="tx2">
                      <a:lumMod val="75000"/>
                      <a:lumOff val="25000"/>
                    </a:schemeClr>
                  </a:solidFill>
                </a:rPr>
                <a:t>maka fluks Medan Magnetik:</a:t>
              </a:r>
            </a:p>
            <a:p>
              <a:pPr algn="r"/>
              <a:endParaRPr lang="pt-BR" sz="140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  <a:p>
              <a:pPr algn="r"/>
              <a:endParaRPr lang="pt-BR" sz="140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  <a:p>
              <a:pPr algn="r"/>
              <a:endParaRPr lang="en-US" sz="1400" dirty="0">
                <a:solidFill>
                  <a:schemeClr val="tx2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99" name="Oval 798"/>
          <p:cNvSpPr/>
          <p:nvPr/>
        </p:nvSpPr>
        <p:spPr>
          <a:xfrm flipV="1">
            <a:off x="2380777" y="1622827"/>
            <a:ext cx="125808" cy="125808"/>
          </a:xfrm>
          <a:prstGeom prst="ellipse">
            <a:avLst/>
          </a:prstGeom>
          <a:solidFill>
            <a:schemeClr val="accent1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00" name="Oval 799"/>
          <p:cNvSpPr/>
          <p:nvPr/>
        </p:nvSpPr>
        <p:spPr>
          <a:xfrm flipV="1">
            <a:off x="2380777" y="3100976"/>
            <a:ext cx="125808" cy="125808"/>
          </a:xfrm>
          <a:prstGeom prst="ellipse">
            <a:avLst/>
          </a:prstGeom>
          <a:solidFill>
            <a:schemeClr val="accent3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01" name="Oval 800"/>
          <p:cNvSpPr/>
          <p:nvPr/>
        </p:nvSpPr>
        <p:spPr>
          <a:xfrm flipV="1">
            <a:off x="2386722" y="4507815"/>
            <a:ext cx="125808" cy="125808"/>
          </a:xfrm>
          <a:prstGeom prst="ellipse">
            <a:avLst/>
          </a:prstGeom>
          <a:solidFill>
            <a:schemeClr val="accent5"/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161F4F-0938-2E34-30F2-BC87E485A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4474" y="2586403"/>
            <a:ext cx="4259747" cy="18325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2C3BB66-B4ED-C1F6-44D5-E83B22E338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401" y="1552846"/>
            <a:ext cx="685896" cy="3143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3B2C05-5798-61AC-32B6-2973C01E11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8725" y="3051710"/>
            <a:ext cx="800212" cy="295316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FA1B23B3-9A5D-0A17-DEB6-F532A698579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850" y="5632278"/>
            <a:ext cx="1882904" cy="94785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42AB19A-8292-4635-3ED2-9D4241455B1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60997" y="2227903"/>
            <a:ext cx="1153309" cy="4639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0E73F05-427D-0D8F-BB22-508853614D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32594" y="3636511"/>
            <a:ext cx="1530863" cy="459259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A18A75E-790F-CCA6-37CF-A5BB73AD80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20192" y="5019547"/>
            <a:ext cx="1543265" cy="117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10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0"/>
                            </p:stCondLst>
                            <p:childTnLst>
                              <p:par>
                                <p:cTn id="8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500"/>
                            </p:stCondLst>
                            <p:childTnLst>
                              <p:par>
                                <p:cTn id="8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500"/>
                            </p:stCondLst>
                            <p:childTnLst>
                              <p:par>
                                <p:cTn id="8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7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6000"/>
                            </p:stCondLst>
                            <p:childTnLst>
                              <p:par>
                                <p:cTn id="9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500"/>
                            </p:stCondLst>
                            <p:childTnLst>
                              <p:par>
                                <p:cTn id="10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7000"/>
                            </p:stCondLst>
                            <p:childTnLst>
                              <p:par>
                                <p:cTn id="10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56" grpId="0"/>
      <p:bldP spid="779" grpId="0" animBg="1"/>
      <p:bldP spid="785" grpId="0" animBg="1"/>
      <p:bldP spid="788" grpId="0" animBg="1"/>
      <p:bldP spid="799" grpId="0" animBg="1"/>
      <p:bldP spid="800" grpId="0" animBg="1"/>
      <p:bldP spid="8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3611126" y="1616893"/>
            <a:ext cx="5340351" cy="5014912"/>
            <a:chOff x="3611126" y="1616893"/>
            <a:chExt cx="5340351" cy="5014912"/>
          </a:xfrm>
        </p:grpSpPr>
        <p:sp>
          <p:nvSpPr>
            <p:cNvPr id="4" name="Freeform 46"/>
            <p:cNvSpPr>
              <a:spLocks/>
            </p:cNvSpPr>
            <p:nvPr/>
          </p:nvSpPr>
          <p:spPr bwMode="auto">
            <a:xfrm>
              <a:off x="6038414" y="3555230"/>
              <a:ext cx="2913063" cy="2854325"/>
            </a:xfrm>
            <a:custGeom>
              <a:avLst/>
              <a:gdLst>
                <a:gd name="T0" fmla="*/ 1007 w 1007"/>
                <a:gd name="T1" fmla="*/ 700 h 986"/>
                <a:gd name="T2" fmla="*/ 877 w 1007"/>
                <a:gd name="T3" fmla="*/ 570 h 986"/>
                <a:gd name="T4" fmla="*/ 865 w 1007"/>
                <a:gd name="T5" fmla="*/ 658 h 986"/>
                <a:gd name="T6" fmla="*/ 208 w 1007"/>
                <a:gd name="T7" fmla="*/ 0 h 986"/>
                <a:gd name="T8" fmla="*/ 19 w 1007"/>
                <a:gd name="T9" fmla="*/ 189 h 986"/>
                <a:gd name="T10" fmla="*/ 673 w 1007"/>
                <a:gd name="T11" fmla="*/ 846 h 986"/>
                <a:gd name="T12" fmla="*/ 592 w 1007"/>
                <a:gd name="T13" fmla="*/ 856 h 986"/>
                <a:gd name="T14" fmla="*/ 722 w 1007"/>
                <a:gd name="T15" fmla="*/ 986 h 986"/>
                <a:gd name="T16" fmla="*/ 975 w 1007"/>
                <a:gd name="T17" fmla="*/ 954 h 986"/>
                <a:gd name="T18" fmla="*/ 975 w 1007"/>
                <a:gd name="T19" fmla="*/ 954 h 986"/>
                <a:gd name="T20" fmla="*/ 994 w 1007"/>
                <a:gd name="T21" fmla="*/ 806 h 986"/>
                <a:gd name="T22" fmla="*/ 993 w 1007"/>
                <a:gd name="T23" fmla="*/ 806 h 986"/>
                <a:gd name="T24" fmla="*/ 1007 w 1007"/>
                <a:gd name="T25" fmla="*/ 700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07" h="986">
                  <a:moveTo>
                    <a:pt x="1007" y="700"/>
                  </a:moveTo>
                  <a:cubicBezTo>
                    <a:pt x="877" y="570"/>
                    <a:pt x="877" y="570"/>
                    <a:pt x="877" y="570"/>
                  </a:cubicBezTo>
                  <a:cubicBezTo>
                    <a:pt x="865" y="658"/>
                    <a:pt x="865" y="658"/>
                    <a:pt x="865" y="658"/>
                  </a:cubicBezTo>
                  <a:cubicBezTo>
                    <a:pt x="705" y="498"/>
                    <a:pt x="401" y="193"/>
                    <a:pt x="208" y="0"/>
                  </a:cubicBezTo>
                  <a:cubicBezTo>
                    <a:pt x="118" y="89"/>
                    <a:pt x="43" y="164"/>
                    <a:pt x="19" y="189"/>
                  </a:cubicBezTo>
                  <a:cubicBezTo>
                    <a:pt x="0" y="170"/>
                    <a:pt x="458" y="630"/>
                    <a:pt x="673" y="846"/>
                  </a:cubicBezTo>
                  <a:cubicBezTo>
                    <a:pt x="592" y="856"/>
                    <a:pt x="592" y="856"/>
                    <a:pt x="592" y="856"/>
                  </a:cubicBezTo>
                  <a:cubicBezTo>
                    <a:pt x="722" y="986"/>
                    <a:pt x="722" y="986"/>
                    <a:pt x="722" y="986"/>
                  </a:cubicBezTo>
                  <a:cubicBezTo>
                    <a:pt x="975" y="954"/>
                    <a:pt x="975" y="954"/>
                    <a:pt x="975" y="954"/>
                  </a:cubicBezTo>
                  <a:cubicBezTo>
                    <a:pt x="975" y="954"/>
                    <a:pt x="975" y="954"/>
                    <a:pt x="975" y="954"/>
                  </a:cubicBezTo>
                  <a:cubicBezTo>
                    <a:pt x="994" y="806"/>
                    <a:pt x="994" y="806"/>
                    <a:pt x="994" y="806"/>
                  </a:cubicBezTo>
                  <a:cubicBezTo>
                    <a:pt x="993" y="806"/>
                    <a:pt x="993" y="806"/>
                    <a:pt x="993" y="806"/>
                  </a:cubicBezTo>
                  <a:lnTo>
                    <a:pt x="1007" y="7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" name="Freeform 47"/>
            <p:cNvSpPr>
              <a:spLocks/>
            </p:cNvSpPr>
            <p:nvPr/>
          </p:nvSpPr>
          <p:spPr bwMode="auto">
            <a:xfrm>
              <a:off x="4173101" y="4707755"/>
              <a:ext cx="1970088" cy="1924050"/>
            </a:xfrm>
            <a:custGeom>
              <a:avLst/>
              <a:gdLst>
                <a:gd name="T0" fmla="*/ 665 w 681"/>
                <a:gd name="T1" fmla="*/ 173 h 665"/>
                <a:gd name="T2" fmla="*/ 492 w 681"/>
                <a:gd name="T3" fmla="*/ 0 h 665"/>
                <a:gd name="T4" fmla="*/ 142 w 681"/>
                <a:gd name="T5" fmla="*/ 350 h 665"/>
                <a:gd name="T6" fmla="*/ 130 w 681"/>
                <a:gd name="T7" fmla="*/ 251 h 665"/>
                <a:gd name="T8" fmla="*/ 0 w 681"/>
                <a:gd name="T9" fmla="*/ 381 h 665"/>
                <a:gd name="T10" fmla="*/ 31 w 681"/>
                <a:gd name="T11" fmla="*/ 633 h 665"/>
                <a:gd name="T12" fmla="*/ 180 w 681"/>
                <a:gd name="T13" fmla="*/ 652 h 665"/>
                <a:gd name="T14" fmla="*/ 180 w 681"/>
                <a:gd name="T15" fmla="*/ 651 h 665"/>
                <a:gd name="T16" fmla="*/ 286 w 681"/>
                <a:gd name="T17" fmla="*/ 665 h 665"/>
                <a:gd name="T18" fmla="*/ 415 w 681"/>
                <a:gd name="T19" fmla="*/ 535 h 665"/>
                <a:gd name="T20" fmla="*/ 347 w 681"/>
                <a:gd name="T21" fmla="*/ 526 h 665"/>
                <a:gd name="T22" fmla="*/ 681 w 681"/>
                <a:gd name="T23" fmla="*/ 192 h 665"/>
                <a:gd name="T24" fmla="*/ 665 w 681"/>
                <a:gd name="T25" fmla="*/ 173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81" h="665">
                  <a:moveTo>
                    <a:pt x="665" y="173"/>
                  </a:moveTo>
                  <a:cubicBezTo>
                    <a:pt x="656" y="164"/>
                    <a:pt x="586" y="94"/>
                    <a:pt x="492" y="0"/>
                  </a:cubicBezTo>
                  <a:cubicBezTo>
                    <a:pt x="361" y="131"/>
                    <a:pt x="225" y="267"/>
                    <a:pt x="142" y="350"/>
                  </a:cubicBezTo>
                  <a:cubicBezTo>
                    <a:pt x="130" y="251"/>
                    <a:pt x="130" y="251"/>
                    <a:pt x="130" y="251"/>
                  </a:cubicBezTo>
                  <a:cubicBezTo>
                    <a:pt x="0" y="381"/>
                    <a:pt x="0" y="381"/>
                    <a:pt x="0" y="381"/>
                  </a:cubicBezTo>
                  <a:cubicBezTo>
                    <a:pt x="31" y="633"/>
                    <a:pt x="31" y="633"/>
                    <a:pt x="31" y="633"/>
                  </a:cubicBezTo>
                  <a:cubicBezTo>
                    <a:pt x="180" y="652"/>
                    <a:pt x="180" y="652"/>
                    <a:pt x="180" y="652"/>
                  </a:cubicBezTo>
                  <a:cubicBezTo>
                    <a:pt x="180" y="651"/>
                    <a:pt x="180" y="651"/>
                    <a:pt x="180" y="651"/>
                  </a:cubicBezTo>
                  <a:cubicBezTo>
                    <a:pt x="286" y="665"/>
                    <a:pt x="286" y="665"/>
                    <a:pt x="286" y="665"/>
                  </a:cubicBezTo>
                  <a:cubicBezTo>
                    <a:pt x="415" y="535"/>
                    <a:pt x="415" y="535"/>
                    <a:pt x="415" y="535"/>
                  </a:cubicBezTo>
                  <a:cubicBezTo>
                    <a:pt x="347" y="526"/>
                    <a:pt x="347" y="526"/>
                    <a:pt x="347" y="526"/>
                  </a:cubicBezTo>
                  <a:cubicBezTo>
                    <a:pt x="431" y="442"/>
                    <a:pt x="558" y="315"/>
                    <a:pt x="681" y="192"/>
                  </a:cubicBezTo>
                  <a:cubicBezTo>
                    <a:pt x="678" y="187"/>
                    <a:pt x="673" y="180"/>
                    <a:pt x="665" y="17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" name="Rectangle 48"/>
            <p:cNvSpPr>
              <a:spLocks noChangeArrowheads="1"/>
            </p:cNvSpPr>
            <p:nvPr/>
          </p:nvSpPr>
          <p:spPr bwMode="auto">
            <a:xfrm>
              <a:off x="4262001" y="6539730"/>
              <a:ext cx="1588" cy="1587"/>
            </a:xfrm>
            <a:prstGeom prst="rect">
              <a:avLst/>
            </a:prstGeom>
            <a:solidFill>
              <a:srgbClr val="7FBC4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" name="Freeform 49"/>
            <p:cNvSpPr>
              <a:spLocks/>
            </p:cNvSpPr>
            <p:nvPr/>
          </p:nvSpPr>
          <p:spPr bwMode="auto">
            <a:xfrm>
              <a:off x="5465326" y="4591868"/>
              <a:ext cx="139700" cy="161925"/>
            </a:xfrm>
            <a:custGeom>
              <a:avLst/>
              <a:gdLst>
                <a:gd name="T0" fmla="*/ 0 w 48"/>
                <a:gd name="T1" fmla="*/ 28 h 56"/>
                <a:gd name="T2" fmla="*/ 3 w 48"/>
                <a:gd name="T3" fmla="*/ 0 h 56"/>
                <a:gd name="T4" fmla="*/ 48 w 48"/>
                <a:gd name="T5" fmla="*/ 41 h 56"/>
                <a:gd name="T6" fmla="*/ 23 w 48"/>
                <a:gd name="T7" fmla="*/ 52 h 56"/>
                <a:gd name="T8" fmla="*/ 0 w 48"/>
                <a:gd name="T9" fmla="*/ 2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6">
                  <a:moveTo>
                    <a:pt x="0" y="28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48" y="41"/>
                    <a:pt x="48" y="41"/>
                    <a:pt x="48" y="41"/>
                  </a:cubicBezTo>
                  <a:cubicBezTo>
                    <a:pt x="33" y="56"/>
                    <a:pt x="23" y="52"/>
                    <a:pt x="23" y="52"/>
                  </a:cubicBezTo>
                  <a:lnTo>
                    <a:pt x="0" y="28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" name="Freeform 53"/>
            <p:cNvSpPr>
              <a:spLocks/>
            </p:cNvSpPr>
            <p:nvPr/>
          </p:nvSpPr>
          <p:spPr bwMode="auto">
            <a:xfrm>
              <a:off x="7172683" y="4082280"/>
              <a:ext cx="168275" cy="130175"/>
            </a:xfrm>
            <a:custGeom>
              <a:avLst/>
              <a:gdLst>
                <a:gd name="T0" fmla="*/ 51 w 58"/>
                <a:gd name="T1" fmla="*/ 23 h 45"/>
                <a:gd name="T2" fmla="*/ 43 w 58"/>
                <a:gd name="T3" fmla="*/ 45 h 45"/>
                <a:gd name="T4" fmla="*/ 0 w 58"/>
                <a:gd name="T5" fmla="*/ 2 h 45"/>
                <a:gd name="T6" fmla="*/ 28 w 58"/>
                <a:gd name="T7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45">
                  <a:moveTo>
                    <a:pt x="51" y="23"/>
                  </a:moveTo>
                  <a:cubicBezTo>
                    <a:pt x="51" y="23"/>
                    <a:pt x="58" y="29"/>
                    <a:pt x="43" y="45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28" y="0"/>
                    <a:pt x="28" y="0"/>
                    <a:pt x="28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" name="Freeform 55"/>
            <p:cNvSpPr>
              <a:spLocks/>
            </p:cNvSpPr>
            <p:nvPr/>
          </p:nvSpPr>
          <p:spPr bwMode="auto">
            <a:xfrm>
              <a:off x="6095564" y="5187180"/>
              <a:ext cx="130175" cy="168275"/>
            </a:xfrm>
            <a:custGeom>
              <a:avLst/>
              <a:gdLst>
                <a:gd name="T0" fmla="*/ 22 w 45"/>
                <a:gd name="T1" fmla="*/ 51 h 58"/>
                <a:gd name="T2" fmla="*/ 0 w 45"/>
                <a:gd name="T3" fmla="*/ 42 h 58"/>
                <a:gd name="T4" fmla="*/ 42 w 45"/>
                <a:gd name="T5" fmla="*/ 0 h 58"/>
                <a:gd name="T6" fmla="*/ 45 w 45"/>
                <a:gd name="T7" fmla="*/ 28 h 58"/>
                <a:gd name="T8" fmla="*/ 22 w 45"/>
                <a:gd name="T9" fmla="*/ 51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58">
                  <a:moveTo>
                    <a:pt x="22" y="51"/>
                  </a:moveTo>
                  <a:cubicBezTo>
                    <a:pt x="22" y="51"/>
                    <a:pt x="15" y="58"/>
                    <a:pt x="0" y="42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45" y="28"/>
                    <a:pt x="45" y="28"/>
                    <a:pt x="45" y="28"/>
                  </a:cubicBezTo>
                  <a:lnTo>
                    <a:pt x="22" y="51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" name="Freeform 59"/>
            <p:cNvSpPr>
              <a:spLocks/>
            </p:cNvSpPr>
            <p:nvPr/>
          </p:nvSpPr>
          <p:spPr bwMode="auto">
            <a:xfrm>
              <a:off x="3611126" y="2148705"/>
              <a:ext cx="3135313" cy="3189287"/>
            </a:xfrm>
            <a:custGeom>
              <a:avLst/>
              <a:gdLst>
                <a:gd name="T0" fmla="*/ 1050 w 1084"/>
                <a:gd name="T1" fmla="*/ 867 h 1102"/>
                <a:gd name="T2" fmla="*/ 325 w 1084"/>
                <a:gd name="T3" fmla="*/ 142 h 1102"/>
                <a:gd name="T4" fmla="*/ 415 w 1084"/>
                <a:gd name="T5" fmla="*/ 130 h 1102"/>
                <a:gd name="T6" fmla="*/ 285 w 1084"/>
                <a:gd name="T7" fmla="*/ 0 h 1102"/>
                <a:gd name="T8" fmla="*/ 31 w 1084"/>
                <a:gd name="T9" fmla="*/ 32 h 1102"/>
                <a:gd name="T10" fmla="*/ 31 w 1084"/>
                <a:gd name="T11" fmla="*/ 33 h 1102"/>
                <a:gd name="T12" fmla="*/ 12 w 1084"/>
                <a:gd name="T13" fmla="*/ 182 h 1102"/>
                <a:gd name="T14" fmla="*/ 13 w 1084"/>
                <a:gd name="T15" fmla="*/ 181 h 1102"/>
                <a:gd name="T16" fmla="*/ 0 w 1084"/>
                <a:gd name="T17" fmla="*/ 287 h 1102"/>
                <a:gd name="T18" fmla="*/ 130 w 1084"/>
                <a:gd name="T19" fmla="*/ 417 h 1102"/>
                <a:gd name="T20" fmla="*/ 140 w 1084"/>
                <a:gd name="T21" fmla="*/ 338 h 1102"/>
                <a:gd name="T22" fmla="*/ 859 w 1084"/>
                <a:gd name="T23" fmla="*/ 1057 h 1102"/>
                <a:gd name="T24" fmla="*/ 880 w 1084"/>
                <a:gd name="T25" fmla="*/ 1102 h 1102"/>
                <a:gd name="T26" fmla="*/ 987 w 1084"/>
                <a:gd name="T27" fmla="*/ 995 h 1102"/>
                <a:gd name="T28" fmla="*/ 987 w 1084"/>
                <a:gd name="T29" fmla="*/ 995 h 1102"/>
                <a:gd name="T30" fmla="*/ 1069 w 1084"/>
                <a:gd name="T31" fmla="*/ 913 h 1102"/>
                <a:gd name="T32" fmla="*/ 1050 w 1084"/>
                <a:gd name="T33" fmla="*/ 867 h 1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84" h="1102">
                  <a:moveTo>
                    <a:pt x="1050" y="867"/>
                  </a:moveTo>
                  <a:cubicBezTo>
                    <a:pt x="1022" y="839"/>
                    <a:pt x="507" y="324"/>
                    <a:pt x="325" y="142"/>
                  </a:cubicBezTo>
                  <a:cubicBezTo>
                    <a:pt x="415" y="130"/>
                    <a:pt x="415" y="130"/>
                    <a:pt x="415" y="130"/>
                  </a:cubicBezTo>
                  <a:cubicBezTo>
                    <a:pt x="285" y="0"/>
                    <a:pt x="285" y="0"/>
                    <a:pt x="285" y="0"/>
                  </a:cubicBezTo>
                  <a:cubicBezTo>
                    <a:pt x="31" y="32"/>
                    <a:pt x="31" y="32"/>
                    <a:pt x="31" y="32"/>
                  </a:cubicBezTo>
                  <a:cubicBezTo>
                    <a:pt x="31" y="33"/>
                    <a:pt x="31" y="33"/>
                    <a:pt x="31" y="33"/>
                  </a:cubicBezTo>
                  <a:cubicBezTo>
                    <a:pt x="12" y="182"/>
                    <a:pt x="12" y="182"/>
                    <a:pt x="12" y="182"/>
                  </a:cubicBezTo>
                  <a:cubicBezTo>
                    <a:pt x="13" y="181"/>
                    <a:pt x="13" y="181"/>
                    <a:pt x="13" y="181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130" y="417"/>
                    <a:pt x="130" y="417"/>
                    <a:pt x="130" y="417"/>
                  </a:cubicBezTo>
                  <a:cubicBezTo>
                    <a:pt x="140" y="338"/>
                    <a:pt x="140" y="338"/>
                    <a:pt x="140" y="338"/>
                  </a:cubicBezTo>
                  <a:cubicBezTo>
                    <a:pt x="326" y="524"/>
                    <a:pt x="832" y="1030"/>
                    <a:pt x="859" y="1057"/>
                  </a:cubicBezTo>
                  <a:cubicBezTo>
                    <a:pt x="891" y="1089"/>
                    <a:pt x="882" y="1100"/>
                    <a:pt x="880" y="1102"/>
                  </a:cubicBezTo>
                  <a:cubicBezTo>
                    <a:pt x="987" y="995"/>
                    <a:pt x="987" y="995"/>
                    <a:pt x="987" y="995"/>
                  </a:cubicBezTo>
                  <a:cubicBezTo>
                    <a:pt x="987" y="995"/>
                    <a:pt x="987" y="995"/>
                    <a:pt x="987" y="995"/>
                  </a:cubicBezTo>
                  <a:cubicBezTo>
                    <a:pt x="1069" y="913"/>
                    <a:pt x="1069" y="913"/>
                    <a:pt x="1069" y="913"/>
                  </a:cubicBezTo>
                  <a:cubicBezTo>
                    <a:pt x="1069" y="913"/>
                    <a:pt x="1084" y="901"/>
                    <a:pt x="1050" y="867"/>
                  </a:cubicBezTo>
                  <a:close/>
                </a:path>
              </a:pathLst>
            </a:custGeom>
            <a:gradFill flip="none" rotWithShape="1">
              <a:gsLst>
                <a:gs pos="75000">
                  <a:schemeClr val="accent4"/>
                </a:gs>
                <a:gs pos="0">
                  <a:schemeClr val="accent4"/>
                </a:gs>
                <a:gs pos="100000">
                  <a:schemeClr val="accent4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50800" dist="38100" dir="5400000" algn="t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" name="Freeform 64"/>
            <p:cNvSpPr>
              <a:spLocks/>
            </p:cNvSpPr>
            <p:nvPr/>
          </p:nvSpPr>
          <p:spPr bwMode="auto">
            <a:xfrm>
              <a:off x="4957326" y="3550468"/>
              <a:ext cx="1136650" cy="1185862"/>
            </a:xfrm>
            <a:custGeom>
              <a:avLst/>
              <a:gdLst>
                <a:gd name="T0" fmla="*/ 202 w 393"/>
                <a:gd name="T1" fmla="*/ 0 h 410"/>
                <a:gd name="T2" fmla="*/ 28 w 393"/>
                <a:gd name="T3" fmla="*/ 175 h 410"/>
                <a:gd name="T4" fmla="*/ 14 w 393"/>
                <a:gd name="T5" fmla="*/ 191 h 410"/>
                <a:gd name="T6" fmla="*/ 14 w 393"/>
                <a:gd name="T7" fmla="*/ 191 h 410"/>
                <a:gd name="T8" fmla="*/ 13 w 393"/>
                <a:gd name="T9" fmla="*/ 192 h 410"/>
                <a:gd name="T10" fmla="*/ 13 w 393"/>
                <a:gd name="T11" fmla="*/ 192 h 410"/>
                <a:gd name="T12" fmla="*/ 9 w 393"/>
                <a:gd name="T13" fmla="*/ 221 h 410"/>
                <a:gd name="T14" fmla="*/ 90 w 393"/>
                <a:gd name="T15" fmla="*/ 302 h 410"/>
                <a:gd name="T16" fmla="*/ 91 w 393"/>
                <a:gd name="T17" fmla="*/ 303 h 410"/>
                <a:gd name="T18" fmla="*/ 198 w 393"/>
                <a:gd name="T19" fmla="*/ 410 h 410"/>
                <a:gd name="T20" fmla="*/ 204 w 393"/>
                <a:gd name="T21" fmla="*/ 383 h 410"/>
                <a:gd name="T22" fmla="*/ 218 w 393"/>
                <a:gd name="T23" fmla="*/ 365 h 410"/>
                <a:gd name="T24" fmla="*/ 393 w 393"/>
                <a:gd name="T25" fmla="*/ 191 h 410"/>
                <a:gd name="T26" fmla="*/ 202 w 393"/>
                <a:gd name="T27" fmla="*/ 0 h 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93" h="410">
                  <a:moveTo>
                    <a:pt x="202" y="0"/>
                  </a:moveTo>
                  <a:cubicBezTo>
                    <a:pt x="110" y="92"/>
                    <a:pt x="39" y="164"/>
                    <a:pt x="28" y="175"/>
                  </a:cubicBezTo>
                  <a:cubicBezTo>
                    <a:pt x="22" y="181"/>
                    <a:pt x="18" y="186"/>
                    <a:pt x="14" y="191"/>
                  </a:cubicBezTo>
                  <a:cubicBezTo>
                    <a:pt x="14" y="191"/>
                    <a:pt x="14" y="191"/>
                    <a:pt x="14" y="191"/>
                  </a:cubicBezTo>
                  <a:cubicBezTo>
                    <a:pt x="14" y="191"/>
                    <a:pt x="14" y="192"/>
                    <a:pt x="13" y="192"/>
                  </a:cubicBezTo>
                  <a:cubicBezTo>
                    <a:pt x="13" y="192"/>
                    <a:pt x="13" y="192"/>
                    <a:pt x="13" y="192"/>
                  </a:cubicBezTo>
                  <a:cubicBezTo>
                    <a:pt x="0" y="213"/>
                    <a:pt x="9" y="221"/>
                    <a:pt x="9" y="221"/>
                  </a:cubicBezTo>
                  <a:cubicBezTo>
                    <a:pt x="90" y="302"/>
                    <a:pt x="90" y="302"/>
                    <a:pt x="90" y="302"/>
                  </a:cubicBezTo>
                  <a:cubicBezTo>
                    <a:pt x="91" y="303"/>
                    <a:pt x="91" y="303"/>
                    <a:pt x="91" y="303"/>
                  </a:cubicBezTo>
                  <a:cubicBezTo>
                    <a:pt x="198" y="410"/>
                    <a:pt x="198" y="410"/>
                    <a:pt x="198" y="410"/>
                  </a:cubicBezTo>
                  <a:cubicBezTo>
                    <a:pt x="196" y="408"/>
                    <a:pt x="191" y="401"/>
                    <a:pt x="204" y="383"/>
                  </a:cubicBezTo>
                  <a:cubicBezTo>
                    <a:pt x="207" y="378"/>
                    <a:pt x="212" y="372"/>
                    <a:pt x="218" y="365"/>
                  </a:cubicBezTo>
                  <a:cubicBezTo>
                    <a:pt x="229" y="354"/>
                    <a:pt x="301" y="283"/>
                    <a:pt x="393" y="191"/>
                  </a:cubicBezTo>
                  <a:cubicBezTo>
                    <a:pt x="335" y="133"/>
                    <a:pt x="269" y="67"/>
                    <a:pt x="202" y="0"/>
                  </a:cubicBezTo>
                  <a:close/>
                </a:path>
              </a:pathLst>
            </a:custGeom>
            <a:gradFill flip="none" rotWithShape="1">
              <a:gsLst>
                <a:gs pos="33000">
                  <a:schemeClr val="accent3"/>
                </a:gs>
                <a:gs pos="100000">
                  <a:schemeClr val="accent3">
                    <a:lumMod val="7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" name="Freeform 70"/>
            <p:cNvSpPr>
              <a:spLocks/>
            </p:cNvSpPr>
            <p:nvPr/>
          </p:nvSpPr>
          <p:spPr bwMode="auto">
            <a:xfrm>
              <a:off x="5465326" y="1616893"/>
              <a:ext cx="2540000" cy="2486025"/>
            </a:xfrm>
            <a:custGeom>
              <a:avLst/>
              <a:gdLst>
                <a:gd name="T0" fmla="*/ 878 w 878"/>
                <a:gd name="T1" fmla="*/ 285 h 859"/>
                <a:gd name="T2" fmla="*/ 846 w 878"/>
                <a:gd name="T3" fmla="*/ 32 h 859"/>
                <a:gd name="T4" fmla="*/ 698 w 878"/>
                <a:gd name="T5" fmla="*/ 13 h 859"/>
                <a:gd name="T6" fmla="*/ 698 w 878"/>
                <a:gd name="T7" fmla="*/ 14 h 859"/>
                <a:gd name="T8" fmla="*/ 591 w 878"/>
                <a:gd name="T9" fmla="*/ 0 h 859"/>
                <a:gd name="T10" fmla="*/ 461 w 878"/>
                <a:gd name="T11" fmla="*/ 130 h 859"/>
                <a:gd name="T12" fmla="*/ 552 w 878"/>
                <a:gd name="T13" fmla="*/ 142 h 859"/>
                <a:gd name="T14" fmla="*/ 26 w 878"/>
                <a:gd name="T15" fmla="*/ 668 h 859"/>
                <a:gd name="T16" fmla="*/ 217 w 878"/>
                <a:gd name="T17" fmla="*/ 859 h 859"/>
                <a:gd name="T18" fmla="*/ 738 w 878"/>
                <a:gd name="T19" fmla="*/ 338 h 859"/>
                <a:gd name="T20" fmla="*/ 748 w 878"/>
                <a:gd name="T21" fmla="*/ 415 h 859"/>
                <a:gd name="T22" fmla="*/ 878 w 878"/>
                <a:gd name="T23" fmla="*/ 285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78" h="859">
                  <a:moveTo>
                    <a:pt x="878" y="285"/>
                  </a:moveTo>
                  <a:cubicBezTo>
                    <a:pt x="846" y="32"/>
                    <a:pt x="846" y="32"/>
                    <a:pt x="846" y="32"/>
                  </a:cubicBezTo>
                  <a:cubicBezTo>
                    <a:pt x="698" y="13"/>
                    <a:pt x="698" y="13"/>
                    <a:pt x="698" y="13"/>
                  </a:cubicBezTo>
                  <a:cubicBezTo>
                    <a:pt x="698" y="14"/>
                    <a:pt x="698" y="14"/>
                    <a:pt x="698" y="14"/>
                  </a:cubicBezTo>
                  <a:cubicBezTo>
                    <a:pt x="591" y="0"/>
                    <a:pt x="591" y="0"/>
                    <a:pt x="591" y="0"/>
                  </a:cubicBezTo>
                  <a:cubicBezTo>
                    <a:pt x="461" y="130"/>
                    <a:pt x="461" y="130"/>
                    <a:pt x="461" y="130"/>
                  </a:cubicBezTo>
                  <a:cubicBezTo>
                    <a:pt x="552" y="142"/>
                    <a:pt x="552" y="142"/>
                    <a:pt x="552" y="142"/>
                  </a:cubicBezTo>
                  <a:cubicBezTo>
                    <a:pt x="389" y="306"/>
                    <a:pt x="0" y="695"/>
                    <a:pt x="26" y="668"/>
                  </a:cubicBezTo>
                  <a:cubicBezTo>
                    <a:pt x="93" y="735"/>
                    <a:pt x="159" y="801"/>
                    <a:pt x="217" y="859"/>
                  </a:cubicBezTo>
                  <a:cubicBezTo>
                    <a:pt x="273" y="803"/>
                    <a:pt x="591" y="485"/>
                    <a:pt x="738" y="338"/>
                  </a:cubicBezTo>
                  <a:cubicBezTo>
                    <a:pt x="748" y="415"/>
                    <a:pt x="748" y="415"/>
                    <a:pt x="748" y="415"/>
                  </a:cubicBezTo>
                  <a:lnTo>
                    <a:pt x="878" y="28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82"/>
            <p:cNvSpPr>
              <a:spLocks/>
            </p:cNvSpPr>
            <p:nvPr/>
          </p:nvSpPr>
          <p:spPr bwMode="auto">
            <a:xfrm>
              <a:off x="5497076" y="2990848"/>
              <a:ext cx="1206490" cy="1178739"/>
            </a:xfrm>
            <a:custGeom>
              <a:avLst/>
              <a:gdLst>
                <a:gd name="T0" fmla="*/ 15 w 404"/>
                <a:gd name="T1" fmla="*/ 199 h 397"/>
                <a:gd name="T2" fmla="*/ 15 w 404"/>
                <a:gd name="T3" fmla="*/ 199 h 397"/>
                <a:gd name="T4" fmla="*/ 213 w 404"/>
                <a:gd name="T5" fmla="*/ 397 h 397"/>
                <a:gd name="T6" fmla="*/ 404 w 404"/>
                <a:gd name="T7" fmla="*/ 210 h 397"/>
                <a:gd name="T8" fmla="*/ 221 w 404"/>
                <a:gd name="T9" fmla="*/ 28 h 397"/>
                <a:gd name="T10" fmla="*/ 203 w 404"/>
                <a:gd name="T11" fmla="*/ 12 h 397"/>
                <a:gd name="T12" fmla="*/ 203 w 404"/>
                <a:gd name="T13" fmla="*/ 12 h 397"/>
                <a:gd name="T14" fmla="*/ 175 w 404"/>
                <a:gd name="T15" fmla="*/ 9 h 397"/>
                <a:gd name="T16" fmla="*/ 94 w 404"/>
                <a:gd name="T17" fmla="*/ 90 h 397"/>
                <a:gd name="T18" fmla="*/ 93 w 404"/>
                <a:gd name="T19" fmla="*/ 91 h 397"/>
                <a:gd name="T20" fmla="*/ 0 w 404"/>
                <a:gd name="T21" fmla="*/ 184 h 397"/>
                <a:gd name="T22" fmla="*/ 15 w 404"/>
                <a:gd name="T23" fmla="*/ 199 h 397"/>
                <a:gd name="connsiteX0" fmla="*/ 371 w 10326"/>
                <a:gd name="connsiteY0" fmla="*/ 4868 h 9855"/>
                <a:gd name="connsiteX1" fmla="*/ 371 w 10326"/>
                <a:gd name="connsiteY1" fmla="*/ 4868 h 9855"/>
                <a:gd name="connsiteX2" fmla="*/ 5272 w 10326"/>
                <a:gd name="connsiteY2" fmla="*/ 9855 h 9855"/>
                <a:gd name="connsiteX3" fmla="*/ 10326 w 10326"/>
                <a:gd name="connsiteY3" fmla="*/ 5477 h 9855"/>
                <a:gd name="connsiteX4" fmla="*/ 5470 w 10326"/>
                <a:gd name="connsiteY4" fmla="*/ 560 h 9855"/>
                <a:gd name="connsiteX5" fmla="*/ 5025 w 10326"/>
                <a:gd name="connsiteY5" fmla="*/ 157 h 9855"/>
                <a:gd name="connsiteX6" fmla="*/ 5025 w 10326"/>
                <a:gd name="connsiteY6" fmla="*/ 157 h 9855"/>
                <a:gd name="connsiteX7" fmla="*/ 4332 w 10326"/>
                <a:gd name="connsiteY7" fmla="*/ 82 h 9855"/>
                <a:gd name="connsiteX8" fmla="*/ 2327 w 10326"/>
                <a:gd name="connsiteY8" fmla="*/ 2122 h 9855"/>
                <a:gd name="connsiteX9" fmla="*/ 2302 w 10326"/>
                <a:gd name="connsiteY9" fmla="*/ 2147 h 9855"/>
                <a:gd name="connsiteX10" fmla="*/ 0 w 10326"/>
                <a:gd name="connsiteY10" fmla="*/ 4490 h 9855"/>
                <a:gd name="connsiteX11" fmla="*/ 371 w 10326"/>
                <a:gd name="connsiteY11" fmla="*/ 4868 h 9855"/>
                <a:gd name="connsiteX0" fmla="*/ 359 w 10000"/>
                <a:gd name="connsiteY0" fmla="*/ 4940 h 10421"/>
                <a:gd name="connsiteX1" fmla="*/ 359 w 10000"/>
                <a:gd name="connsiteY1" fmla="*/ 4940 h 10421"/>
                <a:gd name="connsiteX2" fmla="*/ 5501 w 10000"/>
                <a:gd name="connsiteY2" fmla="*/ 10421 h 10421"/>
                <a:gd name="connsiteX3" fmla="*/ 10000 w 10000"/>
                <a:gd name="connsiteY3" fmla="*/ 5558 h 10421"/>
                <a:gd name="connsiteX4" fmla="*/ 5297 w 10000"/>
                <a:gd name="connsiteY4" fmla="*/ 568 h 10421"/>
                <a:gd name="connsiteX5" fmla="*/ 4866 w 10000"/>
                <a:gd name="connsiteY5" fmla="*/ 159 h 10421"/>
                <a:gd name="connsiteX6" fmla="*/ 4866 w 10000"/>
                <a:gd name="connsiteY6" fmla="*/ 159 h 10421"/>
                <a:gd name="connsiteX7" fmla="*/ 4195 w 10000"/>
                <a:gd name="connsiteY7" fmla="*/ 83 h 10421"/>
                <a:gd name="connsiteX8" fmla="*/ 2254 w 10000"/>
                <a:gd name="connsiteY8" fmla="*/ 2153 h 10421"/>
                <a:gd name="connsiteX9" fmla="*/ 2229 w 10000"/>
                <a:gd name="connsiteY9" fmla="*/ 2179 h 10421"/>
                <a:gd name="connsiteX10" fmla="*/ 0 w 10000"/>
                <a:gd name="connsiteY10" fmla="*/ 4556 h 10421"/>
                <a:gd name="connsiteX11" fmla="*/ 359 w 10000"/>
                <a:gd name="connsiteY11" fmla="*/ 4940 h 10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000" h="10421">
                  <a:moveTo>
                    <a:pt x="359" y="4940"/>
                  </a:moveTo>
                  <a:lnTo>
                    <a:pt x="359" y="4940"/>
                  </a:lnTo>
                  <a:lnTo>
                    <a:pt x="5501" y="10421"/>
                  </a:lnTo>
                  <a:cubicBezTo>
                    <a:pt x="6076" y="9807"/>
                    <a:pt x="7867" y="7858"/>
                    <a:pt x="10000" y="5558"/>
                  </a:cubicBezTo>
                  <a:lnTo>
                    <a:pt x="5297" y="568"/>
                  </a:lnTo>
                  <a:cubicBezTo>
                    <a:pt x="4442" y="-332"/>
                    <a:pt x="4986" y="262"/>
                    <a:pt x="4866" y="159"/>
                  </a:cubicBezTo>
                  <a:lnTo>
                    <a:pt x="4866" y="159"/>
                  </a:lnTo>
                  <a:cubicBezTo>
                    <a:pt x="4387" y="-147"/>
                    <a:pt x="4195" y="83"/>
                    <a:pt x="4195" y="83"/>
                  </a:cubicBezTo>
                  <a:lnTo>
                    <a:pt x="2254" y="2153"/>
                  </a:lnTo>
                  <a:cubicBezTo>
                    <a:pt x="2246" y="2162"/>
                    <a:pt x="2237" y="2170"/>
                    <a:pt x="2229" y="2179"/>
                  </a:cubicBezTo>
                  <a:lnTo>
                    <a:pt x="0" y="4556"/>
                  </a:lnTo>
                  <a:lnTo>
                    <a:pt x="359" y="4940"/>
                  </a:lnTo>
                  <a:close/>
                </a:path>
              </a:pathLst>
            </a:custGeom>
            <a:gradFill flip="none" rotWithShape="1">
              <a:gsLst>
                <a:gs pos="25000">
                  <a:schemeClr val="accent2"/>
                </a:gs>
                <a:gs pos="100000">
                  <a:schemeClr val="accent2">
                    <a:lumMod val="75000"/>
                  </a:schemeClr>
                </a:gs>
              </a:gsLst>
              <a:lin ang="13500000" scaled="1"/>
              <a:tileRect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1" name="Freeform 57"/>
            <p:cNvSpPr>
              <a:spLocks/>
            </p:cNvSpPr>
            <p:nvPr/>
          </p:nvSpPr>
          <p:spPr bwMode="auto">
            <a:xfrm>
              <a:off x="6144776" y="3558405"/>
              <a:ext cx="1177925" cy="1152525"/>
            </a:xfrm>
            <a:custGeom>
              <a:avLst/>
              <a:gdLst>
                <a:gd name="T0" fmla="*/ 301 w 407"/>
                <a:gd name="T1" fmla="*/ 97 h 398"/>
                <a:gd name="T2" fmla="*/ 300 w 407"/>
                <a:gd name="T3" fmla="*/ 97 h 398"/>
                <a:gd name="T4" fmla="*/ 219 w 407"/>
                <a:gd name="T5" fmla="*/ 15 h 398"/>
                <a:gd name="T6" fmla="*/ 173 w 407"/>
                <a:gd name="T7" fmla="*/ 34 h 398"/>
                <a:gd name="T8" fmla="*/ 0 w 407"/>
                <a:gd name="T9" fmla="*/ 206 h 398"/>
                <a:gd name="T10" fmla="*/ 174 w 407"/>
                <a:gd name="T11" fmla="*/ 380 h 398"/>
                <a:gd name="T12" fmla="*/ 189 w 407"/>
                <a:gd name="T13" fmla="*/ 398 h 398"/>
                <a:gd name="T14" fmla="*/ 363 w 407"/>
                <a:gd name="T15" fmla="*/ 225 h 398"/>
                <a:gd name="T16" fmla="*/ 407 w 407"/>
                <a:gd name="T17" fmla="*/ 204 h 398"/>
                <a:gd name="T18" fmla="*/ 301 w 407"/>
                <a:gd name="T19" fmla="*/ 97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07" h="398">
                  <a:moveTo>
                    <a:pt x="301" y="97"/>
                  </a:moveTo>
                  <a:cubicBezTo>
                    <a:pt x="300" y="97"/>
                    <a:pt x="300" y="97"/>
                    <a:pt x="300" y="97"/>
                  </a:cubicBezTo>
                  <a:cubicBezTo>
                    <a:pt x="219" y="15"/>
                    <a:pt x="219" y="15"/>
                    <a:pt x="219" y="15"/>
                  </a:cubicBezTo>
                  <a:cubicBezTo>
                    <a:pt x="219" y="15"/>
                    <a:pt x="206" y="0"/>
                    <a:pt x="173" y="34"/>
                  </a:cubicBezTo>
                  <a:cubicBezTo>
                    <a:pt x="163" y="44"/>
                    <a:pt x="94" y="113"/>
                    <a:pt x="0" y="206"/>
                  </a:cubicBezTo>
                  <a:cubicBezTo>
                    <a:pt x="95" y="301"/>
                    <a:pt x="164" y="370"/>
                    <a:pt x="174" y="380"/>
                  </a:cubicBezTo>
                  <a:cubicBezTo>
                    <a:pt x="181" y="387"/>
                    <a:pt x="186" y="393"/>
                    <a:pt x="189" y="398"/>
                  </a:cubicBezTo>
                  <a:cubicBezTo>
                    <a:pt x="284" y="304"/>
                    <a:pt x="353" y="234"/>
                    <a:pt x="363" y="225"/>
                  </a:cubicBezTo>
                  <a:cubicBezTo>
                    <a:pt x="394" y="193"/>
                    <a:pt x="406" y="202"/>
                    <a:pt x="407" y="204"/>
                  </a:cubicBezTo>
                  <a:lnTo>
                    <a:pt x="301" y="97"/>
                  </a:lnTo>
                  <a:close/>
                </a:path>
              </a:pathLst>
            </a:custGeom>
            <a:gradFill flip="none" rotWithShape="1">
              <a:gsLst>
                <a:gs pos="2700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1890000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1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110"/>
            <p:cNvSpPr>
              <a:spLocks noChangeArrowheads="1"/>
            </p:cNvSpPr>
            <p:nvPr/>
          </p:nvSpPr>
          <p:spPr bwMode="auto">
            <a:xfrm rot="20995595">
              <a:off x="6465608" y="3975091"/>
              <a:ext cx="430433" cy="348448"/>
            </a:xfrm>
            <a:custGeom>
              <a:avLst/>
              <a:gdLst>
                <a:gd name="T0" fmla="*/ 444 w 462"/>
                <a:gd name="T1" fmla="*/ 9 h 373"/>
                <a:gd name="T2" fmla="*/ 444 w 462"/>
                <a:gd name="T3" fmla="*/ 9 h 373"/>
                <a:gd name="T4" fmla="*/ 9 w 462"/>
                <a:gd name="T5" fmla="*/ 160 h 373"/>
                <a:gd name="T6" fmla="*/ 9 w 462"/>
                <a:gd name="T7" fmla="*/ 169 h 373"/>
                <a:gd name="T8" fmla="*/ 98 w 462"/>
                <a:gd name="T9" fmla="*/ 213 h 373"/>
                <a:gd name="T10" fmla="*/ 98 w 462"/>
                <a:gd name="T11" fmla="*/ 213 h 373"/>
                <a:gd name="T12" fmla="*/ 160 w 462"/>
                <a:gd name="T13" fmla="*/ 230 h 373"/>
                <a:gd name="T14" fmla="*/ 434 w 462"/>
                <a:gd name="T15" fmla="*/ 35 h 373"/>
                <a:gd name="T16" fmla="*/ 434 w 462"/>
                <a:gd name="T17" fmla="*/ 35 h 373"/>
                <a:gd name="T18" fmla="*/ 240 w 462"/>
                <a:gd name="T19" fmla="*/ 248 h 373"/>
                <a:gd name="T20" fmla="*/ 240 w 462"/>
                <a:gd name="T21" fmla="*/ 248 h 373"/>
                <a:gd name="T22" fmla="*/ 231 w 462"/>
                <a:gd name="T23" fmla="*/ 257 h 373"/>
                <a:gd name="T24" fmla="*/ 240 w 462"/>
                <a:gd name="T25" fmla="*/ 266 h 373"/>
                <a:gd name="T26" fmla="*/ 240 w 462"/>
                <a:gd name="T27" fmla="*/ 266 h 373"/>
                <a:gd name="T28" fmla="*/ 363 w 462"/>
                <a:gd name="T29" fmla="*/ 337 h 373"/>
                <a:gd name="T30" fmla="*/ 390 w 462"/>
                <a:gd name="T31" fmla="*/ 328 h 373"/>
                <a:gd name="T32" fmla="*/ 461 w 462"/>
                <a:gd name="T33" fmla="*/ 18 h 373"/>
                <a:gd name="T34" fmla="*/ 444 w 462"/>
                <a:gd name="T35" fmla="*/ 9 h 373"/>
                <a:gd name="T36" fmla="*/ 160 w 462"/>
                <a:gd name="T37" fmla="*/ 363 h 373"/>
                <a:gd name="T38" fmla="*/ 160 w 462"/>
                <a:gd name="T39" fmla="*/ 363 h 373"/>
                <a:gd name="T40" fmla="*/ 169 w 462"/>
                <a:gd name="T41" fmla="*/ 372 h 373"/>
                <a:gd name="T42" fmla="*/ 240 w 462"/>
                <a:gd name="T43" fmla="*/ 310 h 373"/>
                <a:gd name="T44" fmla="*/ 160 w 462"/>
                <a:gd name="T45" fmla="*/ 266 h 373"/>
                <a:gd name="T46" fmla="*/ 160 w 462"/>
                <a:gd name="T47" fmla="*/ 363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62" h="373">
                  <a:moveTo>
                    <a:pt x="444" y="9"/>
                  </a:moveTo>
                  <a:lnTo>
                    <a:pt x="444" y="9"/>
                  </a:lnTo>
                  <a:cubicBezTo>
                    <a:pt x="434" y="9"/>
                    <a:pt x="18" y="160"/>
                    <a:pt x="9" y="160"/>
                  </a:cubicBezTo>
                  <a:cubicBezTo>
                    <a:pt x="0" y="160"/>
                    <a:pt x="0" y="169"/>
                    <a:pt x="9" y="169"/>
                  </a:cubicBezTo>
                  <a:cubicBezTo>
                    <a:pt x="18" y="177"/>
                    <a:pt x="98" y="213"/>
                    <a:pt x="98" y="213"/>
                  </a:cubicBezTo>
                  <a:lnTo>
                    <a:pt x="98" y="213"/>
                  </a:lnTo>
                  <a:cubicBezTo>
                    <a:pt x="160" y="230"/>
                    <a:pt x="160" y="230"/>
                    <a:pt x="160" y="230"/>
                  </a:cubicBezTo>
                  <a:cubicBezTo>
                    <a:pt x="160" y="230"/>
                    <a:pt x="425" y="35"/>
                    <a:pt x="434" y="35"/>
                  </a:cubicBezTo>
                  <a:cubicBezTo>
                    <a:pt x="434" y="26"/>
                    <a:pt x="434" y="35"/>
                    <a:pt x="434" y="35"/>
                  </a:cubicBezTo>
                  <a:lnTo>
                    <a:pt x="240" y="248"/>
                  </a:lnTo>
                  <a:lnTo>
                    <a:pt x="240" y="248"/>
                  </a:lnTo>
                  <a:cubicBezTo>
                    <a:pt x="231" y="257"/>
                    <a:pt x="231" y="257"/>
                    <a:pt x="231" y="257"/>
                  </a:cubicBezTo>
                  <a:cubicBezTo>
                    <a:pt x="240" y="266"/>
                    <a:pt x="240" y="266"/>
                    <a:pt x="240" y="266"/>
                  </a:cubicBezTo>
                  <a:lnTo>
                    <a:pt x="240" y="266"/>
                  </a:lnTo>
                  <a:cubicBezTo>
                    <a:pt x="240" y="266"/>
                    <a:pt x="363" y="328"/>
                    <a:pt x="363" y="337"/>
                  </a:cubicBezTo>
                  <a:cubicBezTo>
                    <a:pt x="372" y="337"/>
                    <a:pt x="381" y="337"/>
                    <a:pt x="390" y="328"/>
                  </a:cubicBezTo>
                  <a:cubicBezTo>
                    <a:pt x="390" y="319"/>
                    <a:pt x="461" y="26"/>
                    <a:pt x="461" y="18"/>
                  </a:cubicBezTo>
                  <a:cubicBezTo>
                    <a:pt x="461" y="9"/>
                    <a:pt x="453" y="0"/>
                    <a:pt x="444" y="9"/>
                  </a:cubicBezTo>
                  <a:close/>
                  <a:moveTo>
                    <a:pt x="160" y="363"/>
                  </a:moveTo>
                  <a:lnTo>
                    <a:pt x="160" y="363"/>
                  </a:lnTo>
                  <a:cubicBezTo>
                    <a:pt x="160" y="372"/>
                    <a:pt x="160" y="372"/>
                    <a:pt x="169" y="372"/>
                  </a:cubicBezTo>
                  <a:cubicBezTo>
                    <a:pt x="169" y="363"/>
                    <a:pt x="240" y="310"/>
                    <a:pt x="240" y="310"/>
                  </a:cubicBezTo>
                  <a:cubicBezTo>
                    <a:pt x="160" y="266"/>
                    <a:pt x="160" y="266"/>
                    <a:pt x="160" y="266"/>
                  </a:cubicBezTo>
                  <a:lnTo>
                    <a:pt x="160" y="36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/>
            </a:p>
          </p:txBody>
        </p:sp>
        <p:sp>
          <p:nvSpPr>
            <p:cNvPr id="51" name="Freeform 116"/>
            <p:cNvSpPr>
              <a:spLocks noChangeArrowheads="1"/>
            </p:cNvSpPr>
            <p:nvPr/>
          </p:nvSpPr>
          <p:spPr bwMode="auto">
            <a:xfrm rot="21287655">
              <a:off x="5948358" y="4461755"/>
              <a:ext cx="414039" cy="430433"/>
            </a:xfrm>
            <a:custGeom>
              <a:avLst/>
              <a:gdLst>
                <a:gd name="T0" fmla="*/ 400 w 445"/>
                <a:gd name="T1" fmla="*/ 159 h 462"/>
                <a:gd name="T2" fmla="*/ 400 w 445"/>
                <a:gd name="T3" fmla="*/ 159 h 462"/>
                <a:gd name="T4" fmla="*/ 266 w 445"/>
                <a:gd name="T5" fmla="*/ 8 h 462"/>
                <a:gd name="T6" fmla="*/ 36 w 445"/>
                <a:gd name="T7" fmla="*/ 248 h 462"/>
                <a:gd name="T8" fmla="*/ 9 w 445"/>
                <a:gd name="T9" fmla="*/ 319 h 462"/>
                <a:gd name="T10" fmla="*/ 81 w 445"/>
                <a:gd name="T11" fmla="*/ 355 h 462"/>
                <a:gd name="T12" fmla="*/ 98 w 445"/>
                <a:gd name="T13" fmla="*/ 346 h 462"/>
                <a:gd name="T14" fmla="*/ 134 w 445"/>
                <a:gd name="T15" fmla="*/ 372 h 462"/>
                <a:gd name="T16" fmla="*/ 160 w 445"/>
                <a:gd name="T17" fmla="*/ 434 h 462"/>
                <a:gd name="T18" fmla="*/ 187 w 445"/>
                <a:gd name="T19" fmla="*/ 452 h 462"/>
                <a:gd name="T20" fmla="*/ 240 w 445"/>
                <a:gd name="T21" fmla="*/ 434 h 462"/>
                <a:gd name="T22" fmla="*/ 249 w 445"/>
                <a:gd name="T23" fmla="*/ 416 h 462"/>
                <a:gd name="T24" fmla="*/ 231 w 445"/>
                <a:gd name="T25" fmla="*/ 390 h 462"/>
                <a:gd name="T26" fmla="*/ 204 w 445"/>
                <a:gd name="T27" fmla="*/ 337 h 462"/>
                <a:gd name="T28" fmla="*/ 231 w 445"/>
                <a:gd name="T29" fmla="*/ 310 h 462"/>
                <a:gd name="T30" fmla="*/ 417 w 445"/>
                <a:gd name="T31" fmla="*/ 355 h 462"/>
                <a:gd name="T32" fmla="*/ 400 w 445"/>
                <a:gd name="T33" fmla="*/ 159 h 462"/>
                <a:gd name="T34" fmla="*/ 390 w 445"/>
                <a:gd name="T35" fmla="*/ 310 h 462"/>
                <a:gd name="T36" fmla="*/ 390 w 445"/>
                <a:gd name="T37" fmla="*/ 310 h 462"/>
                <a:gd name="T38" fmla="*/ 302 w 445"/>
                <a:gd name="T39" fmla="*/ 204 h 462"/>
                <a:gd name="T40" fmla="*/ 284 w 445"/>
                <a:gd name="T41" fmla="*/ 62 h 462"/>
                <a:gd name="T42" fmla="*/ 364 w 445"/>
                <a:gd name="T43" fmla="*/ 177 h 462"/>
                <a:gd name="T44" fmla="*/ 390 w 445"/>
                <a:gd name="T45" fmla="*/ 310 h 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5" h="462">
                  <a:moveTo>
                    <a:pt x="400" y="159"/>
                  </a:moveTo>
                  <a:lnTo>
                    <a:pt x="400" y="159"/>
                  </a:lnTo>
                  <a:cubicBezTo>
                    <a:pt x="364" y="71"/>
                    <a:pt x="302" y="0"/>
                    <a:pt x="266" y="8"/>
                  </a:cubicBezTo>
                  <a:cubicBezTo>
                    <a:pt x="213" y="36"/>
                    <a:pt x="302" y="142"/>
                    <a:pt x="36" y="248"/>
                  </a:cubicBezTo>
                  <a:cubicBezTo>
                    <a:pt x="9" y="257"/>
                    <a:pt x="0" y="292"/>
                    <a:pt x="9" y="319"/>
                  </a:cubicBezTo>
                  <a:cubicBezTo>
                    <a:pt x="18" y="337"/>
                    <a:pt x="53" y="363"/>
                    <a:pt x="81" y="355"/>
                  </a:cubicBezTo>
                  <a:lnTo>
                    <a:pt x="98" y="346"/>
                  </a:lnTo>
                  <a:cubicBezTo>
                    <a:pt x="116" y="372"/>
                    <a:pt x="134" y="355"/>
                    <a:pt x="134" y="372"/>
                  </a:cubicBezTo>
                  <a:cubicBezTo>
                    <a:pt x="143" y="390"/>
                    <a:pt x="160" y="425"/>
                    <a:pt x="160" y="434"/>
                  </a:cubicBezTo>
                  <a:cubicBezTo>
                    <a:pt x="169" y="443"/>
                    <a:pt x="178" y="461"/>
                    <a:pt x="187" y="452"/>
                  </a:cubicBezTo>
                  <a:cubicBezTo>
                    <a:pt x="196" y="452"/>
                    <a:pt x="231" y="443"/>
                    <a:pt x="240" y="434"/>
                  </a:cubicBezTo>
                  <a:cubicBezTo>
                    <a:pt x="257" y="434"/>
                    <a:pt x="257" y="425"/>
                    <a:pt x="249" y="416"/>
                  </a:cubicBezTo>
                  <a:cubicBezTo>
                    <a:pt x="249" y="408"/>
                    <a:pt x="231" y="399"/>
                    <a:pt x="231" y="390"/>
                  </a:cubicBezTo>
                  <a:cubicBezTo>
                    <a:pt x="222" y="381"/>
                    <a:pt x="213" y="346"/>
                    <a:pt x="204" y="337"/>
                  </a:cubicBezTo>
                  <a:cubicBezTo>
                    <a:pt x="196" y="328"/>
                    <a:pt x="213" y="310"/>
                    <a:pt x="231" y="310"/>
                  </a:cubicBezTo>
                  <a:cubicBezTo>
                    <a:pt x="355" y="302"/>
                    <a:pt x="373" y="372"/>
                    <a:pt x="417" y="355"/>
                  </a:cubicBezTo>
                  <a:cubicBezTo>
                    <a:pt x="444" y="346"/>
                    <a:pt x="444" y="248"/>
                    <a:pt x="400" y="159"/>
                  </a:cubicBezTo>
                  <a:close/>
                  <a:moveTo>
                    <a:pt x="390" y="310"/>
                  </a:moveTo>
                  <a:lnTo>
                    <a:pt x="390" y="310"/>
                  </a:lnTo>
                  <a:cubicBezTo>
                    <a:pt x="381" y="310"/>
                    <a:pt x="328" y="275"/>
                    <a:pt x="302" y="204"/>
                  </a:cubicBezTo>
                  <a:cubicBezTo>
                    <a:pt x="275" y="133"/>
                    <a:pt x="275" y="62"/>
                    <a:pt x="284" y="62"/>
                  </a:cubicBezTo>
                  <a:cubicBezTo>
                    <a:pt x="293" y="62"/>
                    <a:pt x="337" y="106"/>
                    <a:pt x="364" y="177"/>
                  </a:cubicBezTo>
                  <a:cubicBezTo>
                    <a:pt x="400" y="248"/>
                    <a:pt x="390" y="302"/>
                    <a:pt x="390" y="3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/>
            </a:p>
          </p:txBody>
        </p:sp>
        <p:sp>
          <p:nvSpPr>
            <p:cNvPr id="53" name="Freeform 155"/>
            <p:cNvSpPr>
              <a:spLocks noChangeArrowheads="1"/>
            </p:cNvSpPr>
            <p:nvPr/>
          </p:nvSpPr>
          <p:spPr bwMode="auto">
            <a:xfrm>
              <a:off x="5881169" y="3324410"/>
              <a:ext cx="430436" cy="463229"/>
            </a:xfrm>
            <a:custGeom>
              <a:avLst/>
              <a:gdLst>
                <a:gd name="T0" fmla="*/ 79 w 461"/>
                <a:gd name="T1" fmla="*/ 9 h 497"/>
                <a:gd name="T2" fmla="*/ 79 w 461"/>
                <a:gd name="T3" fmla="*/ 9 h 497"/>
                <a:gd name="T4" fmla="*/ 71 w 461"/>
                <a:gd name="T5" fmla="*/ 9 h 497"/>
                <a:gd name="T6" fmla="*/ 0 w 461"/>
                <a:gd name="T7" fmla="*/ 195 h 497"/>
                <a:gd name="T8" fmla="*/ 79 w 461"/>
                <a:gd name="T9" fmla="*/ 274 h 497"/>
                <a:gd name="T10" fmla="*/ 159 w 461"/>
                <a:gd name="T11" fmla="*/ 195 h 497"/>
                <a:gd name="T12" fmla="*/ 79 w 461"/>
                <a:gd name="T13" fmla="*/ 9 h 497"/>
                <a:gd name="T14" fmla="*/ 390 w 461"/>
                <a:gd name="T15" fmla="*/ 9 h 497"/>
                <a:gd name="T16" fmla="*/ 390 w 461"/>
                <a:gd name="T17" fmla="*/ 9 h 497"/>
                <a:gd name="T18" fmla="*/ 381 w 461"/>
                <a:gd name="T19" fmla="*/ 9 h 497"/>
                <a:gd name="T20" fmla="*/ 301 w 461"/>
                <a:gd name="T21" fmla="*/ 195 h 497"/>
                <a:gd name="T22" fmla="*/ 381 w 461"/>
                <a:gd name="T23" fmla="*/ 274 h 497"/>
                <a:gd name="T24" fmla="*/ 460 w 461"/>
                <a:gd name="T25" fmla="*/ 195 h 497"/>
                <a:gd name="T26" fmla="*/ 390 w 461"/>
                <a:gd name="T27" fmla="*/ 9 h 497"/>
                <a:gd name="T28" fmla="*/ 230 w 461"/>
                <a:gd name="T29" fmla="*/ 221 h 497"/>
                <a:gd name="T30" fmla="*/ 230 w 461"/>
                <a:gd name="T31" fmla="*/ 221 h 497"/>
                <a:gd name="T32" fmla="*/ 150 w 461"/>
                <a:gd name="T33" fmla="*/ 417 h 497"/>
                <a:gd name="T34" fmla="*/ 230 w 461"/>
                <a:gd name="T35" fmla="*/ 496 h 497"/>
                <a:gd name="T36" fmla="*/ 310 w 461"/>
                <a:gd name="T37" fmla="*/ 417 h 497"/>
                <a:gd name="T38" fmla="*/ 230 w 461"/>
                <a:gd name="T39" fmla="*/ 221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61" h="497">
                  <a:moveTo>
                    <a:pt x="79" y="9"/>
                  </a:moveTo>
                  <a:lnTo>
                    <a:pt x="79" y="9"/>
                  </a:lnTo>
                  <a:cubicBezTo>
                    <a:pt x="79" y="0"/>
                    <a:pt x="71" y="0"/>
                    <a:pt x="71" y="9"/>
                  </a:cubicBezTo>
                  <a:cubicBezTo>
                    <a:pt x="62" y="107"/>
                    <a:pt x="0" y="124"/>
                    <a:pt x="0" y="195"/>
                  </a:cubicBezTo>
                  <a:cubicBezTo>
                    <a:pt x="0" y="239"/>
                    <a:pt x="35" y="274"/>
                    <a:pt x="79" y="274"/>
                  </a:cubicBezTo>
                  <a:cubicBezTo>
                    <a:pt x="124" y="274"/>
                    <a:pt x="159" y="239"/>
                    <a:pt x="159" y="195"/>
                  </a:cubicBezTo>
                  <a:cubicBezTo>
                    <a:pt x="159" y="124"/>
                    <a:pt x="88" y="107"/>
                    <a:pt x="79" y="9"/>
                  </a:cubicBezTo>
                  <a:close/>
                  <a:moveTo>
                    <a:pt x="390" y="9"/>
                  </a:moveTo>
                  <a:lnTo>
                    <a:pt x="390" y="9"/>
                  </a:lnTo>
                  <a:cubicBezTo>
                    <a:pt x="390" y="0"/>
                    <a:pt x="381" y="0"/>
                    <a:pt x="381" y="9"/>
                  </a:cubicBezTo>
                  <a:cubicBezTo>
                    <a:pt x="363" y="107"/>
                    <a:pt x="301" y="124"/>
                    <a:pt x="301" y="195"/>
                  </a:cubicBezTo>
                  <a:cubicBezTo>
                    <a:pt x="301" y="239"/>
                    <a:pt x="336" y="274"/>
                    <a:pt x="381" y="274"/>
                  </a:cubicBezTo>
                  <a:cubicBezTo>
                    <a:pt x="425" y="274"/>
                    <a:pt x="460" y="239"/>
                    <a:pt x="460" y="195"/>
                  </a:cubicBezTo>
                  <a:cubicBezTo>
                    <a:pt x="460" y="124"/>
                    <a:pt x="398" y="107"/>
                    <a:pt x="390" y="9"/>
                  </a:cubicBezTo>
                  <a:close/>
                  <a:moveTo>
                    <a:pt x="230" y="221"/>
                  </a:moveTo>
                  <a:lnTo>
                    <a:pt x="230" y="221"/>
                  </a:lnTo>
                  <a:cubicBezTo>
                    <a:pt x="212" y="328"/>
                    <a:pt x="150" y="345"/>
                    <a:pt x="150" y="417"/>
                  </a:cubicBezTo>
                  <a:cubicBezTo>
                    <a:pt x="150" y="461"/>
                    <a:pt x="185" y="496"/>
                    <a:pt x="230" y="496"/>
                  </a:cubicBezTo>
                  <a:cubicBezTo>
                    <a:pt x="275" y="496"/>
                    <a:pt x="310" y="461"/>
                    <a:pt x="310" y="417"/>
                  </a:cubicBezTo>
                  <a:cubicBezTo>
                    <a:pt x="310" y="345"/>
                    <a:pt x="247" y="328"/>
                    <a:pt x="230" y="22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/>
            </a:p>
          </p:txBody>
        </p:sp>
        <p:sp>
          <p:nvSpPr>
            <p:cNvPr id="56" name="Freeform 110"/>
            <p:cNvSpPr>
              <a:spLocks noChangeArrowheads="1"/>
            </p:cNvSpPr>
            <p:nvPr/>
          </p:nvSpPr>
          <p:spPr bwMode="auto">
            <a:xfrm rot="20995595">
              <a:off x="5272633" y="3981128"/>
              <a:ext cx="430433" cy="348448"/>
            </a:xfrm>
            <a:custGeom>
              <a:avLst/>
              <a:gdLst>
                <a:gd name="T0" fmla="*/ 444 w 462"/>
                <a:gd name="T1" fmla="*/ 9 h 373"/>
                <a:gd name="T2" fmla="*/ 444 w 462"/>
                <a:gd name="T3" fmla="*/ 9 h 373"/>
                <a:gd name="T4" fmla="*/ 9 w 462"/>
                <a:gd name="T5" fmla="*/ 160 h 373"/>
                <a:gd name="T6" fmla="*/ 9 w 462"/>
                <a:gd name="T7" fmla="*/ 169 h 373"/>
                <a:gd name="T8" fmla="*/ 98 w 462"/>
                <a:gd name="T9" fmla="*/ 213 h 373"/>
                <a:gd name="T10" fmla="*/ 98 w 462"/>
                <a:gd name="T11" fmla="*/ 213 h 373"/>
                <a:gd name="T12" fmla="*/ 160 w 462"/>
                <a:gd name="T13" fmla="*/ 230 h 373"/>
                <a:gd name="T14" fmla="*/ 434 w 462"/>
                <a:gd name="T15" fmla="*/ 35 h 373"/>
                <a:gd name="T16" fmla="*/ 434 w 462"/>
                <a:gd name="T17" fmla="*/ 35 h 373"/>
                <a:gd name="T18" fmla="*/ 240 w 462"/>
                <a:gd name="T19" fmla="*/ 248 h 373"/>
                <a:gd name="T20" fmla="*/ 240 w 462"/>
                <a:gd name="T21" fmla="*/ 248 h 373"/>
                <a:gd name="T22" fmla="*/ 231 w 462"/>
                <a:gd name="T23" fmla="*/ 257 h 373"/>
                <a:gd name="T24" fmla="*/ 240 w 462"/>
                <a:gd name="T25" fmla="*/ 266 h 373"/>
                <a:gd name="T26" fmla="*/ 240 w 462"/>
                <a:gd name="T27" fmla="*/ 266 h 373"/>
                <a:gd name="T28" fmla="*/ 363 w 462"/>
                <a:gd name="T29" fmla="*/ 337 h 373"/>
                <a:gd name="T30" fmla="*/ 390 w 462"/>
                <a:gd name="T31" fmla="*/ 328 h 373"/>
                <a:gd name="T32" fmla="*/ 461 w 462"/>
                <a:gd name="T33" fmla="*/ 18 h 373"/>
                <a:gd name="T34" fmla="*/ 444 w 462"/>
                <a:gd name="T35" fmla="*/ 9 h 373"/>
                <a:gd name="T36" fmla="*/ 160 w 462"/>
                <a:gd name="T37" fmla="*/ 363 h 373"/>
                <a:gd name="T38" fmla="*/ 160 w 462"/>
                <a:gd name="T39" fmla="*/ 363 h 373"/>
                <a:gd name="T40" fmla="*/ 169 w 462"/>
                <a:gd name="T41" fmla="*/ 372 h 373"/>
                <a:gd name="T42" fmla="*/ 240 w 462"/>
                <a:gd name="T43" fmla="*/ 310 h 373"/>
                <a:gd name="T44" fmla="*/ 160 w 462"/>
                <a:gd name="T45" fmla="*/ 266 h 373"/>
                <a:gd name="T46" fmla="*/ 160 w 462"/>
                <a:gd name="T47" fmla="*/ 363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62" h="373">
                  <a:moveTo>
                    <a:pt x="444" y="9"/>
                  </a:moveTo>
                  <a:lnTo>
                    <a:pt x="444" y="9"/>
                  </a:lnTo>
                  <a:cubicBezTo>
                    <a:pt x="434" y="9"/>
                    <a:pt x="18" y="160"/>
                    <a:pt x="9" y="160"/>
                  </a:cubicBezTo>
                  <a:cubicBezTo>
                    <a:pt x="0" y="160"/>
                    <a:pt x="0" y="169"/>
                    <a:pt x="9" y="169"/>
                  </a:cubicBezTo>
                  <a:cubicBezTo>
                    <a:pt x="18" y="177"/>
                    <a:pt x="98" y="213"/>
                    <a:pt x="98" y="213"/>
                  </a:cubicBezTo>
                  <a:lnTo>
                    <a:pt x="98" y="213"/>
                  </a:lnTo>
                  <a:cubicBezTo>
                    <a:pt x="160" y="230"/>
                    <a:pt x="160" y="230"/>
                    <a:pt x="160" y="230"/>
                  </a:cubicBezTo>
                  <a:cubicBezTo>
                    <a:pt x="160" y="230"/>
                    <a:pt x="425" y="35"/>
                    <a:pt x="434" y="35"/>
                  </a:cubicBezTo>
                  <a:cubicBezTo>
                    <a:pt x="434" y="26"/>
                    <a:pt x="434" y="35"/>
                    <a:pt x="434" y="35"/>
                  </a:cubicBezTo>
                  <a:lnTo>
                    <a:pt x="240" y="248"/>
                  </a:lnTo>
                  <a:lnTo>
                    <a:pt x="240" y="248"/>
                  </a:lnTo>
                  <a:cubicBezTo>
                    <a:pt x="231" y="257"/>
                    <a:pt x="231" y="257"/>
                    <a:pt x="231" y="257"/>
                  </a:cubicBezTo>
                  <a:cubicBezTo>
                    <a:pt x="240" y="266"/>
                    <a:pt x="240" y="266"/>
                    <a:pt x="240" y="266"/>
                  </a:cubicBezTo>
                  <a:lnTo>
                    <a:pt x="240" y="266"/>
                  </a:lnTo>
                  <a:cubicBezTo>
                    <a:pt x="240" y="266"/>
                    <a:pt x="363" y="328"/>
                    <a:pt x="363" y="337"/>
                  </a:cubicBezTo>
                  <a:cubicBezTo>
                    <a:pt x="372" y="337"/>
                    <a:pt x="381" y="337"/>
                    <a:pt x="390" y="328"/>
                  </a:cubicBezTo>
                  <a:cubicBezTo>
                    <a:pt x="390" y="319"/>
                    <a:pt x="461" y="26"/>
                    <a:pt x="461" y="18"/>
                  </a:cubicBezTo>
                  <a:cubicBezTo>
                    <a:pt x="461" y="9"/>
                    <a:pt x="453" y="0"/>
                    <a:pt x="444" y="9"/>
                  </a:cubicBezTo>
                  <a:close/>
                  <a:moveTo>
                    <a:pt x="160" y="363"/>
                  </a:moveTo>
                  <a:lnTo>
                    <a:pt x="160" y="363"/>
                  </a:lnTo>
                  <a:cubicBezTo>
                    <a:pt x="160" y="372"/>
                    <a:pt x="160" y="372"/>
                    <a:pt x="169" y="372"/>
                  </a:cubicBezTo>
                  <a:cubicBezTo>
                    <a:pt x="169" y="363"/>
                    <a:pt x="240" y="310"/>
                    <a:pt x="240" y="310"/>
                  </a:cubicBezTo>
                  <a:cubicBezTo>
                    <a:pt x="160" y="266"/>
                    <a:pt x="160" y="266"/>
                    <a:pt x="160" y="266"/>
                  </a:cubicBezTo>
                  <a:lnTo>
                    <a:pt x="160" y="36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0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594" y="468312"/>
            <a:ext cx="10515600" cy="828674"/>
          </a:xfrm>
        </p:spPr>
        <p:txBody>
          <a:bodyPr/>
          <a:lstStyle/>
          <a:p>
            <a:r>
              <a:rPr lang="en-US"/>
              <a:t>Induktansi Bersama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6</a:t>
            </a:fld>
            <a:endParaRPr lang="en-US"/>
          </a:p>
        </p:txBody>
      </p:sp>
      <p:sp>
        <p:nvSpPr>
          <p:cNvPr id="19" name="TextBox 23"/>
          <p:cNvSpPr txBox="1"/>
          <p:nvPr/>
        </p:nvSpPr>
        <p:spPr>
          <a:xfrm rot="18900000">
            <a:off x="4055599" y="5476683"/>
            <a:ext cx="208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id-ID" sz="2400" b="1" dirty="0"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377594" y="2266933"/>
            <a:ext cx="3100529" cy="1191748"/>
            <a:chOff x="643100" y="1790012"/>
            <a:chExt cx="2728490" cy="532429"/>
          </a:xfrm>
        </p:grpSpPr>
        <p:sp>
          <p:nvSpPr>
            <p:cNvPr id="38" name="TextBox 37"/>
            <p:cNvSpPr txBox="1"/>
            <p:nvPr/>
          </p:nvSpPr>
          <p:spPr>
            <a:xfrm>
              <a:off x="643100" y="1790012"/>
              <a:ext cx="2728490" cy="1650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b="1">
                  <a:solidFill>
                    <a:schemeClr val="tx2">
                      <a:lumMod val="75000"/>
                      <a:lumOff val="25000"/>
                    </a:schemeClr>
                  </a:solidFill>
                  <a:latin typeface="+mj-lt"/>
                </a:rPr>
                <a:t>Besaran Induktansi Bersama</a:t>
              </a:r>
              <a:endParaRPr lang="id-ID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048436" y="2045442"/>
              <a:ext cx="232315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endParaRPr lang="id-ID" sz="1200" dirty="0">
                <a:solidFill>
                  <a:schemeClr val="tx2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78508" y="5072482"/>
            <a:ext cx="2917772" cy="1732758"/>
            <a:chOff x="453818" y="3206074"/>
            <a:chExt cx="2917772" cy="17327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293777" y="3206074"/>
                  <a:ext cx="2077813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r"/>
                  <a:r>
                    <a:rPr lang="en-US" b="1">
                      <a:solidFill>
                        <a:schemeClr val="tx2"/>
                      </a:solidFill>
                      <a:latin typeface="+mj-lt"/>
                    </a:rPr>
                    <a:t>Nailai Parameter 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𝝃</m:t>
                      </m:r>
                    </m:oMath>
                  </a14:m>
                  <a:endParaRPr lang="id-ID" b="1" dirty="0">
                    <a:solidFill>
                      <a:schemeClr val="tx2"/>
                    </a:solidFill>
                    <a:latin typeface="+mj-lt"/>
                  </a:endParaRPr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93777" y="3206074"/>
                  <a:ext cx="2077813" cy="369332"/>
                </a:xfrm>
                <a:prstGeom prst="rect">
                  <a:avLst/>
                </a:prstGeom>
                <a:blipFill>
                  <a:blip r:embed="rId2"/>
                  <a:stretch>
                    <a:fillRect l="-1760" t="-8197" r="-1173" b="-24590"/>
                  </a:stretch>
                </a:blipFill>
              </p:spPr>
              <p:txBody>
                <a:bodyPr/>
                <a:lstStyle/>
                <a:p>
                  <a:r>
                    <a:rPr lang="en-ID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/>
                <p:cNvSpPr/>
                <p:nvPr/>
              </p:nvSpPr>
              <p:spPr>
                <a:xfrm>
                  <a:off x="453818" y="3461504"/>
                  <a:ext cx="2917772" cy="147732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r"/>
                  <a:r>
                    <a:rPr lang="id-ID" sz="1500">
                      <a:solidFill>
                        <a:schemeClr val="tx2"/>
                      </a:solidFill>
                    </a:rPr>
                    <a:t>bergantung pada jarak antara dua solenoid, dan</a:t>
                  </a:r>
                  <a:r>
                    <a:rPr lang="en-US" sz="1500">
                      <a:solidFill>
                        <a:schemeClr val="tx2"/>
                      </a:solidFill>
                    </a:rPr>
                    <a:t> </a:t>
                  </a:r>
                  <a:r>
                    <a:rPr lang="id-ID" sz="1500">
                      <a:solidFill>
                        <a:schemeClr val="tx2"/>
                      </a:solidFill>
                    </a:rPr>
                    <a:t>orientasi satu solenoid terhadap solenoid lainnya. Makin jauh jarak antara</a:t>
                  </a:r>
                  <a:r>
                    <a:rPr lang="en-US" sz="1500">
                      <a:solidFill>
                        <a:schemeClr val="tx2"/>
                      </a:solidFill>
                    </a:rPr>
                    <a:t> </a:t>
                  </a:r>
                  <a:r>
                    <a:rPr lang="id-ID" sz="1500">
                      <a:solidFill>
                        <a:schemeClr val="tx2"/>
                      </a:solidFill>
                    </a:rPr>
                    <a:t>dua solenoid maka makin kecil harga </a:t>
                  </a:r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𝝃</m:t>
                      </m:r>
                    </m:oMath>
                  </a14:m>
                  <a:r>
                    <a:rPr lang="id-ID" sz="1500">
                      <a:solidFill>
                        <a:schemeClr val="tx2"/>
                      </a:solidFill>
                    </a:rPr>
                    <a:t>.</a:t>
                  </a:r>
                  <a:endParaRPr lang="id-ID" sz="1500" dirty="0">
                    <a:solidFill>
                      <a:schemeClr val="tx2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818" y="3461504"/>
                  <a:ext cx="2917772" cy="1477328"/>
                </a:xfrm>
                <a:prstGeom prst="rect">
                  <a:avLst/>
                </a:prstGeom>
                <a:blipFill>
                  <a:blip r:embed="rId3"/>
                  <a:stretch>
                    <a:fillRect t="-826" r="-2714" b="-4959"/>
                  </a:stretch>
                </a:blipFill>
              </p:spPr>
              <p:txBody>
                <a:bodyPr/>
                <a:lstStyle/>
                <a:p>
                  <a:r>
                    <a:rPr lang="en-ID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oup 42"/>
          <p:cNvGrpSpPr/>
          <p:nvPr/>
        </p:nvGrpSpPr>
        <p:grpSpPr>
          <a:xfrm>
            <a:off x="8106264" y="1706056"/>
            <a:ext cx="2935547" cy="532429"/>
            <a:chOff x="8740322" y="1790013"/>
            <a:chExt cx="2935547" cy="532429"/>
          </a:xfrm>
        </p:grpSpPr>
        <p:sp>
          <p:nvSpPr>
            <p:cNvPr id="44" name="TextBox 43"/>
            <p:cNvSpPr txBox="1"/>
            <p:nvPr/>
          </p:nvSpPr>
          <p:spPr>
            <a:xfrm>
              <a:off x="8740322" y="1790013"/>
              <a:ext cx="2225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>
                  <a:solidFill>
                    <a:schemeClr val="tx2">
                      <a:lumMod val="75000"/>
                      <a:lumOff val="25000"/>
                    </a:schemeClr>
                  </a:solidFill>
                  <a:latin typeface="+mj-lt"/>
                </a:rPr>
                <a:t>Induktansi Bersama</a:t>
              </a:r>
              <a:endParaRPr lang="id-ID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740322" y="2045443"/>
              <a:ext cx="293554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id-ID" sz="1200" dirty="0">
                <a:solidFill>
                  <a:schemeClr val="tx2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008627" y="4619516"/>
            <a:ext cx="3151825" cy="1271093"/>
            <a:chOff x="8740323" y="3206075"/>
            <a:chExt cx="3151825" cy="1271093"/>
          </a:xfrm>
        </p:grpSpPr>
        <p:sp>
          <p:nvSpPr>
            <p:cNvPr id="47" name="TextBox 46"/>
            <p:cNvSpPr txBox="1"/>
            <p:nvPr/>
          </p:nvSpPr>
          <p:spPr>
            <a:xfrm>
              <a:off x="8740323" y="3206075"/>
              <a:ext cx="31518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>
                  <a:solidFill>
                    <a:schemeClr val="tx2">
                      <a:lumMod val="75000"/>
                      <a:lumOff val="25000"/>
                    </a:schemeClr>
                  </a:solidFill>
                  <a:latin typeface="+mj-lt"/>
                </a:rPr>
                <a:t>Bentuk Lain Induksi Bersama</a:t>
              </a:r>
              <a:endParaRPr lang="id-ID" b="1" dirty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740323" y="3461505"/>
              <a:ext cx="2950013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id-ID" sz="1500">
                  <a:solidFill>
                    <a:schemeClr val="tx2"/>
                  </a:solidFill>
                </a:rPr>
                <a:t>Jika </a:t>
              </a:r>
              <a:r>
                <a:rPr lang="en-US" sz="1500">
                  <a:solidFill>
                    <a:schemeClr val="tx2"/>
                  </a:solidFill>
                </a:rPr>
                <a:t>l</a:t>
              </a:r>
              <a:r>
                <a:rPr lang="en-US" sz="1200">
                  <a:solidFill>
                    <a:schemeClr val="tx2"/>
                  </a:solidFill>
                </a:rPr>
                <a:t>1 </a:t>
              </a:r>
              <a:r>
                <a:rPr lang="id-ID" sz="1500">
                  <a:solidFill>
                    <a:schemeClr val="tx2"/>
                  </a:solidFill>
                </a:rPr>
                <a:t>adalah panjang solenoid pertama </a:t>
              </a:r>
              <a:r>
                <a:rPr lang="en-US" sz="1500">
                  <a:solidFill>
                    <a:schemeClr val="tx2"/>
                  </a:solidFill>
                </a:rPr>
                <a:t> </a:t>
              </a:r>
              <a:r>
                <a:rPr lang="id-ID" sz="1500">
                  <a:solidFill>
                    <a:schemeClr val="tx2"/>
                  </a:solidFill>
                </a:rPr>
                <a:t>maka </a:t>
              </a:r>
              <a:r>
                <a:rPr lang="en-US" sz="1500">
                  <a:solidFill>
                    <a:schemeClr val="tx2"/>
                  </a:solidFill>
                </a:rPr>
                <a:t>n</a:t>
              </a:r>
              <a:r>
                <a:rPr lang="en-US" sz="1100">
                  <a:solidFill>
                    <a:schemeClr val="tx2"/>
                  </a:solidFill>
                </a:rPr>
                <a:t>1</a:t>
              </a:r>
              <a:r>
                <a:rPr lang="en-US" sz="1500">
                  <a:solidFill>
                    <a:schemeClr val="tx2"/>
                  </a:solidFill>
                </a:rPr>
                <a:t>=N</a:t>
              </a:r>
              <a:r>
                <a:rPr lang="en-US" sz="1100">
                  <a:solidFill>
                    <a:schemeClr val="tx2"/>
                  </a:solidFill>
                </a:rPr>
                <a:t>1</a:t>
              </a:r>
              <a:r>
                <a:rPr lang="en-US" sz="1500">
                  <a:solidFill>
                    <a:schemeClr val="tx2"/>
                  </a:solidFill>
                </a:rPr>
                <a:t>/l</a:t>
              </a:r>
              <a:r>
                <a:rPr lang="en-US" sz="1100">
                  <a:solidFill>
                    <a:schemeClr val="tx2"/>
                  </a:solidFill>
                </a:rPr>
                <a:t>1</a:t>
              </a:r>
              <a:r>
                <a:rPr lang="id-ID" sz="1500">
                  <a:solidFill>
                    <a:schemeClr val="tx2"/>
                  </a:solidFill>
                </a:rPr>
                <a:t>. </a:t>
              </a:r>
              <a:r>
                <a:rPr lang="en-US" sz="1500">
                  <a:solidFill>
                    <a:schemeClr val="tx2"/>
                  </a:solidFill>
                </a:rPr>
                <a:t>Maka</a:t>
              </a:r>
              <a:r>
                <a:rPr lang="id-ID" sz="1500">
                  <a:solidFill>
                    <a:schemeClr val="tx2"/>
                  </a:solidFill>
                </a:rPr>
                <a:t> bentuk lain induktansi bersama </a:t>
              </a:r>
              <a:r>
                <a:rPr lang="en-US" sz="1500">
                  <a:solidFill>
                    <a:schemeClr val="tx2"/>
                  </a:solidFill>
                </a:rPr>
                <a:t>yaiu</a:t>
              </a:r>
              <a:endParaRPr lang="id-ID" sz="1500" dirty="0">
                <a:solidFill>
                  <a:schemeClr val="tx2"/>
                </a:solidFill>
              </a:endParaRPr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0E0B1A75-E299-108A-ED98-354A2E46C1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3774" y="2062708"/>
            <a:ext cx="2087779" cy="55674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07F09DE-1D06-C332-1890-5EB8F4477E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1277" y="2704252"/>
            <a:ext cx="1539504" cy="74642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B73FE34-9ED0-B401-0521-6031038DB2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92814" y="5798652"/>
            <a:ext cx="1885697" cy="810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6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2" presetClass="entr" presetSubtype="1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5631540"/>
            <a:ext cx="12192000" cy="1226460"/>
          </a:xfrm>
          <a:prstGeom prst="rect">
            <a:avLst/>
          </a:prstGeom>
          <a:solidFill>
            <a:schemeClr val="accent1">
              <a:alpha val="90000"/>
            </a:schemeClr>
          </a:solidFill>
          <a:ln w="571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Cross 17"/>
          <p:cNvSpPr/>
          <p:nvPr/>
        </p:nvSpPr>
        <p:spPr>
          <a:xfrm>
            <a:off x="7916965" y="5010456"/>
            <a:ext cx="1247219" cy="1247219"/>
          </a:xfrm>
          <a:prstGeom prst="plus">
            <a:avLst>
              <a:gd name="adj" fmla="val 28883"/>
            </a:avLst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ross 18"/>
          <p:cNvSpPr/>
          <p:nvPr/>
        </p:nvSpPr>
        <p:spPr>
          <a:xfrm>
            <a:off x="9210827" y="5892935"/>
            <a:ext cx="782639" cy="782639"/>
          </a:xfrm>
          <a:prstGeom prst="plus">
            <a:avLst>
              <a:gd name="adj" fmla="val 28883"/>
            </a:avLst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ross 19"/>
          <p:cNvSpPr/>
          <p:nvPr/>
        </p:nvSpPr>
        <p:spPr>
          <a:xfrm>
            <a:off x="10113361" y="5288041"/>
            <a:ext cx="531998" cy="531998"/>
          </a:xfrm>
          <a:prstGeom prst="plus">
            <a:avLst>
              <a:gd name="adj" fmla="val 28883"/>
            </a:avLst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ross 20"/>
          <p:cNvSpPr/>
          <p:nvPr/>
        </p:nvSpPr>
        <p:spPr>
          <a:xfrm>
            <a:off x="11356875" y="6231866"/>
            <a:ext cx="531998" cy="531998"/>
          </a:xfrm>
          <a:prstGeom prst="plus">
            <a:avLst>
              <a:gd name="adj" fmla="val 28883"/>
            </a:avLst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ross 21"/>
          <p:cNvSpPr/>
          <p:nvPr/>
        </p:nvSpPr>
        <p:spPr>
          <a:xfrm>
            <a:off x="11300291" y="5899107"/>
            <a:ext cx="434626" cy="434626"/>
          </a:xfrm>
          <a:prstGeom prst="plus">
            <a:avLst>
              <a:gd name="adj" fmla="val 28883"/>
            </a:avLst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18502" y="5741614"/>
            <a:ext cx="1111084" cy="1111084"/>
          </a:xfrm>
          <a:prstGeom prst="ellipse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047054" y="5262422"/>
            <a:ext cx="1060122" cy="1060122"/>
          </a:xfrm>
          <a:prstGeom prst="ellipse">
            <a:avLst/>
          </a:prstGeom>
          <a:solidFill>
            <a:schemeClr val="tx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300182" y="4901863"/>
            <a:ext cx="798226" cy="798226"/>
          </a:xfrm>
          <a:prstGeom prst="ellipse">
            <a:avLst/>
          </a:prstGeom>
          <a:solidFill>
            <a:schemeClr val="tx1">
              <a:alpha val="3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88568" y="6037888"/>
            <a:ext cx="329326" cy="329326"/>
          </a:xfrm>
          <a:prstGeom prst="ellipse">
            <a:avLst/>
          </a:prstGeom>
          <a:solidFill>
            <a:schemeClr val="tx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457083" y="5828556"/>
            <a:ext cx="6941293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s-ES" sz="4000" b="1"/>
              <a:t>Soal 2</a:t>
            </a:r>
            <a:endParaRPr lang="en-US" sz="4000" b="1" dirty="0">
              <a:latin typeface="+mj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19C228-AAD0-67D7-8085-F84CD0D3D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789" y="853199"/>
            <a:ext cx="5258098" cy="9474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BE6880F-D03A-BFF6-CCD6-C1740A534D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658" y="2169723"/>
            <a:ext cx="2003867" cy="191090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7D58ECE-40F5-9C8E-4B0F-D0734D1043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8868" y="321558"/>
            <a:ext cx="5568070" cy="377702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813CFFC-8E0C-0133-2611-CE3FC19BCEE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855" t="1111" r="5579" b="-1111"/>
          <a:stretch/>
        </p:blipFill>
        <p:spPr>
          <a:xfrm>
            <a:off x="5648869" y="4117907"/>
            <a:ext cx="5568070" cy="1513633"/>
          </a:xfrm>
          <a:prstGeom prst="rect">
            <a:avLst/>
          </a:prstGeom>
        </p:spPr>
      </p:pic>
      <p:cxnSp>
        <p:nvCxnSpPr>
          <p:cNvPr id="29" name="Connector: Curved 28">
            <a:extLst>
              <a:ext uri="{FF2B5EF4-FFF2-40B4-BE49-F238E27FC236}">
                <a16:creationId xmlns:a16="http://schemas.microsoft.com/office/drawing/2014/main" id="{49AED504-3266-8F61-E394-3D7009CF5355}"/>
              </a:ext>
            </a:extLst>
          </p:cNvPr>
          <p:cNvCxnSpPr/>
          <p:nvPr/>
        </p:nvCxnSpPr>
        <p:spPr>
          <a:xfrm flipV="1">
            <a:off x="4284525" y="2220772"/>
            <a:ext cx="1364343" cy="1150257"/>
          </a:xfrm>
          <a:prstGeom prst="curvedConnector3">
            <a:avLst>
              <a:gd name="adj1" fmla="val 27660"/>
            </a:avLst>
          </a:prstGeom>
          <a:ln w="28575"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79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Medan Magnet dalam Rongga Selenoid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8199" y="1240317"/>
            <a:ext cx="4514027" cy="351367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4"/>
          <p:cNvSpPr/>
          <p:nvPr/>
        </p:nvSpPr>
        <p:spPr>
          <a:xfrm>
            <a:off x="6763630" y="1303791"/>
            <a:ext cx="4352738" cy="3513678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3FA9E06-D752-2EB3-0053-4E320A53225B}"/>
              </a:ext>
            </a:extLst>
          </p:cNvPr>
          <p:cNvGrpSpPr/>
          <p:nvPr/>
        </p:nvGrpSpPr>
        <p:grpSpPr>
          <a:xfrm>
            <a:off x="2286000" y="4872478"/>
            <a:ext cx="3062004" cy="1078357"/>
            <a:chOff x="1323240" y="3631731"/>
            <a:chExt cx="3772906" cy="193281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3922DC4-74A0-CB32-B4DC-3CC02C935316}"/>
                </a:ext>
              </a:extLst>
            </p:cNvPr>
            <p:cNvGrpSpPr/>
            <p:nvPr/>
          </p:nvGrpSpPr>
          <p:grpSpPr>
            <a:xfrm>
              <a:off x="1506299" y="3631731"/>
              <a:ext cx="3589847" cy="1836497"/>
              <a:chOff x="4033838" y="4830105"/>
              <a:chExt cx="3152775" cy="1612899"/>
            </a:xfrm>
          </p:grpSpPr>
          <p:sp>
            <p:nvSpPr>
              <p:cNvPr id="25" name="Freeform 3">
                <a:extLst>
                  <a:ext uri="{FF2B5EF4-FFF2-40B4-BE49-F238E27FC236}">
                    <a16:creationId xmlns:a16="http://schemas.microsoft.com/office/drawing/2014/main" id="{5943EFDE-175B-54C7-1EEC-1A3E94734E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3838" y="5298416"/>
                <a:ext cx="3152775" cy="1144588"/>
              </a:xfrm>
              <a:custGeom>
                <a:avLst/>
                <a:gdLst>
                  <a:gd name="T0" fmla="*/ 25 w 443"/>
                  <a:gd name="T1" fmla="*/ 161 h 161"/>
                  <a:gd name="T2" fmla="*/ 0 w 443"/>
                  <a:gd name="T3" fmla="*/ 50 h 161"/>
                  <a:gd name="T4" fmla="*/ 129 w 443"/>
                  <a:gd name="T5" fmla="*/ 8 h 161"/>
                  <a:gd name="T6" fmla="*/ 172 w 443"/>
                  <a:gd name="T7" fmla="*/ 3 h 161"/>
                  <a:gd name="T8" fmla="*/ 273 w 443"/>
                  <a:gd name="T9" fmla="*/ 44 h 161"/>
                  <a:gd name="T10" fmla="*/ 285 w 443"/>
                  <a:gd name="T11" fmla="*/ 48 h 161"/>
                  <a:gd name="T12" fmla="*/ 267 w 443"/>
                  <a:gd name="T13" fmla="*/ 95 h 161"/>
                  <a:gd name="T14" fmla="*/ 233 w 443"/>
                  <a:gd name="T15" fmla="*/ 84 h 161"/>
                  <a:gd name="T16" fmla="*/ 222 w 443"/>
                  <a:gd name="T17" fmla="*/ 90 h 161"/>
                  <a:gd name="T18" fmla="*/ 263 w 443"/>
                  <a:gd name="T19" fmla="*/ 103 h 161"/>
                  <a:gd name="T20" fmla="*/ 279 w 443"/>
                  <a:gd name="T21" fmla="*/ 106 h 161"/>
                  <a:gd name="T22" fmla="*/ 308 w 443"/>
                  <a:gd name="T23" fmla="*/ 58 h 161"/>
                  <a:gd name="T24" fmla="*/ 386 w 443"/>
                  <a:gd name="T25" fmla="*/ 20 h 161"/>
                  <a:gd name="T26" fmla="*/ 412 w 443"/>
                  <a:gd name="T27" fmla="*/ 63 h 161"/>
                  <a:gd name="T28" fmla="*/ 293 w 443"/>
                  <a:gd name="T29" fmla="*/ 132 h 161"/>
                  <a:gd name="T30" fmla="*/ 269 w 443"/>
                  <a:gd name="T31" fmla="*/ 136 h 161"/>
                  <a:gd name="T32" fmla="*/ 144 w 443"/>
                  <a:gd name="T33" fmla="*/ 110 h 161"/>
                  <a:gd name="T34" fmla="*/ 102 w 443"/>
                  <a:gd name="T35" fmla="*/ 116 h 161"/>
                  <a:gd name="T36" fmla="*/ 25 w 443"/>
                  <a:gd name="T37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43" h="161">
                    <a:moveTo>
                      <a:pt x="25" y="161"/>
                    </a:moveTo>
                    <a:cubicBezTo>
                      <a:pt x="0" y="50"/>
                      <a:pt x="0" y="50"/>
                      <a:pt x="0" y="50"/>
                    </a:cubicBezTo>
                    <a:cubicBezTo>
                      <a:pt x="129" y="8"/>
                      <a:pt x="129" y="8"/>
                      <a:pt x="129" y="8"/>
                    </a:cubicBezTo>
                    <a:cubicBezTo>
                      <a:pt x="144" y="1"/>
                      <a:pt x="158" y="0"/>
                      <a:pt x="172" y="3"/>
                    </a:cubicBezTo>
                    <a:cubicBezTo>
                      <a:pt x="273" y="44"/>
                      <a:pt x="273" y="44"/>
                      <a:pt x="273" y="44"/>
                    </a:cubicBezTo>
                    <a:cubicBezTo>
                      <a:pt x="285" y="48"/>
                      <a:pt x="285" y="48"/>
                      <a:pt x="285" y="48"/>
                    </a:cubicBezTo>
                    <a:cubicBezTo>
                      <a:pt x="312" y="58"/>
                      <a:pt x="305" y="107"/>
                      <a:pt x="267" y="95"/>
                    </a:cubicBezTo>
                    <a:cubicBezTo>
                      <a:pt x="233" y="84"/>
                      <a:pt x="233" y="84"/>
                      <a:pt x="233" y="84"/>
                    </a:cubicBezTo>
                    <a:cubicBezTo>
                      <a:pt x="213" y="77"/>
                      <a:pt x="212" y="86"/>
                      <a:pt x="222" y="90"/>
                    </a:cubicBezTo>
                    <a:cubicBezTo>
                      <a:pt x="263" y="103"/>
                      <a:pt x="263" y="103"/>
                      <a:pt x="263" y="103"/>
                    </a:cubicBezTo>
                    <a:cubicBezTo>
                      <a:pt x="269" y="105"/>
                      <a:pt x="272" y="106"/>
                      <a:pt x="279" y="106"/>
                    </a:cubicBezTo>
                    <a:cubicBezTo>
                      <a:pt x="299" y="105"/>
                      <a:pt x="318" y="86"/>
                      <a:pt x="308" y="58"/>
                    </a:cubicBezTo>
                    <a:cubicBezTo>
                      <a:pt x="386" y="20"/>
                      <a:pt x="386" y="20"/>
                      <a:pt x="386" y="20"/>
                    </a:cubicBezTo>
                    <a:cubicBezTo>
                      <a:pt x="417" y="3"/>
                      <a:pt x="443" y="45"/>
                      <a:pt x="412" y="63"/>
                    </a:cubicBezTo>
                    <a:cubicBezTo>
                      <a:pt x="293" y="132"/>
                      <a:pt x="293" y="132"/>
                      <a:pt x="293" y="132"/>
                    </a:cubicBezTo>
                    <a:cubicBezTo>
                      <a:pt x="284" y="137"/>
                      <a:pt x="276" y="139"/>
                      <a:pt x="269" y="136"/>
                    </a:cubicBezTo>
                    <a:cubicBezTo>
                      <a:pt x="144" y="110"/>
                      <a:pt x="144" y="110"/>
                      <a:pt x="144" y="110"/>
                    </a:cubicBezTo>
                    <a:cubicBezTo>
                      <a:pt x="123" y="106"/>
                      <a:pt x="122" y="105"/>
                      <a:pt x="102" y="116"/>
                    </a:cubicBezTo>
                    <a:cubicBezTo>
                      <a:pt x="25" y="161"/>
                      <a:pt x="25" y="161"/>
                      <a:pt x="25" y="161"/>
                    </a:cubicBez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" name="Freeform 4">
                <a:extLst>
                  <a:ext uri="{FF2B5EF4-FFF2-40B4-BE49-F238E27FC236}">
                    <a16:creationId xmlns:a16="http://schemas.microsoft.com/office/drawing/2014/main" id="{0599DDC8-20BC-D7A8-6754-94D3FA83A1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4313" y="4830105"/>
                <a:ext cx="1473200" cy="846138"/>
              </a:xfrm>
              <a:custGeom>
                <a:avLst/>
                <a:gdLst>
                  <a:gd name="T0" fmla="*/ 167 w 207"/>
                  <a:gd name="T1" fmla="*/ 48 h 119"/>
                  <a:gd name="T2" fmla="*/ 150 w 207"/>
                  <a:gd name="T3" fmla="*/ 39 h 119"/>
                  <a:gd name="T4" fmla="*/ 113 w 207"/>
                  <a:gd name="T5" fmla="*/ 20 h 119"/>
                  <a:gd name="T6" fmla="*/ 101 w 207"/>
                  <a:gd name="T7" fmla="*/ 16 h 119"/>
                  <a:gd name="T8" fmla="*/ 99 w 207"/>
                  <a:gd name="T9" fmla="*/ 18 h 119"/>
                  <a:gd name="T10" fmla="*/ 73 w 207"/>
                  <a:gd name="T11" fmla="*/ 26 h 119"/>
                  <a:gd name="T12" fmla="*/ 37 w 207"/>
                  <a:gd name="T13" fmla="*/ 36 h 119"/>
                  <a:gd name="T14" fmla="*/ 9 w 207"/>
                  <a:gd name="T15" fmla="*/ 55 h 119"/>
                  <a:gd name="T16" fmla="*/ 110 w 207"/>
                  <a:gd name="T17" fmla="*/ 107 h 119"/>
                  <a:gd name="T18" fmla="*/ 126 w 207"/>
                  <a:gd name="T19" fmla="*/ 118 h 119"/>
                  <a:gd name="T20" fmla="*/ 206 w 207"/>
                  <a:gd name="T21" fmla="*/ 80 h 119"/>
                  <a:gd name="T22" fmla="*/ 206 w 207"/>
                  <a:gd name="T23" fmla="*/ 80 h 119"/>
                  <a:gd name="T24" fmla="*/ 206 w 207"/>
                  <a:gd name="T25" fmla="*/ 80 h 119"/>
                  <a:gd name="T26" fmla="*/ 206 w 207"/>
                  <a:gd name="T27" fmla="*/ 80 h 119"/>
                  <a:gd name="T28" fmla="*/ 206 w 207"/>
                  <a:gd name="T29" fmla="*/ 80 h 119"/>
                  <a:gd name="T30" fmla="*/ 206 w 207"/>
                  <a:gd name="T31" fmla="*/ 80 h 119"/>
                  <a:gd name="T32" fmla="*/ 206 w 207"/>
                  <a:gd name="T33" fmla="*/ 80 h 119"/>
                  <a:gd name="T34" fmla="*/ 207 w 207"/>
                  <a:gd name="T35" fmla="*/ 80 h 119"/>
                  <a:gd name="T36" fmla="*/ 207 w 207"/>
                  <a:gd name="T37" fmla="*/ 80 h 119"/>
                  <a:gd name="T38" fmla="*/ 207 w 207"/>
                  <a:gd name="T39" fmla="*/ 80 h 119"/>
                  <a:gd name="T40" fmla="*/ 207 w 207"/>
                  <a:gd name="T41" fmla="*/ 80 h 119"/>
                  <a:gd name="T42" fmla="*/ 207 w 207"/>
                  <a:gd name="T43" fmla="*/ 80 h 119"/>
                  <a:gd name="T44" fmla="*/ 207 w 207"/>
                  <a:gd name="T45" fmla="*/ 79 h 119"/>
                  <a:gd name="T46" fmla="*/ 207 w 207"/>
                  <a:gd name="T47" fmla="*/ 79 h 119"/>
                  <a:gd name="T48" fmla="*/ 207 w 207"/>
                  <a:gd name="T49" fmla="*/ 79 h 119"/>
                  <a:gd name="T50" fmla="*/ 207 w 207"/>
                  <a:gd name="T51" fmla="*/ 79 h 119"/>
                  <a:gd name="T52" fmla="*/ 207 w 207"/>
                  <a:gd name="T53" fmla="*/ 79 h 119"/>
                  <a:gd name="T54" fmla="*/ 207 w 207"/>
                  <a:gd name="T55" fmla="*/ 79 h 119"/>
                  <a:gd name="T56" fmla="*/ 207 w 207"/>
                  <a:gd name="T57" fmla="*/ 79 h 119"/>
                  <a:gd name="T58" fmla="*/ 207 w 207"/>
                  <a:gd name="T59" fmla="*/ 79 h 119"/>
                  <a:gd name="T60" fmla="*/ 207 w 207"/>
                  <a:gd name="T61" fmla="*/ 79 h 119"/>
                  <a:gd name="T62" fmla="*/ 207 w 207"/>
                  <a:gd name="T63" fmla="*/ 79 h 119"/>
                  <a:gd name="T64" fmla="*/ 207 w 207"/>
                  <a:gd name="T65" fmla="*/ 79 h 119"/>
                  <a:gd name="T66" fmla="*/ 207 w 207"/>
                  <a:gd name="T67" fmla="*/ 79 h 119"/>
                  <a:gd name="T68" fmla="*/ 207 w 207"/>
                  <a:gd name="T69" fmla="*/ 79 h 119"/>
                  <a:gd name="T70" fmla="*/ 207 w 207"/>
                  <a:gd name="T71" fmla="*/ 79 h 119"/>
                  <a:gd name="T72" fmla="*/ 207 w 207"/>
                  <a:gd name="T73" fmla="*/ 79 h 119"/>
                  <a:gd name="T74" fmla="*/ 207 w 207"/>
                  <a:gd name="T75" fmla="*/ 79 h 119"/>
                  <a:gd name="T76" fmla="*/ 207 w 207"/>
                  <a:gd name="T77" fmla="*/ 79 h 119"/>
                  <a:gd name="T78" fmla="*/ 207 w 207"/>
                  <a:gd name="T79" fmla="*/ 79 h 119"/>
                  <a:gd name="T80" fmla="*/ 207 w 207"/>
                  <a:gd name="T81" fmla="*/ 79 h 119"/>
                  <a:gd name="T82" fmla="*/ 207 w 207"/>
                  <a:gd name="T83" fmla="*/ 79 h 119"/>
                  <a:gd name="T84" fmla="*/ 207 w 207"/>
                  <a:gd name="T85" fmla="*/ 79 h 119"/>
                  <a:gd name="T86" fmla="*/ 186 w 207"/>
                  <a:gd name="T87" fmla="*/ 6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07" h="119">
                    <a:moveTo>
                      <a:pt x="186" y="60"/>
                    </a:moveTo>
                    <a:cubicBezTo>
                      <a:pt x="180" y="51"/>
                      <a:pt x="171" y="49"/>
                      <a:pt x="167" y="48"/>
                    </a:cubicBezTo>
                    <a:cubicBezTo>
                      <a:pt x="165" y="48"/>
                      <a:pt x="165" y="48"/>
                      <a:pt x="164" y="46"/>
                    </a:cubicBezTo>
                    <a:cubicBezTo>
                      <a:pt x="159" y="42"/>
                      <a:pt x="155" y="39"/>
                      <a:pt x="150" y="39"/>
                    </a:cubicBezTo>
                    <a:cubicBezTo>
                      <a:pt x="144" y="39"/>
                      <a:pt x="136" y="36"/>
                      <a:pt x="130" y="32"/>
                    </a:cubicBezTo>
                    <a:cubicBezTo>
                      <a:pt x="125" y="27"/>
                      <a:pt x="120" y="22"/>
                      <a:pt x="113" y="20"/>
                    </a:cubicBezTo>
                    <a:cubicBezTo>
                      <a:pt x="115" y="16"/>
                      <a:pt x="110" y="0"/>
                      <a:pt x="107" y="4"/>
                    </a:cubicBezTo>
                    <a:cubicBezTo>
                      <a:pt x="103" y="12"/>
                      <a:pt x="101" y="16"/>
                      <a:pt x="101" y="16"/>
                    </a:cubicBezTo>
                    <a:cubicBezTo>
                      <a:pt x="101" y="17"/>
                      <a:pt x="100" y="17"/>
                      <a:pt x="100" y="18"/>
                    </a:cubicBezTo>
                    <a:cubicBezTo>
                      <a:pt x="99" y="18"/>
                      <a:pt x="99" y="18"/>
                      <a:pt x="99" y="18"/>
                    </a:cubicBezTo>
                    <a:cubicBezTo>
                      <a:pt x="96" y="18"/>
                      <a:pt x="92" y="19"/>
                      <a:pt x="87" y="19"/>
                    </a:cubicBezTo>
                    <a:cubicBezTo>
                      <a:pt x="82" y="20"/>
                      <a:pt x="79" y="24"/>
                      <a:pt x="73" y="26"/>
                    </a:cubicBezTo>
                    <a:cubicBezTo>
                      <a:pt x="67" y="27"/>
                      <a:pt x="58" y="27"/>
                      <a:pt x="54" y="30"/>
                    </a:cubicBezTo>
                    <a:cubicBezTo>
                      <a:pt x="44" y="38"/>
                      <a:pt x="46" y="33"/>
                      <a:pt x="37" y="36"/>
                    </a:cubicBezTo>
                    <a:cubicBezTo>
                      <a:pt x="28" y="38"/>
                      <a:pt x="33" y="39"/>
                      <a:pt x="23" y="46"/>
                    </a:cubicBezTo>
                    <a:cubicBezTo>
                      <a:pt x="13" y="54"/>
                      <a:pt x="17" y="52"/>
                      <a:pt x="9" y="55"/>
                    </a:cubicBezTo>
                    <a:cubicBezTo>
                      <a:pt x="6" y="56"/>
                      <a:pt x="3" y="60"/>
                      <a:pt x="0" y="63"/>
                    </a:cubicBezTo>
                    <a:cubicBezTo>
                      <a:pt x="110" y="107"/>
                      <a:pt x="110" y="107"/>
                      <a:pt x="110" y="107"/>
                    </a:cubicBezTo>
                    <a:cubicBezTo>
                      <a:pt x="116" y="110"/>
                      <a:pt x="121" y="113"/>
                      <a:pt x="125" y="119"/>
                    </a:cubicBezTo>
                    <a:cubicBezTo>
                      <a:pt x="126" y="118"/>
                      <a:pt x="126" y="118"/>
                      <a:pt x="126" y="118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5" y="76"/>
                      <a:pt x="201" y="73"/>
                      <a:pt x="200" y="71"/>
                    </a:cubicBezTo>
                    <a:cubicBezTo>
                      <a:pt x="196" y="65"/>
                      <a:pt x="190" y="66"/>
                      <a:pt x="186" y="6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  <a:lumOff val="3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83D0603-76D2-A9E3-99A6-3E486EE391BD}"/>
                </a:ext>
              </a:extLst>
            </p:cNvPr>
            <p:cNvSpPr/>
            <p:nvPr/>
          </p:nvSpPr>
          <p:spPr>
            <a:xfrm>
              <a:off x="3856848" y="3825035"/>
              <a:ext cx="405442" cy="405442"/>
            </a:xfrm>
            <a:prstGeom prst="ellipse">
              <a:avLst/>
            </a:prstGeom>
            <a:solidFill>
              <a:srgbClr val="595959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A7B8D38-4699-8E38-3B4F-5D21D9D48A2C}"/>
                </a:ext>
              </a:extLst>
            </p:cNvPr>
            <p:cNvGrpSpPr/>
            <p:nvPr/>
          </p:nvGrpSpPr>
          <p:grpSpPr>
            <a:xfrm rot="20517625">
              <a:off x="1323240" y="4545525"/>
              <a:ext cx="353373" cy="1019018"/>
              <a:chOff x="1253835" y="2261267"/>
              <a:chExt cx="189776" cy="712310"/>
            </a:xfrm>
          </p:grpSpPr>
          <p:sp>
            <p:nvSpPr>
              <p:cNvPr id="23" name="Rectangle 19">
                <a:extLst>
                  <a:ext uri="{FF2B5EF4-FFF2-40B4-BE49-F238E27FC236}">
                    <a16:creationId xmlns:a16="http://schemas.microsoft.com/office/drawing/2014/main" id="{D06552AC-FA36-BE06-5D80-C20CC50AF3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261267"/>
                <a:ext cx="189776" cy="712309"/>
              </a:xfrm>
              <a:prstGeom prst="rect">
                <a:avLst/>
              </a:prstGeom>
              <a:solidFill>
                <a:schemeClr val="tx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918F0A8-C536-6113-1628-78AFCF2DA0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807710"/>
                <a:ext cx="189776" cy="165867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717AAD0-49C2-B2DE-D120-F47B8B165664}"/>
                </a:ext>
              </a:extLst>
            </p:cNvPr>
            <p:cNvSpPr/>
            <p:nvPr/>
          </p:nvSpPr>
          <p:spPr>
            <a:xfrm>
              <a:off x="1586461" y="5392180"/>
              <a:ext cx="69011" cy="69011"/>
            </a:xfrm>
            <a:prstGeom prst="ellipse">
              <a:avLst/>
            </a:prstGeom>
            <a:solidFill>
              <a:schemeClr val="tx1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44367C3-4E10-C1AA-F816-28AC4644B48B}"/>
              </a:ext>
            </a:extLst>
          </p:cNvPr>
          <p:cNvGrpSpPr/>
          <p:nvPr/>
        </p:nvGrpSpPr>
        <p:grpSpPr>
          <a:xfrm>
            <a:off x="8323755" y="4821176"/>
            <a:ext cx="3053870" cy="1131062"/>
            <a:chOff x="1323240" y="3631731"/>
            <a:chExt cx="3772906" cy="1932812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3FC02D9-CD0A-0F9F-0101-439AA954C8CA}"/>
                </a:ext>
              </a:extLst>
            </p:cNvPr>
            <p:cNvGrpSpPr/>
            <p:nvPr/>
          </p:nvGrpSpPr>
          <p:grpSpPr>
            <a:xfrm>
              <a:off x="1506299" y="3631731"/>
              <a:ext cx="3589847" cy="1836497"/>
              <a:chOff x="4033838" y="4830105"/>
              <a:chExt cx="3152775" cy="1612899"/>
            </a:xfrm>
          </p:grpSpPr>
          <p:sp>
            <p:nvSpPr>
              <p:cNvPr id="34" name="Freeform 3">
                <a:extLst>
                  <a:ext uri="{FF2B5EF4-FFF2-40B4-BE49-F238E27FC236}">
                    <a16:creationId xmlns:a16="http://schemas.microsoft.com/office/drawing/2014/main" id="{9F88110C-D65C-1F96-F3F9-47BB778905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3838" y="5298416"/>
                <a:ext cx="3152775" cy="1144588"/>
              </a:xfrm>
              <a:custGeom>
                <a:avLst/>
                <a:gdLst>
                  <a:gd name="T0" fmla="*/ 25 w 443"/>
                  <a:gd name="T1" fmla="*/ 161 h 161"/>
                  <a:gd name="T2" fmla="*/ 0 w 443"/>
                  <a:gd name="T3" fmla="*/ 50 h 161"/>
                  <a:gd name="T4" fmla="*/ 129 w 443"/>
                  <a:gd name="T5" fmla="*/ 8 h 161"/>
                  <a:gd name="T6" fmla="*/ 172 w 443"/>
                  <a:gd name="T7" fmla="*/ 3 h 161"/>
                  <a:gd name="T8" fmla="*/ 273 w 443"/>
                  <a:gd name="T9" fmla="*/ 44 h 161"/>
                  <a:gd name="T10" fmla="*/ 285 w 443"/>
                  <a:gd name="T11" fmla="*/ 48 h 161"/>
                  <a:gd name="T12" fmla="*/ 267 w 443"/>
                  <a:gd name="T13" fmla="*/ 95 h 161"/>
                  <a:gd name="T14" fmla="*/ 233 w 443"/>
                  <a:gd name="T15" fmla="*/ 84 h 161"/>
                  <a:gd name="T16" fmla="*/ 222 w 443"/>
                  <a:gd name="T17" fmla="*/ 90 h 161"/>
                  <a:gd name="T18" fmla="*/ 263 w 443"/>
                  <a:gd name="T19" fmla="*/ 103 h 161"/>
                  <a:gd name="T20" fmla="*/ 279 w 443"/>
                  <a:gd name="T21" fmla="*/ 106 h 161"/>
                  <a:gd name="T22" fmla="*/ 308 w 443"/>
                  <a:gd name="T23" fmla="*/ 58 h 161"/>
                  <a:gd name="T24" fmla="*/ 386 w 443"/>
                  <a:gd name="T25" fmla="*/ 20 h 161"/>
                  <a:gd name="T26" fmla="*/ 412 w 443"/>
                  <a:gd name="T27" fmla="*/ 63 h 161"/>
                  <a:gd name="T28" fmla="*/ 293 w 443"/>
                  <a:gd name="T29" fmla="*/ 132 h 161"/>
                  <a:gd name="T30" fmla="*/ 269 w 443"/>
                  <a:gd name="T31" fmla="*/ 136 h 161"/>
                  <a:gd name="T32" fmla="*/ 144 w 443"/>
                  <a:gd name="T33" fmla="*/ 110 h 161"/>
                  <a:gd name="T34" fmla="*/ 102 w 443"/>
                  <a:gd name="T35" fmla="*/ 116 h 161"/>
                  <a:gd name="T36" fmla="*/ 25 w 443"/>
                  <a:gd name="T37" fmla="*/ 16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43" h="161">
                    <a:moveTo>
                      <a:pt x="25" y="161"/>
                    </a:moveTo>
                    <a:cubicBezTo>
                      <a:pt x="0" y="50"/>
                      <a:pt x="0" y="50"/>
                      <a:pt x="0" y="50"/>
                    </a:cubicBezTo>
                    <a:cubicBezTo>
                      <a:pt x="129" y="8"/>
                      <a:pt x="129" y="8"/>
                      <a:pt x="129" y="8"/>
                    </a:cubicBezTo>
                    <a:cubicBezTo>
                      <a:pt x="144" y="1"/>
                      <a:pt x="158" y="0"/>
                      <a:pt x="172" y="3"/>
                    </a:cubicBezTo>
                    <a:cubicBezTo>
                      <a:pt x="273" y="44"/>
                      <a:pt x="273" y="44"/>
                      <a:pt x="273" y="44"/>
                    </a:cubicBezTo>
                    <a:cubicBezTo>
                      <a:pt x="285" y="48"/>
                      <a:pt x="285" y="48"/>
                      <a:pt x="285" y="48"/>
                    </a:cubicBezTo>
                    <a:cubicBezTo>
                      <a:pt x="312" y="58"/>
                      <a:pt x="305" y="107"/>
                      <a:pt x="267" y="95"/>
                    </a:cubicBezTo>
                    <a:cubicBezTo>
                      <a:pt x="233" y="84"/>
                      <a:pt x="233" y="84"/>
                      <a:pt x="233" y="84"/>
                    </a:cubicBezTo>
                    <a:cubicBezTo>
                      <a:pt x="213" y="77"/>
                      <a:pt x="212" y="86"/>
                      <a:pt x="222" y="90"/>
                    </a:cubicBezTo>
                    <a:cubicBezTo>
                      <a:pt x="263" y="103"/>
                      <a:pt x="263" y="103"/>
                      <a:pt x="263" y="103"/>
                    </a:cubicBezTo>
                    <a:cubicBezTo>
                      <a:pt x="269" y="105"/>
                      <a:pt x="272" y="106"/>
                      <a:pt x="279" y="106"/>
                    </a:cubicBezTo>
                    <a:cubicBezTo>
                      <a:pt x="299" y="105"/>
                      <a:pt x="318" y="86"/>
                      <a:pt x="308" y="58"/>
                    </a:cubicBezTo>
                    <a:cubicBezTo>
                      <a:pt x="386" y="20"/>
                      <a:pt x="386" y="20"/>
                      <a:pt x="386" y="20"/>
                    </a:cubicBezTo>
                    <a:cubicBezTo>
                      <a:pt x="417" y="3"/>
                      <a:pt x="443" y="45"/>
                      <a:pt x="412" y="63"/>
                    </a:cubicBezTo>
                    <a:cubicBezTo>
                      <a:pt x="293" y="132"/>
                      <a:pt x="293" y="132"/>
                      <a:pt x="293" y="132"/>
                    </a:cubicBezTo>
                    <a:cubicBezTo>
                      <a:pt x="284" y="137"/>
                      <a:pt x="276" y="139"/>
                      <a:pt x="269" y="136"/>
                    </a:cubicBezTo>
                    <a:cubicBezTo>
                      <a:pt x="144" y="110"/>
                      <a:pt x="144" y="110"/>
                      <a:pt x="144" y="110"/>
                    </a:cubicBezTo>
                    <a:cubicBezTo>
                      <a:pt x="123" y="106"/>
                      <a:pt x="122" y="105"/>
                      <a:pt x="102" y="116"/>
                    </a:cubicBezTo>
                    <a:cubicBezTo>
                      <a:pt x="25" y="161"/>
                      <a:pt x="25" y="161"/>
                      <a:pt x="25" y="161"/>
                    </a:cubicBez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5" name="Freeform 4">
                <a:extLst>
                  <a:ext uri="{FF2B5EF4-FFF2-40B4-BE49-F238E27FC236}">
                    <a16:creationId xmlns:a16="http://schemas.microsoft.com/office/drawing/2014/main" id="{F5BDB4A2-7195-914D-518D-8726412D40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4313" y="4830105"/>
                <a:ext cx="1473200" cy="846138"/>
              </a:xfrm>
              <a:custGeom>
                <a:avLst/>
                <a:gdLst>
                  <a:gd name="T0" fmla="*/ 167 w 207"/>
                  <a:gd name="T1" fmla="*/ 48 h 119"/>
                  <a:gd name="T2" fmla="*/ 150 w 207"/>
                  <a:gd name="T3" fmla="*/ 39 h 119"/>
                  <a:gd name="T4" fmla="*/ 113 w 207"/>
                  <a:gd name="T5" fmla="*/ 20 h 119"/>
                  <a:gd name="T6" fmla="*/ 101 w 207"/>
                  <a:gd name="T7" fmla="*/ 16 h 119"/>
                  <a:gd name="T8" fmla="*/ 99 w 207"/>
                  <a:gd name="T9" fmla="*/ 18 h 119"/>
                  <a:gd name="T10" fmla="*/ 73 w 207"/>
                  <a:gd name="T11" fmla="*/ 26 h 119"/>
                  <a:gd name="T12" fmla="*/ 37 w 207"/>
                  <a:gd name="T13" fmla="*/ 36 h 119"/>
                  <a:gd name="T14" fmla="*/ 9 w 207"/>
                  <a:gd name="T15" fmla="*/ 55 h 119"/>
                  <a:gd name="T16" fmla="*/ 110 w 207"/>
                  <a:gd name="T17" fmla="*/ 107 h 119"/>
                  <a:gd name="T18" fmla="*/ 126 w 207"/>
                  <a:gd name="T19" fmla="*/ 118 h 119"/>
                  <a:gd name="T20" fmla="*/ 206 w 207"/>
                  <a:gd name="T21" fmla="*/ 80 h 119"/>
                  <a:gd name="T22" fmla="*/ 206 w 207"/>
                  <a:gd name="T23" fmla="*/ 80 h 119"/>
                  <a:gd name="T24" fmla="*/ 206 w 207"/>
                  <a:gd name="T25" fmla="*/ 80 h 119"/>
                  <a:gd name="T26" fmla="*/ 206 w 207"/>
                  <a:gd name="T27" fmla="*/ 80 h 119"/>
                  <a:gd name="T28" fmla="*/ 206 w 207"/>
                  <a:gd name="T29" fmla="*/ 80 h 119"/>
                  <a:gd name="T30" fmla="*/ 206 w 207"/>
                  <a:gd name="T31" fmla="*/ 80 h 119"/>
                  <a:gd name="T32" fmla="*/ 206 w 207"/>
                  <a:gd name="T33" fmla="*/ 80 h 119"/>
                  <a:gd name="T34" fmla="*/ 207 w 207"/>
                  <a:gd name="T35" fmla="*/ 80 h 119"/>
                  <a:gd name="T36" fmla="*/ 207 w 207"/>
                  <a:gd name="T37" fmla="*/ 80 h 119"/>
                  <a:gd name="T38" fmla="*/ 207 w 207"/>
                  <a:gd name="T39" fmla="*/ 80 h 119"/>
                  <a:gd name="T40" fmla="*/ 207 w 207"/>
                  <a:gd name="T41" fmla="*/ 80 h 119"/>
                  <a:gd name="T42" fmla="*/ 207 w 207"/>
                  <a:gd name="T43" fmla="*/ 80 h 119"/>
                  <a:gd name="T44" fmla="*/ 207 w 207"/>
                  <a:gd name="T45" fmla="*/ 79 h 119"/>
                  <a:gd name="T46" fmla="*/ 207 w 207"/>
                  <a:gd name="T47" fmla="*/ 79 h 119"/>
                  <a:gd name="T48" fmla="*/ 207 w 207"/>
                  <a:gd name="T49" fmla="*/ 79 h 119"/>
                  <a:gd name="T50" fmla="*/ 207 w 207"/>
                  <a:gd name="T51" fmla="*/ 79 h 119"/>
                  <a:gd name="T52" fmla="*/ 207 w 207"/>
                  <a:gd name="T53" fmla="*/ 79 h 119"/>
                  <a:gd name="T54" fmla="*/ 207 w 207"/>
                  <a:gd name="T55" fmla="*/ 79 h 119"/>
                  <a:gd name="T56" fmla="*/ 207 w 207"/>
                  <a:gd name="T57" fmla="*/ 79 h 119"/>
                  <a:gd name="T58" fmla="*/ 207 w 207"/>
                  <a:gd name="T59" fmla="*/ 79 h 119"/>
                  <a:gd name="T60" fmla="*/ 207 w 207"/>
                  <a:gd name="T61" fmla="*/ 79 h 119"/>
                  <a:gd name="T62" fmla="*/ 207 w 207"/>
                  <a:gd name="T63" fmla="*/ 79 h 119"/>
                  <a:gd name="T64" fmla="*/ 207 w 207"/>
                  <a:gd name="T65" fmla="*/ 79 h 119"/>
                  <a:gd name="T66" fmla="*/ 207 w 207"/>
                  <a:gd name="T67" fmla="*/ 79 h 119"/>
                  <a:gd name="T68" fmla="*/ 207 w 207"/>
                  <a:gd name="T69" fmla="*/ 79 h 119"/>
                  <a:gd name="T70" fmla="*/ 207 w 207"/>
                  <a:gd name="T71" fmla="*/ 79 h 119"/>
                  <a:gd name="T72" fmla="*/ 207 w 207"/>
                  <a:gd name="T73" fmla="*/ 79 h 119"/>
                  <a:gd name="T74" fmla="*/ 207 w 207"/>
                  <a:gd name="T75" fmla="*/ 79 h 119"/>
                  <a:gd name="T76" fmla="*/ 207 w 207"/>
                  <a:gd name="T77" fmla="*/ 79 h 119"/>
                  <a:gd name="T78" fmla="*/ 207 w 207"/>
                  <a:gd name="T79" fmla="*/ 79 h 119"/>
                  <a:gd name="T80" fmla="*/ 207 w 207"/>
                  <a:gd name="T81" fmla="*/ 79 h 119"/>
                  <a:gd name="T82" fmla="*/ 207 w 207"/>
                  <a:gd name="T83" fmla="*/ 79 h 119"/>
                  <a:gd name="T84" fmla="*/ 207 w 207"/>
                  <a:gd name="T85" fmla="*/ 79 h 119"/>
                  <a:gd name="T86" fmla="*/ 186 w 207"/>
                  <a:gd name="T87" fmla="*/ 60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07" h="119">
                    <a:moveTo>
                      <a:pt x="186" y="60"/>
                    </a:moveTo>
                    <a:cubicBezTo>
                      <a:pt x="180" y="51"/>
                      <a:pt x="171" y="49"/>
                      <a:pt x="167" y="48"/>
                    </a:cubicBezTo>
                    <a:cubicBezTo>
                      <a:pt x="165" y="48"/>
                      <a:pt x="165" y="48"/>
                      <a:pt x="164" y="46"/>
                    </a:cubicBezTo>
                    <a:cubicBezTo>
                      <a:pt x="159" y="42"/>
                      <a:pt x="155" y="39"/>
                      <a:pt x="150" y="39"/>
                    </a:cubicBezTo>
                    <a:cubicBezTo>
                      <a:pt x="144" y="39"/>
                      <a:pt x="136" y="36"/>
                      <a:pt x="130" y="32"/>
                    </a:cubicBezTo>
                    <a:cubicBezTo>
                      <a:pt x="125" y="27"/>
                      <a:pt x="120" y="22"/>
                      <a:pt x="113" y="20"/>
                    </a:cubicBezTo>
                    <a:cubicBezTo>
                      <a:pt x="115" y="16"/>
                      <a:pt x="110" y="0"/>
                      <a:pt x="107" y="4"/>
                    </a:cubicBezTo>
                    <a:cubicBezTo>
                      <a:pt x="103" y="12"/>
                      <a:pt x="101" y="16"/>
                      <a:pt x="101" y="16"/>
                    </a:cubicBezTo>
                    <a:cubicBezTo>
                      <a:pt x="101" y="17"/>
                      <a:pt x="100" y="17"/>
                      <a:pt x="100" y="18"/>
                    </a:cubicBezTo>
                    <a:cubicBezTo>
                      <a:pt x="99" y="18"/>
                      <a:pt x="99" y="18"/>
                      <a:pt x="99" y="18"/>
                    </a:cubicBezTo>
                    <a:cubicBezTo>
                      <a:pt x="96" y="18"/>
                      <a:pt x="92" y="19"/>
                      <a:pt x="87" y="19"/>
                    </a:cubicBezTo>
                    <a:cubicBezTo>
                      <a:pt x="82" y="20"/>
                      <a:pt x="79" y="24"/>
                      <a:pt x="73" y="26"/>
                    </a:cubicBezTo>
                    <a:cubicBezTo>
                      <a:pt x="67" y="27"/>
                      <a:pt x="58" y="27"/>
                      <a:pt x="54" y="30"/>
                    </a:cubicBezTo>
                    <a:cubicBezTo>
                      <a:pt x="44" y="38"/>
                      <a:pt x="46" y="33"/>
                      <a:pt x="37" y="36"/>
                    </a:cubicBezTo>
                    <a:cubicBezTo>
                      <a:pt x="28" y="38"/>
                      <a:pt x="33" y="39"/>
                      <a:pt x="23" y="46"/>
                    </a:cubicBezTo>
                    <a:cubicBezTo>
                      <a:pt x="13" y="54"/>
                      <a:pt x="17" y="52"/>
                      <a:pt x="9" y="55"/>
                    </a:cubicBezTo>
                    <a:cubicBezTo>
                      <a:pt x="6" y="56"/>
                      <a:pt x="3" y="60"/>
                      <a:pt x="0" y="63"/>
                    </a:cubicBezTo>
                    <a:cubicBezTo>
                      <a:pt x="110" y="107"/>
                      <a:pt x="110" y="107"/>
                      <a:pt x="110" y="107"/>
                    </a:cubicBezTo>
                    <a:cubicBezTo>
                      <a:pt x="116" y="110"/>
                      <a:pt x="121" y="113"/>
                      <a:pt x="125" y="119"/>
                    </a:cubicBezTo>
                    <a:cubicBezTo>
                      <a:pt x="126" y="118"/>
                      <a:pt x="126" y="118"/>
                      <a:pt x="126" y="118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6" y="80"/>
                      <a:pt x="206" y="80"/>
                      <a:pt x="206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80"/>
                      <a:pt x="207" y="80"/>
                      <a:pt x="207" y="80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7" y="79"/>
                      <a:pt x="207" y="79"/>
                      <a:pt x="207" y="79"/>
                    </a:cubicBezTo>
                    <a:cubicBezTo>
                      <a:pt x="205" y="76"/>
                      <a:pt x="201" y="73"/>
                      <a:pt x="200" y="71"/>
                    </a:cubicBezTo>
                    <a:cubicBezTo>
                      <a:pt x="196" y="65"/>
                      <a:pt x="190" y="66"/>
                      <a:pt x="186" y="60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  <a:lumOff val="3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067DCFD-6521-A056-A111-99CE84A6F560}"/>
                </a:ext>
              </a:extLst>
            </p:cNvPr>
            <p:cNvSpPr/>
            <p:nvPr/>
          </p:nvSpPr>
          <p:spPr>
            <a:xfrm>
              <a:off x="3856848" y="3825035"/>
              <a:ext cx="405442" cy="405442"/>
            </a:xfrm>
            <a:prstGeom prst="ellipse">
              <a:avLst/>
            </a:prstGeom>
            <a:solidFill>
              <a:srgbClr val="595959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F5DFA44A-14C4-9D22-0800-B73047810135}"/>
                </a:ext>
              </a:extLst>
            </p:cNvPr>
            <p:cNvGrpSpPr/>
            <p:nvPr/>
          </p:nvGrpSpPr>
          <p:grpSpPr>
            <a:xfrm rot="20517625">
              <a:off x="1323240" y="4545525"/>
              <a:ext cx="353373" cy="1019018"/>
              <a:chOff x="1253835" y="2261267"/>
              <a:chExt cx="189776" cy="712310"/>
            </a:xfrm>
          </p:grpSpPr>
          <p:sp>
            <p:nvSpPr>
              <p:cNvPr id="32" name="Rectangle 19">
                <a:extLst>
                  <a:ext uri="{FF2B5EF4-FFF2-40B4-BE49-F238E27FC236}">
                    <a16:creationId xmlns:a16="http://schemas.microsoft.com/office/drawing/2014/main" id="{F0B69A79-0F62-5F8E-DA88-AC416A75DD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261267"/>
                <a:ext cx="189776" cy="712309"/>
              </a:xfrm>
              <a:prstGeom prst="rect">
                <a:avLst/>
              </a:prstGeom>
              <a:solidFill>
                <a:schemeClr val="tx1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3B74746-2D24-27B8-F665-266540E62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1253835" y="2807710"/>
                <a:ext cx="189776" cy="165867"/>
              </a:xfrm>
              <a:prstGeom prst="rect">
                <a:avLst/>
              </a:prstGeom>
              <a:solidFill>
                <a:schemeClr val="tx1">
                  <a:lumMod val="6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3AA74CC-0F5B-1482-6079-7A23291C0400}"/>
                </a:ext>
              </a:extLst>
            </p:cNvPr>
            <p:cNvSpPr/>
            <p:nvPr/>
          </p:nvSpPr>
          <p:spPr>
            <a:xfrm>
              <a:off x="1586461" y="5392180"/>
              <a:ext cx="69011" cy="69011"/>
            </a:xfrm>
            <a:prstGeom prst="ellipse">
              <a:avLst/>
            </a:prstGeom>
            <a:solidFill>
              <a:schemeClr val="tx1"/>
            </a:solidFill>
            <a:ln w="57150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C5217352-CE02-AE30-1F93-146A7C400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442" y="1468071"/>
            <a:ext cx="4007775" cy="3022258"/>
          </a:xfrm>
          <a:prstGeom prst="rect">
            <a:avLst/>
          </a:prstGeom>
        </p:spPr>
      </p:pic>
      <p:grpSp>
        <p:nvGrpSpPr>
          <p:cNvPr id="42" name="Group 41">
            <a:extLst>
              <a:ext uri="{FF2B5EF4-FFF2-40B4-BE49-F238E27FC236}">
                <a16:creationId xmlns:a16="http://schemas.microsoft.com/office/drawing/2014/main" id="{26EE5B88-B6A8-9612-3FAC-C196CC1C8DD3}"/>
              </a:ext>
            </a:extLst>
          </p:cNvPr>
          <p:cNvGrpSpPr/>
          <p:nvPr/>
        </p:nvGrpSpPr>
        <p:grpSpPr>
          <a:xfrm>
            <a:off x="3746841" y="3207697"/>
            <a:ext cx="1150062" cy="2009854"/>
            <a:chOff x="7435852" y="2000524"/>
            <a:chExt cx="1446757" cy="2528363"/>
          </a:xfrm>
        </p:grpSpPr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DA3DD24A-1EF9-E528-D61E-E92D8D09EB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259" y="2000524"/>
              <a:ext cx="1403350" cy="2108200"/>
            </a:xfrm>
            <a:custGeom>
              <a:avLst/>
              <a:gdLst>
                <a:gd name="T0" fmla="*/ 121 w 190"/>
                <a:gd name="T1" fmla="*/ 165 h 287"/>
                <a:gd name="T2" fmla="*/ 135 w 190"/>
                <a:gd name="T3" fmla="*/ 103 h 287"/>
                <a:gd name="T4" fmla="*/ 190 w 190"/>
                <a:gd name="T5" fmla="*/ 71 h 287"/>
                <a:gd name="T6" fmla="*/ 146 w 190"/>
                <a:gd name="T7" fmla="*/ 72 h 287"/>
                <a:gd name="T8" fmla="*/ 131 w 190"/>
                <a:gd name="T9" fmla="*/ 94 h 287"/>
                <a:gd name="T10" fmla="*/ 157 w 190"/>
                <a:gd name="T11" fmla="*/ 80 h 287"/>
                <a:gd name="T12" fmla="*/ 169 w 190"/>
                <a:gd name="T13" fmla="*/ 80 h 287"/>
                <a:gd name="T14" fmla="*/ 169 w 190"/>
                <a:gd name="T15" fmla="*/ 81 h 287"/>
                <a:gd name="T16" fmla="*/ 157 w 190"/>
                <a:gd name="T17" fmla="*/ 82 h 287"/>
                <a:gd name="T18" fmla="*/ 143 w 190"/>
                <a:gd name="T19" fmla="*/ 85 h 287"/>
                <a:gd name="T20" fmla="*/ 133 w 190"/>
                <a:gd name="T21" fmla="*/ 96 h 287"/>
                <a:gd name="T22" fmla="*/ 117 w 190"/>
                <a:gd name="T23" fmla="*/ 29 h 287"/>
                <a:gd name="T24" fmla="*/ 136 w 190"/>
                <a:gd name="T25" fmla="*/ 17 h 287"/>
                <a:gd name="T26" fmla="*/ 151 w 190"/>
                <a:gd name="T27" fmla="*/ 11 h 287"/>
                <a:gd name="T28" fmla="*/ 137 w 190"/>
                <a:gd name="T29" fmla="*/ 19 h 287"/>
                <a:gd name="T30" fmla="*/ 125 w 190"/>
                <a:gd name="T31" fmla="*/ 25 h 287"/>
                <a:gd name="T32" fmla="*/ 117 w 190"/>
                <a:gd name="T33" fmla="*/ 35 h 287"/>
                <a:gd name="T34" fmla="*/ 122 w 190"/>
                <a:gd name="T35" fmla="*/ 49 h 287"/>
                <a:gd name="T36" fmla="*/ 151 w 190"/>
                <a:gd name="T37" fmla="*/ 7 h 287"/>
                <a:gd name="T38" fmla="*/ 109 w 190"/>
                <a:gd name="T39" fmla="*/ 26 h 287"/>
                <a:gd name="T40" fmla="*/ 90 w 190"/>
                <a:gd name="T41" fmla="*/ 13 h 287"/>
                <a:gd name="T42" fmla="*/ 100 w 190"/>
                <a:gd name="T43" fmla="*/ 41 h 287"/>
                <a:gd name="T44" fmla="*/ 105 w 190"/>
                <a:gd name="T45" fmla="*/ 34 h 287"/>
                <a:gd name="T46" fmla="*/ 102 w 190"/>
                <a:gd name="T47" fmla="*/ 27 h 287"/>
                <a:gd name="T48" fmla="*/ 96 w 190"/>
                <a:gd name="T49" fmla="*/ 22 h 287"/>
                <a:gd name="T50" fmla="*/ 89 w 190"/>
                <a:gd name="T51" fmla="*/ 16 h 287"/>
                <a:gd name="T52" fmla="*/ 96 w 190"/>
                <a:gd name="T53" fmla="*/ 21 h 287"/>
                <a:gd name="T54" fmla="*/ 107 w 190"/>
                <a:gd name="T55" fmla="*/ 33 h 287"/>
                <a:gd name="T56" fmla="*/ 90 w 190"/>
                <a:gd name="T57" fmla="*/ 89 h 287"/>
                <a:gd name="T58" fmla="*/ 69 w 190"/>
                <a:gd name="T59" fmla="*/ 42 h 287"/>
                <a:gd name="T60" fmla="*/ 61 w 190"/>
                <a:gd name="T61" fmla="*/ 32 h 287"/>
                <a:gd name="T62" fmla="*/ 49 w 190"/>
                <a:gd name="T63" fmla="*/ 26 h 287"/>
                <a:gd name="T64" fmla="*/ 35 w 190"/>
                <a:gd name="T65" fmla="*/ 19 h 287"/>
                <a:gd name="T66" fmla="*/ 50 w 190"/>
                <a:gd name="T67" fmla="*/ 25 h 287"/>
                <a:gd name="T68" fmla="*/ 72 w 190"/>
                <a:gd name="T69" fmla="*/ 41 h 287"/>
                <a:gd name="T70" fmla="*/ 78 w 190"/>
                <a:gd name="T71" fmla="*/ 45 h 287"/>
                <a:gd name="T72" fmla="*/ 35 w 190"/>
                <a:gd name="T73" fmla="*/ 14 h 287"/>
                <a:gd name="T74" fmla="*/ 64 w 190"/>
                <a:gd name="T75" fmla="*/ 56 h 287"/>
                <a:gd name="T76" fmla="*/ 88 w 190"/>
                <a:gd name="T77" fmla="*/ 130 h 287"/>
                <a:gd name="T78" fmla="*/ 55 w 190"/>
                <a:gd name="T79" fmla="*/ 99 h 287"/>
                <a:gd name="T80" fmla="*/ 42 w 190"/>
                <a:gd name="T81" fmla="*/ 97 h 287"/>
                <a:gd name="T82" fmla="*/ 29 w 190"/>
                <a:gd name="T83" fmla="*/ 99 h 287"/>
                <a:gd name="T84" fmla="*/ 24 w 190"/>
                <a:gd name="T85" fmla="*/ 101 h 287"/>
                <a:gd name="T86" fmla="*/ 22 w 190"/>
                <a:gd name="T87" fmla="*/ 101 h 287"/>
                <a:gd name="T88" fmla="*/ 22 w 190"/>
                <a:gd name="T89" fmla="*/ 100 h 287"/>
                <a:gd name="T90" fmla="*/ 33 w 190"/>
                <a:gd name="T91" fmla="*/ 96 h 287"/>
                <a:gd name="T92" fmla="*/ 63 w 190"/>
                <a:gd name="T93" fmla="*/ 102 h 287"/>
                <a:gd name="T94" fmla="*/ 41 w 190"/>
                <a:gd name="T95" fmla="*/ 85 h 287"/>
                <a:gd name="T96" fmla="*/ 0 w 190"/>
                <a:gd name="T97" fmla="*/ 98 h 287"/>
                <a:gd name="T98" fmla="*/ 90 w 190"/>
                <a:gd name="T99" fmla="*/ 178 h 287"/>
                <a:gd name="T100" fmla="*/ 73 w 190"/>
                <a:gd name="T101" fmla="*/ 272 h 287"/>
                <a:gd name="T102" fmla="*/ 147 w 190"/>
                <a:gd name="T103" fmla="*/ 287 h 287"/>
                <a:gd name="T104" fmla="*/ 108 w 190"/>
                <a:gd name="T105" fmla="*/ 213 h 287"/>
                <a:gd name="T106" fmla="*/ 123 w 190"/>
                <a:gd name="T107" fmla="*/ 173 h 287"/>
                <a:gd name="T108" fmla="*/ 138 w 190"/>
                <a:gd name="T109" fmla="*/ 159 h 287"/>
                <a:gd name="T110" fmla="*/ 154 w 190"/>
                <a:gd name="T111" fmla="*/ 156 h 287"/>
                <a:gd name="T112" fmla="*/ 170 w 190"/>
                <a:gd name="T113" fmla="*/ 155 h 287"/>
                <a:gd name="T114" fmla="*/ 154 w 190"/>
                <a:gd name="T115" fmla="*/ 158 h 287"/>
                <a:gd name="T116" fmla="*/ 141 w 190"/>
                <a:gd name="T117" fmla="*/ 160 h 287"/>
                <a:gd name="T118" fmla="*/ 129 w 190"/>
                <a:gd name="T119" fmla="*/ 168 h 287"/>
                <a:gd name="T120" fmla="*/ 131 w 190"/>
                <a:gd name="T121" fmla="*/ 183 h 287"/>
                <a:gd name="T122" fmla="*/ 171 w 190"/>
                <a:gd name="T123" fmla="*/ 15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0" h="287">
                  <a:moveTo>
                    <a:pt x="137" y="150"/>
                  </a:moveTo>
                  <a:cubicBezTo>
                    <a:pt x="126" y="152"/>
                    <a:pt x="122" y="160"/>
                    <a:pt x="121" y="165"/>
                  </a:cubicBezTo>
                  <a:cubicBezTo>
                    <a:pt x="118" y="167"/>
                    <a:pt x="115" y="170"/>
                    <a:pt x="112" y="173"/>
                  </a:cubicBezTo>
                  <a:cubicBezTo>
                    <a:pt x="112" y="173"/>
                    <a:pt x="105" y="140"/>
                    <a:pt x="135" y="103"/>
                  </a:cubicBezTo>
                  <a:cubicBezTo>
                    <a:pt x="135" y="103"/>
                    <a:pt x="136" y="104"/>
                    <a:pt x="138" y="105"/>
                  </a:cubicBezTo>
                  <a:cubicBezTo>
                    <a:pt x="172" y="112"/>
                    <a:pt x="190" y="71"/>
                    <a:pt x="190" y="71"/>
                  </a:cubicBezTo>
                  <a:cubicBezTo>
                    <a:pt x="190" y="71"/>
                    <a:pt x="186" y="75"/>
                    <a:pt x="180" y="75"/>
                  </a:cubicBezTo>
                  <a:cubicBezTo>
                    <a:pt x="173" y="75"/>
                    <a:pt x="160" y="69"/>
                    <a:pt x="146" y="72"/>
                  </a:cubicBezTo>
                  <a:cubicBezTo>
                    <a:pt x="133" y="75"/>
                    <a:pt x="129" y="85"/>
                    <a:pt x="129" y="89"/>
                  </a:cubicBezTo>
                  <a:cubicBezTo>
                    <a:pt x="128" y="92"/>
                    <a:pt x="130" y="93"/>
                    <a:pt x="131" y="94"/>
                  </a:cubicBezTo>
                  <a:cubicBezTo>
                    <a:pt x="132" y="92"/>
                    <a:pt x="133" y="90"/>
                    <a:pt x="135" y="87"/>
                  </a:cubicBezTo>
                  <a:cubicBezTo>
                    <a:pt x="144" y="79"/>
                    <a:pt x="155" y="80"/>
                    <a:pt x="157" y="80"/>
                  </a:cubicBezTo>
                  <a:cubicBezTo>
                    <a:pt x="158" y="80"/>
                    <a:pt x="160" y="80"/>
                    <a:pt x="162" y="80"/>
                  </a:cubicBezTo>
                  <a:cubicBezTo>
                    <a:pt x="164" y="80"/>
                    <a:pt x="167" y="80"/>
                    <a:pt x="169" y="80"/>
                  </a:cubicBezTo>
                  <a:cubicBezTo>
                    <a:pt x="174" y="80"/>
                    <a:pt x="178" y="79"/>
                    <a:pt x="178" y="79"/>
                  </a:cubicBezTo>
                  <a:cubicBezTo>
                    <a:pt x="178" y="79"/>
                    <a:pt x="174" y="80"/>
                    <a:pt x="169" y="81"/>
                  </a:cubicBezTo>
                  <a:cubicBezTo>
                    <a:pt x="167" y="82"/>
                    <a:pt x="164" y="82"/>
                    <a:pt x="162" y="82"/>
                  </a:cubicBezTo>
                  <a:cubicBezTo>
                    <a:pt x="160" y="82"/>
                    <a:pt x="158" y="82"/>
                    <a:pt x="157" y="82"/>
                  </a:cubicBezTo>
                  <a:cubicBezTo>
                    <a:pt x="156" y="82"/>
                    <a:pt x="153" y="82"/>
                    <a:pt x="149" y="83"/>
                  </a:cubicBezTo>
                  <a:cubicBezTo>
                    <a:pt x="147" y="83"/>
                    <a:pt x="145" y="84"/>
                    <a:pt x="143" y="85"/>
                  </a:cubicBezTo>
                  <a:cubicBezTo>
                    <a:pt x="141" y="86"/>
                    <a:pt x="139" y="88"/>
                    <a:pt x="138" y="90"/>
                  </a:cubicBezTo>
                  <a:cubicBezTo>
                    <a:pt x="136" y="92"/>
                    <a:pt x="135" y="94"/>
                    <a:pt x="133" y="96"/>
                  </a:cubicBezTo>
                  <a:cubicBezTo>
                    <a:pt x="122" y="107"/>
                    <a:pt x="110" y="121"/>
                    <a:pt x="106" y="134"/>
                  </a:cubicBezTo>
                  <a:cubicBezTo>
                    <a:pt x="106" y="134"/>
                    <a:pt x="92" y="95"/>
                    <a:pt x="117" y="29"/>
                  </a:cubicBezTo>
                  <a:cubicBezTo>
                    <a:pt x="122" y="22"/>
                    <a:pt x="130" y="20"/>
                    <a:pt x="131" y="19"/>
                  </a:cubicBezTo>
                  <a:cubicBezTo>
                    <a:pt x="132" y="19"/>
                    <a:pt x="134" y="18"/>
                    <a:pt x="136" y="17"/>
                  </a:cubicBezTo>
                  <a:cubicBezTo>
                    <a:pt x="138" y="17"/>
                    <a:pt x="141" y="16"/>
                    <a:pt x="143" y="15"/>
                  </a:cubicBezTo>
                  <a:cubicBezTo>
                    <a:pt x="147" y="13"/>
                    <a:pt x="151" y="11"/>
                    <a:pt x="151" y="11"/>
                  </a:cubicBezTo>
                  <a:cubicBezTo>
                    <a:pt x="151" y="11"/>
                    <a:pt x="148" y="14"/>
                    <a:pt x="143" y="16"/>
                  </a:cubicBezTo>
                  <a:cubicBezTo>
                    <a:pt x="141" y="17"/>
                    <a:pt x="139" y="18"/>
                    <a:pt x="137" y="19"/>
                  </a:cubicBezTo>
                  <a:cubicBezTo>
                    <a:pt x="135" y="20"/>
                    <a:pt x="133" y="21"/>
                    <a:pt x="132" y="21"/>
                  </a:cubicBezTo>
                  <a:cubicBezTo>
                    <a:pt x="131" y="21"/>
                    <a:pt x="128" y="22"/>
                    <a:pt x="125" y="25"/>
                  </a:cubicBezTo>
                  <a:cubicBezTo>
                    <a:pt x="124" y="26"/>
                    <a:pt x="122" y="27"/>
                    <a:pt x="120" y="29"/>
                  </a:cubicBezTo>
                  <a:cubicBezTo>
                    <a:pt x="119" y="31"/>
                    <a:pt x="117" y="33"/>
                    <a:pt x="117" y="35"/>
                  </a:cubicBezTo>
                  <a:cubicBezTo>
                    <a:pt x="115" y="39"/>
                    <a:pt x="115" y="43"/>
                    <a:pt x="115" y="47"/>
                  </a:cubicBezTo>
                  <a:cubicBezTo>
                    <a:pt x="116" y="48"/>
                    <a:pt x="118" y="49"/>
                    <a:pt x="122" y="49"/>
                  </a:cubicBezTo>
                  <a:cubicBezTo>
                    <a:pt x="157" y="44"/>
                    <a:pt x="159" y="0"/>
                    <a:pt x="159" y="0"/>
                  </a:cubicBezTo>
                  <a:cubicBezTo>
                    <a:pt x="159" y="0"/>
                    <a:pt x="157" y="4"/>
                    <a:pt x="151" y="7"/>
                  </a:cubicBezTo>
                  <a:cubicBezTo>
                    <a:pt x="144" y="9"/>
                    <a:pt x="131" y="8"/>
                    <a:pt x="119" y="16"/>
                  </a:cubicBezTo>
                  <a:cubicBezTo>
                    <a:pt x="114" y="19"/>
                    <a:pt x="111" y="22"/>
                    <a:pt x="109" y="26"/>
                  </a:cubicBezTo>
                  <a:cubicBezTo>
                    <a:pt x="109" y="25"/>
                    <a:pt x="108" y="24"/>
                    <a:pt x="107" y="22"/>
                  </a:cubicBezTo>
                  <a:cubicBezTo>
                    <a:pt x="101" y="17"/>
                    <a:pt x="93" y="15"/>
                    <a:pt x="90" y="13"/>
                  </a:cubicBezTo>
                  <a:cubicBezTo>
                    <a:pt x="87" y="11"/>
                    <a:pt x="86" y="8"/>
                    <a:pt x="86" y="8"/>
                  </a:cubicBezTo>
                  <a:cubicBezTo>
                    <a:pt x="86" y="8"/>
                    <a:pt x="82" y="33"/>
                    <a:pt x="100" y="41"/>
                  </a:cubicBezTo>
                  <a:cubicBezTo>
                    <a:pt x="102" y="41"/>
                    <a:pt x="104" y="41"/>
                    <a:pt x="105" y="40"/>
                  </a:cubicBezTo>
                  <a:cubicBezTo>
                    <a:pt x="105" y="38"/>
                    <a:pt x="105" y="36"/>
                    <a:pt x="105" y="34"/>
                  </a:cubicBezTo>
                  <a:cubicBezTo>
                    <a:pt x="105" y="32"/>
                    <a:pt x="105" y="31"/>
                    <a:pt x="104" y="30"/>
                  </a:cubicBezTo>
                  <a:cubicBezTo>
                    <a:pt x="103" y="29"/>
                    <a:pt x="102" y="28"/>
                    <a:pt x="102" y="27"/>
                  </a:cubicBezTo>
                  <a:cubicBezTo>
                    <a:pt x="100" y="25"/>
                    <a:pt x="99" y="24"/>
                    <a:pt x="98" y="24"/>
                  </a:cubicBezTo>
                  <a:cubicBezTo>
                    <a:pt x="98" y="23"/>
                    <a:pt x="97" y="23"/>
                    <a:pt x="96" y="22"/>
                  </a:cubicBezTo>
                  <a:cubicBezTo>
                    <a:pt x="95" y="21"/>
                    <a:pt x="94" y="20"/>
                    <a:pt x="93" y="19"/>
                  </a:cubicBezTo>
                  <a:cubicBezTo>
                    <a:pt x="91" y="17"/>
                    <a:pt x="89" y="16"/>
                    <a:pt x="89" y="16"/>
                  </a:cubicBezTo>
                  <a:cubicBezTo>
                    <a:pt x="89" y="16"/>
                    <a:pt x="91" y="17"/>
                    <a:pt x="93" y="19"/>
                  </a:cubicBezTo>
                  <a:cubicBezTo>
                    <a:pt x="94" y="20"/>
                    <a:pt x="95" y="20"/>
                    <a:pt x="96" y="21"/>
                  </a:cubicBezTo>
                  <a:cubicBezTo>
                    <a:pt x="98" y="22"/>
                    <a:pt x="98" y="22"/>
                    <a:pt x="99" y="23"/>
                  </a:cubicBezTo>
                  <a:cubicBezTo>
                    <a:pt x="100" y="23"/>
                    <a:pt x="105" y="27"/>
                    <a:pt x="107" y="33"/>
                  </a:cubicBezTo>
                  <a:cubicBezTo>
                    <a:pt x="107" y="34"/>
                    <a:pt x="107" y="35"/>
                    <a:pt x="107" y="36"/>
                  </a:cubicBezTo>
                  <a:cubicBezTo>
                    <a:pt x="100" y="49"/>
                    <a:pt x="92" y="66"/>
                    <a:pt x="90" y="89"/>
                  </a:cubicBezTo>
                  <a:cubicBezTo>
                    <a:pt x="90" y="89"/>
                    <a:pt x="84" y="63"/>
                    <a:pt x="70" y="45"/>
                  </a:cubicBezTo>
                  <a:cubicBezTo>
                    <a:pt x="70" y="44"/>
                    <a:pt x="70" y="43"/>
                    <a:pt x="69" y="42"/>
                  </a:cubicBezTo>
                  <a:cubicBezTo>
                    <a:pt x="69" y="40"/>
                    <a:pt x="67" y="38"/>
                    <a:pt x="66" y="37"/>
                  </a:cubicBezTo>
                  <a:cubicBezTo>
                    <a:pt x="64" y="35"/>
                    <a:pt x="62" y="33"/>
                    <a:pt x="61" y="32"/>
                  </a:cubicBezTo>
                  <a:cubicBezTo>
                    <a:pt x="57" y="30"/>
                    <a:pt x="55" y="29"/>
                    <a:pt x="54" y="28"/>
                  </a:cubicBezTo>
                  <a:cubicBezTo>
                    <a:pt x="53" y="28"/>
                    <a:pt x="51" y="27"/>
                    <a:pt x="49" y="26"/>
                  </a:cubicBezTo>
                  <a:cubicBezTo>
                    <a:pt x="47" y="26"/>
                    <a:pt x="45" y="25"/>
                    <a:pt x="43" y="23"/>
                  </a:cubicBezTo>
                  <a:cubicBezTo>
                    <a:pt x="38" y="21"/>
                    <a:pt x="35" y="19"/>
                    <a:pt x="35" y="19"/>
                  </a:cubicBezTo>
                  <a:cubicBezTo>
                    <a:pt x="35" y="19"/>
                    <a:pt x="39" y="21"/>
                    <a:pt x="43" y="22"/>
                  </a:cubicBezTo>
                  <a:cubicBezTo>
                    <a:pt x="45" y="23"/>
                    <a:pt x="47" y="24"/>
                    <a:pt x="50" y="25"/>
                  </a:cubicBezTo>
                  <a:cubicBezTo>
                    <a:pt x="52" y="25"/>
                    <a:pt x="53" y="26"/>
                    <a:pt x="54" y="26"/>
                  </a:cubicBezTo>
                  <a:cubicBezTo>
                    <a:pt x="56" y="27"/>
                    <a:pt x="67" y="31"/>
                    <a:pt x="72" y="41"/>
                  </a:cubicBezTo>
                  <a:cubicBezTo>
                    <a:pt x="73" y="44"/>
                    <a:pt x="74" y="47"/>
                    <a:pt x="74" y="49"/>
                  </a:cubicBezTo>
                  <a:cubicBezTo>
                    <a:pt x="75" y="49"/>
                    <a:pt x="77" y="48"/>
                    <a:pt x="78" y="45"/>
                  </a:cubicBezTo>
                  <a:cubicBezTo>
                    <a:pt x="79" y="42"/>
                    <a:pt x="79" y="30"/>
                    <a:pt x="67" y="23"/>
                  </a:cubicBezTo>
                  <a:cubicBezTo>
                    <a:pt x="55" y="16"/>
                    <a:pt x="42" y="16"/>
                    <a:pt x="35" y="14"/>
                  </a:cubicBezTo>
                  <a:cubicBezTo>
                    <a:pt x="29" y="12"/>
                    <a:pt x="26" y="7"/>
                    <a:pt x="26" y="7"/>
                  </a:cubicBezTo>
                  <a:cubicBezTo>
                    <a:pt x="26" y="7"/>
                    <a:pt x="29" y="51"/>
                    <a:pt x="64" y="56"/>
                  </a:cubicBezTo>
                  <a:cubicBezTo>
                    <a:pt x="66" y="56"/>
                    <a:pt x="67" y="56"/>
                    <a:pt x="68" y="56"/>
                  </a:cubicBezTo>
                  <a:cubicBezTo>
                    <a:pt x="76" y="72"/>
                    <a:pt x="84" y="97"/>
                    <a:pt x="88" y="130"/>
                  </a:cubicBezTo>
                  <a:cubicBezTo>
                    <a:pt x="88" y="130"/>
                    <a:pt x="80" y="114"/>
                    <a:pt x="62" y="105"/>
                  </a:cubicBezTo>
                  <a:cubicBezTo>
                    <a:pt x="60" y="103"/>
                    <a:pt x="58" y="101"/>
                    <a:pt x="55" y="99"/>
                  </a:cubicBezTo>
                  <a:cubicBezTo>
                    <a:pt x="53" y="98"/>
                    <a:pt x="51" y="97"/>
                    <a:pt x="49" y="97"/>
                  </a:cubicBezTo>
                  <a:cubicBezTo>
                    <a:pt x="46" y="97"/>
                    <a:pt x="44" y="97"/>
                    <a:pt x="42" y="97"/>
                  </a:cubicBezTo>
                  <a:cubicBezTo>
                    <a:pt x="38" y="97"/>
                    <a:pt x="35" y="98"/>
                    <a:pt x="34" y="98"/>
                  </a:cubicBezTo>
                  <a:cubicBezTo>
                    <a:pt x="33" y="98"/>
                    <a:pt x="31" y="99"/>
                    <a:pt x="29" y="99"/>
                  </a:cubicBezTo>
                  <a:cubicBezTo>
                    <a:pt x="28" y="100"/>
                    <a:pt x="27" y="100"/>
                    <a:pt x="26" y="100"/>
                  </a:cubicBezTo>
                  <a:cubicBezTo>
                    <a:pt x="25" y="100"/>
                    <a:pt x="25" y="100"/>
                    <a:pt x="24" y="101"/>
                  </a:cubicBezTo>
                  <a:cubicBezTo>
                    <a:pt x="24" y="101"/>
                    <a:pt x="24" y="101"/>
                    <a:pt x="24" y="101"/>
                  </a:cubicBezTo>
                  <a:cubicBezTo>
                    <a:pt x="24" y="101"/>
                    <a:pt x="23" y="101"/>
                    <a:pt x="22" y="101"/>
                  </a:cubicBezTo>
                  <a:cubicBezTo>
                    <a:pt x="18" y="102"/>
                    <a:pt x="13" y="102"/>
                    <a:pt x="13" y="102"/>
                  </a:cubicBezTo>
                  <a:cubicBezTo>
                    <a:pt x="13" y="102"/>
                    <a:pt x="18" y="101"/>
                    <a:pt x="22" y="100"/>
                  </a:cubicBezTo>
                  <a:cubicBezTo>
                    <a:pt x="24" y="99"/>
                    <a:pt x="27" y="99"/>
                    <a:pt x="29" y="98"/>
                  </a:cubicBezTo>
                  <a:cubicBezTo>
                    <a:pt x="31" y="97"/>
                    <a:pt x="32" y="96"/>
                    <a:pt x="33" y="96"/>
                  </a:cubicBezTo>
                  <a:cubicBezTo>
                    <a:pt x="35" y="95"/>
                    <a:pt x="46" y="92"/>
                    <a:pt x="57" y="97"/>
                  </a:cubicBezTo>
                  <a:cubicBezTo>
                    <a:pt x="59" y="98"/>
                    <a:pt x="61" y="100"/>
                    <a:pt x="63" y="102"/>
                  </a:cubicBezTo>
                  <a:cubicBezTo>
                    <a:pt x="64" y="101"/>
                    <a:pt x="64" y="99"/>
                    <a:pt x="64" y="97"/>
                  </a:cubicBezTo>
                  <a:cubicBezTo>
                    <a:pt x="62" y="93"/>
                    <a:pt x="55" y="84"/>
                    <a:pt x="41" y="85"/>
                  </a:cubicBezTo>
                  <a:cubicBezTo>
                    <a:pt x="28" y="87"/>
                    <a:pt x="17" y="96"/>
                    <a:pt x="11" y="98"/>
                  </a:cubicBezTo>
                  <a:cubicBezTo>
                    <a:pt x="4" y="100"/>
                    <a:pt x="0" y="98"/>
                    <a:pt x="0" y="98"/>
                  </a:cubicBezTo>
                  <a:cubicBezTo>
                    <a:pt x="0" y="98"/>
                    <a:pt x="29" y="131"/>
                    <a:pt x="59" y="114"/>
                  </a:cubicBezTo>
                  <a:cubicBezTo>
                    <a:pt x="75" y="124"/>
                    <a:pt x="89" y="143"/>
                    <a:pt x="90" y="178"/>
                  </a:cubicBezTo>
                  <a:cubicBezTo>
                    <a:pt x="90" y="178"/>
                    <a:pt x="80" y="161"/>
                    <a:pt x="62" y="155"/>
                  </a:cubicBezTo>
                  <a:cubicBezTo>
                    <a:pt x="62" y="155"/>
                    <a:pt x="112" y="177"/>
                    <a:pt x="73" y="272"/>
                  </a:cubicBezTo>
                  <a:cubicBezTo>
                    <a:pt x="68" y="276"/>
                    <a:pt x="50" y="277"/>
                    <a:pt x="41" y="287"/>
                  </a:cubicBezTo>
                  <a:cubicBezTo>
                    <a:pt x="147" y="287"/>
                    <a:pt x="147" y="287"/>
                    <a:pt x="147" y="287"/>
                  </a:cubicBezTo>
                  <a:cubicBezTo>
                    <a:pt x="142" y="285"/>
                    <a:pt x="134" y="282"/>
                    <a:pt x="122" y="282"/>
                  </a:cubicBezTo>
                  <a:cubicBezTo>
                    <a:pt x="112" y="279"/>
                    <a:pt x="100" y="256"/>
                    <a:pt x="108" y="213"/>
                  </a:cubicBezTo>
                  <a:cubicBezTo>
                    <a:pt x="111" y="195"/>
                    <a:pt x="116" y="182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8" y="166"/>
                    <a:pt x="133" y="162"/>
                    <a:pt x="138" y="159"/>
                  </a:cubicBezTo>
                  <a:cubicBezTo>
                    <a:pt x="143" y="157"/>
                    <a:pt x="148" y="157"/>
                    <a:pt x="149" y="157"/>
                  </a:cubicBezTo>
                  <a:cubicBezTo>
                    <a:pt x="150" y="156"/>
                    <a:pt x="152" y="156"/>
                    <a:pt x="154" y="156"/>
                  </a:cubicBezTo>
                  <a:cubicBezTo>
                    <a:pt x="156" y="156"/>
                    <a:pt x="159" y="156"/>
                    <a:pt x="161" y="156"/>
                  </a:cubicBezTo>
                  <a:cubicBezTo>
                    <a:pt x="166" y="156"/>
                    <a:pt x="170" y="155"/>
                    <a:pt x="170" y="155"/>
                  </a:cubicBezTo>
                  <a:cubicBezTo>
                    <a:pt x="170" y="155"/>
                    <a:pt x="166" y="156"/>
                    <a:pt x="161" y="157"/>
                  </a:cubicBezTo>
                  <a:cubicBezTo>
                    <a:pt x="159" y="158"/>
                    <a:pt x="156" y="158"/>
                    <a:pt x="154" y="158"/>
                  </a:cubicBezTo>
                  <a:cubicBezTo>
                    <a:pt x="152" y="158"/>
                    <a:pt x="150" y="159"/>
                    <a:pt x="149" y="159"/>
                  </a:cubicBezTo>
                  <a:cubicBezTo>
                    <a:pt x="148" y="159"/>
                    <a:pt x="145" y="159"/>
                    <a:pt x="141" y="160"/>
                  </a:cubicBezTo>
                  <a:cubicBezTo>
                    <a:pt x="139" y="161"/>
                    <a:pt x="137" y="162"/>
                    <a:pt x="135" y="163"/>
                  </a:cubicBezTo>
                  <a:cubicBezTo>
                    <a:pt x="133" y="164"/>
                    <a:pt x="131" y="166"/>
                    <a:pt x="129" y="168"/>
                  </a:cubicBezTo>
                  <a:cubicBezTo>
                    <a:pt x="127" y="171"/>
                    <a:pt x="125" y="175"/>
                    <a:pt x="124" y="179"/>
                  </a:cubicBezTo>
                  <a:cubicBezTo>
                    <a:pt x="125" y="180"/>
                    <a:pt x="127" y="182"/>
                    <a:pt x="131" y="183"/>
                  </a:cubicBezTo>
                  <a:cubicBezTo>
                    <a:pt x="167" y="188"/>
                    <a:pt x="182" y="146"/>
                    <a:pt x="182" y="146"/>
                  </a:cubicBezTo>
                  <a:cubicBezTo>
                    <a:pt x="182" y="146"/>
                    <a:pt x="178" y="150"/>
                    <a:pt x="171" y="150"/>
                  </a:cubicBezTo>
                  <a:cubicBezTo>
                    <a:pt x="164" y="150"/>
                    <a:pt x="151" y="146"/>
                    <a:pt x="137" y="15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4" name="Freeform 35">
              <a:extLst>
                <a:ext uri="{FF2B5EF4-FFF2-40B4-BE49-F238E27FC236}">
                  <a16:creationId xmlns:a16="http://schemas.microsoft.com/office/drawing/2014/main" id="{B1758E16-A545-5D1A-1A90-F390D38AB9B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5852" y="4088927"/>
              <a:ext cx="1308098" cy="439960"/>
            </a:xfrm>
            <a:custGeom>
              <a:avLst/>
              <a:gdLst>
                <a:gd name="T0" fmla="*/ 188 w 188"/>
                <a:gd name="T1" fmla="*/ 27 h 78"/>
                <a:gd name="T2" fmla="*/ 171 w 188"/>
                <a:gd name="T3" fmla="*/ 7 h 78"/>
                <a:gd name="T4" fmla="*/ 157 w 188"/>
                <a:gd name="T5" fmla="*/ 1 h 78"/>
                <a:gd name="T6" fmla="*/ 158 w 188"/>
                <a:gd name="T7" fmla="*/ 1 h 78"/>
                <a:gd name="T8" fmla="*/ 116 w 188"/>
                <a:gd name="T9" fmla="*/ 1 h 78"/>
                <a:gd name="T10" fmla="*/ 116 w 188"/>
                <a:gd name="T11" fmla="*/ 1 h 78"/>
                <a:gd name="T12" fmla="*/ 94 w 188"/>
                <a:gd name="T13" fmla="*/ 1 h 78"/>
                <a:gd name="T14" fmla="*/ 94 w 188"/>
                <a:gd name="T15" fmla="*/ 1 h 78"/>
                <a:gd name="T16" fmla="*/ 52 w 188"/>
                <a:gd name="T17" fmla="*/ 1 h 78"/>
                <a:gd name="T18" fmla="*/ 53 w 188"/>
                <a:gd name="T19" fmla="*/ 0 h 78"/>
                <a:gd name="T20" fmla="*/ 40 w 188"/>
                <a:gd name="T21" fmla="*/ 9 h 78"/>
                <a:gd name="T22" fmla="*/ 22 w 188"/>
                <a:gd name="T23" fmla="*/ 27 h 78"/>
                <a:gd name="T24" fmla="*/ 50 w 188"/>
                <a:gd name="T25" fmla="*/ 12 h 78"/>
                <a:gd name="T26" fmla="*/ 75 w 188"/>
                <a:gd name="T27" fmla="*/ 5 h 78"/>
                <a:gd name="T28" fmla="*/ 61 w 188"/>
                <a:gd name="T29" fmla="*/ 26 h 78"/>
                <a:gd name="T30" fmla="*/ 55 w 188"/>
                <a:gd name="T31" fmla="*/ 31 h 78"/>
                <a:gd name="T32" fmla="*/ 33 w 188"/>
                <a:gd name="T33" fmla="*/ 37 h 78"/>
                <a:gd name="T34" fmla="*/ 9 w 188"/>
                <a:gd name="T35" fmla="*/ 48 h 78"/>
                <a:gd name="T36" fmla="*/ 41 w 188"/>
                <a:gd name="T37" fmla="*/ 40 h 78"/>
                <a:gd name="T38" fmla="*/ 46 w 188"/>
                <a:gd name="T39" fmla="*/ 39 h 78"/>
                <a:gd name="T40" fmla="*/ 0 w 188"/>
                <a:gd name="T41" fmla="*/ 74 h 78"/>
                <a:gd name="T42" fmla="*/ 61 w 188"/>
                <a:gd name="T43" fmla="*/ 42 h 78"/>
                <a:gd name="T44" fmla="*/ 92 w 188"/>
                <a:gd name="T45" fmla="*/ 17 h 78"/>
                <a:gd name="T46" fmla="*/ 100 w 188"/>
                <a:gd name="T47" fmla="*/ 34 h 78"/>
                <a:gd name="T48" fmla="*/ 119 w 188"/>
                <a:gd name="T49" fmla="*/ 78 h 78"/>
                <a:gd name="T50" fmla="*/ 111 w 188"/>
                <a:gd name="T51" fmla="*/ 41 h 78"/>
                <a:gd name="T52" fmla="*/ 119 w 188"/>
                <a:gd name="T53" fmla="*/ 43 h 78"/>
                <a:gd name="T54" fmla="*/ 134 w 188"/>
                <a:gd name="T55" fmla="*/ 47 h 78"/>
                <a:gd name="T56" fmla="*/ 117 w 188"/>
                <a:gd name="T57" fmla="*/ 40 h 78"/>
                <a:gd name="T58" fmla="*/ 111 w 188"/>
                <a:gd name="T59" fmla="*/ 36 h 78"/>
                <a:gd name="T60" fmla="*/ 111 w 188"/>
                <a:gd name="T61" fmla="*/ 27 h 78"/>
                <a:gd name="T62" fmla="*/ 115 w 188"/>
                <a:gd name="T63" fmla="*/ 12 h 78"/>
                <a:gd name="T64" fmla="*/ 116 w 188"/>
                <a:gd name="T65" fmla="*/ 12 h 78"/>
                <a:gd name="T66" fmla="*/ 131 w 188"/>
                <a:gd name="T67" fmla="*/ 27 h 78"/>
                <a:gd name="T68" fmla="*/ 155 w 188"/>
                <a:gd name="T69" fmla="*/ 69 h 78"/>
                <a:gd name="T70" fmla="*/ 144 w 188"/>
                <a:gd name="T71" fmla="*/ 30 h 78"/>
                <a:gd name="T72" fmla="*/ 142 w 188"/>
                <a:gd name="T73" fmla="*/ 26 h 78"/>
                <a:gd name="T74" fmla="*/ 154 w 188"/>
                <a:gd name="T75" fmla="*/ 31 h 78"/>
                <a:gd name="T76" fmla="*/ 181 w 188"/>
                <a:gd name="T77" fmla="*/ 36 h 78"/>
                <a:gd name="T78" fmla="*/ 151 w 188"/>
                <a:gd name="T79" fmla="*/ 25 h 78"/>
                <a:gd name="T80" fmla="*/ 137 w 188"/>
                <a:gd name="T81" fmla="*/ 15 h 78"/>
                <a:gd name="T82" fmla="*/ 132 w 188"/>
                <a:gd name="T83" fmla="*/ 5 h 78"/>
                <a:gd name="T84" fmla="*/ 160 w 188"/>
                <a:gd name="T85" fmla="*/ 12 h 78"/>
                <a:gd name="T86" fmla="*/ 188 w 188"/>
                <a:gd name="T87" fmla="*/ 2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88" h="78">
                  <a:moveTo>
                    <a:pt x="188" y="27"/>
                  </a:moveTo>
                  <a:cubicBezTo>
                    <a:pt x="188" y="27"/>
                    <a:pt x="181" y="13"/>
                    <a:pt x="171" y="7"/>
                  </a:cubicBezTo>
                  <a:cubicBezTo>
                    <a:pt x="167" y="4"/>
                    <a:pt x="162" y="2"/>
                    <a:pt x="157" y="1"/>
                  </a:cubicBezTo>
                  <a:cubicBezTo>
                    <a:pt x="157" y="1"/>
                    <a:pt x="158" y="1"/>
                    <a:pt x="158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3" y="0"/>
                    <a:pt x="53" y="0"/>
                  </a:cubicBezTo>
                  <a:cubicBezTo>
                    <a:pt x="50" y="2"/>
                    <a:pt x="45" y="6"/>
                    <a:pt x="40" y="9"/>
                  </a:cubicBezTo>
                  <a:cubicBezTo>
                    <a:pt x="30" y="15"/>
                    <a:pt x="22" y="27"/>
                    <a:pt x="22" y="27"/>
                  </a:cubicBezTo>
                  <a:cubicBezTo>
                    <a:pt x="22" y="27"/>
                    <a:pt x="41" y="16"/>
                    <a:pt x="50" y="12"/>
                  </a:cubicBezTo>
                  <a:cubicBezTo>
                    <a:pt x="55" y="10"/>
                    <a:pt x="65" y="7"/>
                    <a:pt x="75" y="5"/>
                  </a:cubicBezTo>
                  <a:cubicBezTo>
                    <a:pt x="71" y="12"/>
                    <a:pt x="66" y="20"/>
                    <a:pt x="61" y="26"/>
                  </a:cubicBezTo>
                  <a:cubicBezTo>
                    <a:pt x="59" y="27"/>
                    <a:pt x="57" y="29"/>
                    <a:pt x="55" y="31"/>
                  </a:cubicBezTo>
                  <a:cubicBezTo>
                    <a:pt x="49" y="33"/>
                    <a:pt x="38" y="35"/>
                    <a:pt x="33" y="37"/>
                  </a:cubicBezTo>
                  <a:cubicBezTo>
                    <a:pt x="25" y="40"/>
                    <a:pt x="9" y="48"/>
                    <a:pt x="9" y="48"/>
                  </a:cubicBezTo>
                  <a:cubicBezTo>
                    <a:pt x="9" y="48"/>
                    <a:pt x="30" y="41"/>
                    <a:pt x="41" y="40"/>
                  </a:cubicBezTo>
                  <a:cubicBezTo>
                    <a:pt x="43" y="39"/>
                    <a:pt x="44" y="39"/>
                    <a:pt x="46" y="39"/>
                  </a:cubicBezTo>
                  <a:cubicBezTo>
                    <a:pt x="27" y="56"/>
                    <a:pt x="0" y="74"/>
                    <a:pt x="0" y="74"/>
                  </a:cubicBezTo>
                  <a:cubicBezTo>
                    <a:pt x="0" y="74"/>
                    <a:pt x="43" y="54"/>
                    <a:pt x="61" y="42"/>
                  </a:cubicBezTo>
                  <a:cubicBezTo>
                    <a:pt x="69" y="36"/>
                    <a:pt x="81" y="26"/>
                    <a:pt x="92" y="17"/>
                  </a:cubicBezTo>
                  <a:cubicBezTo>
                    <a:pt x="96" y="22"/>
                    <a:pt x="99" y="28"/>
                    <a:pt x="100" y="34"/>
                  </a:cubicBezTo>
                  <a:cubicBezTo>
                    <a:pt x="104" y="48"/>
                    <a:pt x="119" y="78"/>
                    <a:pt x="119" y="78"/>
                  </a:cubicBezTo>
                  <a:cubicBezTo>
                    <a:pt x="119" y="78"/>
                    <a:pt x="114" y="57"/>
                    <a:pt x="111" y="41"/>
                  </a:cubicBezTo>
                  <a:cubicBezTo>
                    <a:pt x="114" y="42"/>
                    <a:pt x="117" y="43"/>
                    <a:pt x="119" y="43"/>
                  </a:cubicBezTo>
                  <a:cubicBezTo>
                    <a:pt x="124" y="45"/>
                    <a:pt x="134" y="47"/>
                    <a:pt x="134" y="47"/>
                  </a:cubicBezTo>
                  <a:cubicBezTo>
                    <a:pt x="134" y="47"/>
                    <a:pt x="122" y="43"/>
                    <a:pt x="117" y="40"/>
                  </a:cubicBezTo>
                  <a:cubicBezTo>
                    <a:pt x="115" y="39"/>
                    <a:pt x="113" y="37"/>
                    <a:pt x="111" y="36"/>
                  </a:cubicBezTo>
                  <a:cubicBezTo>
                    <a:pt x="111" y="32"/>
                    <a:pt x="111" y="29"/>
                    <a:pt x="111" y="27"/>
                  </a:cubicBezTo>
                  <a:cubicBezTo>
                    <a:pt x="111" y="21"/>
                    <a:pt x="113" y="16"/>
                    <a:pt x="115" y="12"/>
                  </a:cubicBezTo>
                  <a:cubicBezTo>
                    <a:pt x="115" y="12"/>
                    <a:pt x="115" y="12"/>
                    <a:pt x="116" y="12"/>
                  </a:cubicBezTo>
                  <a:cubicBezTo>
                    <a:pt x="120" y="16"/>
                    <a:pt x="126" y="21"/>
                    <a:pt x="131" y="27"/>
                  </a:cubicBezTo>
                  <a:cubicBezTo>
                    <a:pt x="142" y="39"/>
                    <a:pt x="155" y="69"/>
                    <a:pt x="155" y="69"/>
                  </a:cubicBezTo>
                  <a:cubicBezTo>
                    <a:pt x="155" y="69"/>
                    <a:pt x="150" y="42"/>
                    <a:pt x="144" y="30"/>
                  </a:cubicBezTo>
                  <a:cubicBezTo>
                    <a:pt x="143" y="29"/>
                    <a:pt x="143" y="28"/>
                    <a:pt x="142" y="26"/>
                  </a:cubicBezTo>
                  <a:cubicBezTo>
                    <a:pt x="146" y="28"/>
                    <a:pt x="151" y="29"/>
                    <a:pt x="154" y="31"/>
                  </a:cubicBezTo>
                  <a:cubicBezTo>
                    <a:pt x="162" y="33"/>
                    <a:pt x="181" y="36"/>
                    <a:pt x="181" y="36"/>
                  </a:cubicBezTo>
                  <a:cubicBezTo>
                    <a:pt x="181" y="36"/>
                    <a:pt x="160" y="30"/>
                    <a:pt x="151" y="25"/>
                  </a:cubicBezTo>
                  <a:cubicBezTo>
                    <a:pt x="144" y="21"/>
                    <a:pt x="139" y="17"/>
                    <a:pt x="137" y="15"/>
                  </a:cubicBezTo>
                  <a:cubicBezTo>
                    <a:pt x="135" y="11"/>
                    <a:pt x="134" y="8"/>
                    <a:pt x="132" y="5"/>
                  </a:cubicBezTo>
                  <a:cubicBezTo>
                    <a:pt x="142" y="7"/>
                    <a:pt x="153" y="10"/>
                    <a:pt x="160" y="12"/>
                  </a:cubicBezTo>
                  <a:cubicBezTo>
                    <a:pt x="175" y="16"/>
                    <a:pt x="188" y="27"/>
                    <a:pt x="188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1034BB1E-C4FA-56F8-C7C4-3E9B3EC741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0749" y="1455341"/>
            <a:ext cx="3981976" cy="3210138"/>
          </a:xfrm>
          <a:prstGeom prst="rect">
            <a:avLst/>
          </a:prstGeom>
        </p:spPr>
      </p:pic>
      <p:grpSp>
        <p:nvGrpSpPr>
          <p:cNvPr id="45" name="Group 44">
            <a:extLst>
              <a:ext uri="{FF2B5EF4-FFF2-40B4-BE49-F238E27FC236}">
                <a16:creationId xmlns:a16="http://schemas.microsoft.com/office/drawing/2014/main" id="{5A0A3C53-FA7D-57F2-1ED7-130DDCA8EA19}"/>
              </a:ext>
            </a:extLst>
          </p:cNvPr>
          <p:cNvGrpSpPr/>
          <p:nvPr/>
        </p:nvGrpSpPr>
        <p:grpSpPr>
          <a:xfrm>
            <a:off x="9754218" y="3193183"/>
            <a:ext cx="1150062" cy="2009854"/>
            <a:chOff x="7435852" y="2000524"/>
            <a:chExt cx="1446757" cy="2528363"/>
          </a:xfrm>
        </p:grpSpPr>
        <p:sp>
          <p:nvSpPr>
            <p:cNvPr id="46" name="Freeform 33">
              <a:extLst>
                <a:ext uri="{FF2B5EF4-FFF2-40B4-BE49-F238E27FC236}">
                  <a16:creationId xmlns:a16="http://schemas.microsoft.com/office/drawing/2014/main" id="{799D86C9-1133-E104-CBFE-AB94BD7F43D9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259" y="2000524"/>
              <a:ext cx="1403350" cy="2108200"/>
            </a:xfrm>
            <a:custGeom>
              <a:avLst/>
              <a:gdLst>
                <a:gd name="T0" fmla="*/ 121 w 190"/>
                <a:gd name="T1" fmla="*/ 165 h 287"/>
                <a:gd name="T2" fmla="*/ 135 w 190"/>
                <a:gd name="T3" fmla="*/ 103 h 287"/>
                <a:gd name="T4" fmla="*/ 190 w 190"/>
                <a:gd name="T5" fmla="*/ 71 h 287"/>
                <a:gd name="T6" fmla="*/ 146 w 190"/>
                <a:gd name="T7" fmla="*/ 72 h 287"/>
                <a:gd name="T8" fmla="*/ 131 w 190"/>
                <a:gd name="T9" fmla="*/ 94 h 287"/>
                <a:gd name="T10" fmla="*/ 157 w 190"/>
                <a:gd name="T11" fmla="*/ 80 h 287"/>
                <a:gd name="T12" fmla="*/ 169 w 190"/>
                <a:gd name="T13" fmla="*/ 80 h 287"/>
                <a:gd name="T14" fmla="*/ 169 w 190"/>
                <a:gd name="T15" fmla="*/ 81 h 287"/>
                <a:gd name="T16" fmla="*/ 157 w 190"/>
                <a:gd name="T17" fmla="*/ 82 h 287"/>
                <a:gd name="T18" fmla="*/ 143 w 190"/>
                <a:gd name="T19" fmla="*/ 85 h 287"/>
                <a:gd name="T20" fmla="*/ 133 w 190"/>
                <a:gd name="T21" fmla="*/ 96 h 287"/>
                <a:gd name="T22" fmla="*/ 117 w 190"/>
                <a:gd name="T23" fmla="*/ 29 h 287"/>
                <a:gd name="T24" fmla="*/ 136 w 190"/>
                <a:gd name="T25" fmla="*/ 17 h 287"/>
                <a:gd name="T26" fmla="*/ 151 w 190"/>
                <a:gd name="T27" fmla="*/ 11 h 287"/>
                <a:gd name="T28" fmla="*/ 137 w 190"/>
                <a:gd name="T29" fmla="*/ 19 h 287"/>
                <a:gd name="T30" fmla="*/ 125 w 190"/>
                <a:gd name="T31" fmla="*/ 25 h 287"/>
                <a:gd name="T32" fmla="*/ 117 w 190"/>
                <a:gd name="T33" fmla="*/ 35 h 287"/>
                <a:gd name="T34" fmla="*/ 122 w 190"/>
                <a:gd name="T35" fmla="*/ 49 h 287"/>
                <a:gd name="T36" fmla="*/ 151 w 190"/>
                <a:gd name="T37" fmla="*/ 7 h 287"/>
                <a:gd name="T38" fmla="*/ 109 w 190"/>
                <a:gd name="T39" fmla="*/ 26 h 287"/>
                <a:gd name="T40" fmla="*/ 90 w 190"/>
                <a:gd name="T41" fmla="*/ 13 h 287"/>
                <a:gd name="T42" fmla="*/ 100 w 190"/>
                <a:gd name="T43" fmla="*/ 41 h 287"/>
                <a:gd name="T44" fmla="*/ 105 w 190"/>
                <a:gd name="T45" fmla="*/ 34 h 287"/>
                <a:gd name="T46" fmla="*/ 102 w 190"/>
                <a:gd name="T47" fmla="*/ 27 h 287"/>
                <a:gd name="T48" fmla="*/ 96 w 190"/>
                <a:gd name="T49" fmla="*/ 22 h 287"/>
                <a:gd name="T50" fmla="*/ 89 w 190"/>
                <a:gd name="T51" fmla="*/ 16 h 287"/>
                <a:gd name="T52" fmla="*/ 96 w 190"/>
                <a:gd name="T53" fmla="*/ 21 h 287"/>
                <a:gd name="T54" fmla="*/ 107 w 190"/>
                <a:gd name="T55" fmla="*/ 33 h 287"/>
                <a:gd name="T56" fmla="*/ 90 w 190"/>
                <a:gd name="T57" fmla="*/ 89 h 287"/>
                <a:gd name="T58" fmla="*/ 69 w 190"/>
                <a:gd name="T59" fmla="*/ 42 h 287"/>
                <a:gd name="T60" fmla="*/ 61 w 190"/>
                <a:gd name="T61" fmla="*/ 32 h 287"/>
                <a:gd name="T62" fmla="*/ 49 w 190"/>
                <a:gd name="T63" fmla="*/ 26 h 287"/>
                <a:gd name="T64" fmla="*/ 35 w 190"/>
                <a:gd name="T65" fmla="*/ 19 h 287"/>
                <a:gd name="T66" fmla="*/ 50 w 190"/>
                <a:gd name="T67" fmla="*/ 25 h 287"/>
                <a:gd name="T68" fmla="*/ 72 w 190"/>
                <a:gd name="T69" fmla="*/ 41 h 287"/>
                <a:gd name="T70" fmla="*/ 78 w 190"/>
                <a:gd name="T71" fmla="*/ 45 h 287"/>
                <a:gd name="T72" fmla="*/ 35 w 190"/>
                <a:gd name="T73" fmla="*/ 14 h 287"/>
                <a:gd name="T74" fmla="*/ 64 w 190"/>
                <a:gd name="T75" fmla="*/ 56 h 287"/>
                <a:gd name="T76" fmla="*/ 88 w 190"/>
                <a:gd name="T77" fmla="*/ 130 h 287"/>
                <a:gd name="T78" fmla="*/ 55 w 190"/>
                <a:gd name="T79" fmla="*/ 99 h 287"/>
                <a:gd name="T80" fmla="*/ 42 w 190"/>
                <a:gd name="T81" fmla="*/ 97 h 287"/>
                <a:gd name="T82" fmla="*/ 29 w 190"/>
                <a:gd name="T83" fmla="*/ 99 h 287"/>
                <a:gd name="T84" fmla="*/ 24 w 190"/>
                <a:gd name="T85" fmla="*/ 101 h 287"/>
                <a:gd name="T86" fmla="*/ 22 w 190"/>
                <a:gd name="T87" fmla="*/ 101 h 287"/>
                <a:gd name="T88" fmla="*/ 22 w 190"/>
                <a:gd name="T89" fmla="*/ 100 h 287"/>
                <a:gd name="T90" fmla="*/ 33 w 190"/>
                <a:gd name="T91" fmla="*/ 96 h 287"/>
                <a:gd name="T92" fmla="*/ 63 w 190"/>
                <a:gd name="T93" fmla="*/ 102 h 287"/>
                <a:gd name="T94" fmla="*/ 41 w 190"/>
                <a:gd name="T95" fmla="*/ 85 h 287"/>
                <a:gd name="T96" fmla="*/ 0 w 190"/>
                <a:gd name="T97" fmla="*/ 98 h 287"/>
                <a:gd name="T98" fmla="*/ 90 w 190"/>
                <a:gd name="T99" fmla="*/ 178 h 287"/>
                <a:gd name="T100" fmla="*/ 73 w 190"/>
                <a:gd name="T101" fmla="*/ 272 h 287"/>
                <a:gd name="T102" fmla="*/ 147 w 190"/>
                <a:gd name="T103" fmla="*/ 287 h 287"/>
                <a:gd name="T104" fmla="*/ 108 w 190"/>
                <a:gd name="T105" fmla="*/ 213 h 287"/>
                <a:gd name="T106" fmla="*/ 123 w 190"/>
                <a:gd name="T107" fmla="*/ 173 h 287"/>
                <a:gd name="T108" fmla="*/ 138 w 190"/>
                <a:gd name="T109" fmla="*/ 159 h 287"/>
                <a:gd name="T110" fmla="*/ 154 w 190"/>
                <a:gd name="T111" fmla="*/ 156 h 287"/>
                <a:gd name="T112" fmla="*/ 170 w 190"/>
                <a:gd name="T113" fmla="*/ 155 h 287"/>
                <a:gd name="T114" fmla="*/ 154 w 190"/>
                <a:gd name="T115" fmla="*/ 158 h 287"/>
                <a:gd name="T116" fmla="*/ 141 w 190"/>
                <a:gd name="T117" fmla="*/ 160 h 287"/>
                <a:gd name="T118" fmla="*/ 129 w 190"/>
                <a:gd name="T119" fmla="*/ 168 h 287"/>
                <a:gd name="T120" fmla="*/ 131 w 190"/>
                <a:gd name="T121" fmla="*/ 183 h 287"/>
                <a:gd name="T122" fmla="*/ 171 w 190"/>
                <a:gd name="T123" fmla="*/ 15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90" h="287">
                  <a:moveTo>
                    <a:pt x="137" y="150"/>
                  </a:moveTo>
                  <a:cubicBezTo>
                    <a:pt x="126" y="152"/>
                    <a:pt x="122" y="160"/>
                    <a:pt x="121" y="165"/>
                  </a:cubicBezTo>
                  <a:cubicBezTo>
                    <a:pt x="118" y="167"/>
                    <a:pt x="115" y="170"/>
                    <a:pt x="112" y="173"/>
                  </a:cubicBezTo>
                  <a:cubicBezTo>
                    <a:pt x="112" y="173"/>
                    <a:pt x="105" y="140"/>
                    <a:pt x="135" y="103"/>
                  </a:cubicBezTo>
                  <a:cubicBezTo>
                    <a:pt x="135" y="103"/>
                    <a:pt x="136" y="104"/>
                    <a:pt x="138" y="105"/>
                  </a:cubicBezTo>
                  <a:cubicBezTo>
                    <a:pt x="172" y="112"/>
                    <a:pt x="190" y="71"/>
                    <a:pt x="190" y="71"/>
                  </a:cubicBezTo>
                  <a:cubicBezTo>
                    <a:pt x="190" y="71"/>
                    <a:pt x="186" y="75"/>
                    <a:pt x="180" y="75"/>
                  </a:cubicBezTo>
                  <a:cubicBezTo>
                    <a:pt x="173" y="75"/>
                    <a:pt x="160" y="69"/>
                    <a:pt x="146" y="72"/>
                  </a:cubicBezTo>
                  <a:cubicBezTo>
                    <a:pt x="133" y="75"/>
                    <a:pt x="129" y="85"/>
                    <a:pt x="129" y="89"/>
                  </a:cubicBezTo>
                  <a:cubicBezTo>
                    <a:pt x="128" y="92"/>
                    <a:pt x="130" y="93"/>
                    <a:pt x="131" y="94"/>
                  </a:cubicBezTo>
                  <a:cubicBezTo>
                    <a:pt x="132" y="92"/>
                    <a:pt x="133" y="90"/>
                    <a:pt x="135" y="87"/>
                  </a:cubicBezTo>
                  <a:cubicBezTo>
                    <a:pt x="144" y="79"/>
                    <a:pt x="155" y="80"/>
                    <a:pt x="157" y="80"/>
                  </a:cubicBezTo>
                  <a:cubicBezTo>
                    <a:pt x="158" y="80"/>
                    <a:pt x="160" y="80"/>
                    <a:pt x="162" y="80"/>
                  </a:cubicBezTo>
                  <a:cubicBezTo>
                    <a:pt x="164" y="80"/>
                    <a:pt x="167" y="80"/>
                    <a:pt x="169" y="80"/>
                  </a:cubicBezTo>
                  <a:cubicBezTo>
                    <a:pt x="174" y="80"/>
                    <a:pt x="178" y="79"/>
                    <a:pt x="178" y="79"/>
                  </a:cubicBezTo>
                  <a:cubicBezTo>
                    <a:pt x="178" y="79"/>
                    <a:pt x="174" y="80"/>
                    <a:pt x="169" y="81"/>
                  </a:cubicBezTo>
                  <a:cubicBezTo>
                    <a:pt x="167" y="82"/>
                    <a:pt x="164" y="82"/>
                    <a:pt x="162" y="82"/>
                  </a:cubicBezTo>
                  <a:cubicBezTo>
                    <a:pt x="160" y="82"/>
                    <a:pt x="158" y="82"/>
                    <a:pt x="157" y="82"/>
                  </a:cubicBezTo>
                  <a:cubicBezTo>
                    <a:pt x="156" y="82"/>
                    <a:pt x="153" y="82"/>
                    <a:pt x="149" y="83"/>
                  </a:cubicBezTo>
                  <a:cubicBezTo>
                    <a:pt x="147" y="83"/>
                    <a:pt x="145" y="84"/>
                    <a:pt x="143" y="85"/>
                  </a:cubicBezTo>
                  <a:cubicBezTo>
                    <a:pt x="141" y="86"/>
                    <a:pt x="139" y="88"/>
                    <a:pt x="138" y="90"/>
                  </a:cubicBezTo>
                  <a:cubicBezTo>
                    <a:pt x="136" y="92"/>
                    <a:pt x="135" y="94"/>
                    <a:pt x="133" y="96"/>
                  </a:cubicBezTo>
                  <a:cubicBezTo>
                    <a:pt x="122" y="107"/>
                    <a:pt x="110" y="121"/>
                    <a:pt x="106" y="134"/>
                  </a:cubicBezTo>
                  <a:cubicBezTo>
                    <a:pt x="106" y="134"/>
                    <a:pt x="92" y="95"/>
                    <a:pt x="117" y="29"/>
                  </a:cubicBezTo>
                  <a:cubicBezTo>
                    <a:pt x="122" y="22"/>
                    <a:pt x="130" y="20"/>
                    <a:pt x="131" y="19"/>
                  </a:cubicBezTo>
                  <a:cubicBezTo>
                    <a:pt x="132" y="19"/>
                    <a:pt x="134" y="18"/>
                    <a:pt x="136" y="17"/>
                  </a:cubicBezTo>
                  <a:cubicBezTo>
                    <a:pt x="138" y="17"/>
                    <a:pt x="141" y="16"/>
                    <a:pt x="143" y="15"/>
                  </a:cubicBezTo>
                  <a:cubicBezTo>
                    <a:pt x="147" y="13"/>
                    <a:pt x="151" y="11"/>
                    <a:pt x="151" y="11"/>
                  </a:cubicBezTo>
                  <a:cubicBezTo>
                    <a:pt x="151" y="11"/>
                    <a:pt x="148" y="14"/>
                    <a:pt x="143" y="16"/>
                  </a:cubicBezTo>
                  <a:cubicBezTo>
                    <a:pt x="141" y="17"/>
                    <a:pt x="139" y="18"/>
                    <a:pt x="137" y="19"/>
                  </a:cubicBezTo>
                  <a:cubicBezTo>
                    <a:pt x="135" y="20"/>
                    <a:pt x="133" y="21"/>
                    <a:pt x="132" y="21"/>
                  </a:cubicBezTo>
                  <a:cubicBezTo>
                    <a:pt x="131" y="21"/>
                    <a:pt x="128" y="22"/>
                    <a:pt x="125" y="25"/>
                  </a:cubicBezTo>
                  <a:cubicBezTo>
                    <a:pt x="124" y="26"/>
                    <a:pt x="122" y="27"/>
                    <a:pt x="120" y="29"/>
                  </a:cubicBezTo>
                  <a:cubicBezTo>
                    <a:pt x="119" y="31"/>
                    <a:pt x="117" y="33"/>
                    <a:pt x="117" y="35"/>
                  </a:cubicBezTo>
                  <a:cubicBezTo>
                    <a:pt x="115" y="39"/>
                    <a:pt x="115" y="43"/>
                    <a:pt x="115" y="47"/>
                  </a:cubicBezTo>
                  <a:cubicBezTo>
                    <a:pt x="116" y="48"/>
                    <a:pt x="118" y="49"/>
                    <a:pt x="122" y="49"/>
                  </a:cubicBezTo>
                  <a:cubicBezTo>
                    <a:pt x="157" y="44"/>
                    <a:pt x="159" y="0"/>
                    <a:pt x="159" y="0"/>
                  </a:cubicBezTo>
                  <a:cubicBezTo>
                    <a:pt x="159" y="0"/>
                    <a:pt x="157" y="4"/>
                    <a:pt x="151" y="7"/>
                  </a:cubicBezTo>
                  <a:cubicBezTo>
                    <a:pt x="144" y="9"/>
                    <a:pt x="131" y="8"/>
                    <a:pt x="119" y="16"/>
                  </a:cubicBezTo>
                  <a:cubicBezTo>
                    <a:pt x="114" y="19"/>
                    <a:pt x="111" y="22"/>
                    <a:pt x="109" y="26"/>
                  </a:cubicBezTo>
                  <a:cubicBezTo>
                    <a:pt x="109" y="25"/>
                    <a:pt x="108" y="24"/>
                    <a:pt x="107" y="22"/>
                  </a:cubicBezTo>
                  <a:cubicBezTo>
                    <a:pt x="101" y="17"/>
                    <a:pt x="93" y="15"/>
                    <a:pt x="90" y="13"/>
                  </a:cubicBezTo>
                  <a:cubicBezTo>
                    <a:pt x="87" y="11"/>
                    <a:pt x="86" y="8"/>
                    <a:pt x="86" y="8"/>
                  </a:cubicBezTo>
                  <a:cubicBezTo>
                    <a:pt x="86" y="8"/>
                    <a:pt x="82" y="33"/>
                    <a:pt x="100" y="41"/>
                  </a:cubicBezTo>
                  <a:cubicBezTo>
                    <a:pt x="102" y="41"/>
                    <a:pt x="104" y="41"/>
                    <a:pt x="105" y="40"/>
                  </a:cubicBezTo>
                  <a:cubicBezTo>
                    <a:pt x="105" y="38"/>
                    <a:pt x="105" y="36"/>
                    <a:pt x="105" y="34"/>
                  </a:cubicBezTo>
                  <a:cubicBezTo>
                    <a:pt x="105" y="32"/>
                    <a:pt x="105" y="31"/>
                    <a:pt x="104" y="30"/>
                  </a:cubicBezTo>
                  <a:cubicBezTo>
                    <a:pt x="103" y="29"/>
                    <a:pt x="102" y="28"/>
                    <a:pt x="102" y="27"/>
                  </a:cubicBezTo>
                  <a:cubicBezTo>
                    <a:pt x="100" y="25"/>
                    <a:pt x="99" y="24"/>
                    <a:pt x="98" y="24"/>
                  </a:cubicBezTo>
                  <a:cubicBezTo>
                    <a:pt x="98" y="23"/>
                    <a:pt x="97" y="23"/>
                    <a:pt x="96" y="22"/>
                  </a:cubicBezTo>
                  <a:cubicBezTo>
                    <a:pt x="95" y="21"/>
                    <a:pt x="94" y="20"/>
                    <a:pt x="93" y="19"/>
                  </a:cubicBezTo>
                  <a:cubicBezTo>
                    <a:pt x="91" y="17"/>
                    <a:pt x="89" y="16"/>
                    <a:pt x="89" y="16"/>
                  </a:cubicBezTo>
                  <a:cubicBezTo>
                    <a:pt x="89" y="16"/>
                    <a:pt x="91" y="17"/>
                    <a:pt x="93" y="19"/>
                  </a:cubicBezTo>
                  <a:cubicBezTo>
                    <a:pt x="94" y="20"/>
                    <a:pt x="95" y="20"/>
                    <a:pt x="96" y="21"/>
                  </a:cubicBezTo>
                  <a:cubicBezTo>
                    <a:pt x="98" y="22"/>
                    <a:pt x="98" y="22"/>
                    <a:pt x="99" y="23"/>
                  </a:cubicBezTo>
                  <a:cubicBezTo>
                    <a:pt x="100" y="23"/>
                    <a:pt x="105" y="27"/>
                    <a:pt x="107" y="33"/>
                  </a:cubicBezTo>
                  <a:cubicBezTo>
                    <a:pt x="107" y="34"/>
                    <a:pt x="107" y="35"/>
                    <a:pt x="107" y="36"/>
                  </a:cubicBezTo>
                  <a:cubicBezTo>
                    <a:pt x="100" y="49"/>
                    <a:pt x="92" y="66"/>
                    <a:pt x="90" y="89"/>
                  </a:cubicBezTo>
                  <a:cubicBezTo>
                    <a:pt x="90" y="89"/>
                    <a:pt x="84" y="63"/>
                    <a:pt x="70" y="45"/>
                  </a:cubicBezTo>
                  <a:cubicBezTo>
                    <a:pt x="70" y="44"/>
                    <a:pt x="70" y="43"/>
                    <a:pt x="69" y="42"/>
                  </a:cubicBezTo>
                  <a:cubicBezTo>
                    <a:pt x="69" y="40"/>
                    <a:pt x="67" y="38"/>
                    <a:pt x="66" y="37"/>
                  </a:cubicBezTo>
                  <a:cubicBezTo>
                    <a:pt x="64" y="35"/>
                    <a:pt x="62" y="33"/>
                    <a:pt x="61" y="32"/>
                  </a:cubicBezTo>
                  <a:cubicBezTo>
                    <a:pt x="57" y="30"/>
                    <a:pt x="55" y="29"/>
                    <a:pt x="54" y="28"/>
                  </a:cubicBezTo>
                  <a:cubicBezTo>
                    <a:pt x="53" y="28"/>
                    <a:pt x="51" y="27"/>
                    <a:pt x="49" y="26"/>
                  </a:cubicBezTo>
                  <a:cubicBezTo>
                    <a:pt x="47" y="26"/>
                    <a:pt x="45" y="25"/>
                    <a:pt x="43" y="23"/>
                  </a:cubicBezTo>
                  <a:cubicBezTo>
                    <a:pt x="38" y="21"/>
                    <a:pt x="35" y="19"/>
                    <a:pt x="35" y="19"/>
                  </a:cubicBezTo>
                  <a:cubicBezTo>
                    <a:pt x="35" y="19"/>
                    <a:pt x="39" y="21"/>
                    <a:pt x="43" y="22"/>
                  </a:cubicBezTo>
                  <a:cubicBezTo>
                    <a:pt x="45" y="23"/>
                    <a:pt x="47" y="24"/>
                    <a:pt x="50" y="25"/>
                  </a:cubicBezTo>
                  <a:cubicBezTo>
                    <a:pt x="52" y="25"/>
                    <a:pt x="53" y="26"/>
                    <a:pt x="54" y="26"/>
                  </a:cubicBezTo>
                  <a:cubicBezTo>
                    <a:pt x="56" y="27"/>
                    <a:pt x="67" y="31"/>
                    <a:pt x="72" y="41"/>
                  </a:cubicBezTo>
                  <a:cubicBezTo>
                    <a:pt x="73" y="44"/>
                    <a:pt x="74" y="47"/>
                    <a:pt x="74" y="49"/>
                  </a:cubicBezTo>
                  <a:cubicBezTo>
                    <a:pt x="75" y="49"/>
                    <a:pt x="77" y="48"/>
                    <a:pt x="78" y="45"/>
                  </a:cubicBezTo>
                  <a:cubicBezTo>
                    <a:pt x="79" y="42"/>
                    <a:pt x="79" y="30"/>
                    <a:pt x="67" y="23"/>
                  </a:cubicBezTo>
                  <a:cubicBezTo>
                    <a:pt x="55" y="16"/>
                    <a:pt x="42" y="16"/>
                    <a:pt x="35" y="14"/>
                  </a:cubicBezTo>
                  <a:cubicBezTo>
                    <a:pt x="29" y="12"/>
                    <a:pt x="26" y="7"/>
                    <a:pt x="26" y="7"/>
                  </a:cubicBezTo>
                  <a:cubicBezTo>
                    <a:pt x="26" y="7"/>
                    <a:pt x="29" y="51"/>
                    <a:pt x="64" y="56"/>
                  </a:cubicBezTo>
                  <a:cubicBezTo>
                    <a:pt x="66" y="56"/>
                    <a:pt x="67" y="56"/>
                    <a:pt x="68" y="56"/>
                  </a:cubicBezTo>
                  <a:cubicBezTo>
                    <a:pt x="76" y="72"/>
                    <a:pt x="84" y="97"/>
                    <a:pt x="88" y="130"/>
                  </a:cubicBezTo>
                  <a:cubicBezTo>
                    <a:pt x="88" y="130"/>
                    <a:pt x="80" y="114"/>
                    <a:pt x="62" y="105"/>
                  </a:cubicBezTo>
                  <a:cubicBezTo>
                    <a:pt x="60" y="103"/>
                    <a:pt x="58" y="101"/>
                    <a:pt x="55" y="99"/>
                  </a:cubicBezTo>
                  <a:cubicBezTo>
                    <a:pt x="53" y="98"/>
                    <a:pt x="51" y="97"/>
                    <a:pt x="49" y="97"/>
                  </a:cubicBezTo>
                  <a:cubicBezTo>
                    <a:pt x="46" y="97"/>
                    <a:pt x="44" y="97"/>
                    <a:pt x="42" y="97"/>
                  </a:cubicBezTo>
                  <a:cubicBezTo>
                    <a:pt x="38" y="97"/>
                    <a:pt x="35" y="98"/>
                    <a:pt x="34" y="98"/>
                  </a:cubicBezTo>
                  <a:cubicBezTo>
                    <a:pt x="33" y="98"/>
                    <a:pt x="31" y="99"/>
                    <a:pt x="29" y="99"/>
                  </a:cubicBezTo>
                  <a:cubicBezTo>
                    <a:pt x="28" y="100"/>
                    <a:pt x="27" y="100"/>
                    <a:pt x="26" y="100"/>
                  </a:cubicBezTo>
                  <a:cubicBezTo>
                    <a:pt x="25" y="100"/>
                    <a:pt x="25" y="100"/>
                    <a:pt x="24" y="101"/>
                  </a:cubicBezTo>
                  <a:cubicBezTo>
                    <a:pt x="24" y="101"/>
                    <a:pt x="24" y="101"/>
                    <a:pt x="24" y="101"/>
                  </a:cubicBezTo>
                  <a:cubicBezTo>
                    <a:pt x="24" y="101"/>
                    <a:pt x="23" y="101"/>
                    <a:pt x="22" y="101"/>
                  </a:cubicBezTo>
                  <a:cubicBezTo>
                    <a:pt x="18" y="102"/>
                    <a:pt x="13" y="102"/>
                    <a:pt x="13" y="102"/>
                  </a:cubicBezTo>
                  <a:cubicBezTo>
                    <a:pt x="13" y="102"/>
                    <a:pt x="18" y="101"/>
                    <a:pt x="22" y="100"/>
                  </a:cubicBezTo>
                  <a:cubicBezTo>
                    <a:pt x="24" y="99"/>
                    <a:pt x="27" y="99"/>
                    <a:pt x="29" y="98"/>
                  </a:cubicBezTo>
                  <a:cubicBezTo>
                    <a:pt x="31" y="97"/>
                    <a:pt x="32" y="96"/>
                    <a:pt x="33" y="96"/>
                  </a:cubicBezTo>
                  <a:cubicBezTo>
                    <a:pt x="35" y="95"/>
                    <a:pt x="46" y="92"/>
                    <a:pt x="57" y="97"/>
                  </a:cubicBezTo>
                  <a:cubicBezTo>
                    <a:pt x="59" y="98"/>
                    <a:pt x="61" y="100"/>
                    <a:pt x="63" y="102"/>
                  </a:cubicBezTo>
                  <a:cubicBezTo>
                    <a:pt x="64" y="101"/>
                    <a:pt x="64" y="99"/>
                    <a:pt x="64" y="97"/>
                  </a:cubicBezTo>
                  <a:cubicBezTo>
                    <a:pt x="62" y="93"/>
                    <a:pt x="55" y="84"/>
                    <a:pt x="41" y="85"/>
                  </a:cubicBezTo>
                  <a:cubicBezTo>
                    <a:pt x="28" y="87"/>
                    <a:pt x="17" y="96"/>
                    <a:pt x="11" y="98"/>
                  </a:cubicBezTo>
                  <a:cubicBezTo>
                    <a:pt x="4" y="100"/>
                    <a:pt x="0" y="98"/>
                    <a:pt x="0" y="98"/>
                  </a:cubicBezTo>
                  <a:cubicBezTo>
                    <a:pt x="0" y="98"/>
                    <a:pt x="29" y="131"/>
                    <a:pt x="59" y="114"/>
                  </a:cubicBezTo>
                  <a:cubicBezTo>
                    <a:pt x="75" y="124"/>
                    <a:pt x="89" y="143"/>
                    <a:pt x="90" y="178"/>
                  </a:cubicBezTo>
                  <a:cubicBezTo>
                    <a:pt x="90" y="178"/>
                    <a:pt x="80" y="161"/>
                    <a:pt x="62" y="155"/>
                  </a:cubicBezTo>
                  <a:cubicBezTo>
                    <a:pt x="62" y="155"/>
                    <a:pt x="112" y="177"/>
                    <a:pt x="73" y="272"/>
                  </a:cubicBezTo>
                  <a:cubicBezTo>
                    <a:pt x="68" y="276"/>
                    <a:pt x="50" y="277"/>
                    <a:pt x="41" y="287"/>
                  </a:cubicBezTo>
                  <a:cubicBezTo>
                    <a:pt x="147" y="287"/>
                    <a:pt x="147" y="287"/>
                    <a:pt x="147" y="287"/>
                  </a:cubicBezTo>
                  <a:cubicBezTo>
                    <a:pt x="142" y="285"/>
                    <a:pt x="134" y="282"/>
                    <a:pt x="122" y="282"/>
                  </a:cubicBezTo>
                  <a:cubicBezTo>
                    <a:pt x="112" y="279"/>
                    <a:pt x="100" y="256"/>
                    <a:pt x="108" y="213"/>
                  </a:cubicBezTo>
                  <a:cubicBezTo>
                    <a:pt x="111" y="195"/>
                    <a:pt x="116" y="182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3" y="173"/>
                    <a:pt x="123" y="173"/>
                    <a:pt x="123" y="173"/>
                  </a:cubicBezTo>
                  <a:cubicBezTo>
                    <a:pt x="128" y="166"/>
                    <a:pt x="133" y="162"/>
                    <a:pt x="138" y="159"/>
                  </a:cubicBezTo>
                  <a:cubicBezTo>
                    <a:pt x="143" y="157"/>
                    <a:pt x="148" y="157"/>
                    <a:pt x="149" y="157"/>
                  </a:cubicBezTo>
                  <a:cubicBezTo>
                    <a:pt x="150" y="156"/>
                    <a:pt x="152" y="156"/>
                    <a:pt x="154" y="156"/>
                  </a:cubicBezTo>
                  <a:cubicBezTo>
                    <a:pt x="156" y="156"/>
                    <a:pt x="159" y="156"/>
                    <a:pt x="161" y="156"/>
                  </a:cubicBezTo>
                  <a:cubicBezTo>
                    <a:pt x="166" y="156"/>
                    <a:pt x="170" y="155"/>
                    <a:pt x="170" y="155"/>
                  </a:cubicBezTo>
                  <a:cubicBezTo>
                    <a:pt x="170" y="155"/>
                    <a:pt x="166" y="156"/>
                    <a:pt x="161" y="157"/>
                  </a:cubicBezTo>
                  <a:cubicBezTo>
                    <a:pt x="159" y="158"/>
                    <a:pt x="156" y="158"/>
                    <a:pt x="154" y="158"/>
                  </a:cubicBezTo>
                  <a:cubicBezTo>
                    <a:pt x="152" y="158"/>
                    <a:pt x="150" y="159"/>
                    <a:pt x="149" y="159"/>
                  </a:cubicBezTo>
                  <a:cubicBezTo>
                    <a:pt x="148" y="159"/>
                    <a:pt x="145" y="159"/>
                    <a:pt x="141" y="160"/>
                  </a:cubicBezTo>
                  <a:cubicBezTo>
                    <a:pt x="139" y="161"/>
                    <a:pt x="137" y="162"/>
                    <a:pt x="135" y="163"/>
                  </a:cubicBezTo>
                  <a:cubicBezTo>
                    <a:pt x="133" y="164"/>
                    <a:pt x="131" y="166"/>
                    <a:pt x="129" y="168"/>
                  </a:cubicBezTo>
                  <a:cubicBezTo>
                    <a:pt x="127" y="171"/>
                    <a:pt x="125" y="175"/>
                    <a:pt x="124" y="179"/>
                  </a:cubicBezTo>
                  <a:cubicBezTo>
                    <a:pt x="125" y="180"/>
                    <a:pt x="127" y="182"/>
                    <a:pt x="131" y="183"/>
                  </a:cubicBezTo>
                  <a:cubicBezTo>
                    <a:pt x="167" y="188"/>
                    <a:pt x="182" y="146"/>
                    <a:pt x="182" y="146"/>
                  </a:cubicBezTo>
                  <a:cubicBezTo>
                    <a:pt x="182" y="146"/>
                    <a:pt x="178" y="150"/>
                    <a:pt x="171" y="150"/>
                  </a:cubicBezTo>
                  <a:cubicBezTo>
                    <a:pt x="164" y="150"/>
                    <a:pt x="151" y="146"/>
                    <a:pt x="137" y="15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" name="Freeform 35">
              <a:extLst>
                <a:ext uri="{FF2B5EF4-FFF2-40B4-BE49-F238E27FC236}">
                  <a16:creationId xmlns:a16="http://schemas.microsoft.com/office/drawing/2014/main" id="{A3139A74-1FD8-21EC-B0CA-59921B573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5852" y="4088927"/>
              <a:ext cx="1308098" cy="439960"/>
            </a:xfrm>
            <a:custGeom>
              <a:avLst/>
              <a:gdLst>
                <a:gd name="T0" fmla="*/ 188 w 188"/>
                <a:gd name="T1" fmla="*/ 27 h 78"/>
                <a:gd name="T2" fmla="*/ 171 w 188"/>
                <a:gd name="T3" fmla="*/ 7 h 78"/>
                <a:gd name="T4" fmla="*/ 157 w 188"/>
                <a:gd name="T5" fmla="*/ 1 h 78"/>
                <a:gd name="T6" fmla="*/ 158 w 188"/>
                <a:gd name="T7" fmla="*/ 1 h 78"/>
                <a:gd name="T8" fmla="*/ 116 w 188"/>
                <a:gd name="T9" fmla="*/ 1 h 78"/>
                <a:gd name="T10" fmla="*/ 116 w 188"/>
                <a:gd name="T11" fmla="*/ 1 h 78"/>
                <a:gd name="T12" fmla="*/ 94 w 188"/>
                <a:gd name="T13" fmla="*/ 1 h 78"/>
                <a:gd name="T14" fmla="*/ 94 w 188"/>
                <a:gd name="T15" fmla="*/ 1 h 78"/>
                <a:gd name="T16" fmla="*/ 52 w 188"/>
                <a:gd name="T17" fmla="*/ 1 h 78"/>
                <a:gd name="T18" fmla="*/ 53 w 188"/>
                <a:gd name="T19" fmla="*/ 0 h 78"/>
                <a:gd name="T20" fmla="*/ 40 w 188"/>
                <a:gd name="T21" fmla="*/ 9 h 78"/>
                <a:gd name="T22" fmla="*/ 22 w 188"/>
                <a:gd name="T23" fmla="*/ 27 h 78"/>
                <a:gd name="T24" fmla="*/ 50 w 188"/>
                <a:gd name="T25" fmla="*/ 12 h 78"/>
                <a:gd name="T26" fmla="*/ 75 w 188"/>
                <a:gd name="T27" fmla="*/ 5 h 78"/>
                <a:gd name="T28" fmla="*/ 61 w 188"/>
                <a:gd name="T29" fmla="*/ 26 h 78"/>
                <a:gd name="T30" fmla="*/ 55 w 188"/>
                <a:gd name="T31" fmla="*/ 31 h 78"/>
                <a:gd name="T32" fmla="*/ 33 w 188"/>
                <a:gd name="T33" fmla="*/ 37 h 78"/>
                <a:gd name="T34" fmla="*/ 9 w 188"/>
                <a:gd name="T35" fmla="*/ 48 h 78"/>
                <a:gd name="T36" fmla="*/ 41 w 188"/>
                <a:gd name="T37" fmla="*/ 40 h 78"/>
                <a:gd name="T38" fmla="*/ 46 w 188"/>
                <a:gd name="T39" fmla="*/ 39 h 78"/>
                <a:gd name="T40" fmla="*/ 0 w 188"/>
                <a:gd name="T41" fmla="*/ 74 h 78"/>
                <a:gd name="T42" fmla="*/ 61 w 188"/>
                <a:gd name="T43" fmla="*/ 42 h 78"/>
                <a:gd name="T44" fmla="*/ 92 w 188"/>
                <a:gd name="T45" fmla="*/ 17 h 78"/>
                <a:gd name="T46" fmla="*/ 100 w 188"/>
                <a:gd name="T47" fmla="*/ 34 h 78"/>
                <a:gd name="T48" fmla="*/ 119 w 188"/>
                <a:gd name="T49" fmla="*/ 78 h 78"/>
                <a:gd name="T50" fmla="*/ 111 w 188"/>
                <a:gd name="T51" fmla="*/ 41 h 78"/>
                <a:gd name="T52" fmla="*/ 119 w 188"/>
                <a:gd name="T53" fmla="*/ 43 h 78"/>
                <a:gd name="T54" fmla="*/ 134 w 188"/>
                <a:gd name="T55" fmla="*/ 47 h 78"/>
                <a:gd name="T56" fmla="*/ 117 w 188"/>
                <a:gd name="T57" fmla="*/ 40 h 78"/>
                <a:gd name="T58" fmla="*/ 111 w 188"/>
                <a:gd name="T59" fmla="*/ 36 h 78"/>
                <a:gd name="T60" fmla="*/ 111 w 188"/>
                <a:gd name="T61" fmla="*/ 27 h 78"/>
                <a:gd name="T62" fmla="*/ 115 w 188"/>
                <a:gd name="T63" fmla="*/ 12 h 78"/>
                <a:gd name="T64" fmla="*/ 116 w 188"/>
                <a:gd name="T65" fmla="*/ 12 h 78"/>
                <a:gd name="T66" fmla="*/ 131 w 188"/>
                <a:gd name="T67" fmla="*/ 27 h 78"/>
                <a:gd name="T68" fmla="*/ 155 w 188"/>
                <a:gd name="T69" fmla="*/ 69 h 78"/>
                <a:gd name="T70" fmla="*/ 144 w 188"/>
                <a:gd name="T71" fmla="*/ 30 h 78"/>
                <a:gd name="T72" fmla="*/ 142 w 188"/>
                <a:gd name="T73" fmla="*/ 26 h 78"/>
                <a:gd name="T74" fmla="*/ 154 w 188"/>
                <a:gd name="T75" fmla="*/ 31 h 78"/>
                <a:gd name="T76" fmla="*/ 181 w 188"/>
                <a:gd name="T77" fmla="*/ 36 h 78"/>
                <a:gd name="T78" fmla="*/ 151 w 188"/>
                <a:gd name="T79" fmla="*/ 25 h 78"/>
                <a:gd name="T80" fmla="*/ 137 w 188"/>
                <a:gd name="T81" fmla="*/ 15 h 78"/>
                <a:gd name="T82" fmla="*/ 132 w 188"/>
                <a:gd name="T83" fmla="*/ 5 h 78"/>
                <a:gd name="T84" fmla="*/ 160 w 188"/>
                <a:gd name="T85" fmla="*/ 12 h 78"/>
                <a:gd name="T86" fmla="*/ 188 w 188"/>
                <a:gd name="T87" fmla="*/ 27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88" h="78">
                  <a:moveTo>
                    <a:pt x="188" y="27"/>
                  </a:moveTo>
                  <a:cubicBezTo>
                    <a:pt x="188" y="27"/>
                    <a:pt x="181" y="13"/>
                    <a:pt x="171" y="7"/>
                  </a:cubicBezTo>
                  <a:cubicBezTo>
                    <a:pt x="167" y="4"/>
                    <a:pt x="162" y="2"/>
                    <a:pt x="157" y="1"/>
                  </a:cubicBezTo>
                  <a:cubicBezTo>
                    <a:pt x="157" y="1"/>
                    <a:pt x="158" y="1"/>
                    <a:pt x="158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52" y="1"/>
                    <a:pt x="52" y="1"/>
                    <a:pt x="52" y="1"/>
                  </a:cubicBezTo>
                  <a:cubicBezTo>
                    <a:pt x="52" y="1"/>
                    <a:pt x="53" y="0"/>
                    <a:pt x="53" y="0"/>
                  </a:cubicBezTo>
                  <a:cubicBezTo>
                    <a:pt x="50" y="2"/>
                    <a:pt x="45" y="6"/>
                    <a:pt x="40" y="9"/>
                  </a:cubicBezTo>
                  <a:cubicBezTo>
                    <a:pt x="30" y="15"/>
                    <a:pt x="22" y="27"/>
                    <a:pt x="22" y="27"/>
                  </a:cubicBezTo>
                  <a:cubicBezTo>
                    <a:pt x="22" y="27"/>
                    <a:pt x="41" y="16"/>
                    <a:pt x="50" y="12"/>
                  </a:cubicBezTo>
                  <a:cubicBezTo>
                    <a:pt x="55" y="10"/>
                    <a:pt x="65" y="7"/>
                    <a:pt x="75" y="5"/>
                  </a:cubicBezTo>
                  <a:cubicBezTo>
                    <a:pt x="71" y="12"/>
                    <a:pt x="66" y="20"/>
                    <a:pt x="61" y="26"/>
                  </a:cubicBezTo>
                  <a:cubicBezTo>
                    <a:pt x="59" y="27"/>
                    <a:pt x="57" y="29"/>
                    <a:pt x="55" y="31"/>
                  </a:cubicBezTo>
                  <a:cubicBezTo>
                    <a:pt x="49" y="33"/>
                    <a:pt x="38" y="35"/>
                    <a:pt x="33" y="37"/>
                  </a:cubicBezTo>
                  <a:cubicBezTo>
                    <a:pt x="25" y="40"/>
                    <a:pt x="9" y="48"/>
                    <a:pt x="9" y="48"/>
                  </a:cubicBezTo>
                  <a:cubicBezTo>
                    <a:pt x="9" y="48"/>
                    <a:pt x="30" y="41"/>
                    <a:pt x="41" y="40"/>
                  </a:cubicBezTo>
                  <a:cubicBezTo>
                    <a:pt x="43" y="39"/>
                    <a:pt x="44" y="39"/>
                    <a:pt x="46" y="39"/>
                  </a:cubicBezTo>
                  <a:cubicBezTo>
                    <a:pt x="27" y="56"/>
                    <a:pt x="0" y="74"/>
                    <a:pt x="0" y="74"/>
                  </a:cubicBezTo>
                  <a:cubicBezTo>
                    <a:pt x="0" y="74"/>
                    <a:pt x="43" y="54"/>
                    <a:pt x="61" y="42"/>
                  </a:cubicBezTo>
                  <a:cubicBezTo>
                    <a:pt x="69" y="36"/>
                    <a:pt x="81" y="26"/>
                    <a:pt x="92" y="17"/>
                  </a:cubicBezTo>
                  <a:cubicBezTo>
                    <a:pt x="96" y="22"/>
                    <a:pt x="99" y="28"/>
                    <a:pt x="100" y="34"/>
                  </a:cubicBezTo>
                  <a:cubicBezTo>
                    <a:pt x="104" y="48"/>
                    <a:pt x="119" y="78"/>
                    <a:pt x="119" y="78"/>
                  </a:cubicBezTo>
                  <a:cubicBezTo>
                    <a:pt x="119" y="78"/>
                    <a:pt x="114" y="57"/>
                    <a:pt x="111" y="41"/>
                  </a:cubicBezTo>
                  <a:cubicBezTo>
                    <a:pt x="114" y="42"/>
                    <a:pt x="117" y="43"/>
                    <a:pt x="119" y="43"/>
                  </a:cubicBezTo>
                  <a:cubicBezTo>
                    <a:pt x="124" y="45"/>
                    <a:pt x="134" y="47"/>
                    <a:pt x="134" y="47"/>
                  </a:cubicBezTo>
                  <a:cubicBezTo>
                    <a:pt x="134" y="47"/>
                    <a:pt x="122" y="43"/>
                    <a:pt x="117" y="40"/>
                  </a:cubicBezTo>
                  <a:cubicBezTo>
                    <a:pt x="115" y="39"/>
                    <a:pt x="113" y="37"/>
                    <a:pt x="111" y="36"/>
                  </a:cubicBezTo>
                  <a:cubicBezTo>
                    <a:pt x="111" y="32"/>
                    <a:pt x="111" y="29"/>
                    <a:pt x="111" y="27"/>
                  </a:cubicBezTo>
                  <a:cubicBezTo>
                    <a:pt x="111" y="21"/>
                    <a:pt x="113" y="16"/>
                    <a:pt x="115" y="12"/>
                  </a:cubicBezTo>
                  <a:cubicBezTo>
                    <a:pt x="115" y="12"/>
                    <a:pt x="115" y="12"/>
                    <a:pt x="116" y="12"/>
                  </a:cubicBezTo>
                  <a:cubicBezTo>
                    <a:pt x="120" y="16"/>
                    <a:pt x="126" y="21"/>
                    <a:pt x="131" y="27"/>
                  </a:cubicBezTo>
                  <a:cubicBezTo>
                    <a:pt x="142" y="39"/>
                    <a:pt x="155" y="69"/>
                    <a:pt x="155" y="69"/>
                  </a:cubicBezTo>
                  <a:cubicBezTo>
                    <a:pt x="155" y="69"/>
                    <a:pt x="150" y="42"/>
                    <a:pt x="144" y="30"/>
                  </a:cubicBezTo>
                  <a:cubicBezTo>
                    <a:pt x="143" y="29"/>
                    <a:pt x="143" y="28"/>
                    <a:pt x="142" y="26"/>
                  </a:cubicBezTo>
                  <a:cubicBezTo>
                    <a:pt x="146" y="28"/>
                    <a:pt x="151" y="29"/>
                    <a:pt x="154" y="31"/>
                  </a:cubicBezTo>
                  <a:cubicBezTo>
                    <a:pt x="162" y="33"/>
                    <a:pt x="181" y="36"/>
                    <a:pt x="181" y="36"/>
                  </a:cubicBezTo>
                  <a:cubicBezTo>
                    <a:pt x="181" y="36"/>
                    <a:pt x="160" y="30"/>
                    <a:pt x="151" y="25"/>
                  </a:cubicBezTo>
                  <a:cubicBezTo>
                    <a:pt x="144" y="21"/>
                    <a:pt x="139" y="17"/>
                    <a:pt x="137" y="15"/>
                  </a:cubicBezTo>
                  <a:cubicBezTo>
                    <a:pt x="135" y="11"/>
                    <a:pt x="134" y="8"/>
                    <a:pt x="132" y="5"/>
                  </a:cubicBezTo>
                  <a:cubicBezTo>
                    <a:pt x="142" y="7"/>
                    <a:pt x="153" y="10"/>
                    <a:pt x="160" y="12"/>
                  </a:cubicBezTo>
                  <a:cubicBezTo>
                    <a:pt x="175" y="16"/>
                    <a:pt x="188" y="27"/>
                    <a:pt x="188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84803D38-D8E9-35A1-3C19-0BCCE4B136B0}"/>
              </a:ext>
            </a:extLst>
          </p:cNvPr>
          <p:cNvSpPr txBox="1"/>
          <p:nvPr/>
        </p:nvSpPr>
        <p:spPr>
          <a:xfrm>
            <a:off x="771639" y="4852984"/>
            <a:ext cx="18783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>
                <a:solidFill>
                  <a:schemeClr val="tx2"/>
                </a:solidFill>
              </a:rPr>
              <a:t>Medan magnet yang hanya ada dalam rongga solenoid kecil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CEC7AC9-916C-21E4-A9EE-BE05DE2717A4}"/>
              </a:ext>
            </a:extLst>
          </p:cNvPr>
          <p:cNvSpPr txBox="1"/>
          <p:nvPr/>
        </p:nvSpPr>
        <p:spPr>
          <a:xfrm>
            <a:off x="6662984" y="4869481"/>
            <a:ext cx="166843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>
                <a:solidFill>
                  <a:schemeClr val="tx2"/>
                </a:solidFill>
              </a:rPr>
              <a:t>Medan magnet yang ada dalam rongga solenoid besar dan kecil</a:t>
            </a:r>
          </a:p>
        </p:txBody>
      </p:sp>
    </p:spTree>
    <p:extLst>
      <p:ext uri="{BB962C8B-B14F-4D97-AF65-F5344CB8AC3E}">
        <p14:creationId xmlns:p14="http://schemas.microsoft.com/office/powerpoint/2010/main" val="214262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48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155033-0977-2758-DACC-446CF8F61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1839"/>
            <a:ext cx="10515600" cy="2852737"/>
          </a:xfrm>
        </p:spPr>
        <p:txBody>
          <a:bodyPr/>
          <a:lstStyle/>
          <a:p>
            <a:pPr algn="ctr"/>
            <a:r>
              <a:rPr lang="en-US"/>
              <a:t>TERIMA KASIH</a:t>
            </a:r>
            <a:endParaRPr lang="en-ID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EB9C78-797E-0C25-D38E-3FEDB5DD0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E861-39BD-4315-9632-1C1900D1F9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83837"/>
      </p:ext>
    </p:extLst>
  </p:cSld>
  <p:clrMapOvr>
    <a:masterClrMapping/>
  </p:clrMapOvr>
</p:sld>
</file>

<file path=ppt/theme/theme1.xml><?xml version="1.0" encoding="utf-8"?>
<a:theme xmlns:a="http://schemas.openxmlformats.org/drawingml/2006/main" name="01_Infographic Powerpoint [Colored]">
  <a:themeElements>
    <a:clrScheme name="Custom 57">
      <a:dk1>
        <a:srgbClr val="FFFFFF"/>
      </a:dk1>
      <a:lt1>
        <a:srgbClr val="000000"/>
      </a:lt1>
      <a:dk2>
        <a:srgbClr val="21221F"/>
      </a:dk2>
      <a:lt2>
        <a:srgbClr val="F8F4E9"/>
      </a:lt2>
      <a:accent1>
        <a:srgbClr val="00BAF7"/>
      </a:accent1>
      <a:accent2>
        <a:srgbClr val="19C1B0"/>
      </a:accent2>
      <a:accent3>
        <a:srgbClr val="89C600"/>
      </a:accent3>
      <a:accent4>
        <a:srgbClr val="FFC000"/>
      </a:accent4>
      <a:accent5>
        <a:srgbClr val="F43816"/>
      </a:accent5>
      <a:accent6>
        <a:srgbClr val="7B3A90"/>
      </a:accent6>
      <a:hlink>
        <a:srgbClr val="0563C1"/>
      </a:hlink>
      <a:folHlink>
        <a:srgbClr val="954F72"/>
      </a:folHlink>
    </a:clrScheme>
    <a:fontScheme name="Custom 21">
      <a:majorFont>
        <a:latin typeface="Source Sans Pro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5715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28575">
          <a:solidFill>
            <a:schemeClr val="tx2">
              <a:lumMod val="50000"/>
              <a:lumOff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400">
            <a:solidFill>
              <a:schemeClr val="tx2">
                <a:lumMod val="75000"/>
                <a:lumOff val="2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01_Infographic Powerpoint [Colored]</Template>
  <TotalTime>5740</TotalTime>
  <Words>365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 Math</vt:lpstr>
      <vt:lpstr>Gill Sans</vt:lpstr>
      <vt:lpstr>Raleway</vt:lpstr>
      <vt:lpstr>Source Sans Pro</vt:lpstr>
      <vt:lpstr>01_Infographic Powerpoint [Colored]</vt:lpstr>
      <vt:lpstr>Inductance/Induktansi (Tugas Akhir Elektrodinamika)</vt:lpstr>
      <vt:lpstr>Induktansi Diri </vt:lpstr>
      <vt:lpstr>Contoh Soal dan Jawaban</vt:lpstr>
      <vt:lpstr>Induktansi Bersama</vt:lpstr>
      <vt:lpstr>Induktansi Bersama</vt:lpstr>
      <vt:lpstr>Induktansi Bersama</vt:lpstr>
      <vt:lpstr>PowerPoint Presentation</vt:lpstr>
      <vt:lpstr>Medan Magnet dalam Rongga Selenoid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Tien Dung</dc:creator>
  <cp:lastModifiedBy>Laili Fauziah</cp:lastModifiedBy>
  <cp:revision>404</cp:revision>
  <dcterms:created xsi:type="dcterms:W3CDTF">2015-05-04T14:49:13Z</dcterms:created>
  <dcterms:modified xsi:type="dcterms:W3CDTF">2022-06-28T07:51:41Z</dcterms:modified>
</cp:coreProperties>
</file>