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9" r:id="rId3"/>
    <p:sldId id="268" r:id="rId4"/>
    <p:sldId id="260" r:id="rId5"/>
    <p:sldId id="276" r:id="rId6"/>
    <p:sldId id="277" r:id="rId7"/>
    <p:sldId id="278" r:id="rId8"/>
    <p:sldId id="279" r:id="rId9"/>
    <p:sldId id="281" r:id="rId10"/>
  </p:sldIdLst>
  <p:sldSz cx="9144000" cy="5143500" type="screen16x9"/>
  <p:notesSz cx="6858000" cy="9144000"/>
  <p:embeddedFontLst>
    <p:embeddedFont>
      <p:font typeface="Roboto" panose="020B0604020202020204" charset="0"/>
      <p:regular r:id="rId12"/>
      <p:bold r:id="rId13"/>
      <p:italic r:id="rId14"/>
      <p:boldItalic r:id="rId15"/>
    </p:embeddedFont>
    <p:embeddedFont>
      <p:font typeface="Fira Sans Extra Condensed SemiBold" panose="020B0604020202020204" charset="0"/>
      <p:regular r:id="rId16"/>
      <p:bold r:id="rId17"/>
      <p:italic r:id="rId18"/>
      <p:boldItalic r:id="rId19"/>
    </p:embeddedFont>
    <p:embeddedFont>
      <p:font typeface="Fira Sans Extra Condensed Medium"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6474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a3fb9f80e_0_3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a3fb9f80e_0_3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88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d2528bce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d2528bc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35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dd62254c49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dd62254c49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14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2528b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2528b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06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2528b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2528b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34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2528b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2528b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7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2528b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2528b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68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2528b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2528b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71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d2528bce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d2528bc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25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042225" y="412177"/>
            <a:ext cx="5644500" cy="18834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58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0" y="2333414"/>
            <a:ext cx="4114800" cy="340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 y="1471969"/>
            <a:ext cx="5514825" cy="3671333"/>
            <a:chOff x="66959" y="1915875"/>
            <a:chExt cx="4695866" cy="3126135"/>
          </a:xfrm>
        </p:grpSpPr>
        <p:sp>
          <p:nvSpPr>
            <p:cNvPr id="12" name="Google Shape;12;p2"/>
            <p:cNvSpPr/>
            <p:nvPr/>
          </p:nvSpPr>
          <p:spPr>
            <a:xfrm flipH="1">
              <a:off x="1575543" y="4503116"/>
              <a:ext cx="1268155" cy="318751"/>
            </a:xfrm>
            <a:custGeom>
              <a:avLst/>
              <a:gdLst/>
              <a:ahLst/>
              <a:cxnLst/>
              <a:rect l="l" t="t" r="r" b="b"/>
              <a:pathLst>
                <a:path w="34986" h="8451" extrusionOk="0">
                  <a:moveTo>
                    <a:pt x="16779" y="8450"/>
                  </a:moveTo>
                  <a:lnTo>
                    <a:pt x="34986" y="5927"/>
                  </a:lnTo>
                  <a:lnTo>
                    <a:pt x="16444" y="0"/>
                  </a:lnTo>
                  <a:lnTo>
                    <a:pt x="0" y="176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987293" y="2812624"/>
              <a:ext cx="579001" cy="551166"/>
            </a:xfrm>
            <a:custGeom>
              <a:avLst/>
              <a:gdLst/>
              <a:ahLst/>
              <a:cxnLst/>
              <a:rect l="l" t="t" r="r" b="b"/>
              <a:pathLst>
                <a:path w="15351" h="14613" extrusionOk="0">
                  <a:moveTo>
                    <a:pt x="11756" y="0"/>
                  </a:moveTo>
                  <a:cubicBezTo>
                    <a:pt x="11614" y="0"/>
                    <a:pt x="11473" y="25"/>
                    <a:pt x="11338" y="79"/>
                  </a:cubicBezTo>
                  <a:cubicBezTo>
                    <a:pt x="10943" y="201"/>
                    <a:pt x="10730" y="444"/>
                    <a:pt x="10548" y="808"/>
                  </a:cubicBezTo>
                  <a:cubicBezTo>
                    <a:pt x="9514" y="2419"/>
                    <a:pt x="8420" y="3423"/>
                    <a:pt x="6505" y="4030"/>
                  </a:cubicBezTo>
                  <a:cubicBezTo>
                    <a:pt x="4864" y="4608"/>
                    <a:pt x="2037" y="4851"/>
                    <a:pt x="1155" y="6614"/>
                  </a:cubicBezTo>
                  <a:cubicBezTo>
                    <a:pt x="0" y="8863"/>
                    <a:pt x="1338" y="11964"/>
                    <a:pt x="3162" y="13362"/>
                  </a:cubicBezTo>
                  <a:cubicBezTo>
                    <a:pt x="4250" y="14233"/>
                    <a:pt x="5546" y="14613"/>
                    <a:pt x="6863" y="14613"/>
                  </a:cubicBezTo>
                  <a:cubicBezTo>
                    <a:pt x="8855" y="14613"/>
                    <a:pt x="10895" y="13743"/>
                    <a:pt x="12341" y="12389"/>
                  </a:cubicBezTo>
                  <a:cubicBezTo>
                    <a:pt x="14590" y="10383"/>
                    <a:pt x="15350" y="7496"/>
                    <a:pt x="14986" y="4608"/>
                  </a:cubicBezTo>
                  <a:cubicBezTo>
                    <a:pt x="14925" y="4182"/>
                    <a:pt x="14834" y="3878"/>
                    <a:pt x="14682" y="3483"/>
                  </a:cubicBezTo>
                  <a:cubicBezTo>
                    <a:pt x="14469" y="2997"/>
                    <a:pt x="14378" y="2511"/>
                    <a:pt x="14134" y="2055"/>
                  </a:cubicBezTo>
                  <a:cubicBezTo>
                    <a:pt x="13830" y="1447"/>
                    <a:pt x="13314" y="717"/>
                    <a:pt x="12736" y="353"/>
                  </a:cubicBezTo>
                  <a:cubicBezTo>
                    <a:pt x="12437" y="139"/>
                    <a:pt x="12093" y="0"/>
                    <a:pt x="11756"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41222" y="2843099"/>
              <a:ext cx="1099503" cy="834349"/>
            </a:xfrm>
            <a:custGeom>
              <a:avLst/>
              <a:gdLst/>
              <a:ahLst/>
              <a:cxnLst/>
              <a:rect l="l" t="t" r="r" b="b"/>
              <a:pathLst>
                <a:path w="29151" h="22121" extrusionOk="0">
                  <a:moveTo>
                    <a:pt x="19302" y="0"/>
                  </a:moveTo>
                  <a:lnTo>
                    <a:pt x="14256" y="1125"/>
                  </a:lnTo>
                  <a:lnTo>
                    <a:pt x="3071" y="4499"/>
                  </a:lnTo>
                  <a:cubicBezTo>
                    <a:pt x="1" y="10791"/>
                    <a:pt x="1247" y="14317"/>
                    <a:pt x="3618" y="17265"/>
                  </a:cubicBezTo>
                  <a:cubicBezTo>
                    <a:pt x="6114" y="20460"/>
                    <a:pt x="9874" y="22120"/>
                    <a:pt x="13676" y="22120"/>
                  </a:cubicBezTo>
                  <a:cubicBezTo>
                    <a:pt x="16494" y="22120"/>
                    <a:pt x="19336" y="21208"/>
                    <a:pt x="21703" y="19332"/>
                  </a:cubicBezTo>
                  <a:cubicBezTo>
                    <a:pt x="27357" y="14834"/>
                    <a:pt x="29150" y="7599"/>
                    <a:pt x="29150" y="7599"/>
                  </a:cubicBezTo>
                  <a:cubicBezTo>
                    <a:pt x="25229" y="6536"/>
                    <a:pt x="21582" y="5472"/>
                    <a:pt x="21582" y="5411"/>
                  </a:cubicBezTo>
                  <a:lnTo>
                    <a:pt x="19302" y="0"/>
                  </a:lnTo>
                  <a:close/>
                </a:path>
              </a:pathLst>
            </a:custGeom>
            <a:solidFill>
              <a:srgbClr val="C1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1396877" y="2806401"/>
              <a:ext cx="659264" cy="709692"/>
            </a:xfrm>
            <a:custGeom>
              <a:avLst/>
              <a:gdLst/>
              <a:ahLst/>
              <a:cxnLst/>
              <a:rect l="l" t="t" r="r" b="b"/>
              <a:pathLst>
                <a:path w="17479" h="18816" extrusionOk="0">
                  <a:moveTo>
                    <a:pt x="17478" y="5624"/>
                  </a:moveTo>
                  <a:cubicBezTo>
                    <a:pt x="17448" y="6202"/>
                    <a:pt x="17417" y="6779"/>
                    <a:pt x="17326" y="7265"/>
                  </a:cubicBezTo>
                  <a:cubicBezTo>
                    <a:pt x="16505" y="15259"/>
                    <a:pt x="3253" y="18816"/>
                    <a:pt x="213" y="9059"/>
                  </a:cubicBezTo>
                  <a:cubicBezTo>
                    <a:pt x="213" y="9059"/>
                    <a:pt x="1" y="8299"/>
                    <a:pt x="61" y="8299"/>
                  </a:cubicBezTo>
                  <a:cubicBezTo>
                    <a:pt x="1490" y="8481"/>
                    <a:pt x="3162" y="8907"/>
                    <a:pt x="4226" y="7964"/>
                  </a:cubicBezTo>
                  <a:cubicBezTo>
                    <a:pt x="6323" y="6080"/>
                    <a:pt x="9241" y="3253"/>
                    <a:pt x="10122" y="1733"/>
                  </a:cubicBezTo>
                  <a:lnTo>
                    <a:pt x="15016" y="1"/>
                  </a:lnTo>
                  <a:close/>
                </a:path>
              </a:pathLst>
            </a:custGeom>
            <a:solidFill>
              <a:srgbClr val="A3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1442736" y="2208367"/>
              <a:ext cx="809455" cy="1000193"/>
            </a:xfrm>
            <a:custGeom>
              <a:avLst/>
              <a:gdLst/>
              <a:ahLst/>
              <a:cxnLst/>
              <a:rect l="l" t="t" r="r" b="b"/>
              <a:pathLst>
                <a:path w="21461" h="26518" extrusionOk="0">
                  <a:moveTo>
                    <a:pt x="10153" y="1"/>
                  </a:moveTo>
                  <a:cubicBezTo>
                    <a:pt x="9317" y="1"/>
                    <a:pt x="8417" y="55"/>
                    <a:pt x="7448" y="173"/>
                  </a:cubicBezTo>
                  <a:cubicBezTo>
                    <a:pt x="4834" y="477"/>
                    <a:pt x="2645" y="2331"/>
                    <a:pt x="1946" y="4884"/>
                  </a:cubicBezTo>
                  <a:cubicBezTo>
                    <a:pt x="1946" y="4914"/>
                    <a:pt x="1916" y="4975"/>
                    <a:pt x="1916" y="5006"/>
                  </a:cubicBezTo>
                  <a:cubicBezTo>
                    <a:pt x="1916" y="5006"/>
                    <a:pt x="1" y="17833"/>
                    <a:pt x="5442" y="24368"/>
                  </a:cubicBezTo>
                  <a:cubicBezTo>
                    <a:pt x="5442" y="24368"/>
                    <a:pt x="6821" y="26518"/>
                    <a:pt x="9439" y="26518"/>
                  </a:cubicBezTo>
                  <a:cubicBezTo>
                    <a:pt x="11354" y="26518"/>
                    <a:pt x="13930" y="25368"/>
                    <a:pt x="17114" y="21389"/>
                  </a:cubicBezTo>
                  <a:cubicBezTo>
                    <a:pt x="17114" y="21389"/>
                    <a:pt x="21460" y="16769"/>
                    <a:pt x="21156" y="9170"/>
                  </a:cubicBezTo>
                  <a:cubicBezTo>
                    <a:pt x="21156" y="9170"/>
                    <a:pt x="20999" y="1"/>
                    <a:pt x="10153" y="1"/>
                  </a:cubicBezTo>
                  <a:close/>
                </a:path>
              </a:pathLst>
            </a:custGeom>
            <a:solidFill>
              <a:srgbClr val="C1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1902480" y="2797236"/>
              <a:ext cx="150229" cy="232755"/>
            </a:xfrm>
            <a:custGeom>
              <a:avLst/>
              <a:gdLst/>
              <a:ahLst/>
              <a:cxnLst/>
              <a:rect l="l" t="t" r="r" b="b"/>
              <a:pathLst>
                <a:path w="3983" h="6171" extrusionOk="0">
                  <a:moveTo>
                    <a:pt x="1186" y="1"/>
                  </a:moveTo>
                  <a:lnTo>
                    <a:pt x="1186" y="1"/>
                  </a:lnTo>
                  <a:cubicBezTo>
                    <a:pt x="913" y="791"/>
                    <a:pt x="730" y="1551"/>
                    <a:pt x="517" y="2311"/>
                  </a:cubicBezTo>
                  <a:cubicBezTo>
                    <a:pt x="457" y="2675"/>
                    <a:pt x="335" y="3101"/>
                    <a:pt x="274" y="3496"/>
                  </a:cubicBezTo>
                  <a:cubicBezTo>
                    <a:pt x="183" y="3861"/>
                    <a:pt x="122" y="4256"/>
                    <a:pt x="31" y="4651"/>
                  </a:cubicBezTo>
                  <a:cubicBezTo>
                    <a:pt x="1" y="4925"/>
                    <a:pt x="31" y="5198"/>
                    <a:pt x="153" y="5411"/>
                  </a:cubicBezTo>
                  <a:cubicBezTo>
                    <a:pt x="274" y="5654"/>
                    <a:pt x="426" y="5837"/>
                    <a:pt x="639" y="5989"/>
                  </a:cubicBezTo>
                  <a:cubicBezTo>
                    <a:pt x="882" y="6110"/>
                    <a:pt x="1095" y="6171"/>
                    <a:pt x="1369" y="6171"/>
                  </a:cubicBezTo>
                  <a:lnTo>
                    <a:pt x="1551" y="6171"/>
                  </a:lnTo>
                  <a:lnTo>
                    <a:pt x="1703" y="6141"/>
                  </a:lnTo>
                  <a:cubicBezTo>
                    <a:pt x="1764" y="6141"/>
                    <a:pt x="1885" y="6110"/>
                    <a:pt x="2007" y="6080"/>
                  </a:cubicBezTo>
                  <a:cubicBezTo>
                    <a:pt x="2432" y="5928"/>
                    <a:pt x="2797" y="5685"/>
                    <a:pt x="3101" y="5411"/>
                  </a:cubicBezTo>
                  <a:cubicBezTo>
                    <a:pt x="3405" y="5168"/>
                    <a:pt x="3709" y="4894"/>
                    <a:pt x="3983" y="4590"/>
                  </a:cubicBezTo>
                  <a:lnTo>
                    <a:pt x="3983" y="4590"/>
                  </a:lnTo>
                  <a:cubicBezTo>
                    <a:pt x="3618" y="4773"/>
                    <a:pt x="3253" y="5016"/>
                    <a:pt x="2919" y="5198"/>
                  </a:cubicBezTo>
                  <a:cubicBezTo>
                    <a:pt x="2584" y="5381"/>
                    <a:pt x="2189" y="5533"/>
                    <a:pt x="1855" y="5624"/>
                  </a:cubicBezTo>
                  <a:cubicBezTo>
                    <a:pt x="1764" y="5624"/>
                    <a:pt x="1672" y="5654"/>
                    <a:pt x="1581" y="5654"/>
                  </a:cubicBezTo>
                  <a:lnTo>
                    <a:pt x="1338" y="5654"/>
                  </a:lnTo>
                  <a:cubicBezTo>
                    <a:pt x="1156" y="5624"/>
                    <a:pt x="1004" y="5563"/>
                    <a:pt x="913" y="5502"/>
                  </a:cubicBezTo>
                  <a:cubicBezTo>
                    <a:pt x="791" y="5411"/>
                    <a:pt x="700" y="5320"/>
                    <a:pt x="639" y="5168"/>
                  </a:cubicBezTo>
                  <a:cubicBezTo>
                    <a:pt x="578" y="5046"/>
                    <a:pt x="517" y="4894"/>
                    <a:pt x="578" y="4742"/>
                  </a:cubicBezTo>
                  <a:cubicBezTo>
                    <a:pt x="609" y="4347"/>
                    <a:pt x="700" y="3952"/>
                    <a:pt x="761" y="3557"/>
                  </a:cubicBezTo>
                  <a:cubicBezTo>
                    <a:pt x="821" y="3192"/>
                    <a:pt x="913" y="2797"/>
                    <a:pt x="943" y="2372"/>
                  </a:cubicBezTo>
                  <a:cubicBezTo>
                    <a:pt x="1034" y="1581"/>
                    <a:pt x="1125" y="791"/>
                    <a:pt x="1186" y="1"/>
                  </a:cubicBezTo>
                  <a:close/>
                </a:path>
              </a:pathLst>
            </a:custGeom>
            <a:solidFill>
              <a:srgbClr val="85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2027434" y="2668849"/>
              <a:ext cx="157093" cy="71097"/>
            </a:xfrm>
            <a:custGeom>
              <a:avLst/>
              <a:gdLst/>
              <a:ahLst/>
              <a:cxnLst/>
              <a:rect l="l" t="t" r="r" b="b"/>
              <a:pathLst>
                <a:path w="4165" h="1885" extrusionOk="0">
                  <a:moveTo>
                    <a:pt x="1216" y="0"/>
                  </a:moveTo>
                  <a:cubicBezTo>
                    <a:pt x="790" y="0"/>
                    <a:pt x="365" y="92"/>
                    <a:pt x="0" y="244"/>
                  </a:cubicBezTo>
                  <a:cubicBezTo>
                    <a:pt x="125" y="235"/>
                    <a:pt x="247" y="231"/>
                    <a:pt x="366" y="231"/>
                  </a:cubicBezTo>
                  <a:cubicBezTo>
                    <a:pt x="655" y="231"/>
                    <a:pt x="928" y="252"/>
                    <a:pt x="1186" y="274"/>
                  </a:cubicBezTo>
                  <a:cubicBezTo>
                    <a:pt x="1550" y="304"/>
                    <a:pt x="1946" y="426"/>
                    <a:pt x="2280" y="547"/>
                  </a:cubicBezTo>
                  <a:cubicBezTo>
                    <a:pt x="2462" y="608"/>
                    <a:pt x="2614" y="699"/>
                    <a:pt x="2797" y="760"/>
                  </a:cubicBezTo>
                  <a:cubicBezTo>
                    <a:pt x="2979" y="882"/>
                    <a:pt x="3161" y="973"/>
                    <a:pt x="3313" y="1064"/>
                  </a:cubicBezTo>
                  <a:cubicBezTo>
                    <a:pt x="3617" y="1307"/>
                    <a:pt x="3860" y="1581"/>
                    <a:pt x="4164" y="1885"/>
                  </a:cubicBezTo>
                  <a:cubicBezTo>
                    <a:pt x="4012" y="1490"/>
                    <a:pt x="3800" y="1125"/>
                    <a:pt x="3496" y="851"/>
                  </a:cubicBezTo>
                  <a:cubicBezTo>
                    <a:pt x="3344" y="699"/>
                    <a:pt x="3131" y="578"/>
                    <a:pt x="2979" y="456"/>
                  </a:cubicBezTo>
                  <a:cubicBezTo>
                    <a:pt x="2797" y="365"/>
                    <a:pt x="2614" y="274"/>
                    <a:pt x="2432" y="213"/>
                  </a:cubicBezTo>
                  <a:cubicBezTo>
                    <a:pt x="2037" y="92"/>
                    <a:pt x="1642" y="0"/>
                    <a:pt x="1216"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2061835" y="2726102"/>
              <a:ext cx="45902" cy="49485"/>
            </a:xfrm>
            <a:custGeom>
              <a:avLst/>
              <a:gdLst/>
              <a:ahLst/>
              <a:cxnLst/>
              <a:rect l="l" t="t" r="r" b="b"/>
              <a:pathLst>
                <a:path w="1217" h="1312" extrusionOk="0">
                  <a:moveTo>
                    <a:pt x="627" y="0"/>
                  </a:moveTo>
                  <a:cubicBezTo>
                    <a:pt x="341" y="0"/>
                    <a:pt x="90" y="291"/>
                    <a:pt x="61" y="610"/>
                  </a:cubicBezTo>
                  <a:cubicBezTo>
                    <a:pt x="1" y="975"/>
                    <a:pt x="244" y="1309"/>
                    <a:pt x="578" y="1309"/>
                  </a:cubicBezTo>
                  <a:cubicBezTo>
                    <a:pt x="594" y="1311"/>
                    <a:pt x="609" y="1311"/>
                    <a:pt x="624" y="1311"/>
                  </a:cubicBezTo>
                  <a:cubicBezTo>
                    <a:pt x="909" y="1311"/>
                    <a:pt x="1157" y="1047"/>
                    <a:pt x="1186" y="701"/>
                  </a:cubicBezTo>
                  <a:cubicBezTo>
                    <a:pt x="1217" y="367"/>
                    <a:pt x="1004" y="2"/>
                    <a:pt x="669" y="2"/>
                  </a:cubicBezTo>
                  <a:cubicBezTo>
                    <a:pt x="655" y="1"/>
                    <a:pt x="641"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1667466" y="2720445"/>
              <a:ext cx="240789" cy="49334"/>
            </a:xfrm>
            <a:custGeom>
              <a:avLst/>
              <a:gdLst/>
              <a:ahLst/>
              <a:cxnLst/>
              <a:rect l="l" t="t" r="r" b="b"/>
              <a:pathLst>
                <a:path w="6384" h="1308" extrusionOk="0">
                  <a:moveTo>
                    <a:pt x="3162" y="0"/>
                  </a:moveTo>
                  <a:cubicBezTo>
                    <a:pt x="2554" y="0"/>
                    <a:pt x="1976" y="122"/>
                    <a:pt x="1460" y="365"/>
                  </a:cubicBezTo>
                  <a:cubicBezTo>
                    <a:pt x="882" y="578"/>
                    <a:pt x="396" y="882"/>
                    <a:pt x="1" y="1307"/>
                  </a:cubicBezTo>
                  <a:cubicBezTo>
                    <a:pt x="487" y="1003"/>
                    <a:pt x="1034" y="760"/>
                    <a:pt x="1520" y="578"/>
                  </a:cubicBezTo>
                  <a:cubicBezTo>
                    <a:pt x="1794" y="486"/>
                    <a:pt x="2037" y="426"/>
                    <a:pt x="2311" y="395"/>
                  </a:cubicBezTo>
                  <a:lnTo>
                    <a:pt x="2736" y="335"/>
                  </a:lnTo>
                  <a:lnTo>
                    <a:pt x="3162" y="335"/>
                  </a:lnTo>
                  <a:cubicBezTo>
                    <a:pt x="3212" y="324"/>
                    <a:pt x="3260" y="321"/>
                    <a:pt x="3306" y="321"/>
                  </a:cubicBezTo>
                  <a:cubicBezTo>
                    <a:pt x="3398" y="321"/>
                    <a:pt x="3486" y="335"/>
                    <a:pt x="3587" y="335"/>
                  </a:cubicBezTo>
                  <a:lnTo>
                    <a:pt x="3770" y="335"/>
                  </a:lnTo>
                  <a:cubicBezTo>
                    <a:pt x="3800" y="335"/>
                    <a:pt x="3891" y="395"/>
                    <a:pt x="3952" y="395"/>
                  </a:cubicBezTo>
                  <a:lnTo>
                    <a:pt x="4378" y="426"/>
                  </a:lnTo>
                  <a:cubicBezTo>
                    <a:pt x="4530" y="426"/>
                    <a:pt x="4651" y="456"/>
                    <a:pt x="4803" y="486"/>
                  </a:cubicBezTo>
                  <a:lnTo>
                    <a:pt x="4985" y="547"/>
                  </a:lnTo>
                  <a:lnTo>
                    <a:pt x="5168" y="608"/>
                  </a:lnTo>
                  <a:lnTo>
                    <a:pt x="5593" y="730"/>
                  </a:lnTo>
                  <a:cubicBezTo>
                    <a:pt x="5867" y="851"/>
                    <a:pt x="6110" y="942"/>
                    <a:pt x="6384" y="1034"/>
                  </a:cubicBezTo>
                  <a:cubicBezTo>
                    <a:pt x="6171" y="882"/>
                    <a:pt x="5928" y="730"/>
                    <a:pt x="5654" y="578"/>
                  </a:cubicBezTo>
                  <a:lnTo>
                    <a:pt x="5289" y="395"/>
                  </a:lnTo>
                  <a:lnTo>
                    <a:pt x="5107" y="304"/>
                  </a:lnTo>
                  <a:lnTo>
                    <a:pt x="4894" y="243"/>
                  </a:lnTo>
                  <a:cubicBezTo>
                    <a:pt x="4742" y="183"/>
                    <a:pt x="4651" y="152"/>
                    <a:pt x="4499" y="122"/>
                  </a:cubicBezTo>
                  <a:cubicBezTo>
                    <a:pt x="4378" y="91"/>
                    <a:pt x="4226" y="91"/>
                    <a:pt x="4074" y="31"/>
                  </a:cubicBezTo>
                  <a:cubicBezTo>
                    <a:pt x="3982" y="31"/>
                    <a:pt x="3922" y="0"/>
                    <a:pt x="3830"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816489" y="2775473"/>
              <a:ext cx="42470" cy="48467"/>
            </a:xfrm>
            <a:custGeom>
              <a:avLst/>
              <a:gdLst/>
              <a:ahLst/>
              <a:cxnLst/>
              <a:rect l="l" t="t" r="r" b="b"/>
              <a:pathLst>
                <a:path w="1126" h="1285" extrusionOk="0">
                  <a:moveTo>
                    <a:pt x="548" y="0"/>
                  </a:moveTo>
                  <a:cubicBezTo>
                    <a:pt x="244" y="0"/>
                    <a:pt x="1" y="304"/>
                    <a:pt x="1" y="638"/>
                  </a:cubicBezTo>
                  <a:cubicBezTo>
                    <a:pt x="1" y="973"/>
                    <a:pt x="244" y="1277"/>
                    <a:pt x="548" y="1277"/>
                  </a:cubicBezTo>
                  <a:cubicBezTo>
                    <a:pt x="579" y="1282"/>
                    <a:pt x="609" y="1285"/>
                    <a:pt x="639" y="1285"/>
                  </a:cubicBezTo>
                  <a:cubicBezTo>
                    <a:pt x="948" y="1285"/>
                    <a:pt x="1125" y="1000"/>
                    <a:pt x="1125" y="638"/>
                  </a:cubicBez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1813051" y="3023083"/>
              <a:ext cx="251123" cy="79810"/>
            </a:xfrm>
            <a:custGeom>
              <a:avLst/>
              <a:gdLst/>
              <a:ahLst/>
              <a:cxnLst/>
              <a:rect l="l" t="t" r="r" b="b"/>
              <a:pathLst>
                <a:path w="6658" h="2116" extrusionOk="0">
                  <a:moveTo>
                    <a:pt x="1" y="1"/>
                  </a:moveTo>
                  <a:lnTo>
                    <a:pt x="1" y="1"/>
                  </a:lnTo>
                  <a:cubicBezTo>
                    <a:pt x="540" y="1325"/>
                    <a:pt x="1872" y="2115"/>
                    <a:pt x="3276" y="2115"/>
                  </a:cubicBezTo>
                  <a:cubicBezTo>
                    <a:pt x="3612" y="2115"/>
                    <a:pt x="3952" y="2070"/>
                    <a:pt x="4287" y="1976"/>
                  </a:cubicBezTo>
                  <a:cubicBezTo>
                    <a:pt x="5442" y="1642"/>
                    <a:pt x="6201" y="1034"/>
                    <a:pt x="6657" y="487"/>
                  </a:cubicBezTo>
                  <a:lnTo>
                    <a:pt x="6657" y="487"/>
                  </a:lnTo>
                  <a:cubicBezTo>
                    <a:pt x="5601" y="1015"/>
                    <a:pt x="4611" y="1204"/>
                    <a:pt x="3734" y="1204"/>
                  </a:cubicBezTo>
                  <a:cubicBezTo>
                    <a:pt x="1582" y="1204"/>
                    <a:pt x="109" y="65"/>
                    <a:pt x="1" y="1"/>
                  </a:cubicBezTo>
                  <a:close/>
                </a:path>
              </a:pathLst>
            </a:custGeom>
            <a:solidFill>
              <a:srgbClr val="752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1806181" y="1949103"/>
              <a:ext cx="474675" cy="591637"/>
            </a:xfrm>
            <a:custGeom>
              <a:avLst/>
              <a:gdLst/>
              <a:ahLst/>
              <a:cxnLst/>
              <a:rect l="l" t="t" r="r" b="b"/>
              <a:pathLst>
                <a:path w="12585" h="15686" extrusionOk="0">
                  <a:moveTo>
                    <a:pt x="10957" y="1"/>
                  </a:moveTo>
                  <a:cubicBezTo>
                    <a:pt x="10074" y="1"/>
                    <a:pt x="9140" y="552"/>
                    <a:pt x="8390" y="876"/>
                  </a:cubicBezTo>
                  <a:cubicBezTo>
                    <a:pt x="7387" y="1332"/>
                    <a:pt x="6384" y="1910"/>
                    <a:pt x="5503" y="2548"/>
                  </a:cubicBezTo>
                  <a:cubicBezTo>
                    <a:pt x="3648" y="3916"/>
                    <a:pt x="1825" y="5618"/>
                    <a:pt x="943" y="7807"/>
                  </a:cubicBezTo>
                  <a:cubicBezTo>
                    <a:pt x="123" y="9934"/>
                    <a:pt x="1" y="12396"/>
                    <a:pt x="730" y="14585"/>
                  </a:cubicBezTo>
                  <a:cubicBezTo>
                    <a:pt x="882" y="15071"/>
                    <a:pt x="1186" y="15649"/>
                    <a:pt x="1703" y="15679"/>
                  </a:cubicBezTo>
                  <a:cubicBezTo>
                    <a:pt x="1740" y="15684"/>
                    <a:pt x="1776" y="15686"/>
                    <a:pt x="1812" y="15686"/>
                  </a:cubicBezTo>
                  <a:cubicBezTo>
                    <a:pt x="2755" y="15686"/>
                    <a:pt x="3389" y="14195"/>
                    <a:pt x="3770" y="13551"/>
                  </a:cubicBezTo>
                  <a:cubicBezTo>
                    <a:pt x="4287" y="12609"/>
                    <a:pt x="4864" y="11788"/>
                    <a:pt x="5807" y="11272"/>
                  </a:cubicBezTo>
                  <a:cubicBezTo>
                    <a:pt x="7418" y="10360"/>
                    <a:pt x="9302" y="9934"/>
                    <a:pt x="10548" y="8536"/>
                  </a:cubicBezTo>
                  <a:cubicBezTo>
                    <a:pt x="12007" y="6895"/>
                    <a:pt x="12524" y="4402"/>
                    <a:pt x="12585" y="2275"/>
                  </a:cubicBezTo>
                  <a:cubicBezTo>
                    <a:pt x="12585" y="1819"/>
                    <a:pt x="12585" y="1302"/>
                    <a:pt x="12372" y="907"/>
                  </a:cubicBezTo>
                  <a:cubicBezTo>
                    <a:pt x="12190" y="481"/>
                    <a:pt x="11855" y="238"/>
                    <a:pt x="11521" y="86"/>
                  </a:cubicBezTo>
                  <a:cubicBezTo>
                    <a:pt x="11337" y="27"/>
                    <a:pt x="11148" y="1"/>
                    <a:pt x="10957" y="1"/>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1996460" y="2319491"/>
              <a:ext cx="334507" cy="339108"/>
            </a:xfrm>
            <a:custGeom>
              <a:avLst/>
              <a:gdLst/>
              <a:ahLst/>
              <a:cxnLst/>
              <a:rect l="l" t="t" r="r" b="b"/>
              <a:pathLst>
                <a:path w="6567" h="6657" extrusionOk="0">
                  <a:moveTo>
                    <a:pt x="6566" y="0"/>
                  </a:moveTo>
                  <a:lnTo>
                    <a:pt x="6566" y="0"/>
                  </a:lnTo>
                  <a:cubicBezTo>
                    <a:pt x="6354" y="395"/>
                    <a:pt x="6202" y="730"/>
                    <a:pt x="6019" y="1125"/>
                  </a:cubicBezTo>
                  <a:lnTo>
                    <a:pt x="5715" y="1641"/>
                  </a:lnTo>
                  <a:cubicBezTo>
                    <a:pt x="5594" y="1824"/>
                    <a:pt x="5502" y="2037"/>
                    <a:pt x="5381" y="2189"/>
                  </a:cubicBezTo>
                  <a:cubicBezTo>
                    <a:pt x="5290" y="2341"/>
                    <a:pt x="5168" y="2493"/>
                    <a:pt x="5047" y="2675"/>
                  </a:cubicBezTo>
                  <a:lnTo>
                    <a:pt x="4986" y="2797"/>
                  </a:lnTo>
                  <a:lnTo>
                    <a:pt x="4895" y="2918"/>
                  </a:lnTo>
                  <a:lnTo>
                    <a:pt x="4712" y="3131"/>
                  </a:lnTo>
                  <a:cubicBezTo>
                    <a:pt x="4499" y="3435"/>
                    <a:pt x="4226" y="3739"/>
                    <a:pt x="3952" y="4043"/>
                  </a:cubicBezTo>
                  <a:cubicBezTo>
                    <a:pt x="3436" y="4620"/>
                    <a:pt x="2828" y="5137"/>
                    <a:pt x="2159" y="5593"/>
                  </a:cubicBezTo>
                  <a:cubicBezTo>
                    <a:pt x="1521" y="6018"/>
                    <a:pt x="791" y="6414"/>
                    <a:pt x="1" y="6657"/>
                  </a:cubicBezTo>
                  <a:cubicBezTo>
                    <a:pt x="852" y="6657"/>
                    <a:pt x="1642" y="6353"/>
                    <a:pt x="2311" y="6079"/>
                  </a:cubicBezTo>
                  <a:cubicBezTo>
                    <a:pt x="2402" y="6049"/>
                    <a:pt x="2524" y="5988"/>
                    <a:pt x="2584" y="5927"/>
                  </a:cubicBezTo>
                  <a:lnTo>
                    <a:pt x="2858" y="5745"/>
                  </a:lnTo>
                  <a:lnTo>
                    <a:pt x="3101" y="5563"/>
                  </a:lnTo>
                  <a:lnTo>
                    <a:pt x="3375" y="5380"/>
                  </a:lnTo>
                  <a:cubicBezTo>
                    <a:pt x="3709" y="5107"/>
                    <a:pt x="4013" y="4803"/>
                    <a:pt x="4317" y="4499"/>
                  </a:cubicBezTo>
                  <a:lnTo>
                    <a:pt x="4743" y="4012"/>
                  </a:lnTo>
                  <a:cubicBezTo>
                    <a:pt x="4895" y="3800"/>
                    <a:pt x="5016" y="3648"/>
                    <a:pt x="5138" y="3465"/>
                  </a:cubicBezTo>
                  <a:cubicBezTo>
                    <a:pt x="5381" y="3131"/>
                    <a:pt x="5594" y="2736"/>
                    <a:pt x="5776" y="2371"/>
                  </a:cubicBezTo>
                  <a:cubicBezTo>
                    <a:pt x="5898" y="2189"/>
                    <a:pt x="5958" y="1976"/>
                    <a:pt x="6050" y="1793"/>
                  </a:cubicBezTo>
                  <a:lnTo>
                    <a:pt x="6262" y="1216"/>
                  </a:lnTo>
                  <a:cubicBezTo>
                    <a:pt x="6384" y="821"/>
                    <a:pt x="6506" y="426"/>
                    <a:pt x="6566"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1410656" y="2496899"/>
              <a:ext cx="210992" cy="389810"/>
            </a:xfrm>
            <a:custGeom>
              <a:avLst/>
              <a:gdLst/>
              <a:ahLst/>
              <a:cxnLst/>
              <a:rect l="l" t="t" r="r" b="b"/>
              <a:pathLst>
                <a:path w="5594" h="10335" extrusionOk="0">
                  <a:moveTo>
                    <a:pt x="426" y="0"/>
                  </a:moveTo>
                  <a:cubicBezTo>
                    <a:pt x="122" y="1033"/>
                    <a:pt x="0" y="2128"/>
                    <a:pt x="61" y="3192"/>
                  </a:cubicBezTo>
                  <a:cubicBezTo>
                    <a:pt x="122" y="4255"/>
                    <a:pt x="274" y="5380"/>
                    <a:pt x="639" y="6444"/>
                  </a:cubicBezTo>
                  <a:cubicBezTo>
                    <a:pt x="821" y="6961"/>
                    <a:pt x="1095" y="7508"/>
                    <a:pt x="1399" y="7964"/>
                  </a:cubicBezTo>
                  <a:cubicBezTo>
                    <a:pt x="1703" y="8420"/>
                    <a:pt x="2098" y="8876"/>
                    <a:pt x="2554" y="9210"/>
                  </a:cubicBezTo>
                  <a:cubicBezTo>
                    <a:pt x="2949" y="9575"/>
                    <a:pt x="3466" y="9848"/>
                    <a:pt x="3982" y="10031"/>
                  </a:cubicBezTo>
                  <a:lnTo>
                    <a:pt x="4377" y="10152"/>
                  </a:lnTo>
                  <a:cubicBezTo>
                    <a:pt x="4529" y="10183"/>
                    <a:pt x="4621" y="10183"/>
                    <a:pt x="4773" y="10243"/>
                  </a:cubicBezTo>
                  <a:lnTo>
                    <a:pt x="4985" y="10274"/>
                  </a:lnTo>
                  <a:lnTo>
                    <a:pt x="5168" y="10304"/>
                  </a:lnTo>
                  <a:cubicBezTo>
                    <a:pt x="5320" y="10304"/>
                    <a:pt x="5441" y="10335"/>
                    <a:pt x="5593" y="10335"/>
                  </a:cubicBezTo>
                  <a:lnTo>
                    <a:pt x="5198" y="10183"/>
                  </a:lnTo>
                  <a:lnTo>
                    <a:pt x="5016" y="10122"/>
                  </a:lnTo>
                  <a:lnTo>
                    <a:pt x="4833" y="10031"/>
                  </a:lnTo>
                  <a:lnTo>
                    <a:pt x="4438" y="9879"/>
                  </a:lnTo>
                  <a:lnTo>
                    <a:pt x="4104" y="9696"/>
                  </a:lnTo>
                  <a:cubicBezTo>
                    <a:pt x="3982" y="9666"/>
                    <a:pt x="3891" y="9575"/>
                    <a:pt x="3770" y="9514"/>
                  </a:cubicBezTo>
                  <a:cubicBezTo>
                    <a:pt x="3648" y="9423"/>
                    <a:pt x="3587" y="9362"/>
                    <a:pt x="3466" y="9271"/>
                  </a:cubicBezTo>
                  <a:lnTo>
                    <a:pt x="3162" y="9058"/>
                  </a:lnTo>
                  <a:lnTo>
                    <a:pt x="2888" y="8784"/>
                  </a:lnTo>
                  <a:cubicBezTo>
                    <a:pt x="2493" y="8450"/>
                    <a:pt x="2189" y="8024"/>
                    <a:pt x="1946" y="7599"/>
                  </a:cubicBezTo>
                  <a:lnTo>
                    <a:pt x="1733" y="7265"/>
                  </a:lnTo>
                  <a:lnTo>
                    <a:pt x="1611" y="6930"/>
                  </a:lnTo>
                  <a:cubicBezTo>
                    <a:pt x="1520" y="6809"/>
                    <a:pt x="1490" y="6687"/>
                    <a:pt x="1459" y="6596"/>
                  </a:cubicBezTo>
                  <a:cubicBezTo>
                    <a:pt x="1368" y="6474"/>
                    <a:pt x="1338" y="6353"/>
                    <a:pt x="1307" y="6231"/>
                  </a:cubicBezTo>
                  <a:cubicBezTo>
                    <a:pt x="943" y="5289"/>
                    <a:pt x="730" y="4225"/>
                    <a:pt x="608" y="3192"/>
                  </a:cubicBezTo>
                  <a:cubicBezTo>
                    <a:pt x="456" y="2128"/>
                    <a:pt x="426" y="1064"/>
                    <a:pt x="426"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1552875" y="2312314"/>
              <a:ext cx="454043" cy="339118"/>
            </a:xfrm>
            <a:custGeom>
              <a:avLst/>
              <a:gdLst/>
              <a:ahLst/>
              <a:cxnLst/>
              <a:rect l="l" t="t" r="r" b="b"/>
              <a:pathLst>
                <a:path w="12038" h="8991" extrusionOk="0">
                  <a:moveTo>
                    <a:pt x="0" y="0"/>
                  </a:moveTo>
                  <a:cubicBezTo>
                    <a:pt x="0" y="730"/>
                    <a:pt x="122" y="1399"/>
                    <a:pt x="274" y="2006"/>
                  </a:cubicBezTo>
                  <a:cubicBezTo>
                    <a:pt x="426" y="2706"/>
                    <a:pt x="669" y="3374"/>
                    <a:pt x="973" y="4043"/>
                  </a:cubicBezTo>
                  <a:cubicBezTo>
                    <a:pt x="1277" y="4681"/>
                    <a:pt x="1703" y="5289"/>
                    <a:pt x="2158" y="5867"/>
                  </a:cubicBezTo>
                  <a:cubicBezTo>
                    <a:pt x="2614" y="6414"/>
                    <a:pt x="3192" y="6931"/>
                    <a:pt x="3769" y="7326"/>
                  </a:cubicBezTo>
                  <a:cubicBezTo>
                    <a:pt x="4377" y="7751"/>
                    <a:pt x="5016" y="8086"/>
                    <a:pt x="5684" y="8359"/>
                  </a:cubicBezTo>
                  <a:lnTo>
                    <a:pt x="5958" y="8481"/>
                  </a:lnTo>
                  <a:cubicBezTo>
                    <a:pt x="6049" y="8511"/>
                    <a:pt x="6140" y="8511"/>
                    <a:pt x="6232" y="8541"/>
                  </a:cubicBezTo>
                  <a:cubicBezTo>
                    <a:pt x="6414" y="8602"/>
                    <a:pt x="6566" y="8663"/>
                    <a:pt x="6748" y="8693"/>
                  </a:cubicBezTo>
                  <a:cubicBezTo>
                    <a:pt x="7113" y="8785"/>
                    <a:pt x="7478" y="8845"/>
                    <a:pt x="7812" y="8906"/>
                  </a:cubicBezTo>
                  <a:cubicBezTo>
                    <a:pt x="8262" y="8964"/>
                    <a:pt x="8712" y="8991"/>
                    <a:pt x="9160" y="8991"/>
                  </a:cubicBezTo>
                  <a:cubicBezTo>
                    <a:pt x="10134" y="8991"/>
                    <a:pt x="11100" y="8862"/>
                    <a:pt x="12037" y="8633"/>
                  </a:cubicBezTo>
                  <a:lnTo>
                    <a:pt x="12037" y="8633"/>
                  </a:lnTo>
                  <a:cubicBezTo>
                    <a:pt x="11825" y="8637"/>
                    <a:pt x="11614" y="8640"/>
                    <a:pt x="11402" y="8640"/>
                  </a:cubicBezTo>
                  <a:cubicBezTo>
                    <a:pt x="10217" y="8640"/>
                    <a:pt x="9038" y="8561"/>
                    <a:pt x="7903" y="8329"/>
                  </a:cubicBezTo>
                  <a:cubicBezTo>
                    <a:pt x="7569" y="8298"/>
                    <a:pt x="7265" y="8177"/>
                    <a:pt x="6900" y="8086"/>
                  </a:cubicBezTo>
                  <a:cubicBezTo>
                    <a:pt x="6718" y="8055"/>
                    <a:pt x="6566" y="7994"/>
                    <a:pt x="6414" y="7934"/>
                  </a:cubicBezTo>
                  <a:cubicBezTo>
                    <a:pt x="6353" y="7903"/>
                    <a:pt x="6262" y="7903"/>
                    <a:pt x="6201" y="7873"/>
                  </a:cubicBezTo>
                  <a:lnTo>
                    <a:pt x="5958" y="7751"/>
                  </a:lnTo>
                  <a:cubicBezTo>
                    <a:pt x="5806" y="7690"/>
                    <a:pt x="5654" y="7630"/>
                    <a:pt x="5502" y="7569"/>
                  </a:cubicBezTo>
                  <a:lnTo>
                    <a:pt x="5046" y="7326"/>
                  </a:lnTo>
                  <a:cubicBezTo>
                    <a:pt x="4773" y="7174"/>
                    <a:pt x="4469" y="6991"/>
                    <a:pt x="4225" y="6809"/>
                  </a:cubicBezTo>
                  <a:cubicBezTo>
                    <a:pt x="3101" y="6049"/>
                    <a:pt x="2189" y="5016"/>
                    <a:pt x="1520" y="3830"/>
                  </a:cubicBezTo>
                  <a:cubicBezTo>
                    <a:pt x="821" y="2675"/>
                    <a:pt x="335" y="1368"/>
                    <a:pt x="0"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1027736" y="1915875"/>
              <a:ext cx="1019240" cy="1181916"/>
            </a:xfrm>
            <a:custGeom>
              <a:avLst/>
              <a:gdLst/>
              <a:ahLst/>
              <a:cxnLst/>
              <a:rect l="l" t="t" r="r" b="b"/>
              <a:pathLst>
                <a:path w="27023" h="31336" extrusionOk="0">
                  <a:moveTo>
                    <a:pt x="7622" y="0"/>
                  </a:moveTo>
                  <a:cubicBezTo>
                    <a:pt x="5712" y="0"/>
                    <a:pt x="3878" y="485"/>
                    <a:pt x="2493" y="1666"/>
                  </a:cubicBezTo>
                  <a:cubicBezTo>
                    <a:pt x="1733" y="2305"/>
                    <a:pt x="1125" y="3186"/>
                    <a:pt x="730" y="4280"/>
                  </a:cubicBezTo>
                  <a:cubicBezTo>
                    <a:pt x="1" y="6286"/>
                    <a:pt x="153" y="8718"/>
                    <a:pt x="882" y="10694"/>
                  </a:cubicBezTo>
                  <a:cubicBezTo>
                    <a:pt x="1581" y="12669"/>
                    <a:pt x="3040" y="14311"/>
                    <a:pt x="4742" y="15466"/>
                  </a:cubicBezTo>
                  <a:cubicBezTo>
                    <a:pt x="5745" y="16104"/>
                    <a:pt x="6809" y="16621"/>
                    <a:pt x="7934" y="17077"/>
                  </a:cubicBezTo>
                  <a:cubicBezTo>
                    <a:pt x="8238" y="17198"/>
                    <a:pt x="9302" y="17594"/>
                    <a:pt x="10639" y="17989"/>
                  </a:cubicBezTo>
                  <a:cubicBezTo>
                    <a:pt x="11065" y="18110"/>
                    <a:pt x="11551" y="18232"/>
                    <a:pt x="12037" y="18414"/>
                  </a:cubicBezTo>
                  <a:cubicBezTo>
                    <a:pt x="12767" y="18597"/>
                    <a:pt x="13527" y="18749"/>
                    <a:pt x="14256" y="18901"/>
                  </a:cubicBezTo>
                  <a:cubicBezTo>
                    <a:pt x="16110" y="19265"/>
                    <a:pt x="16566" y="20998"/>
                    <a:pt x="15047" y="22153"/>
                  </a:cubicBezTo>
                  <a:cubicBezTo>
                    <a:pt x="15047" y="22153"/>
                    <a:pt x="15016" y="22153"/>
                    <a:pt x="15016" y="22183"/>
                  </a:cubicBezTo>
                  <a:cubicBezTo>
                    <a:pt x="14135" y="23277"/>
                    <a:pt x="13800" y="24676"/>
                    <a:pt x="14043" y="26043"/>
                  </a:cubicBezTo>
                  <a:cubicBezTo>
                    <a:pt x="14165" y="26499"/>
                    <a:pt x="14256" y="26925"/>
                    <a:pt x="14408" y="27350"/>
                  </a:cubicBezTo>
                  <a:cubicBezTo>
                    <a:pt x="15047" y="29357"/>
                    <a:pt x="17205" y="30816"/>
                    <a:pt x="19272" y="31211"/>
                  </a:cubicBezTo>
                  <a:cubicBezTo>
                    <a:pt x="19684" y="31295"/>
                    <a:pt x="20098" y="31336"/>
                    <a:pt x="20507" y="31336"/>
                  </a:cubicBezTo>
                  <a:cubicBezTo>
                    <a:pt x="22601" y="31336"/>
                    <a:pt x="24586" y="30275"/>
                    <a:pt x="25807" y="28597"/>
                  </a:cubicBezTo>
                  <a:cubicBezTo>
                    <a:pt x="26415" y="27806"/>
                    <a:pt x="26779" y="26864"/>
                    <a:pt x="26901" y="25800"/>
                  </a:cubicBezTo>
                  <a:cubicBezTo>
                    <a:pt x="27022" y="24676"/>
                    <a:pt x="26901" y="23581"/>
                    <a:pt x="26627" y="22457"/>
                  </a:cubicBezTo>
                  <a:cubicBezTo>
                    <a:pt x="26141" y="20694"/>
                    <a:pt x="25229" y="19022"/>
                    <a:pt x="24044" y="17654"/>
                  </a:cubicBezTo>
                  <a:cubicBezTo>
                    <a:pt x="23132" y="16560"/>
                    <a:pt x="22007" y="15861"/>
                    <a:pt x="20943" y="14949"/>
                  </a:cubicBezTo>
                  <a:cubicBezTo>
                    <a:pt x="19849" y="14007"/>
                    <a:pt x="19363" y="12578"/>
                    <a:pt x="19150" y="11210"/>
                  </a:cubicBezTo>
                  <a:cubicBezTo>
                    <a:pt x="18816" y="9265"/>
                    <a:pt x="18816" y="7198"/>
                    <a:pt x="17843" y="5435"/>
                  </a:cubicBezTo>
                  <a:cubicBezTo>
                    <a:pt x="17022" y="3824"/>
                    <a:pt x="15624" y="2548"/>
                    <a:pt x="14043" y="1666"/>
                  </a:cubicBezTo>
                  <a:cubicBezTo>
                    <a:pt x="12980" y="1089"/>
                    <a:pt x="11733" y="633"/>
                    <a:pt x="10457" y="329"/>
                  </a:cubicBezTo>
                  <a:cubicBezTo>
                    <a:pt x="9523" y="118"/>
                    <a:pt x="8563" y="0"/>
                    <a:pt x="7622" y="0"/>
                  </a:cubicBezTo>
                  <a:close/>
                </a:path>
              </a:pathLst>
            </a:custGeom>
            <a:solidFill>
              <a:srgbClr val="230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1443913" y="2116263"/>
              <a:ext cx="515938" cy="475806"/>
            </a:xfrm>
            <a:custGeom>
              <a:avLst/>
              <a:gdLst/>
              <a:ahLst/>
              <a:cxnLst/>
              <a:rect l="l" t="t" r="r" b="b"/>
              <a:pathLst>
                <a:path w="13679" h="12615" extrusionOk="0">
                  <a:moveTo>
                    <a:pt x="305" y="1"/>
                  </a:moveTo>
                  <a:lnTo>
                    <a:pt x="305" y="1"/>
                  </a:lnTo>
                  <a:cubicBezTo>
                    <a:pt x="153" y="365"/>
                    <a:pt x="122" y="791"/>
                    <a:pt x="31" y="1247"/>
                  </a:cubicBezTo>
                  <a:cubicBezTo>
                    <a:pt x="1" y="1672"/>
                    <a:pt x="31" y="2068"/>
                    <a:pt x="122" y="2493"/>
                  </a:cubicBezTo>
                  <a:cubicBezTo>
                    <a:pt x="244" y="3344"/>
                    <a:pt x="578" y="4165"/>
                    <a:pt x="1004" y="4894"/>
                  </a:cubicBezTo>
                  <a:cubicBezTo>
                    <a:pt x="1855" y="6384"/>
                    <a:pt x="3101" y="7539"/>
                    <a:pt x="4499" y="8542"/>
                  </a:cubicBezTo>
                  <a:cubicBezTo>
                    <a:pt x="5898" y="9515"/>
                    <a:pt x="7357" y="10335"/>
                    <a:pt x="8937" y="10973"/>
                  </a:cubicBezTo>
                  <a:cubicBezTo>
                    <a:pt x="10457" y="11612"/>
                    <a:pt x="12037" y="12159"/>
                    <a:pt x="13679" y="12615"/>
                  </a:cubicBezTo>
                  <a:cubicBezTo>
                    <a:pt x="12129" y="12037"/>
                    <a:pt x="10578" y="11429"/>
                    <a:pt x="9059" y="10700"/>
                  </a:cubicBezTo>
                  <a:lnTo>
                    <a:pt x="8481" y="10426"/>
                  </a:lnTo>
                  <a:lnTo>
                    <a:pt x="7904" y="10183"/>
                  </a:lnTo>
                  <a:cubicBezTo>
                    <a:pt x="7539" y="9970"/>
                    <a:pt x="7174" y="9758"/>
                    <a:pt x="6809" y="9575"/>
                  </a:cubicBezTo>
                  <a:cubicBezTo>
                    <a:pt x="6475" y="9393"/>
                    <a:pt x="6080" y="9150"/>
                    <a:pt x="5746" y="8937"/>
                  </a:cubicBezTo>
                  <a:cubicBezTo>
                    <a:pt x="5563" y="8815"/>
                    <a:pt x="5411" y="8694"/>
                    <a:pt x="5198" y="8572"/>
                  </a:cubicBezTo>
                  <a:cubicBezTo>
                    <a:pt x="5046" y="8451"/>
                    <a:pt x="4864" y="8359"/>
                    <a:pt x="4712" y="8238"/>
                  </a:cubicBezTo>
                  <a:cubicBezTo>
                    <a:pt x="4043" y="7752"/>
                    <a:pt x="3435" y="7204"/>
                    <a:pt x="2828" y="6657"/>
                  </a:cubicBezTo>
                  <a:cubicBezTo>
                    <a:pt x="2220" y="6080"/>
                    <a:pt x="1703" y="5441"/>
                    <a:pt x="1247" y="4742"/>
                  </a:cubicBezTo>
                  <a:cubicBezTo>
                    <a:pt x="1034" y="4408"/>
                    <a:pt x="821" y="4013"/>
                    <a:pt x="700" y="3648"/>
                  </a:cubicBezTo>
                  <a:cubicBezTo>
                    <a:pt x="548" y="3253"/>
                    <a:pt x="396" y="2888"/>
                    <a:pt x="305" y="2463"/>
                  </a:cubicBezTo>
                  <a:cubicBezTo>
                    <a:pt x="122" y="1672"/>
                    <a:pt x="122" y="791"/>
                    <a:pt x="305" y="1"/>
                  </a:cubicBezTo>
                  <a:close/>
                </a:path>
              </a:pathLst>
            </a:custGeom>
            <a:solidFill>
              <a:srgbClr val="4A2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1375118" y="2041735"/>
              <a:ext cx="528535" cy="498776"/>
            </a:xfrm>
            <a:custGeom>
              <a:avLst/>
              <a:gdLst/>
              <a:ahLst/>
              <a:cxnLst/>
              <a:rect l="l" t="t" r="r" b="b"/>
              <a:pathLst>
                <a:path w="14013" h="13224" extrusionOk="0">
                  <a:moveTo>
                    <a:pt x="0" y="1"/>
                  </a:moveTo>
                  <a:cubicBezTo>
                    <a:pt x="183" y="791"/>
                    <a:pt x="578" y="1551"/>
                    <a:pt x="942" y="2341"/>
                  </a:cubicBezTo>
                  <a:lnTo>
                    <a:pt x="1246" y="2889"/>
                  </a:lnTo>
                  <a:lnTo>
                    <a:pt x="1550" y="3405"/>
                  </a:lnTo>
                  <a:cubicBezTo>
                    <a:pt x="1733" y="3770"/>
                    <a:pt x="2006" y="4104"/>
                    <a:pt x="2249" y="4439"/>
                  </a:cubicBezTo>
                  <a:cubicBezTo>
                    <a:pt x="3222" y="5807"/>
                    <a:pt x="4377" y="7022"/>
                    <a:pt x="5593" y="8117"/>
                  </a:cubicBezTo>
                  <a:lnTo>
                    <a:pt x="6535" y="8907"/>
                  </a:lnTo>
                  <a:cubicBezTo>
                    <a:pt x="6687" y="9089"/>
                    <a:pt x="6870" y="9180"/>
                    <a:pt x="7022" y="9302"/>
                  </a:cubicBezTo>
                  <a:lnTo>
                    <a:pt x="7508" y="9667"/>
                  </a:lnTo>
                  <a:cubicBezTo>
                    <a:pt x="8177" y="10183"/>
                    <a:pt x="8876" y="10609"/>
                    <a:pt x="9575" y="11035"/>
                  </a:cubicBezTo>
                  <a:cubicBezTo>
                    <a:pt x="9909" y="11278"/>
                    <a:pt x="10243" y="11460"/>
                    <a:pt x="10639" y="11642"/>
                  </a:cubicBezTo>
                  <a:lnTo>
                    <a:pt x="11733" y="12220"/>
                  </a:lnTo>
                  <a:cubicBezTo>
                    <a:pt x="12128" y="12372"/>
                    <a:pt x="12493" y="12524"/>
                    <a:pt x="12888" y="12706"/>
                  </a:cubicBezTo>
                  <a:cubicBezTo>
                    <a:pt x="13253" y="12889"/>
                    <a:pt x="13648" y="13071"/>
                    <a:pt x="14013" y="13223"/>
                  </a:cubicBezTo>
                  <a:cubicBezTo>
                    <a:pt x="13283" y="12798"/>
                    <a:pt x="12584" y="12463"/>
                    <a:pt x="11854" y="12038"/>
                  </a:cubicBezTo>
                  <a:lnTo>
                    <a:pt x="10791" y="11399"/>
                  </a:lnTo>
                  <a:cubicBezTo>
                    <a:pt x="10395" y="11156"/>
                    <a:pt x="10061" y="10974"/>
                    <a:pt x="9727" y="10761"/>
                  </a:cubicBezTo>
                  <a:cubicBezTo>
                    <a:pt x="9028" y="10305"/>
                    <a:pt x="8359" y="9880"/>
                    <a:pt x="7721" y="9332"/>
                  </a:cubicBezTo>
                  <a:lnTo>
                    <a:pt x="7204" y="8968"/>
                  </a:lnTo>
                  <a:cubicBezTo>
                    <a:pt x="7022" y="8846"/>
                    <a:pt x="6870" y="8725"/>
                    <a:pt x="6718" y="8573"/>
                  </a:cubicBezTo>
                  <a:lnTo>
                    <a:pt x="5775" y="7782"/>
                  </a:lnTo>
                  <a:cubicBezTo>
                    <a:pt x="4559" y="6688"/>
                    <a:pt x="3404" y="5503"/>
                    <a:pt x="2432" y="4226"/>
                  </a:cubicBezTo>
                  <a:cubicBezTo>
                    <a:pt x="2158" y="3922"/>
                    <a:pt x="1945" y="3557"/>
                    <a:pt x="1702" y="3223"/>
                  </a:cubicBezTo>
                  <a:lnTo>
                    <a:pt x="1368" y="2737"/>
                  </a:lnTo>
                  <a:lnTo>
                    <a:pt x="1064" y="2189"/>
                  </a:lnTo>
                  <a:cubicBezTo>
                    <a:pt x="638" y="1521"/>
                    <a:pt x="274" y="761"/>
                    <a:pt x="0" y="1"/>
                  </a:cubicBezTo>
                  <a:close/>
                </a:path>
              </a:pathLst>
            </a:custGeom>
            <a:solidFill>
              <a:srgbClr val="4A2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1158444" y="2811002"/>
              <a:ext cx="259157" cy="238525"/>
            </a:xfrm>
            <a:custGeom>
              <a:avLst/>
              <a:gdLst/>
              <a:ahLst/>
              <a:cxnLst/>
              <a:rect l="l" t="t" r="r" b="b"/>
              <a:pathLst>
                <a:path w="6871" h="6324" extrusionOk="0">
                  <a:moveTo>
                    <a:pt x="92" y="0"/>
                  </a:moveTo>
                  <a:cubicBezTo>
                    <a:pt x="1" y="912"/>
                    <a:pt x="62" y="1824"/>
                    <a:pt x="366" y="2706"/>
                  </a:cubicBezTo>
                  <a:cubicBezTo>
                    <a:pt x="487" y="3162"/>
                    <a:pt x="639" y="3587"/>
                    <a:pt x="852" y="3982"/>
                  </a:cubicBezTo>
                  <a:cubicBezTo>
                    <a:pt x="1095" y="4408"/>
                    <a:pt x="1369" y="4742"/>
                    <a:pt x="1703" y="5107"/>
                  </a:cubicBezTo>
                  <a:cubicBezTo>
                    <a:pt x="2372" y="5745"/>
                    <a:pt x="3253" y="6171"/>
                    <a:pt x="4165" y="6262"/>
                  </a:cubicBezTo>
                  <a:cubicBezTo>
                    <a:pt x="4478" y="6304"/>
                    <a:pt x="4791" y="6324"/>
                    <a:pt x="5103" y="6324"/>
                  </a:cubicBezTo>
                  <a:cubicBezTo>
                    <a:pt x="5699" y="6324"/>
                    <a:pt x="6291" y="6250"/>
                    <a:pt x="6870" y="6110"/>
                  </a:cubicBezTo>
                  <a:lnTo>
                    <a:pt x="6870" y="6110"/>
                  </a:lnTo>
                  <a:cubicBezTo>
                    <a:pt x="6553" y="6131"/>
                    <a:pt x="6239" y="6145"/>
                    <a:pt x="5927" y="6145"/>
                  </a:cubicBezTo>
                  <a:cubicBezTo>
                    <a:pt x="5344" y="6145"/>
                    <a:pt x="4770" y="6097"/>
                    <a:pt x="4196" y="5958"/>
                  </a:cubicBezTo>
                  <a:cubicBezTo>
                    <a:pt x="3983" y="5958"/>
                    <a:pt x="3800" y="5867"/>
                    <a:pt x="3557" y="5806"/>
                  </a:cubicBezTo>
                  <a:cubicBezTo>
                    <a:pt x="3344" y="5745"/>
                    <a:pt x="3132" y="5654"/>
                    <a:pt x="2949" y="5563"/>
                  </a:cubicBezTo>
                  <a:cubicBezTo>
                    <a:pt x="2585" y="5350"/>
                    <a:pt x="2189" y="5137"/>
                    <a:pt x="1885" y="4833"/>
                  </a:cubicBezTo>
                  <a:cubicBezTo>
                    <a:pt x="1278" y="4225"/>
                    <a:pt x="822" y="3466"/>
                    <a:pt x="548" y="2614"/>
                  </a:cubicBezTo>
                  <a:cubicBezTo>
                    <a:pt x="305" y="1794"/>
                    <a:pt x="153" y="912"/>
                    <a:pt x="92" y="0"/>
                  </a:cubicBezTo>
                  <a:close/>
                </a:path>
              </a:pathLst>
            </a:custGeom>
            <a:solidFill>
              <a:srgbClr val="4A2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1122915" y="2645917"/>
              <a:ext cx="254555" cy="346775"/>
            </a:xfrm>
            <a:custGeom>
              <a:avLst/>
              <a:gdLst/>
              <a:ahLst/>
              <a:cxnLst/>
              <a:rect l="l" t="t" r="r" b="b"/>
              <a:pathLst>
                <a:path w="6749" h="9194" extrusionOk="0">
                  <a:moveTo>
                    <a:pt x="31" y="0"/>
                  </a:moveTo>
                  <a:lnTo>
                    <a:pt x="31" y="0"/>
                  </a:lnTo>
                  <a:cubicBezTo>
                    <a:pt x="1" y="1064"/>
                    <a:pt x="62" y="2128"/>
                    <a:pt x="305" y="3192"/>
                  </a:cubicBezTo>
                  <a:cubicBezTo>
                    <a:pt x="517" y="4225"/>
                    <a:pt x="852" y="5259"/>
                    <a:pt x="1399" y="6201"/>
                  </a:cubicBezTo>
                  <a:cubicBezTo>
                    <a:pt x="1673" y="6657"/>
                    <a:pt x="1976" y="7113"/>
                    <a:pt x="2341" y="7508"/>
                  </a:cubicBezTo>
                  <a:cubicBezTo>
                    <a:pt x="2736" y="7873"/>
                    <a:pt x="3192" y="8207"/>
                    <a:pt x="3618" y="8481"/>
                  </a:cubicBezTo>
                  <a:cubicBezTo>
                    <a:pt x="4074" y="8754"/>
                    <a:pt x="4621" y="8937"/>
                    <a:pt x="5138" y="9058"/>
                  </a:cubicBezTo>
                  <a:lnTo>
                    <a:pt x="5533" y="9119"/>
                  </a:lnTo>
                  <a:lnTo>
                    <a:pt x="5958" y="9180"/>
                  </a:lnTo>
                  <a:cubicBezTo>
                    <a:pt x="6050" y="9190"/>
                    <a:pt x="6137" y="9193"/>
                    <a:pt x="6224" y="9193"/>
                  </a:cubicBezTo>
                  <a:cubicBezTo>
                    <a:pt x="6397" y="9193"/>
                    <a:pt x="6566" y="9180"/>
                    <a:pt x="6749" y="9180"/>
                  </a:cubicBezTo>
                  <a:cubicBezTo>
                    <a:pt x="5685" y="9089"/>
                    <a:pt x="4651" y="8815"/>
                    <a:pt x="3800" y="8268"/>
                  </a:cubicBezTo>
                  <a:cubicBezTo>
                    <a:pt x="3375" y="7994"/>
                    <a:pt x="2949" y="7660"/>
                    <a:pt x="2615" y="7265"/>
                  </a:cubicBezTo>
                  <a:cubicBezTo>
                    <a:pt x="2280" y="6900"/>
                    <a:pt x="1976" y="6475"/>
                    <a:pt x="1703" y="6019"/>
                  </a:cubicBezTo>
                  <a:cubicBezTo>
                    <a:pt x="1156" y="5137"/>
                    <a:pt x="821" y="4134"/>
                    <a:pt x="548" y="3131"/>
                  </a:cubicBezTo>
                  <a:cubicBezTo>
                    <a:pt x="396" y="2584"/>
                    <a:pt x="305" y="2098"/>
                    <a:pt x="214" y="1581"/>
                  </a:cubicBezTo>
                  <a:cubicBezTo>
                    <a:pt x="153" y="1064"/>
                    <a:pt x="62" y="548"/>
                    <a:pt x="31" y="0"/>
                  </a:cubicBezTo>
                  <a:close/>
                </a:path>
              </a:pathLst>
            </a:custGeom>
            <a:solidFill>
              <a:srgbClr val="4A2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1414091" y="2639052"/>
              <a:ext cx="80301" cy="129560"/>
            </a:xfrm>
            <a:custGeom>
              <a:avLst/>
              <a:gdLst/>
              <a:ahLst/>
              <a:cxnLst/>
              <a:rect l="l" t="t" r="r" b="b"/>
              <a:pathLst>
                <a:path w="2129" h="3435" extrusionOk="0">
                  <a:moveTo>
                    <a:pt x="1064" y="0"/>
                  </a:moveTo>
                  <a:cubicBezTo>
                    <a:pt x="517" y="0"/>
                    <a:pt x="0" y="760"/>
                    <a:pt x="0" y="1702"/>
                  </a:cubicBezTo>
                  <a:cubicBezTo>
                    <a:pt x="0" y="2675"/>
                    <a:pt x="456" y="3435"/>
                    <a:pt x="1064" y="3435"/>
                  </a:cubicBezTo>
                  <a:cubicBezTo>
                    <a:pt x="1642" y="3435"/>
                    <a:pt x="2128" y="2675"/>
                    <a:pt x="2128" y="1702"/>
                  </a:cubicBezTo>
                  <a:cubicBezTo>
                    <a:pt x="2128" y="760"/>
                    <a:pt x="1672" y="0"/>
                    <a:pt x="1064" y="0"/>
                  </a:cubicBezTo>
                  <a:close/>
                </a:path>
              </a:pathLst>
            </a:custGeom>
            <a:solidFill>
              <a:srgbClr val="C1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66959" y="3008185"/>
              <a:ext cx="3312162" cy="1733459"/>
            </a:xfrm>
            <a:custGeom>
              <a:avLst/>
              <a:gdLst/>
              <a:ahLst/>
              <a:cxnLst/>
              <a:rect l="l" t="t" r="r" b="b"/>
              <a:pathLst>
                <a:path w="87815" h="45959" extrusionOk="0">
                  <a:moveTo>
                    <a:pt x="87085" y="38937"/>
                  </a:moveTo>
                  <a:cubicBezTo>
                    <a:pt x="84106" y="31065"/>
                    <a:pt x="74562" y="15593"/>
                    <a:pt x="70124" y="8572"/>
                  </a:cubicBezTo>
                  <a:cubicBezTo>
                    <a:pt x="68665" y="6262"/>
                    <a:pt x="66355" y="4621"/>
                    <a:pt x="63649" y="4013"/>
                  </a:cubicBezTo>
                  <a:lnTo>
                    <a:pt x="58786" y="2918"/>
                  </a:lnTo>
                  <a:lnTo>
                    <a:pt x="56537" y="2371"/>
                  </a:lnTo>
                  <a:cubicBezTo>
                    <a:pt x="55017" y="11885"/>
                    <a:pt x="49941" y="14955"/>
                    <a:pt x="46020" y="15897"/>
                  </a:cubicBezTo>
                  <a:cubicBezTo>
                    <a:pt x="41248" y="17052"/>
                    <a:pt x="36293" y="14621"/>
                    <a:pt x="34470" y="10001"/>
                  </a:cubicBezTo>
                  <a:cubicBezTo>
                    <a:pt x="32646" y="5380"/>
                    <a:pt x="33558" y="0"/>
                    <a:pt x="33558" y="0"/>
                  </a:cubicBezTo>
                  <a:lnTo>
                    <a:pt x="30913" y="730"/>
                  </a:lnTo>
                  <a:lnTo>
                    <a:pt x="26415" y="2007"/>
                  </a:lnTo>
                  <a:cubicBezTo>
                    <a:pt x="24013" y="2645"/>
                    <a:pt x="21947" y="4043"/>
                    <a:pt x="20427" y="6019"/>
                  </a:cubicBezTo>
                  <a:cubicBezTo>
                    <a:pt x="16232" y="11460"/>
                    <a:pt x="7387" y="23131"/>
                    <a:pt x="1581" y="32159"/>
                  </a:cubicBezTo>
                  <a:cubicBezTo>
                    <a:pt x="1" y="34591"/>
                    <a:pt x="1065" y="37904"/>
                    <a:pt x="3800" y="38937"/>
                  </a:cubicBezTo>
                  <a:cubicBezTo>
                    <a:pt x="7235" y="40214"/>
                    <a:pt x="12676" y="41703"/>
                    <a:pt x="20670" y="42493"/>
                  </a:cubicBezTo>
                  <a:cubicBezTo>
                    <a:pt x="20670" y="42493"/>
                    <a:pt x="20305" y="40822"/>
                    <a:pt x="21065" y="38816"/>
                  </a:cubicBezTo>
                  <a:cubicBezTo>
                    <a:pt x="21399" y="37813"/>
                    <a:pt x="22007" y="36809"/>
                    <a:pt x="23010" y="35776"/>
                  </a:cubicBezTo>
                  <a:cubicBezTo>
                    <a:pt x="23010" y="35776"/>
                    <a:pt x="22342" y="35654"/>
                    <a:pt x="21278" y="35472"/>
                  </a:cubicBezTo>
                  <a:cubicBezTo>
                    <a:pt x="18968" y="35047"/>
                    <a:pt x="14712" y="34104"/>
                    <a:pt x="11642" y="32797"/>
                  </a:cubicBezTo>
                  <a:cubicBezTo>
                    <a:pt x="11004" y="32554"/>
                    <a:pt x="10943" y="31612"/>
                    <a:pt x="11551" y="31338"/>
                  </a:cubicBezTo>
                  <a:cubicBezTo>
                    <a:pt x="14104" y="29910"/>
                    <a:pt x="19363" y="26201"/>
                    <a:pt x="23649" y="17995"/>
                  </a:cubicBezTo>
                  <a:cubicBezTo>
                    <a:pt x="24135" y="17052"/>
                    <a:pt x="25594" y="17356"/>
                    <a:pt x="25655" y="18359"/>
                  </a:cubicBezTo>
                  <a:lnTo>
                    <a:pt x="25655" y="18511"/>
                  </a:lnTo>
                  <a:cubicBezTo>
                    <a:pt x="25533" y="24438"/>
                    <a:pt x="25807" y="33831"/>
                    <a:pt x="28178" y="40974"/>
                  </a:cubicBezTo>
                  <a:lnTo>
                    <a:pt x="60823" y="42828"/>
                  </a:lnTo>
                  <a:cubicBezTo>
                    <a:pt x="60823" y="44469"/>
                    <a:pt x="60519" y="45959"/>
                    <a:pt x="60519" y="45959"/>
                  </a:cubicBezTo>
                  <a:lnTo>
                    <a:pt x="61066" y="45867"/>
                  </a:lnTo>
                  <a:lnTo>
                    <a:pt x="84623" y="42949"/>
                  </a:lnTo>
                  <a:cubicBezTo>
                    <a:pt x="86598" y="42737"/>
                    <a:pt x="87814" y="40761"/>
                    <a:pt x="87085" y="38937"/>
                  </a:cubicBezTo>
                  <a:close/>
                  <a:moveTo>
                    <a:pt x="75504" y="36110"/>
                  </a:moveTo>
                  <a:lnTo>
                    <a:pt x="63589" y="39606"/>
                  </a:lnTo>
                  <a:lnTo>
                    <a:pt x="63437" y="39636"/>
                  </a:lnTo>
                  <a:lnTo>
                    <a:pt x="64622" y="34165"/>
                  </a:lnTo>
                  <a:lnTo>
                    <a:pt x="66476" y="25350"/>
                  </a:lnTo>
                  <a:cubicBezTo>
                    <a:pt x="66567" y="24803"/>
                    <a:pt x="67388" y="24651"/>
                    <a:pt x="67692" y="25168"/>
                  </a:cubicBezTo>
                  <a:cubicBezTo>
                    <a:pt x="69060" y="27752"/>
                    <a:pt x="70549" y="29606"/>
                    <a:pt x="71978" y="31065"/>
                  </a:cubicBezTo>
                  <a:cubicBezTo>
                    <a:pt x="73406" y="32493"/>
                    <a:pt x="74805" y="33527"/>
                    <a:pt x="75899" y="34439"/>
                  </a:cubicBezTo>
                  <a:cubicBezTo>
                    <a:pt x="76446" y="34895"/>
                    <a:pt x="76264" y="35898"/>
                    <a:pt x="75504" y="361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1141220" y="3010485"/>
              <a:ext cx="1199228" cy="718518"/>
            </a:xfrm>
            <a:custGeom>
              <a:avLst/>
              <a:gdLst/>
              <a:ahLst/>
              <a:cxnLst/>
              <a:rect l="l" t="t" r="r" b="b"/>
              <a:pathLst>
                <a:path w="31795" h="19050" extrusionOk="0">
                  <a:moveTo>
                    <a:pt x="6110" y="0"/>
                  </a:moveTo>
                  <a:lnTo>
                    <a:pt x="3405" y="730"/>
                  </a:lnTo>
                  <a:cubicBezTo>
                    <a:pt x="3405" y="730"/>
                    <a:pt x="0" y="16383"/>
                    <a:pt x="13010" y="18906"/>
                  </a:cubicBezTo>
                  <a:cubicBezTo>
                    <a:pt x="13010" y="18906"/>
                    <a:pt x="13873" y="19049"/>
                    <a:pt x="15231" y="19049"/>
                  </a:cubicBezTo>
                  <a:cubicBezTo>
                    <a:pt x="19818" y="19049"/>
                    <a:pt x="30059" y="17420"/>
                    <a:pt x="31794" y="3161"/>
                  </a:cubicBezTo>
                  <a:lnTo>
                    <a:pt x="31338" y="2857"/>
                  </a:lnTo>
                  <a:lnTo>
                    <a:pt x="29089" y="2341"/>
                  </a:lnTo>
                  <a:cubicBezTo>
                    <a:pt x="27539" y="11855"/>
                    <a:pt x="22432" y="14924"/>
                    <a:pt x="18572" y="15867"/>
                  </a:cubicBezTo>
                  <a:cubicBezTo>
                    <a:pt x="17778" y="16058"/>
                    <a:pt x="16980" y="16150"/>
                    <a:pt x="16194" y="16150"/>
                  </a:cubicBezTo>
                  <a:cubicBezTo>
                    <a:pt x="12225" y="16150"/>
                    <a:pt x="8544" y="13806"/>
                    <a:pt x="7022" y="10000"/>
                  </a:cubicBezTo>
                  <a:cubicBezTo>
                    <a:pt x="5198" y="5350"/>
                    <a:pt x="6110" y="0"/>
                    <a:pt x="6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870710" y="3364719"/>
              <a:ext cx="95199" cy="598464"/>
            </a:xfrm>
            <a:custGeom>
              <a:avLst/>
              <a:gdLst/>
              <a:ahLst/>
              <a:cxnLst/>
              <a:rect l="l" t="t" r="r" b="b"/>
              <a:pathLst>
                <a:path w="2524" h="15867" extrusionOk="0">
                  <a:moveTo>
                    <a:pt x="1490" y="0"/>
                  </a:moveTo>
                  <a:lnTo>
                    <a:pt x="1490" y="0"/>
                  </a:lnTo>
                  <a:cubicBezTo>
                    <a:pt x="943" y="1247"/>
                    <a:pt x="578" y="2584"/>
                    <a:pt x="305" y="3952"/>
                  </a:cubicBezTo>
                  <a:cubicBezTo>
                    <a:pt x="214" y="4621"/>
                    <a:pt x="122" y="5320"/>
                    <a:pt x="62" y="5988"/>
                  </a:cubicBezTo>
                  <a:cubicBezTo>
                    <a:pt x="1" y="6687"/>
                    <a:pt x="1" y="7387"/>
                    <a:pt x="1" y="8086"/>
                  </a:cubicBezTo>
                  <a:cubicBezTo>
                    <a:pt x="62" y="9453"/>
                    <a:pt x="244" y="10852"/>
                    <a:pt x="670" y="12189"/>
                  </a:cubicBezTo>
                  <a:cubicBezTo>
                    <a:pt x="1065" y="13527"/>
                    <a:pt x="1673" y="14773"/>
                    <a:pt x="2524" y="15867"/>
                  </a:cubicBezTo>
                  <a:cubicBezTo>
                    <a:pt x="1885" y="14651"/>
                    <a:pt x="1369" y="13405"/>
                    <a:pt x="1065" y="12068"/>
                  </a:cubicBezTo>
                  <a:cubicBezTo>
                    <a:pt x="1034" y="11916"/>
                    <a:pt x="1004" y="11733"/>
                    <a:pt x="973" y="11581"/>
                  </a:cubicBezTo>
                  <a:cubicBezTo>
                    <a:pt x="943" y="11429"/>
                    <a:pt x="882" y="11247"/>
                    <a:pt x="852" y="11095"/>
                  </a:cubicBezTo>
                  <a:cubicBezTo>
                    <a:pt x="822" y="10791"/>
                    <a:pt x="730" y="10426"/>
                    <a:pt x="700" y="10092"/>
                  </a:cubicBezTo>
                  <a:cubicBezTo>
                    <a:pt x="639" y="9423"/>
                    <a:pt x="548" y="8754"/>
                    <a:pt x="548" y="8086"/>
                  </a:cubicBezTo>
                  <a:cubicBezTo>
                    <a:pt x="457" y="6718"/>
                    <a:pt x="578" y="5350"/>
                    <a:pt x="730" y="4013"/>
                  </a:cubicBezTo>
                  <a:cubicBezTo>
                    <a:pt x="943" y="2645"/>
                    <a:pt x="1156" y="1307"/>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2843690" y="4182113"/>
              <a:ext cx="315318" cy="97500"/>
            </a:xfrm>
            <a:custGeom>
              <a:avLst/>
              <a:gdLst/>
              <a:ahLst/>
              <a:cxnLst/>
              <a:rect l="l" t="t" r="r" b="b"/>
              <a:pathLst>
                <a:path w="8360" h="2585" extrusionOk="0">
                  <a:moveTo>
                    <a:pt x="1095" y="1"/>
                  </a:moveTo>
                  <a:cubicBezTo>
                    <a:pt x="700" y="1"/>
                    <a:pt x="335" y="31"/>
                    <a:pt x="1" y="152"/>
                  </a:cubicBezTo>
                  <a:cubicBezTo>
                    <a:pt x="335" y="213"/>
                    <a:pt x="730" y="274"/>
                    <a:pt x="1095" y="365"/>
                  </a:cubicBezTo>
                  <a:cubicBezTo>
                    <a:pt x="1460" y="426"/>
                    <a:pt x="1825" y="548"/>
                    <a:pt x="2159" y="608"/>
                  </a:cubicBezTo>
                  <a:cubicBezTo>
                    <a:pt x="2828" y="821"/>
                    <a:pt x="3527" y="1004"/>
                    <a:pt x="4195" y="1216"/>
                  </a:cubicBezTo>
                  <a:cubicBezTo>
                    <a:pt x="4895" y="1429"/>
                    <a:pt x="5563" y="1672"/>
                    <a:pt x="6262" y="1915"/>
                  </a:cubicBezTo>
                  <a:lnTo>
                    <a:pt x="7296" y="2250"/>
                  </a:lnTo>
                  <a:cubicBezTo>
                    <a:pt x="7630" y="2371"/>
                    <a:pt x="7965" y="2523"/>
                    <a:pt x="8360" y="2584"/>
                  </a:cubicBezTo>
                  <a:cubicBezTo>
                    <a:pt x="8056" y="2371"/>
                    <a:pt x="7752" y="2189"/>
                    <a:pt x="7448" y="1946"/>
                  </a:cubicBezTo>
                  <a:cubicBezTo>
                    <a:pt x="7144" y="1763"/>
                    <a:pt x="6840" y="1581"/>
                    <a:pt x="6475" y="1368"/>
                  </a:cubicBezTo>
                  <a:cubicBezTo>
                    <a:pt x="6323" y="1308"/>
                    <a:pt x="6141" y="1216"/>
                    <a:pt x="5989" y="1156"/>
                  </a:cubicBezTo>
                  <a:cubicBezTo>
                    <a:pt x="5837" y="1064"/>
                    <a:pt x="5685" y="1004"/>
                    <a:pt x="5502" y="912"/>
                  </a:cubicBezTo>
                  <a:lnTo>
                    <a:pt x="4955" y="730"/>
                  </a:lnTo>
                  <a:lnTo>
                    <a:pt x="4439" y="548"/>
                  </a:lnTo>
                  <a:cubicBezTo>
                    <a:pt x="3709" y="304"/>
                    <a:pt x="2980" y="122"/>
                    <a:pt x="2220" y="61"/>
                  </a:cubicBezTo>
                  <a:cubicBezTo>
                    <a:pt x="2037" y="61"/>
                    <a:pt x="1855" y="1"/>
                    <a:pt x="1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314681" y="4305936"/>
              <a:ext cx="542302" cy="160526"/>
            </a:xfrm>
            <a:custGeom>
              <a:avLst/>
              <a:gdLst/>
              <a:ahLst/>
              <a:cxnLst/>
              <a:rect l="l" t="t" r="r" b="b"/>
              <a:pathLst>
                <a:path w="14378" h="4256" extrusionOk="0">
                  <a:moveTo>
                    <a:pt x="14378" y="0"/>
                  </a:moveTo>
                  <a:lnTo>
                    <a:pt x="14378" y="0"/>
                  </a:lnTo>
                  <a:cubicBezTo>
                    <a:pt x="13162" y="183"/>
                    <a:pt x="11946" y="456"/>
                    <a:pt x="10700" y="791"/>
                  </a:cubicBezTo>
                  <a:cubicBezTo>
                    <a:pt x="9484" y="1094"/>
                    <a:pt x="8268" y="1429"/>
                    <a:pt x="7083" y="1794"/>
                  </a:cubicBezTo>
                  <a:cubicBezTo>
                    <a:pt x="5867" y="2128"/>
                    <a:pt x="4681" y="2493"/>
                    <a:pt x="3496" y="2918"/>
                  </a:cubicBezTo>
                  <a:cubicBezTo>
                    <a:pt x="2341" y="3344"/>
                    <a:pt x="1155" y="3769"/>
                    <a:pt x="0" y="4256"/>
                  </a:cubicBezTo>
                  <a:cubicBezTo>
                    <a:pt x="1277" y="4012"/>
                    <a:pt x="2493" y="3769"/>
                    <a:pt x="3709" y="3465"/>
                  </a:cubicBezTo>
                  <a:cubicBezTo>
                    <a:pt x="4925" y="3161"/>
                    <a:pt x="6140" y="2797"/>
                    <a:pt x="7295" y="2462"/>
                  </a:cubicBezTo>
                  <a:cubicBezTo>
                    <a:pt x="8511" y="2128"/>
                    <a:pt x="9697" y="1733"/>
                    <a:pt x="10882" y="1307"/>
                  </a:cubicBezTo>
                  <a:cubicBezTo>
                    <a:pt x="12068" y="912"/>
                    <a:pt x="13253" y="487"/>
                    <a:pt x="14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2326641" y="3230599"/>
              <a:ext cx="86034" cy="474637"/>
            </a:xfrm>
            <a:custGeom>
              <a:avLst/>
              <a:gdLst/>
              <a:ahLst/>
              <a:cxnLst/>
              <a:rect l="l" t="t" r="r" b="b"/>
              <a:pathLst>
                <a:path w="2281" h="12584" extrusionOk="0">
                  <a:moveTo>
                    <a:pt x="2280" y="0"/>
                  </a:moveTo>
                  <a:lnTo>
                    <a:pt x="2280" y="0"/>
                  </a:lnTo>
                  <a:cubicBezTo>
                    <a:pt x="1855" y="1003"/>
                    <a:pt x="1520" y="2037"/>
                    <a:pt x="1247" y="3009"/>
                  </a:cubicBezTo>
                  <a:cubicBezTo>
                    <a:pt x="1095" y="3496"/>
                    <a:pt x="943" y="4043"/>
                    <a:pt x="821" y="4560"/>
                  </a:cubicBezTo>
                  <a:cubicBezTo>
                    <a:pt x="669" y="5107"/>
                    <a:pt x="608" y="5623"/>
                    <a:pt x="487" y="6170"/>
                  </a:cubicBezTo>
                  <a:cubicBezTo>
                    <a:pt x="365" y="6687"/>
                    <a:pt x="304" y="7234"/>
                    <a:pt x="213" y="7751"/>
                  </a:cubicBezTo>
                  <a:cubicBezTo>
                    <a:pt x="183" y="8298"/>
                    <a:pt x="122" y="8815"/>
                    <a:pt x="61" y="9362"/>
                  </a:cubicBezTo>
                  <a:cubicBezTo>
                    <a:pt x="0" y="10426"/>
                    <a:pt x="0" y="11520"/>
                    <a:pt x="122" y="12584"/>
                  </a:cubicBezTo>
                  <a:cubicBezTo>
                    <a:pt x="274" y="11520"/>
                    <a:pt x="396" y="10456"/>
                    <a:pt x="548" y="9392"/>
                  </a:cubicBezTo>
                  <a:cubicBezTo>
                    <a:pt x="639" y="8906"/>
                    <a:pt x="669" y="8359"/>
                    <a:pt x="791" y="7842"/>
                  </a:cubicBezTo>
                  <a:cubicBezTo>
                    <a:pt x="882" y="7356"/>
                    <a:pt x="943" y="6809"/>
                    <a:pt x="1064" y="6292"/>
                  </a:cubicBezTo>
                  <a:cubicBezTo>
                    <a:pt x="1186" y="5775"/>
                    <a:pt x="1247" y="5259"/>
                    <a:pt x="1368" y="4712"/>
                  </a:cubicBezTo>
                  <a:cubicBezTo>
                    <a:pt x="1429" y="4225"/>
                    <a:pt x="1551" y="3708"/>
                    <a:pt x="1672" y="3161"/>
                  </a:cubicBezTo>
                  <a:cubicBezTo>
                    <a:pt x="1855" y="2097"/>
                    <a:pt x="2098" y="1064"/>
                    <a:pt x="2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2028600" y="4344369"/>
              <a:ext cx="277450" cy="174821"/>
            </a:xfrm>
            <a:custGeom>
              <a:avLst/>
              <a:gdLst/>
              <a:ahLst/>
              <a:cxnLst/>
              <a:rect l="l" t="t" r="r" b="b"/>
              <a:pathLst>
                <a:path w="7356" h="4635" extrusionOk="0">
                  <a:moveTo>
                    <a:pt x="1201" y="1"/>
                  </a:moveTo>
                  <a:cubicBezTo>
                    <a:pt x="494" y="1"/>
                    <a:pt x="0" y="75"/>
                    <a:pt x="0" y="75"/>
                  </a:cubicBezTo>
                  <a:cubicBezTo>
                    <a:pt x="1581" y="1717"/>
                    <a:pt x="5502" y="4635"/>
                    <a:pt x="5502" y="4635"/>
                  </a:cubicBezTo>
                  <a:cubicBezTo>
                    <a:pt x="7356" y="4513"/>
                    <a:pt x="5532" y="1717"/>
                    <a:pt x="5532" y="1717"/>
                  </a:cubicBezTo>
                  <a:cubicBezTo>
                    <a:pt x="4546" y="257"/>
                    <a:pt x="2509" y="1"/>
                    <a:pt x="1201" y="1"/>
                  </a:cubicBezTo>
                  <a:close/>
                </a:path>
              </a:pathLst>
            </a:custGeom>
            <a:solidFill>
              <a:srgbClr val="85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2017128" y="4125953"/>
              <a:ext cx="510205" cy="507904"/>
            </a:xfrm>
            <a:custGeom>
              <a:avLst/>
              <a:gdLst/>
              <a:ahLst/>
              <a:cxnLst/>
              <a:rect l="l" t="t" r="r" b="b"/>
              <a:pathLst>
                <a:path w="13527" h="13466" extrusionOk="0">
                  <a:moveTo>
                    <a:pt x="791" y="0"/>
                  </a:moveTo>
                  <a:lnTo>
                    <a:pt x="1" y="699"/>
                  </a:lnTo>
                  <a:lnTo>
                    <a:pt x="10974" y="11915"/>
                  </a:lnTo>
                  <a:lnTo>
                    <a:pt x="13345" y="13465"/>
                  </a:lnTo>
                  <a:lnTo>
                    <a:pt x="13527" y="13283"/>
                  </a:lnTo>
                  <a:lnTo>
                    <a:pt x="11855" y="11064"/>
                  </a:lnTo>
                  <a:lnTo>
                    <a:pt x="7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2097350" y="4336260"/>
              <a:ext cx="551505" cy="354922"/>
            </a:xfrm>
            <a:custGeom>
              <a:avLst/>
              <a:gdLst/>
              <a:ahLst/>
              <a:cxnLst/>
              <a:rect l="l" t="t" r="r" b="b"/>
              <a:pathLst>
                <a:path w="14622" h="9410" extrusionOk="0">
                  <a:moveTo>
                    <a:pt x="7863" y="0"/>
                  </a:moveTo>
                  <a:cubicBezTo>
                    <a:pt x="7748" y="0"/>
                    <a:pt x="7630" y="7"/>
                    <a:pt x="7509" y="17"/>
                  </a:cubicBezTo>
                  <a:lnTo>
                    <a:pt x="3709" y="594"/>
                  </a:lnTo>
                  <a:cubicBezTo>
                    <a:pt x="1" y="3634"/>
                    <a:pt x="1399" y="7312"/>
                    <a:pt x="1430" y="7312"/>
                  </a:cubicBezTo>
                  <a:cubicBezTo>
                    <a:pt x="3375" y="8680"/>
                    <a:pt x="5746" y="9409"/>
                    <a:pt x="8117" y="9409"/>
                  </a:cubicBezTo>
                  <a:lnTo>
                    <a:pt x="9241" y="9409"/>
                  </a:lnTo>
                  <a:cubicBezTo>
                    <a:pt x="9606" y="9409"/>
                    <a:pt x="10001" y="9288"/>
                    <a:pt x="10305" y="9075"/>
                  </a:cubicBezTo>
                  <a:lnTo>
                    <a:pt x="10487" y="8984"/>
                  </a:lnTo>
                  <a:cubicBezTo>
                    <a:pt x="11095" y="8680"/>
                    <a:pt x="11612" y="8285"/>
                    <a:pt x="12068" y="7737"/>
                  </a:cubicBezTo>
                  <a:lnTo>
                    <a:pt x="12281" y="7616"/>
                  </a:lnTo>
                  <a:cubicBezTo>
                    <a:pt x="12950" y="7251"/>
                    <a:pt x="13588" y="6765"/>
                    <a:pt x="14135" y="6187"/>
                  </a:cubicBezTo>
                  <a:cubicBezTo>
                    <a:pt x="14591" y="5701"/>
                    <a:pt x="14621" y="4819"/>
                    <a:pt x="14257" y="4242"/>
                  </a:cubicBezTo>
                  <a:lnTo>
                    <a:pt x="12585" y="1810"/>
                  </a:lnTo>
                  <a:cubicBezTo>
                    <a:pt x="12433" y="1537"/>
                    <a:pt x="12159" y="1385"/>
                    <a:pt x="11886" y="1294"/>
                  </a:cubicBezTo>
                  <a:lnTo>
                    <a:pt x="8512" y="108"/>
                  </a:lnTo>
                  <a:cubicBezTo>
                    <a:pt x="8309" y="27"/>
                    <a:pt x="8093" y="0"/>
                    <a:pt x="7863" y="0"/>
                  </a:cubicBezTo>
                  <a:close/>
                </a:path>
              </a:pathLst>
            </a:custGeom>
            <a:solidFill>
              <a:srgbClr val="C1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1072782" y="4424819"/>
              <a:ext cx="538530" cy="378835"/>
            </a:xfrm>
            <a:custGeom>
              <a:avLst/>
              <a:gdLst/>
              <a:ahLst/>
              <a:cxnLst/>
              <a:rect l="l" t="t" r="r" b="b"/>
              <a:pathLst>
                <a:path w="14278" h="10044" extrusionOk="0">
                  <a:moveTo>
                    <a:pt x="7997" y="0"/>
                  </a:moveTo>
                  <a:cubicBezTo>
                    <a:pt x="7716" y="0"/>
                    <a:pt x="7538" y="40"/>
                    <a:pt x="7538" y="40"/>
                  </a:cubicBezTo>
                  <a:cubicBezTo>
                    <a:pt x="5532" y="101"/>
                    <a:pt x="2614" y="891"/>
                    <a:pt x="1246" y="1286"/>
                  </a:cubicBezTo>
                  <a:cubicBezTo>
                    <a:pt x="456" y="1468"/>
                    <a:pt x="0" y="2350"/>
                    <a:pt x="304" y="3110"/>
                  </a:cubicBezTo>
                  <a:cubicBezTo>
                    <a:pt x="395" y="3383"/>
                    <a:pt x="547" y="3535"/>
                    <a:pt x="547" y="3535"/>
                  </a:cubicBezTo>
                  <a:cubicBezTo>
                    <a:pt x="182" y="4903"/>
                    <a:pt x="1368" y="5268"/>
                    <a:pt x="1368" y="5268"/>
                  </a:cubicBezTo>
                  <a:cubicBezTo>
                    <a:pt x="547" y="6028"/>
                    <a:pt x="1368" y="7061"/>
                    <a:pt x="1368" y="7061"/>
                  </a:cubicBezTo>
                  <a:cubicBezTo>
                    <a:pt x="1368" y="7061"/>
                    <a:pt x="1611" y="8247"/>
                    <a:pt x="2675" y="8854"/>
                  </a:cubicBezTo>
                  <a:cubicBezTo>
                    <a:pt x="2675" y="8854"/>
                    <a:pt x="5258" y="9949"/>
                    <a:pt x="5380" y="10040"/>
                  </a:cubicBezTo>
                  <a:cubicBezTo>
                    <a:pt x="5386" y="10043"/>
                    <a:pt x="5401" y="10044"/>
                    <a:pt x="5426" y="10044"/>
                  </a:cubicBezTo>
                  <a:cubicBezTo>
                    <a:pt x="5950" y="10044"/>
                    <a:pt x="10547" y="9462"/>
                    <a:pt x="10547" y="9462"/>
                  </a:cubicBezTo>
                  <a:lnTo>
                    <a:pt x="13709" y="8399"/>
                  </a:lnTo>
                  <a:cubicBezTo>
                    <a:pt x="14278" y="5972"/>
                    <a:pt x="13991" y="2925"/>
                    <a:pt x="13982" y="2925"/>
                  </a:cubicBezTo>
                  <a:lnTo>
                    <a:pt x="13982" y="2925"/>
                  </a:lnTo>
                  <a:cubicBezTo>
                    <a:pt x="13982" y="2925"/>
                    <a:pt x="13982" y="2926"/>
                    <a:pt x="13982" y="2927"/>
                  </a:cubicBezTo>
                  <a:cubicBezTo>
                    <a:pt x="12736" y="2471"/>
                    <a:pt x="10395" y="1164"/>
                    <a:pt x="10395" y="1164"/>
                  </a:cubicBezTo>
                  <a:cubicBezTo>
                    <a:pt x="9579" y="165"/>
                    <a:pt x="8571" y="0"/>
                    <a:pt x="7997" y="0"/>
                  </a:cubicBezTo>
                  <a:close/>
                </a:path>
              </a:pathLst>
            </a:custGeom>
            <a:solidFill>
              <a:srgbClr val="C1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2452749" y="4781693"/>
              <a:ext cx="684459" cy="260288"/>
            </a:xfrm>
            <a:custGeom>
              <a:avLst/>
              <a:gdLst/>
              <a:ahLst/>
              <a:cxnLst/>
              <a:rect l="l" t="t" r="r" b="b"/>
              <a:pathLst>
                <a:path w="18147" h="6901" extrusionOk="0">
                  <a:moveTo>
                    <a:pt x="18147" y="0"/>
                  </a:moveTo>
                  <a:lnTo>
                    <a:pt x="0" y="5502"/>
                  </a:lnTo>
                  <a:lnTo>
                    <a:pt x="183" y="6900"/>
                  </a:lnTo>
                  <a:lnTo>
                    <a:pt x="18147" y="1490"/>
                  </a:lnTo>
                  <a:lnTo>
                    <a:pt x="18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2452747" y="4633806"/>
              <a:ext cx="739489" cy="355412"/>
            </a:xfrm>
            <a:custGeom>
              <a:avLst/>
              <a:gdLst/>
              <a:ahLst/>
              <a:cxnLst/>
              <a:rect l="l" t="t" r="r" b="b"/>
              <a:pathLst>
                <a:path w="19606" h="9423" extrusionOk="0">
                  <a:moveTo>
                    <a:pt x="19606" y="3921"/>
                  </a:moveTo>
                  <a:lnTo>
                    <a:pt x="0" y="0"/>
                  </a:lnTo>
                  <a:lnTo>
                    <a:pt x="1459" y="942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3130261" y="3616930"/>
              <a:ext cx="1632564" cy="1425080"/>
            </a:xfrm>
            <a:custGeom>
              <a:avLst/>
              <a:gdLst/>
              <a:ahLst/>
              <a:cxnLst/>
              <a:rect l="l" t="t" r="r" b="b"/>
              <a:pathLst>
                <a:path w="43284" h="37783" extrusionOk="0">
                  <a:moveTo>
                    <a:pt x="43284" y="37782"/>
                  </a:moveTo>
                  <a:lnTo>
                    <a:pt x="27964" y="34560"/>
                  </a:lnTo>
                  <a:lnTo>
                    <a:pt x="5411" y="29819"/>
                  </a:lnTo>
                  <a:lnTo>
                    <a:pt x="1824" y="11095"/>
                  </a:lnTo>
                  <a:lnTo>
                    <a:pt x="1003" y="6748"/>
                  </a:lnTo>
                  <a:lnTo>
                    <a:pt x="335" y="3344"/>
                  </a:lnTo>
                  <a:cubicBezTo>
                    <a:pt x="0" y="1551"/>
                    <a:pt x="1550" y="0"/>
                    <a:pt x="3344" y="335"/>
                  </a:cubicBezTo>
                  <a:lnTo>
                    <a:pt x="8359" y="1277"/>
                  </a:lnTo>
                  <a:lnTo>
                    <a:pt x="22888" y="3982"/>
                  </a:lnTo>
                  <a:lnTo>
                    <a:pt x="36718" y="6566"/>
                  </a:lnTo>
                  <a:cubicBezTo>
                    <a:pt x="37782" y="6748"/>
                    <a:pt x="38603" y="7630"/>
                    <a:pt x="38785" y="8694"/>
                  </a:cubicBezTo>
                  <a:lnTo>
                    <a:pt x="41004" y="2294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flipH="1">
              <a:off x="3129093" y="3620362"/>
              <a:ext cx="1605068" cy="1421648"/>
            </a:xfrm>
            <a:custGeom>
              <a:avLst/>
              <a:gdLst/>
              <a:ahLst/>
              <a:cxnLst/>
              <a:rect l="l" t="t" r="r" b="b"/>
              <a:pathLst>
                <a:path w="42555" h="37692" extrusionOk="0">
                  <a:moveTo>
                    <a:pt x="1854" y="1004"/>
                  </a:moveTo>
                  <a:lnTo>
                    <a:pt x="35229" y="7235"/>
                  </a:lnTo>
                  <a:cubicBezTo>
                    <a:pt x="36293" y="7417"/>
                    <a:pt x="37113" y="8299"/>
                    <a:pt x="37326" y="9363"/>
                  </a:cubicBezTo>
                  <a:lnTo>
                    <a:pt x="41642" y="37509"/>
                  </a:lnTo>
                  <a:lnTo>
                    <a:pt x="42554" y="37691"/>
                  </a:lnTo>
                  <a:lnTo>
                    <a:pt x="38056" y="8542"/>
                  </a:lnTo>
                  <a:cubicBezTo>
                    <a:pt x="37904" y="7478"/>
                    <a:pt x="37083" y="6627"/>
                    <a:pt x="35989" y="6414"/>
                  </a:cubicBezTo>
                  <a:lnTo>
                    <a:pt x="2614" y="183"/>
                  </a:lnTo>
                  <a:cubicBezTo>
                    <a:pt x="1520" y="1"/>
                    <a:pt x="517" y="487"/>
                    <a:pt x="0" y="1338"/>
                  </a:cubicBezTo>
                  <a:cubicBezTo>
                    <a:pt x="517" y="1034"/>
                    <a:pt x="1186" y="882"/>
                    <a:pt x="1854" y="1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sp>
        <p:nvSpPr>
          <p:cNvPr id="78" name="Google Shape;7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 name="Google Shape;7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80" name="Google Shape;8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7" name="Google Shape;5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8" name="Google Shape;5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448975" y="410350"/>
            <a:ext cx="8237700" cy="2469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7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3" name="Google Shape;6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4" name="Google Shape;6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7" name="Google Shape;6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1" name="Google Shape;7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2" name="Google Shape;7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3" name="Google Shape;7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76" name="Google Shape;7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5"/>
          <p:cNvSpPr txBox="1">
            <a:spLocks noGrp="1"/>
          </p:cNvSpPr>
          <p:nvPr>
            <p:ph type="ctrTitle"/>
          </p:nvPr>
        </p:nvSpPr>
        <p:spPr>
          <a:xfrm>
            <a:off x="1905000" y="1"/>
            <a:ext cx="6553200" cy="104774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000" b="1" smtClean="0">
                <a:latin typeface="Times New Roman" panose="02020603050405020304" pitchFamily="18" charset="0"/>
              </a:rPr>
              <a:t>HUKUM FARADAY </a:t>
            </a:r>
            <a:endParaRPr sz="4400" dirty="0"/>
          </a:p>
        </p:txBody>
      </p:sp>
      <p:sp>
        <p:nvSpPr>
          <p:cNvPr id="93" name="Google Shape;93;p15"/>
          <p:cNvSpPr/>
          <p:nvPr/>
        </p:nvSpPr>
        <p:spPr>
          <a:xfrm flipH="1">
            <a:off x="4762822" y="3226447"/>
            <a:ext cx="9203" cy="11504"/>
          </a:xfrm>
          <a:custGeom>
            <a:avLst/>
            <a:gdLst/>
            <a:ahLst/>
            <a:cxnLst/>
            <a:rect l="l" t="t" r="r" b="b"/>
            <a:pathLst>
              <a:path w="244" h="305" extrusionOk="0">
                <a:moveTo>
                  <a:pt x="1" y="0"/>
                </a:moveTo>
                <a:lnTo>
                  <a:pt x="1" y="304"/>
                </a:lnTo>
                <a:lnTo>
                  <a:pt x="244" y="304"/>
                </a:lnTo>
                <a:lnTo>
                  <a:pt x="244" y="0"/>
                </a:lnTo>
                <a:close/>
              </a:path>
            </a:pathLst>
          </a:custGeom>
          <a:solidFill>
            <a:srgbClr val="818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download.png"/>
          <p:cNvPicPr>
            <a:picLocks noChangeAspect="1"/>
          </p:cNvPicPr>
          <p:nvPr/>
        </p:nvPicPr>
        <p:blipFill>
          <a:blip r:embed="rId3"/>
          <a:stretch>
            <a:fillRect/>
          </a:stretch>
        </p:blipFill>
        <p:spPr>
          <a:xfrm>
            <a:off x="0" y="0"/>
            <a:ext cx="1271752" cy="806029"/>
          </a:xfrm>
          <a:prstGeom prst="rect">
            <a:avLst/>
          </a:prstGeom>
        </p:spPr>
      </p:pic>
      <p:pic>
        <p:nvPicPr>
          <p:cNvPr id="6" name="Picture 5"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7" name="Picture 6" descr="fkip unila.png"/>
          <p:cNvPicPr>
            <a:picLocks noChangeAspect="1"/>
          </p:cNvPicPr>
          <p:nvPr/>
        </p:nvPicPr>
        <p:blipFill>
          <a:blip r:embed="rId5"/>
          <a:stretch>
            <a:fillRect/>
          </a:stretch>
        </p:blipFill>
        <p:spPr>
          <a:xfrm>
            <a:off x="8503362" y="0"/>
            <a:ext cx="640638" cy="640638"/>
          </a:xfrm>
          <a:prstGeom prst="rect">
            <a:avLst/>
          </a:prstGeom>
        </p:spPr>
      </p:pic>
      <p:sp>
        <p:nvSpPr>
          <p:cNvPr id="9" name="TextBox 8"/>
          <p:cNvSpPr txBox="1"/>
          <p:nvPr/>
        </p:nvSpPr>
        <p:spPr>
          <a:xfrm>
            <a:off x="5370786" y="4312503"/>
            <a:ext cx="3773214" cy="830997"/>
          </a:xfrm>
          <a:prstGeom prst="rect">
            <a:avLst/>
          </a:prstGeom>
          <a:noFill/>
        </p:spPr>
        <p:txBody>
          <a:bodyPr wrap="square" rtlCol="0">
            <a:spAutoFit/>
          </a:bodyPr>
          <a:lstStyle/>
          <a:p>
            <a:pPr algn="ctr"/>
            <a:r>
              <a:rPr lang="en-US" sz="1200" b="1" dirty="0"/>
              <a:t>PROGRAM STUDI MAGISTER PENDIDIKAN FISIKA FAKULTAS KEGURUAN DAN ILMU </a:t>
            </a:r>
            <a:r>
              <a:rPr lang="en-US" sz="1200" b="1"/>
              <a:t>PENDIDIKAN UNIVERSITA</a:t>
            </a:r>
            <a:r>
              <a:rPr lang="id-ID" sz="1200" b="1"/>
              <a:t>S</a:t>
            </a:r>
            <a:r>
              <a:rPr lang="en-US" sz="1200" b="1"/>
              <a:t> </a:t>
            </a:r>
            <a:r>
              <a:rPr lang="en-US" sz="1200" b="1" dirty="0"/>
              <a:t>LAMPUNG</a:t>
            </a:r>
            <a:endParaRPr lang="id-ID" sz="1200" b="1" dirty="0"/>
          </a:p>
          <a:p>
            <a:pPr algn="ctr"/>
            <a:r>
              <a:rPr lang="id-ID" sz="1200" b="1"/>
              <a:t>2022</a:t>
            </a:r>
            <a:endParaRPr lang="en-US" sz="1200" b="1" dirty="0"/>
          </a:p>
        </p:txBody>
      </p:sp>
      <p:sp>
        <p:nvSpPr>
          <p:cNvPr id="10" name="Subtitle 9"/>
          <p:cNvSpPr>
            <a:spLocks noGrp="1"/>
          </p:cNvSpPr>
          <p:nvPr>
            <p:ph type="subTitle" idx="1"/>
          </p:nvPr>
        </p:nvSpPr>
        <p:spPr>
          <a:xfrm>
            <a:off x="4038600" y="2266950"/>
            <a:ext cx="4572000" cy="609600"/>
          </a:xfrm>
        </p:spPr>
        <p:txBody>
          <a:bodyPr/>
          <a:lstStyle/>
          <a:p>
            <a:pPr algn="ctr"/>
            <a:r>
              <a:rPr lang="en-US" smtClean="0"/>
              <a:t>APRI </a:t>
            </a:r>
            <a:r>
              <a:rPr lang="en-US" dirty="0"/>
              <a:t>DWI SULISTYO (</a:t>
            </a:r>
            <a:r>
              <a:rPr lang="en-US"/>
              <a:t>2123022004</a:t>
            </a:r>
            <a:r>
              <a:rPr lang="en-US" smtClean="0"/>
              <a:t>)</a:t>
            </a:r>
          </a:p>
          <a:p>
            <a:pPr algn="ctr"/>
            <a:r>
              <a:rPr lang="en-US" smtClean="0"/>
              <a:t>ELEKTRO DINAMIKA</a:t>
            </a:r>
            <a:endParaRPr lang="en-US" dirty="0"/>
          </a:p>
        </p:txBody>
      </p:sp>
      <p:pic>
        <p:nvPicPr>
          <p:cNvPr id="11" name="Picture 6" descr="Animasi Pembelajaran – E-Learning Fisika SMA Kelas 11"/>
          <p:cNvPicPr>
            <a:picLocks noChangeAspect="1" noChangeArrowheads="1" noCrop="1"/>
          </p:cNvPicPr>
          <p:nvPr/>
        </p:nvPicPr>
        <p:blipFill>
          <a:blip r:embed="rId6"/>
          <a:srcRect/>
          <a:stretch>
            <a:fillRect/>
          </a:stretch>
        </p:blipFill>
        <p:spPr bwMode="auto">
          <a:xfrm>
            <a:off x="2819400" y="895350"/>
            <a:ext cx="2743200" cy="911564"/>
          </a:xfrm>
          <a:prstGeom prst="rect">
            <a:avLst/>
          </a:prstGeom>
          <a:noFill/>
        </p:spPr>
      </p:pic>
      <p:pic>
        <p:nvPicPr>
          <p:cNvPr id="12" name="Picture 6" descr="Animasi Pembelajaran – E-Learning Fisika SMA Kelas 11"/>
          <p:cNvPicPr>
            <a:picLocks noChangeAspect="1" noChangeArrowheads="1" noCrop="1"/>
          </p:cNvPicPr>
          <p:nvPr/>
        </p:nvPicPr>
        <p:blipFill>
          <a:blip r:embed="rId6"/>
          <a:srcRect/>
          <a:stretch>
            <a:fillRect/>
          </a:stretch>
        </p:blipFill>
        <p:spPr bwMode="auto">
          <a:xfrm>
            <a:off x="5791200" y="895350"/>
            <a:ext cx="2743200" cy="911564"/>
          </a:xfrm>
          <a:prstGeom prst="rect">
            <a:avLst/>
          </a:prstGeom>
          <a:noFill/>
        </p:spPr>
      </p:pic>
      <p:sp>
        <p:nvSpPr>
          <p:cNvPr id="13" name="Subtitle 9">
            <a:extLst>
              <a:ext uri="{FF2B5EF4-FFF2-40B4-BE49-F238E27FC236}">
                <a16:creationId xmlns:a16="http://schemas.microsoft.com/office/drawing/2014/main" xmlns="" id="{854AC019-A752-4BDC-9F4C-F7439A7009CC}"/>
              </a:ext>
            </a:extLst>
          </p:cNvPr>
          <p:cNvSpPr txBox="1">
            <a:spLocks/>
          </p:cNvSpPr>
          <p:nvPr/>
        </p:nvSpPr>
        <p:spPr>
          <a:xfrm>
            <a:off x="5326484" y="3205624"/>
            <a:ext cx="3403934" cy="1042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rgbClr val="000000"/>
              </a:buClr>
              <a:buSzPts val="2800"/>
              <a:buFont typeface="Roboto"/>
              <a:buNone/>
              <a:defRPr sz="17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2pPr>
            <a:lvl3pPr marL="1371600" marR="0" lvl="2"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3pPr>
            <a:lvl4pPr marL="1828800" marR="0" lvl="3"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4pPr>
            <a:lvl5pPr marL="2286000" marR="0" lvl="4"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5pPr>
            <a:lvl6pPr marL="2743200" marR="0" lvl="5"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6pPr>
            <a:lvl7pPr marL="3200400" marR="0" lvl="6"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7pPr>
            <a:lvl8pPr marL="3657600" marR="0" lvl="7"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8pPr>
            <a:lvl9pPr marL="4114800" marR="0" lvl="8" indent="-317500" algn="ctr" rtl="0">
              <a:lnSpc>
                <a:spcPct val="100000"/>
              </a:lnSpc>
              <a:spcBef>
                <a:spcPts val="0"/>
              </a:spcBef>
              <a:spcAft>
                <a:spcPts val="0"/>
              </a:spcAft>
              <a:buClr>
                <a:srgbClr val="000000"/>
              </a:buClr>
              <a:buSzPts val="2800"/>
              <a:buFont typeface="Roboto"/>
              <a:buNone/>
              <a:defRPr sz="2800" b="0" i="0" u="none" strike="noStrike" cap="none">
                <a:solidFill>
                  <a:srgbClr val="000000"/>
                </a:solidFill>
                <a:latin typeface="Roboto"/>
                <a:ea typeface="Roboto"/>
                <a:cs typeface="Roboto"/>
                <a:sym typeface="Roboto"/>
              </a:defRPr>
            </a:lvl9pPr>
          </a:lstStyle>
          <a:p>
            <a:pPr algn="ctr"/>
            <a:r>
              <a:rPr lang="en-US" sz="1400" dirty="0"/>
              <a:t>DOSEN PENGAMPU</a:t>
            </a:r>
          </a:p>
          <a:p>
            <a:pPr algn="ctr"/>
            <a:r>
              <a:rPr lang="en-US" sz="1400" b="1" smtClean="0"/>
              <a:t>Dr. Doni Andra, M.Si</a:t>
            </a:r>
            <a:endParaRPr 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762000" y="209550"/>
            <a:ext cx="8237700" cy="2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t>Latar Belakang</a:t>
            </a:r>
            <a:endParaRPr/>
          </a:p>
        </p:txBody>
      </p:sp>
      <p:pic>
        <p:nvPicPr>
          <p:cNvPr id="20" name="Picture 19" descr="download.png"/>
          <p:cNvPicPr>
            <a:picLocks noChangeAspect="1"/>
          </p:cNvPicPr>
          <p:nvPr/>
        </p:nvPicPr>
        <p:blipFill>
          <a:blip r:embed="rId3"/>
          <a:stretch>
            <a:fillRect/>
          </a:stretch>
        </p:blipFill>
        <p:spPr>
          <a:xfrm>
            <a:off x="0" y="0"/>
            <a:ext cx="1271752" cy="806029"/>
          </a:xfrm>
          <a:prstGeom prst="rect">
            <a:avLst/>
          </a:prstGeom>
        </p:spPr>
      </p:pic>
      <p:pic>
        <p:nvPicPr>
          <p:cNvPr id="21" name="Picture 20"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2" name="Picture 21" descr="fkip unila.png"/>
          <p:cNvPicPr>
            <a:picLocks noChangeAspect="1"/>
          </p:cNvPicPr>
          <p:nvPr/>
        </p:nvPicPr>
        <p:blipFill>
          <a:blip r:embed="rId5"/>
          <a:stretch>
            <a:fillRect/>
          </a:stretch>
        </p:blipFill>
        <p:spPr>
          <a:xfrm>
            <a:off x="8503362" y="0"/>
            <a:ext cx="640638" cy="640638"/>
          </a:xfrm>
          <a:prstGeom prst="rect">
            <a:avLst/>
          </a:prstGeom>
        </p:spPr>
      </p:pic>
      <p:pic>
        <p:nvPicPr>
          <p:cNvPr id="49156" name="Picture 4" descr="Pin by Georgia Kokkin on LIBRO MAGICO | Book gif, Animated book, Animated  love images"/>
          <p:cNvPicPr>
            <a:picLocks noChangeAspect="1" noChangeArrowheads="1" noCrop="1"/>
          </p:cNvPicPr>
          <p:nvPr/>
        </p:nvPicPr>
        <p:blipFill>
          <a:blip r:embed="rId6"/>
          <a:srcRect/>
          <a:stretch>
            <a:fillRect/>
          </a:stretch>
        </p:blipFill>
        <p:spPr bwMode="auto">
          <a:xfrm>
            <a:off x="0" y="2571750"/>
            <a:ext cx="2915691" cy="2266950"/>
          </a:xfrm>
          <a:prstGeom prst="rect">
            <a:avLst/>
          </a:prstGeom>
          <a:noFill/>
        </p:spPr>
      </p:pic>
      <p:pic>
        <p:nvPicPr>
          <p:cNvPr id="49158" name="Picture 6" descr="Animasi Pembelajaran – E-Learning Fisika SMA Kelas 11"/>
          <p:cNvPicPr>
            <a:picLocks noChangeAspect="1" noChangeArrowheads="1" noCrop="1"/>
          </p:cNvPicPr>
          <p:nvPr/>
        </p:nvPicPr>
        <p:blipFill>
          <a:blip r:embed="rId7"/>
          <a:srcRect/>
          <a:stretch>
            <a:fillRect/>
          </a:stretch>
        </p:blipFill>
        <p:spPr bwMode="auto">
          <a:xfrm>
            <a:off x="6400800" y="4231936"/>
            <a:ext cx="2743200" cy="911564"/>
          </a:xfrm>
          <a:prstGeom prst="rect">
            <a:avLst/>
          </a:prstGeom>
          <a:noFill/>
        </p:spPr>
      </p:pic>
      <p:sp>
        <p:nvSpPr>
          <p:cNvPr id="2" name="Cloud Callout 1"/>
          <p:cNvSpPr/>
          <p:nvPr/>
        </p:nvSpPr>
        <p:spPr>
          <a:xfrm>
            <a:off x="1219200" y="1504950"/>
            <a:ext cx="6553200" cy="2286000"/>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Salah satu pengamatan penting di fisika adalah ditemukannya bahwa arus menghasilkan medan magnet. Arus partikel-partikel bermuatan yang bergerak menghasilkan medan magnet disekitar arus tersebut</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7"/>
          <p:cNvSpPr txBox="1">
            <a:spLocks noGrp="1"/>
          </p:cNvSpPr>
          <p:nvPr>
            <p:ph type="title"/>
          </p:nvPr>
        </p:nvSpPr>
        <p:spPr>
          <a:xfrm>
            <a:off x="609600" y="361950"/>
            <a:ext cx="8237700" cy="2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t>Rumusan Masalah dan Tujuan</a:t>
            </a:r>
            <a:endParaRPr/>
          </a:p>
        </p:txBody>
      </p:sp>
      <p:grpSp>
        <p:nvGrpSpPr>
          <p:cNvPr id="716" name="Google Shape;716;p27"/>
          <p:cNvGrpSpPr/>
          <p:nvPr/>
        </p:nvGrpSpPr>
        <p:grpSpPr>
          <a:xfrm>
            <a:off x="488969" y="1238050"/>
            <a:ext cx="2124900" cy="777300"/>
            <a:chOff x="662594" y="1238050"/>
            <a:chExt cx="2124900" cy="777300"/>
          </a:xfrm>
        </p:grpSpPr>
        <p:sp>
          <p:nvSpPr>
            <p:cNvPr id="717" name="Google Shape;717;p27"/>
            <p:cNvSpPr/>
            <p:nvPr/>
          </p:nvSpPr>
          <p:spPr>
            <a:xfrm>
              <a:off x="662594" y="1238050"/>
              <a:ext cx="2124900" cy="77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txBox="1"/>
            <p:nvPr/>
          </p:nvSpPr>
          <p:spPr>
            <a:xfrm>
              <a:off x="724094" y="1372937"/>
              <a:ext cx="2063400" cy="569863"/>
            </a:xfrm>
            <a:prstGeom prst="rect">
              <a:avLst/>
            </a:prstGeom>
            <a:noFill/>
            <a:ln>
              <a:noFill/>
            </a:ln>
          </p:spPr>
          <p:txBody>
            <a:bodyPr spcFirstLastPara="1" wrap="square" lIns="91425" tIns="91425" rIns="91425" bIns="91425" anchor="ctr" anchorCtr="0">
              <a:noAutofit/>
            </a:bodyPr>
            <a:lstStyle/>
            <a:p>
              <a:pPr lvl="0"/>
              <a:r>
                <a:rPr lang="en-US" sz="1200" b="1">
                  <a:solidFill>
                    <a:schemeClr val="bg1"/>
                  </a:solidFill>
                </a:rPr>
                <a:t>Hukum Faraday</a:t>
              </a:r>
              <a:endParaRPr lang="en-US" sz="1200">
                <a:solidFill>
                  <a:schemeClr val="bg1"/>
                </a:solidFill>
              </a:endParaRPr>
            </a:p>
            <a:p>
              <a:pPr marL="0" lvl="0" indent="0" algn="l" rtl="0">
                <a:spcBef>
                  <a:spcPts val="0"/>
                </a:spcBef>
                <a:spcAft>
                  <a:spcPts val="0"/>
                </a:spcAft>
                <a:buNone/>
              </a:pPr>
              <a:endParaRPr sz="1100" dirty="0">
                <a:solidFill>
                  <a:schemeClr val="bg1"/>
                </a:solidFill>
                <a:latin typeface="Roboto"/>
                <a:ea typeface="Roboto"/>
                <a:cs typeface="Roboto"/>
                <a:sym typeface="Roboto"/>
              </a:endParaRPr>
            </a:p>
          </p:txBody>
        </p:sp>
      </p:grpSp>
      <p:grpSp>
        <p:nvGrpSpPr>
          <p:cNvPr id="720" name="Google Shape;720;p27"/>
          <p:cNvGrpSpPr/>
          <p:nvPr/>
        </p:nvGrpSpPr>
        <p:grpSpPr>
          <a:xfrm>
            <a:off x="480007" y="2197776"/>
            <a:ext cx="2124900" cy="777300"/>
            <a:chOff x="662594" y="2479381"/>
            <a:chExt cx="2124900" cy="777300"/>
          </a:xfrm>
        </p:grpSpPr>
        <p:sp>
          <p:nvSpPr>
            <p:cNvPr id="721" name="Google Shape;721;p27"/>
            <p:cNvSpPr/>
            <p:nvPr/>
          </p:nvSpPr>
          <p:spPr>
            <a:xfrm>
              <a:off x="662594" y="2479381"/>
              <a:ext cx="2124900" cy="777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txBox="1"/>
            <p:nvPr/>
          </p:nvSpPr>
          <p:spPr>
            <a:xfrm>
              <a:off x="732221" y="2525075"/>
              <a:ext cx="1935661" cy="637017"/>
            </a:xfrm>
            <a:prstGeom prst="rect">
              <a:avLst/>
            </a:prstGeom>
            <a:noFill/>
            <a:ln>
              <a:noFill/>
            </a:ln>
          </p:spPr>
          <p:txBody>
            <a:bodyPr spcFirstLastPara="1" wrap="square" lIns="91425" tIns="91425" rIns="91425" bIns="91425" anchor="ctr" anchorCtr="0">
              <a:noAutofit/>
            </a:bodyPr>
            <a:lstStyle/>
            <a:p>
              <a:pPr lvl="0"/>
              <a:r>
                <a:rPr lang="en-US" sz="1200" b="1">
                  <a:solidFill>
                    <a:schemeClr val="bg1"/>
                  </a:solidFill>
                </a:rPr>
                <a:t>Hukum Faraday</a:t>
              </a:r>
              <a:endParaRPr lang="en-US" sz="1200">
                <a:solidFill>
                  <a:schemeClr val="bg1"/>
                </a:solidFill>
              </a:endParaRPr>
            </a:p>
            <a:p>
              <a:pPr marL="0" lvl="0" indent="0" algn="ctr" rtl="0">
                <a:spcBef>
                  <a:spcPts val="0"/>
                </a:spcBef>
                <a:spcAft>
                  <a:spcPts val="0"/>
                </a:spcAft>
                <a:buNone/>
              </a:pPr>
              <a:endParaRPr sz="1100" dirty="0">
                <a:solidFill>
                  <a:schemeClr val="bg1"/>
                </a:solidFill>
                <a:latin typeface="Roboto"/>
                <a:ea typeface="Roboto"/>
                <a:cs typeface="Roboto"/>
                <a:sym typeface="Roboto"/>
              </a:endParaRPr>
            </a:p>
          </p:txBody>
        </p:sp>
      </p:grpSp>
      <p:grpSp>
        <p:nvGrpSpPr>
          <p:cNvPr id="740" name="Google Shape;740;p27"/>
          <p:cNvGrpSpPr/>
          <p:nvPr/>
        </p:nvGrpSpPr>
        <p:grpSpPr>
          <a:xfrm>
            <a:off x="3244529" y="1984057"/>
            <a:ext cx="2654941" cy="1767950"/>
            <a:chOff x="3275650" y="5636513"/>
            <a:chExt cx="2277356" cy="1516513"/>
          </a:xfrm>
        </p:grpSpPr>
        <p:sp>
          <p:nvSpPr>
            <p:cNvPr id="741" name="Google Shape;741;p27"/>
            <p:cNvSpPr/>
            <p:nvPr/>
          </p:nvSpPr>
          <p:spPr>
            <a:xfrm>
              <a:off x="3780850" y="6863638"/>
              <a:ext cx="621750" cy="221325"/>
            </a:xfrm>
            <a:custGeom>
              <a:avLst/>
              <a:gdLst/>
              <a:ahLst/>
              <a:cxnLst/>
              <a:rect l="l" t="t" r="r" b="b"/>
              <a:pathLst>
                <a:path w="24870" h="8853" extrusionOk="0">
                  <a:moveTo>
                    <a:pt x="21533" y="1"/>
                  </a:moveTo>
                  <a:cubicBezTo>
                    <a:pt x="20402" y="1"/>
                    <a:pt x="19316" y="302"/>
                    <a:pt x="18245" y="588"/>
                  </a:cubicBezTo>
                  <a:cubicBezTo>
                    <a:pt x="17829" y="687"/>
                    <a:pt x="17393" y="806"/>
                    <a:pt x="16976" y="905"/>
                  </a:cubicBezTo>
                  <a:cubicBezTo>
                    <a:pt x="14676" y="1480"/>
                    <a:pt x="12415" y="2174"/>
                    <a:pt x="10115" y="2749"/>
                  </a:cubicBezTo>
                  <a:lnTo>
                    <a:pt x="5494" y="3860"/>
                  </a:lnTo>
                  <a:cubicBezTo>
                    <a:pt x="4185" y="4177"/>
                    <a:pt x="2717" y="4296"/>
                    <a:pt x="1488" y="4891"/>
                  </a:cubicBezTo>
                  <a:cubicBezTo>
                    <a:pt x="1190" y="5050"/>
                    <a:pt x="853" y="5248"/>
                    <a:pt x="734" y="5526"/>
                  </a:cubicBezTo>
                  <a:cubicBezTo>
                    <a:pt x="1" y="7033"/>
                    <a:pt x="3015" y="8401"/>
                    <a:pt x="4026" y="8639"/>
                  </a:cubicBezTo>
                  <a:cubicBezTo>
                    <a:pt x="4808" y="8814"/>
                    <a:pt x="5609" y="8852"/>
                    <a:pt x="6408" y="8852"/>
                  </a:cubicBezTo>
                  <a:cubicBezTo>
                    <a:pt x="6785" y="8852"/>
                    <a:pt x="7162" y="8844"/>
                    <a:pt x="7537" y="8837"/>
                  </a:cubicBezTo>
                  <a:cubicBezTo>
                    <a:pt x="12137" y="8718"/>
                    <a:pt x="16718" y="8560"/>
                    <a:pt x="21339" y="8560"/>
                  </a:cubicBezTo>
                  <a:cubicBezTo>
                    <a:pt x="21736" y="8560"/>
                    <a:pt x="22132" y="8560"/>
                    <a:pt x="22509" y="8461"/>
                  </a:cubicBezTo>
                  <a:cubicBezTo>
                    <a:pt x="23640" y="8143"/>
                    <a:pt x="24294" y="6934"/>
                    <a:pt x="24552" y="5783"/>
                  </a:cubicBezTo>
                  <a:cubicBezTo>
                    <a:pt x="24790" y="4891"/>
                    <a:pt x="24869" y="3979"/>
                    <a:pt x="24790" y="3086"/>
                  </a:cubicBezTo>
                  <a:cubicBezTo>
                    <a:pt x="24710" y="2075"/>
                    <a:pt x="24393" y="925"/>
                    <a:pt x="23501" y="409"/>
                  </a:cubicBezTo>
                  <a:cubicBezTo>
                    <a:pt x="23025" y="112"/>
                    <a:pt x="22450" y="32"/>
                    <a:pt x="21914" y="12"/>
                  </a:cubicBezTo>
                  <a:cubicBezTo>
                    <a:pt x="21787" y="4"/>
                    <a:pt x="21660" y="1"/>
                    <a:pt x="21533" y="1"/>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4973700" y="6254263"/>
              <a:ext cx="507725" cy="770700"/>
            </a:xfrm>
            <a:custGeom>
              <a:avLst/>
              <a:gdLst/>
              <a:ahLst/>
              <a:cxnLst/>
              <a:rect l="l" t="t" r="r" b="b"/>
              <a:pathLst>
                <a:path w="20309" h="30828" extrusionOk="0">
                  <a:moveTo>
                    <a:pt x="2560" y="0"/>
                  </a:moveTo>
                  <a:cubicBezTo>
                    <a:pt x="1022" y="0"/>
                    <a:pt x="77" y="2494"/>
                    <a:pt x="60" y="3902"/>
                  </a:cubicBezTo>
                  <a:cubicBezTo>
                    <a:pt x="1" y="7233"/>
                    <a:pt x="1369" y="10406"/>
                    <a:pt x="2936" y="13262"/>
                  </a:cubicBezTo>
                  <a:cubicBezTo>
                    <a:pt x="4860" y="16752"/>
                    <a:pt x="7001" y="20124"/>
                    <a:pt x="8826" y="23654"/>
                  </a:cubicBezTo>
                  <a:cubicBezTo>
                    <a:pt x="10036" y="25974"/>
                    <a:pt x="10908" y="29325"/>
                    <a:pt x="13605" y="30396"/>
                  </a:cubicBezTo>
                  <a:cubicBezTo>
                    <a:pt x="14258" y="30659"/>
                    <a:pt x="15059" y="30828"/>
                    <a:pt x="15840" y="30828"/>
                  </a:cubicBezTo>
                  <a:cubicBezTo>
                    <a:pt x="16886" y="30828"/>
                    <a:pt x="17896" y="30525"/>
                    <a:pt x="18464" y="29742"/>
                  </a:cubicBezTo>
                  <a:cubicBezTo>
                    <a:pt x="20308" y="27263"/>
                    <a:pt x="18008" y="22186"/>
                    <a:pt x="16976" y="19648"/>
                  </a:cubicBezTo>
                  <a:cubicBezTo>
                    <a:pt x="15767" y="16554"/>
                    <a:pt x="14061" y="13579"/>
                    <a:pt x="12376" y="10744"/>
                  </a:cubicBezTo>
                  <a:cubicBezTo>
                    <a:pt x="12296" y="10605"/>
                    <a:pt x="12197" y="10486"/>
                    <a:pt x="12118" y="10347"/>
                  </a:cubicBezTo>
                  <a:cubicBezTo>
                    <a:pt x="10888" y="8403"/>
                    <a:pt x="9282" y="6579"/>
                    <a:pt x="7854" y="4774"/>
                  </a:cubicBezTo>
                  <a:cubicBezTo>
                    <a:pt x="6625" y="3168"/>
                    <a:pt x="5236" y="1224"/>
                    <a:pt x="3392" y="233"/>
                  </a:cubicBezTo>
                  <a:cubicBezTo>
                    <a:pt x="3099" y="72"/>
                    <a:pt x="2821" y="0"/>
                    <a:pt x="2560"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4115500" y="6254263"/>
              <a:ext cx="507225" cy="770700"/>
            </a:xfrm>
            <a:custGeom>
              <a:avLst/>
              <a:gdLst/>
              <a:ahLst/>
              <a:cxnLst/>
              <a:rect l="l" t="t" r="r" b="b"/>
              <a:pathLst>
                <a:path w="20289" h="30828" extrusionOk="0">
                  <a:moveTo>
                    <a:pt x="17737" y="0"/>
                  </a:moveTo>
                  <a:cubicBezTo>
                    <a:pt x="17474" y="0"/>
                    <a:pt x="17193" y="72"/>
                    <a:pt x="16897" y="233"/>
                  </a:cubicBezTo>
                  <a:cubicBezTo>
                    <a:pt x="15073" y="1224"/>
                    <a:pt x="13684" y="3168"/>
                    <a:pt x="12435" y="4774"/>
                  </a:cubicBezTo>
                  <a:cubicBezTo>
                    <a:pt x="11027" y="6579"/>
                    <a:pt x="9421" y="8403"/>
                    <a:pt x="8171" y="10347"/>
                  </a:cubicBezTo>
                  <a:cubicBezTo>
                    <a:pt x="8112" y="10486"/>
                    <a:pt x="7993" y="10605"/>
                    <a:pt x="7933" y="10744"/>
                  </a:cubicBezTo>
                  <a:cubicBezTo>
                    <a:pt x="6248" y="13579"/>
                    <a:pt x="4522" y="16554"/>
                    <a:pt x="3313" y="19648"/>
                  </a:cubicBezTo>
                  <a:cubicBezTo>
                    <a:pt x="2301" y="22186"/>
                    <a:pt x="1" y="27263"/>
                    <a:pt x="1825" y="29742"/>
                  </a:cubicBezTo>
                  <a:cubicBezTo>
                    <a:pt x="2393" y="30525"/>
                    <a:pt x="3409" y="30828"/>
                    <a:pt x="4457" y="30828"/>
                  </a:cubicBezTo>
                  <a:cubicBezTo>
                    <a:pt x="5240" y="30828"/>
                    <a:pt x="6040" y="30659"/>
                    <a:pt x="6684" y="30396"/>
                  </a:cubicBezTo>
                  <a:cubicBezTo>
                    <a:pt x="9401" y="29325"/>
                    <a:pt x="10254" y="25974"/>
                    <a:pt x="11483" y="23654"/>
                  </a:cubicBezTo>
                  <a:cubicBezTo>
                    <a:pt x="13308" y="20124"/>
                    <a:pt x="15449" y="16752"/>
                    <a:pt x="17373" y="13262"/>
                  </a:cubicBezTo>
                  <a:cubicBezTo>
                    <a:pt x="18940" y="10406"/>
                    <a:pt x="20288" y="7233"/>
                    <a:pt x="20249" y="3902"/>
                  </a:cubicBezTo>
                  <a:cubicBezTo>
                    <a:pt x="20232" y="2494"/>
                    <a:pt x="19287" y="0"/>
                    <a:pt x="17737"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4314800" y="6029038"/>
              <a:ext cx="868650" cy="1085800"/>
            </a:xfrm>
            <a:custGeom>
              <a:avLst/>
              <a:gdLst/>
              <a:ahLst/>
              <a:cxnLst/>
              <a:rect l="l" t="t" r="r" b="b"/>
              <a:pathLst>
                <a:path w="34746" h="43432" extrusionOk="0">
                  <a:moveTo>
                    <a:pt x="15112" y="1"/>
                  </a:moveTo>
                  <a:cubicBezTo>
                    <a:pt x="15112" y="1"/>
                    <a:pt x="15251" y="4423"/>
                    <a:pt x="14577" y="5355"/>
                  </a:cubicBezTo>
                  <a:cubicBezTo>
                    <a:pt x="13923" y="6287"/>
                    <a:pt x="4602" y="9797"/>
                    <a:pt x="4602" y="9797"/>
                  </a:cubicBezTo>
                  <a:lnTo>
                    <a:pt x="1" y="43431"/>
                  </a:lnTo>
                  <a:lnTo>
                    <a:pt x="34746" y="42737"/>
                  </a:lnTo>
                  <a:lnTo>
                    <a:pt x="32088" y="9797"/>
                  </a:lnTo>
                  <a:cubicBezTo>
                    <a:pt x="32088" y="9797"/>
                    <a:pt x="23382" y="6307"/>
                    <a:pt x="22906" y="5355"/>
                  </a:cubicBezTo>
                  <a:cubicBezTo>
                    <a:pt x="22450" y="4443"/>
                    <a:pt x="22549" y="1"/>
                    <a:pt x="22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4593450" y="6074788"/>
              <a:ext cx="392675" cy="412200"/>
            </a:xfrm>
            <a:custGeom>
              <a:avLst/>
              <a:gdLst/>
              <a:ahLst/>
              <a:cxnLst/>
              <a:rect l="l" t="t" r="r" b="b"/>
              <a:pathLst>
                <a:path w="15707" h="16488" extrusionOk="0">
                  <a:moveTo>
                    <a:pt x="5972" y="0"/>
                  </a:moveTo>
                  <a:cubicBezTo>
                    <a:pt x="5905" y="0"/>
                    <a:pt x="5838" y="1"/>
                    <a:pt x="5771" y="3"/>
                  </a:cubicBezTo>
                  <a:cubicBezTo>
                    <a:pt x="3609" y="82"/>
                    <a:pt x="1547" y="1490"/>
                    <a:pt x="694" y="4524"/>
                  </a:cubicBezTo>
                  <a:cubicBezTo>
                    <a:pt x="159" y="6408"/>
                    <a:pt x="0" y="8590"/>
                    <a:pt x="337" y="10553"/>
                  </a:cubicBezTo>
                  <a:cubicBezTo>
                    <a:pt x="734" y="12754"/>
                    <a:pt x="2023" y="14341"/>
                    <a:pt x="3411" y="15213"/>
                  </a:cubicBezTo>
                  <a:cubicBezTo>
                    <a:pt x="4721" y="16050"/>
                    <a:pt x="6179" y="16488"/>
                    <a:pt x="7631" y="16488"/>
                  </a:cubicBezTo>
                  <a:cubicBezTo>
                    <a:pt x="9827" y="16488"/>
                    <a:pt x="12009" y="15486"/>
                    <a:pt x="13644" y="13349"/>
                  </a:cubicBezTo>
                  <a:cubicBezTo>
                    <a:pt x="14794" y="11862"/>
                    <a:pt x="15707" y="9562"/>
                    <a:pt x="15488" y="7281"/>
                  </a:cubicBezTo>
                  <a:cubicBezTo>
                    <a:pt x="15270" y="4742"/>
                    <a:pt x="13644" y="3215"/>
                    <a:pt x="12196" y="2184"/>
                  </a:cubicBezTo>
                  <a:cubicBezTo>
                    <a:pt x="10313" y="897"/>
                    <a:pt x="8076" y="0"/>
                    <a:pt x="5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4633100" y="6076688"/>
              <a:ext cx="313375" cy="365475"/>
            </a:xfrm>
            <a:custGeom>
              <a:avLst/>
              <a:gdLst/>
              <a:ahLst/>
              <a:cxnLst/>
              <a:rect l="l" t="t" r="r" b="b"/>
              <a:pathLst>
                <a:path w="12535" h="14619" extrusionOk="0">
                  <a:moveTo>
                    <a:pt x="4833" y="1"/>
                  </a:moveTo>
                  <a:cubicBezTo>
                    <a:pt x="4756" y="1"/>
                    <a:pt x="4678" y="3"/>
                    <a:pt x="4602" y="6"/>
                  </a:cubicBezTo>
                  <a:cubicBezTo>
                    <a:pt x="2856" y="85"/>
                    <a:pt x="1230" y="1335"/>
                    <a:pt x="556" y="3992"/>
                  </a:cubicBezTo>
                  <a:cubicBezTo>
                    <a:pt x="140" y="5658"/>
                    <a:pt x="1" y="7582"/>
                    <a:pt x="298" y="9347"/>
                  </a:cubicBezTo>
                  <a:cubicBezTo>
                    <a:pt x="615" y="11310"/>
                    <a:pt x="1627" y="12718"/>
                    <a:pt x="2737" y="13491"/>
                  </a:cubicBezTo>
                  <a:cubicBezTo>
                    <a:pt x="3777" y="14232"/>
                    <a:pt x="4935" y="14619"/>
                    <a:pt x="6091" y="14619"/>
                  </a:cubicBezTo>
                  <a:cubicBezTo>
                    <a:pt x="7845" y="14619"/>
                    <a:pt x="9593" y="13727"/>
                    <a:pt x="10908" y="11826"/>
                  </a:cubicBezTo>
                  <a:cubicBezTo>
                    <a:pt x="11820" y="10517"/>
                    <a:pt x="12534" y="8454"/>
                    <a:pt x="12356" y="6451"/>
                  </a:cubicBezTo>
                  <a:cubicBezTo>
                    <a:pt x="12157" y="4210"/>
                    <a:pt x="10908" y="2822"/>
                    <a:pt x="9738" y="1930"/>
                  </a:cubicBezTo>
                  <a:cubicBezTo>
                    <a:pt x="8261" y="793"/>
                    <a:pt x="6476" y="1"/>
                    <a:pt x="4833" y="1"/>
                  </a:cubicBezTo>
                  <a:close/>
                </a:path>
              </a:pathLst>
            </a:custGeom>
            <a:solidFill>
              <a:srgbClr val="F6A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4497750" y="5727588"/>
              <a:ext cx="480450" cy="620400"/>
            </a:xfrm>
            <a:custGeom>
              <a:avLst/>
              <a:gdLst/>
              <a:ahLst/>
              <a:cxnLst/>
              <a:rect l="l" t="t" r="r" b="b"/>
              <a:pathLst>
                <a:path w="19218" h="24816" extrusionOk="0">
                  <a:moveTo>
                    <a:pt x="10038" y="1"/>
                  </a:moveTo>
                  <a:cubicBezTo>
                    <a:pt x="9000" y="1"/>
                    <a:pt x="7964" y="142"/>
                    <a:pt x="6962" y="465"/>
                  </a:cubicBezTo>
                  <a:cubicBezTo>
                    <a:pt x="6922" y="505"/>
                    <a:pt x="6823" y="544"/>
                    <a:pt x="6743" y="564"/>
                  </a:cubicBezTo>
                  <a:cubicBezTo>
                    <a:pt x="1" y="2984"/>
                    <a:pt x="754" y="12106"/>
                    <a:pt x="2638" y="17599"/>
                  </a:cubicBezTo>
                  <a:cubicBezTo>
                    <a:pt x="3769" y="20891"/>
                    <a:pt x="6327" y="24501"/>
                    <a:pt x="10115" y="24798"/>
                  </a:cubicBezTo>
                  <a:cubicBezTo>
                    <a:pt x="10256" y="24809"/>
                    <a:pt x="10394" y="24815"/>
                    <a:pt x="10530" y="24815"/>
                  </a:cubicBezTo>
                  <a:cubicBezTo>
                    <a:pt x="13939" y="24815"/>
                    <a:pt x="15878" y="21319"/>
                    <a:pt x="17175" y="18611"/>
                  </a:cubicBezTo>
                  <a:cubicBezTo>
                    <a:pt x="18523" y="15834"/>
                    <a:pt x="19217" y="12701"/>
                    <a:pt x="19118" y="9607"/>
                  </a:cubicBezTo>
                  <a:cubicBezTo>
                    <a:pt x="18960" y="5145"/>
                    <a:pt x="16957" y="1100"/>
                    <a:pt x="12276" y="207"/>
                  </a:cubicBezTo>
                  <a:cubicBezTo>
                    <a:pt x="11537" y="74"/>
                    <a:pt x="10787" y="1"/>
                    <a:pt x="10038" y="1"/>
                  </a:cubicBezTo>
                  <a:close/>
                </a:path>
              </a:pathLst>
            </a:custGeom>
            <a:solidFill>
              <a:srgbClr val="F18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4152700" y="6273463"/>
              <a:ext cx="277650" cy="573650"/>
            </a:xfrm>
            <a:custGeom>
              <a:avLst/>
              <a:gdLst/>
              <a:ahLst/>
              <a:cxnLst/>
              <a:rect l="l" t="t" r="r" b="b"/>
              <a:pathLst>
                <a:path w="11106" h="22946" extrusionOk="0">
                  <a:moveTo>
                    <a:pt x="11106" y="0"/>
                  </a:moveTo>
                  <a:cubicBezTo>
                    <a:pt x="11105" y="0"/>
                    <a:pt x="8666" y="933"/>
                    <a:pt x="7080" y="2697"/>
                  </a:cubicBezTo>
                  <a:cubicBezTo>
                    <a:pt x="5493" y="4462"/>
                    <a:pt x="139" y="18741"/>
                    <a:pt x="0" y="19118"/>
                  </a:cubicBezTo>
                  <a:lnTo>
                    <a:pt x="9103" y="22945"/>
                  </a:lnTo>
                  <a:lnTo>
                    <a:pt x="11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5117000" y="6273463"/>
              <a:ext cx="307900" cy="563225"/>
            </a:xfrm>
            <a:custGeom>
              <a:avLst/>
              <a:gdLst/>
              <a:ahLst/>
              <a:cxnLst/>
              <a:rect l="l" t="t" r="r" b="b"/>
              <a:pathLst>
                <a:path w="12316" h="22529" extrusionOk="0">
                  <a:moveTo>
                    <a:pt x="0" y="0"/>
                  </a:moveTo>
                  <a:lnTo>
                    <a:pt x="1765" y="22529"/>
                  </a:lnTo>
                  <a:lnTo>
                    <a:pt x="12315" y="18721"/>
                  </a:lnTo>
                  <a:cubicBezTo>
                    <a:pt x="12177" y="18344"/>
                    <a:pt x="5593" y="4462"/>
                    <a:pt x="4006" y="2697"/>
                  </a:cubicBezTo>
                  <a:cubicBezTo>
                    <a:pt x="2420" y="93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4975700" y="6807413"/>
              <a:ext cx="25" cy="25"/>
            </a:xfrm>
            <a:custGeom>
              <a:avLst/>
              <a:gdLst/>
              <a:ahLst/>
              <a:cxnLst/>
              <a:rect l="l" t="t" r="r" b="b"/>
              <a:pathLst>
                <a:path w="1" h="1" extrusionOk="0">
                  <a:moveTo>
                    <a:pt x="0" y="1"/>
                  </a:moveTo>
                  <a:close/>
                </a:path>
              </a:pathLst>
            </a:custGeom>
            <a:solidFill>
              <a:srgbClr val="F18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4707475" y="6866763"/>
              <a:ext cx="742700" cy="212925"/>
            </a:xfrm>
            <a:custGeom>
              <a:avLst/>
              <a:gdLst/>
              <a:ahLst/>
              <a:cxnLst/>
              <a:rect l="l" t="t" r="r" b="b"/>
              <a:pathLst>
                <a:path w="29708" h="8517" extrusionOk="0">
                  <a:moveTo>
                    <a:pt x="25412" y="1"/>
                  </a:moveTo>
                  <a:cubicBezTo>
                    <a:pt x="25290" y="1"/>
                    <a:pt x="25168" y="3"/>
                    <a:pt x="25047" y="6"/>
                  </a:cubicBezTo>
                  <a:cubicBezTo>
                    <a:pt x="23223" y="106"/>
                    <a:pt x="21339" y="482"/>
                    <a:pt x="19475" y="879"/>
                  </a:cubicBezTo>
                  <a:cubicBezTo>
                    <a:pt x="18999" y="978"/>
                    <a:pt x="18543" y="1077"/>
                    <a:pt x="18087" y="1157"/>
                  </a:cubicBezTo>
                  <a:cubicBezTo>
                    <a:pt x="15568" y="1652"/>
                    <a:pt x="13049" y="2327"/>
                    <a:pt x="10531" y="2822"/>
                  </a:cubicBezTo>
                  <a:cubicBezTo>
                    <a:pt x="8845" y="3160"/>
                    <a:pt x="7140" y="3457"/>
                    <a:pt x="5414" y="3774"/>
                  </a:cubicBezTo>
                  <a:cubicBezTo>
                    <a:pt x="3987" y="4052"/>
                    <a:pt x="2321" y="4072"/>
                    <a:pt x="992" y="4706"/>
                  </a:cubicBezTo>
                  <a:cubicBezTo>
                    <a:pt x="655" y="4845"/>
                    <a:pt x="338" y="5063"/>
                    <a:pt x="199" y="5401"/>
                  </a:cubicBezTo>
                  <a:cubicBezTo>
                    <a:pt x="0" y="5857"/>
                    <a:pt x="258" y="6392"/>
                    <a:pt x="516" y="6828"/>
                  </a:cubicBezTo>
                  <a:cubicBezTo>
                    <a:pt x="833" y="7404"/>
                    <a:pt x="1210" y="7998"/>
                    <a:pt x="1825" y="8197"/>
                  </a:cubicBezTo>
                  <a:cubicBezTo>
                    <a:pt x="2043" y="8276"/>
                    <a:pt x="2301" y="8276"/>
                    <a:pt x="2519" y="8276"/>
                  </a:cubicBezTo>
                  <a:cubicBezTo>
                    <a:pt x="4919" y="8336"/>
                    <a:pt x="7318" y="8514"/>
                    <a:pt x="9738" y="8514"/>
                  </a:cubicBezTo>
                  <a:cubicBezTo>
                    <a:pt x="9971" y="8516"/>
                    <a:pt x="10204" y="8517"/>
                    <a:pt x="10438" y="8517"/>
                  </a:cubicBezTo>
                  <a:cubicBezTo>
                    <a:pt x="13026" y="8517"/>
                    <a:pt x="15642" y="8415"/>
                    <a:pt x="18225" y="8197"/>
                  </a:cubicBezTo>
                  <a:cubicBezTo>
                    <a:pt x="19812" y="8038"/>
                    <a:pt x="21379" y="7840"/>
                    <a:pt x="22965" y="7681"/>
                  </a:cubicBezTo>
                  <a:cubicBezTo>
                    <a:pt x="24611" y="7503"/>
                    <a:pt x="26356" y="7404"/>
                    <a:pt x="27804" y="6531"/>
                  </a:cubicBezTo>
                  <a:cubicBezTo>
                    <a:pt x="29014" y="5817"/>
                    <a:pt x="29708" y="4449"/>
                    <a:pt x="29390" y="3021"/>
                  </a:cubicBezTo>
                  <a:cubicBezTo>
                    <a:pt x="29113" y="1851"/>
                    <a:pt x="28280" y="681"/>
                    <a:pt x="27130" y="264"/>
                  </a:cubicBezTo>
                  <a:cubicBezTo>
                    <a:pt x="26573" y="51"/>
                    <a:pt x="25989" y="1"/>
                    <a:pt x="25412" y="1"/>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4465525" y="6943263"/>
              <a:ext cx="409550" cy="171775"/>
            </a:xfrm>
            <a:custGeom>
              <a:avLst/>
              <a:gdLst/>
              <a:ahLst/>
              <a:cxnLst/>
              <a:rect l="l" t="t" r="r" b="b"/>
              <a:pathLst>
                <a:path w="16382" h="6871" extrusionOk="0">
                  <a:moveTo>
                    <a:pt x="6624" y="0"/>
                  </a:moveTo>
                  <a:cubicBezTo>
                    <a:pt x="6307" y="0"/>
                    <a:pt x="5970" y="0"/>
                    <a:pt x="5672" y="100"/>
                  </a:cubicBezTo>
                  <a:cubicBezTo>
                    <a:pt x="5355" y="199"/>
                    <a:pt x="5058" y="397"/>
                    <a:pt x="4760" y="595"/>
                  </a:cubicBezTo>
                  <a:cubicBezTo>
                    <a:pt x="3094" y="1706"/>
                    <a:pt x="1171" y="3094"/>
                    <a:pt x="298" y="4978"/>
                  </a:cubicBezTo>
                  <a:cubicBezTo>
                    <a:pt x="120" y="5375"/>
                    <a:pt x="1" y="5771"/>
                    <a:pt x="21" y="6208"/>
                  </a:cubicBezTo>
                  <a:cubicBezTo>
                    <a:pt x="60" y="6327"/>
                    <a:pt x="60" y="6446"/>
                    <a:pt x="120" y="6545"/>
                  </a:cubicBezTo>
                  <a:cubicBezTo>
                    <a:pt x="229" y="6695"/>
                    <a:pt x="403" y="6770"/>
                    <a:pt x="579" y="6770"/>
                  </a:cubicBezTo>
                  <a:cubicBezTo>
                    <a:pt x="659" y="6770"/>
                    <a:pt x="739" y="6754"/>
                    <a:pt x="814" y="6723"/>
                  </a:cubicBezTo>
                  <a:cubicBezTo>
                    <a:pt x="1072" y="6644"/>
                    <a:pt x="1250" y="6446"/>
                    <a:pt x="1409" y="6247"/>
                  </a:cubicBezTo>
                  <a:lnTo>
                    <a:pt x="1409" y="6247"/>
                  </a:lnTo>
                  <a:cubicBezTo>
                    <a:pt x="1310" y="6446"/>
                    <a:pt x="1448" y="6723"/>
                    <a:pt x="1647" y="6822"/>
                  </a:cubicBezTo>
                  <a:cubicBezTo>
                    <a:pt x="1726" y="6856"/>
                    <a:pt x="1802" y="6871"/>
                    <a:pt x="1876" y="6871"/>
                  </a:cubicBezTo>
                  <a:cubicBezTo>
                    <a:pt x="2282" y="6871"/>
                    <a:pt x="2608" y="6420"/>
                    <a:pt x="2876" y="6168"/>
                  </a:cubicBezTo>
                  <a:lnTo>
                    <a:pt x="2876" y="6168"/>
                  </a:lnTo>
                  <a:cubicBezTo>
                    <a:pt x="2737" y="6406"/>
                    <a:pt x="2956" y="6723"/>
                    <a:pt x="3233" y="6763"/>
                  </a:cubicBezTo>
                  <a:cubicBezTo>
                    <a:pt x="3280" y="6774"/>
                    <a:pt x="3327" y="6779"/>
                    <a:pt x="3375" y="6779"/>
                  </a:cubicBezTo>
                  <a:cubicBezTo>
                    <a:pt x="3591" y="6779"/>
                    <a:pt x="3815" y="6678"/>
                    <a:pt x="4026" y="6565"/>
                  </a:cubicBezTo>
                  <a:cubicBezTo>
                    <a:pt x="5117" y="6029"/>
                    <a:pt x="6327" y="5157"/>
                    <a:pt x="7517" y="4919"/>
                  </a:cubicBezTo>
                  <a:cubicBezTo>
                    <a:pt x="7590" y="4903"/>
                    <a:pt x="7665" y="4897"/>
                    <a:pt x="7742" y="4897"/>
                  </a:cubicBezTo>
                  <a:cubicBezTo>
                    <a:pt x="8161" y="4897"/>
                    <a:pt x="8615" y="5102"/>
                    <a:pt x="8984" y="5236"/>
                  </a:cubicBezTo>
                  <a:cubicBezTo>
                    <a:pt x="9540" y="5414"/>
                    <a:pt x="10075" y="5514"/>
                    <a:pt x="10610" y="5712"/>
                  </a:cubicBezTo>
                  <a:cubicBezTo>
                    <a:pt x="10989" y="5838"/>
                    <a:pt x="11391" y="5924"/>
                    <a:pt x="11787" y="5924"/>
                  </a:cubicBezTo>
                  <a:cubicBezTo>
                    <a:pt x="12014" y="5924"/>
                    <a:pt x="12238" y="5896"/>
                    <a:pt x="12455" y="5831"/>
                  </a:cubicBezTo>
                  <a:cubicBezTo>
                    <a:pt x="13288" y="5573"/>
                    <a:pt x="13962" y="4839"/>
                    <a:pt x="14795" y="4661"/>
                  </a:cubicBezTo>
                  <a:cubicBezTo>
                    <a:pt x="14854" y="4661"/>
                    <a:pt x="14934" y="4641"/>
                    <a:pt x="14954" y="4621"/>
                  </a:cubicBezTo>
                  <a:cubicBezTo>
                    <a:pt x="15172" y="4582"/>
                    <a:pt x="15429" y="4621"/>
                    <a:pt x="15667" y="4562"/>
                  </a:cubicBezTo>
                  <a:cubicBezTo>
                    <a:pt x="16262" y="4463"/>
                    <a:pt x="16322" y="3927"/>
                    <a:pt x="16342" y="3431"/>
                  </a:cubicBezTo>
                  <a:cubicBezTo>
                    <a:pt x="16381" y="2757"/>
                    <a:pt x="16084" y="2063"/>
                    <a:pt x="15727" y="1547"/>
                  </a:cubicBezTo>
                  <a:cubicBezTo>
                    <a:pt x="15489" y="1270"/>
                    <a:pt x="15251" y="992"/>
                    <a:pt x="14894" y="893"/>
                  </a:cubicBezTo>
                  <a:cubicBezTo>
                    <a:pt x="14789" y="858"/>
                    <a:pt x="14681" y="845"/>
                    <a:pt x="14571" y="845"/>
                  </a:cubicBezTo>
                  <a:cubicBezTo>
                    <a:pt x="14372" y="845"/>
                    <a:pt x="14167" y="887"/>
                    <a:pt x="13962" y="913"/>
                  </a:cubicBezTo>
                  <a:cubicBezTo>
                    <a:pt x="13698" y="966"/>
                    <a:pt x="13398" y="1036"/>
                    <a:pt x="13104" y="1036"/>
                  </a:cubicBezTo>
                  <a:cubicBezTo>
                    <a:pt x="12957" y="1036"/>
                    <a:pt x="12812" y="1018"/>
                    <a:pt x="12673" y="972"/>
                  </a:cubicBezTo>
                  <a:cubicBezTo>
                    <a:pt x="10710" y="318"/>
                    <a:pt x="8687" y="0"/>
                    <a:pt x="6624"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3552800" y="6943263"/>
              <a:ext cx="409525" cy="171775"/>
            </a:xfrm>
            <a:custGeom>
              <a:avLst/>
              <a:gdLst/>
              <a:ahLst/>
              <a:cxnLst/>
              <a:rect l="l" t="t" r="r" b="b"/>
              <a:pathLst>
                <a:path w="16381" h="6871" extrusionOk="0">
                  <a:moveTo>
                    <a:pt x="6624" y="0"/>
                  </a:moveTo>
                  <a:cubicBezTo>
                    <a:pt x="6287" y="0"/>
                    <a:pt x="5969" y="0"/>
                    <a:pt x="5672" y="100"/>
                  </a:cubicBezTo>
                  <a:cubicBezTo>
                    <a:pt x="5355" y="199"/>
                    <a:pt x="5057" y="397"/>
                    <a:pt x="4760" y="595"/>
                  </a:cubicBezTo>
                  <a:cubicBezTo>
                    <a:pt x="3094" y="1706"/>
                    <a:pt x="1170" y="3094"/>
                    <a:pt x="298" y="4978"/>
                  </a:cubicBezTo>
                  <a:cubicBezTo>
                    <a:pt x="119" y="5375"/>
                    <a:pt x="0" y="5771"/>
                    <a:pt x="20" y="6208"/>
                  </a:cubicBezTo>
                  <a:cubicBezTo>
                    <a:pt x="40" y="6327"/>
                    <a:pt x="40" y="6446"/>
                    <a:pt x="119" y="6545"/>
                  </a:cubicBezTo>
                  <a:cubicBezTo>
                    <a:pt x="228" y="6695"/>
                    <a:pt x="403" y="6770"/>
                    <a:pt x="579" y="6770"/>
                  </a:cubicBezTo>
                  <a:cubicBezTo>
                    <a:pt x="659" y="6770"/>
                    <a:pt x="739" y="6754"/>
                    <a:pt x="813" y="6723"/>
                  </a:cubicBezTo>
                  <a:cubicBezTo>
                    <a:pt x="1071" y="6644"/>
                    <a:pt x="1230" y="6446"/>
                    <a:pt x="1408" y="6247"/>
                  </a:cubicBezTo>
                  <a:lnTo>
                    <a:pt x="1408" y="6247"/>
                  </a:lnTo>
                  <a:cubicBezTo>
                    <a:pt x="1309" y="6446"/>
                    <a:pt x="1428" y="6723"/>
                    <a:pt x="1626" y="6822"/>
                  </a:cubicBezTo>
                  <a:cubicBezTo>
                    <a:pt x="1708" y="6856"/>
                    <a:pt x="1787" y="6871"/>
                    <a:pt x="1863" y="6871"/>
                  </a:cubicBezTo>
                  <a:cubicBezTo>
                    <a:pt x="2282" y="6871"/>
                    <a:pt x="2607" y="6420"/>
                    <a:pt x="2876" y="6168"/>
                  </a:cubicBezTo>
                  <a:lnTo>
                    <a:pt x="2876" y="6168"/>
                  </a:lnTo>
                  <a:cubicBezTo>
                    <a:pt x="2717" y="6406"/>
                    <a:pt x="2935" y="6723"/>
                    <a:pt x="3213" y="6763"/>
                  </a:cubicBezTo>
                  <a:cubicBezTo>
                    <a:pt x="3263" y="6774"/>
                    <a:pt x="3314" y="6779"/>
                    <a:pt x="3364" y="6779"/>
                  </a:cubicBezTo>
                  <a:cubicBezTo>
                    <a:pt x="3590" y="6779"/>
                    <a:pt x="3811" y="6678"/>
                    <a:pt x="4006" y="6565"/>
                  </a:cubicBezTo>
                  <a:cubicBezTo>
                    <a:pt x="5097" y="6029"/>
                    <a:pt x="6326" y="5157"/>
                    <a:pt x="7516" y="4919"/>
                  </a:cubicBezTo>
                  <a:cubicBezTo>
                    <a:pt x="7587" y="4903"/>
                    <a:pt x="7660" y="4897"/>
                    <a:pt x="7735" y="4897"/>
                  </a:cubicBezTo>
                  <a:cubicBezTo>
                    <a:pt x="8146" y="4897"/>
                    <a:pt x="8612" y="5102"/>
                    <a:pt x="8964" y="5236"/>
                  </a:cubicBezTo>
                  <a:cubicBezTo>
                    <a:pt x="9539" y="5414"/>
                    <a:pt x="10055" y="5514"/>
                    <a:pt x="10610" y="5712"/>
                  </a:cubicBezTo>
                  <a:cubicBezTo>
                    <a:pt x="10988" y="5838"/>
                    <a:pt x="11383" y="5924"/>
                    <a:pt x="11773" y="5924"/>
                  </a:cubicBezTo>
                  <a:cubicBezTo>
                    <a:pt x="11996" y="5924"/>
                    <a:pt x="12218" y="5896"/>
                    <a:pt x="12434" y="5831"/>
                  </a:cubicBezTo>
                  <a:cubicBezTo>
                    <a:pt x="13287" y="5573"/>
                    <a:pt x="13961" y="4839"/>
                    <a:pt x="14794" y="4661"/>
                  </a:cubicBezTo>
                  <a:cubicBezTo>
                    <a:pt x="14854" y="4661"/>
                    <a:pt x="14913" y="4641"/>
                    <a:pt x="14953" y="4621"/>
                  </a:cubicBezTo>
                  <a:cubicBezTo>
                    <a:pt x="15171" y="4582"/>
                    <a:pt x="15409" y="4621"/>
                    <a:pt x="15667" y="4562"/>
                  </a:cubicBezTo>
                  <a:cubicBezTo>
                    <a:pt x="16262" y="4463"/>
                    <a:pt x="16302" y="3927"/>
                    <a:pt x="16341" y="3431"/>
                  </a:cubicBezTo>
                  <a:cubicBezTo>
                    <a:pt x="16381" y="2757"/>
                    <a:pt x="16083" y="2063"/>
                    <a:pt x="15707" y="1547"/>
                  </a:cubicBezTo>
                  <a:cubicBezTo>
                    <a:pt x="15488" y="1270"/>
                    <a:pt x="15250" y="992"/>
                    <a:pt x="14894" y="893"/>
                  </a:cubicBezTo>
                  <a:cubicBezTo>
                    <a:pt x="14788" y="858"/>
                    <a:pt x="14680" y="845"/>
                    <a:pt x="14570" y="845"/>
                  </a:cubicBezTo>
                  <a:cubicBezTo>
                    <a:pt x="14371" y="845"/>
                    <a:pt x="14166" y="887"/>
                    <a:pt x="13961" y="913"/>
                  </a:cubicBezTo>
                  <a:cubicBezTo>
                    <a:pt x="13697" y="966"/>
                    <a:pt x="13397" y="1036"/>
                    <a:pt x="13104" y="1036"/>
                  </a:cubicBezTo>
                  <a:cubicBezTo>
                    <a:pt x="12957" y="1036"/>
                    <a:pt x="12811" y="1018"/>
                    <a:pt x="12672" y="972"/>
                  </a:cubicBezTo>
                  <a:cubicBezTo>
                    <a:pt x="10709" y="318"/>
                    <a:pt x="8666" y="0"/>
                    <a:pt x="6624"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4492225" y="5984488"/>
              <a:ext cx="115125" cy="168725"/>
            </a:xfrm>
            <a:custGeom>
              <a:avLst/>
              <a:gdLst/>
              <a:ahLst/>
              <a:cxnLst/>
              <a:rect l="l" t="t" r="r" b="b"/>
              <a:pathLst>
                <a:path w="4605" h="6749" extrusionOk="0">
                  <a:moveTo>
                    <a:pt x="1916" y="0"/>
                  </a:moveTo>
                  <a:cubicBezTo>
                    <a:pt x="491" y="0"/>
                    <a:pt x="0" y="2322"/>
                    <a:pt x="281" y="3595"/>
                  </a:cubicBezTo>
                  <a:cubicBezTo>
                    <a:pt x="420" y="4210"/>
                    <a:pt x="638" y="4825"/>
                    <a:pt x="1015" y="5380"/>
                  </a:cubicBezTo>
                  <a:cubicBezTo>
                    <a:pt x="1590" y="6173"/>
                    <a:pt x="2403" y="6689"/>
                    <a:pt x="3375" y="6748"/>
                  </a:cubicBezTo>
                  <a:cubicBezTo>
                    <a:pt x="3395" y="6748"/>
                    <a:pt x="3415" y="6748"/>
                    <a:pt x="3454" y="6708"/>
                  </a:cubicBezTo>
                  <a:cubicBezTo>
                    <a:pt x="3474" y="6689"/>
                    <a:pt x="3474" y="6669"/>
                    <a:pt x="3474" y="6649"/>
                  </a:cubicBezTo>
                  <a:cubicBezTo>
                    <a:pt x="3593" y="5796"/>
                    <a:pt x="3117" y="4983"/>
                    <a:pt x="3216" y="4150"/>
                  </a:cubicBezTo>
                  <a:cubicBezTo>
                    <a:pt x="3276" y="3734"/>
                    <a:pt x="3474" y="3337"/>
                    <a:pt x="3772" y="3079"/>
                  </a:cubicBezTo>
                  <a:cubicBezTo>
                    <a:pt x="4604" y="2286"/>
                    <a:pt x="3712" y="799"/>
                    <a:pt x="2879" y="303"/>
                  </a:cubicBezTo>
                  <a:cubicBezTo>
                    <a:pt x="2520" y="92"/>
                    <a:pt x="2199" y="0"/>
                    <a:pt x="1916" y="0"/>
                  </a:cubicBezTo>
                  <a:close/>
                </a:path>
              </a:pathLst>
            </a:custGeom>
            <a:solidFill>
              <a:srgbClr val="F28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4491800" y="5636513"/>
              <a:ext cx="560775" cy="551150"/>
            </a:xfrm>
            <a:custGeom>
              <a:avLst/>
              <a:gdLst/>
              <a:ahLst/>
              <a:cxnLst/>
              <a:rect l="l" t="t" r="r" b="b"/>
              <a:pathLst>
                <a:path w="22431" h="22046" extrusionOk="0">
                  <a:moveTo>
                    <a:pt x="10683" y="1"/>
                  </a:moveTo>
                  <a:cubicBezTo>
                    <a:pt x="9105" y="1"/>
                    <a:pt x="7528" y="225"/>
                    <a:pt x="5990" y="657"/>
                  </a:cubicBezTo>
                  <a:cubicBezTo>
                    <a:pt x="5256" y="856"/>
                    <a:pt x="4284" y="1510"/>
                    <a:pt x="3570" y="1808"/>
                  </a:cubicBezTo>
                  <a:cubicBezTo>
                    <a:pt x="2916" y="2065"/>
                    <a:pt x="2539" y="2105"/>
                    <a:pt x="1905" y="2323"/>
                  </a:cubicBezTo>
                  <a:cubicBezTo>
                    <a:pt x="1" y="2997"/>
                    <a:pt x="536" y="5417"/>
                    <a:pt x="417" y="6984"/>
                  </a:cubicBezTo>
                  <a:cubicBezTo>
                    <a:pt x="318" y="8094"/>
                    <a:pt x="239" y="9185"/>
                    <a:pt x="259" y="10295"/>
                  </a:cubicBezTo>
                  <a:cubicBezTo>
                    <a:pt x="298" y="10970"/>
                    <a:pt x="338" y="11644"/>
                    <a:pt x="437" y="12279"/>
                  </a:cubicBezTo>
                  <a:cubicBezTo>
                    <a:pt x="1091" y="16622"/>
                    <a:pt x="2519" y="20072"/>
                    <a:pt x="6704" y="21500"/>
                  </a:cubicBezTo>
                  <a:cubicBezTo>
                    <a:pt x="7807" y="21884"/>
                    <a:pt x="8953" y="22045"/>
                    <a:pt x="10107" y="22045"/>
                  </a:cubicBezTo>
                  <a:cubicBezTo>
                    <a:pt x="11817" y="22045"/>
                    <a:pt x="13546" y="21692"/>
                    <a:pt x="15192" y="21183"/>
                  </a:cubicBezTo>
                  <a:cubicBezTo>
                    <a:pt x="18305" y="20211"/>
                    <a:pt x="20249" y="18327"/>
                    <a:pt x="20963" y="14896"/>
                  </a:cubicBezTo>
                  <a:cubicBezTo>
                    <a:pt x="21617" y="11743"/>
                    <a:pt x="22430" y="6726"/>
                    <a:pt x="19356" y="4524"/>
                  </a:cubicBezTo>
                  <a:cubicBezTo>
                    <a:pt x="19237" y="3493"/>
                    <a:pt x="18563" y="2522"/>
                    <a:pt x="17750" y="1867"/>
                  </a:cubicBezTo>
                  <a:cubicBezTo>
                    <a:pt x="16877" y="1213"/>
                    <a:pt x="15866" y="816"/>
                    <a:pt x="14835" y="538"/>
                  </a:cubicBezTo>
                  <a:cubicBezTo>
                    <a:pt x="13468" y="176"/>
                    <a:pt x="12075" y="1"/>
                    <a:pt x="10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4482875" y="5730338"/>
              <a:ext cx="469050" cy="572250"/>
            </a:xfrm>
            <a:custGeom>
              <a:avLst/>
              <a:gdLst/>
              <a:ahLst/>
              <a:cxnLst/>
              <a:rect l="l" t="t" r="r" b="b"/>
              <a:pathLst>
                <a:path w="18762" h="22890" extrusionOk="0">
                  <a:moveTo>
                    <a:pt x="10571" y="0"/>
                  </a:moveTo>
                  <a:cubicBezTo>
                    <a:pt x="8597" y="0"/>
                    <a:pt x="6579" y="702"/>
                    <a:pt x="4939" y="2179"/>
                  </a:cubicBezTo>
                  <a:cubicBezTo>
                    <a:pt x="1" y="6642"/>
                    <a:pt x="1528" y="17648"/>
                    <a:pt x="6466" y="21654"/>
                  </a:cubicBezTo>
                  <a:cubicBezTo>
                    <a:pt x="7468" y="22446"/>
                    <a:pt x="8751" y="22889"/>
                    <a:pt x="10036" y="22889"/>
                  </a:cubicBezTo>
                  <a:cubicBezTo>
                    <a:pt x="10456" y="22889"/>
                    <a:pt x="10875" y="22842"/>
                    <a:pt x="11285" y="22745"/>
                  </a:cubicBezTo>
                  <a:cubicBezTo>
                    <a:pt x="16263" y="21575"/>
                    <a:pt x="18603" y="15526"/>
                    <a:pt x="18722" y="10251"/>
                  </a:cubicBezTo>
                  <a:cubicBezTo>
                    <a:pt x="18761" y="8565"/>
                    <a:pt x="18563" y="6939"/>
                    <a:pt x="18166" y="5610"/>
                  </a:cubicBezTo>
                  <a:cubicBezTo>
                    <a:pt x="17096" y="1990"/>
                    <a:pt x="13895" y="0"/>
                    <a:pt x="10571"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4789275" y="5934088"/>
              <a:ext cx="102650" cy="45200"/>
            </a:xfrm>
            <a:custGeom>
              <a:avLst/>
              <a:gdLst/>
              <a:ahLst/>
              <a:cxnLst/>
              <a:rect l="l" t="t" r="r" b="b"/>
              <a:pathLst>
                <a:path w="4106" h="1808" extrusionOk="0">
                  <a:moveTo>
                    <a:pt x="1338" y="1"/>
                  </a:moveTo>
                  <a:cubicBezTo>
                    <a:pt x="955" y="1"/>
                    <a:pt x="626" y="92"/>
                    <a:pt x="457" y="336"/>
                  </a:cubicBezTo>
                  <a:cubicBezTo>
                    <a:pt x="1" y="1010"/>
                    <a:pt x="933" y="1327"/>
                    <a:pt x="1428" y="1466"/>
                  </a:cubicBezTo>
                  <a:cubicBezTo>
                    <a:pt x="1762" y="1559"/>
                    <a:pt x="2684" y="1807"/>
                    <a:pt x="3289" y="1807"/>
                  </a:cubicBezTo>
                  <a:cubicBezTo>
                    <a:pt x="3331" y="1807"/>
                    <a:pt x="3372" y="1806"/>
                    <a:pt x="3412" y="1803"/>
                  </a:cubicBezTo>
                  <a:cubicBezTo>
                    <a:pt x="3590" y="1764"/>
                    <a:pt x="3729" y="1724"/>
                    <a:pt x="3808" y="1645"/>
                  </a:cubicBezTo>
                  <a:cubicBezTo>
                    <a:pt x="4106" y="1308"/>
                    <a:pt x="3669" y="772"/>
                    <a:pt x="3372" y="574"/>
                  </a:cubicBezTo>
                  <a:cubicBezTo>
                    <a:pt x="3006" y="339"/>
                    <a:pt x="2074" y="1"/>
                    <a:pt x="1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4555275" y="5928213"/>
              <a:ext cx="102650" cy="42675"/>
            </a:xfrm>
            <a:custGeom>
              <a:avLst/>
              <a:gdLst/>
              <a:ahLst/>
              <a:cxnLst/>
              <a:rect l="l" t="t" r="r" b="b"/>
              <a:pathLst>
                <a:path w="4106" h="1707" extrusionOk="0">
                  <a:moveTo>
                    <a:pt x="2657" y="0"/>
                  </a:moveTo>
                  <a:cubicBezTo>
                    <a:pt x="1959" y="0"/>
                    <a:pt x="1124" y="254"/>
                    <a:pt x="774" y="472"/>
                  </a:cubicBezTo>
                  <a:cubicBezTo>
                    <a:pt x="476" y="650"/>
                    <a:pt x="0" y="1146"/>
                    <a:pt x="278" y="1503"/>
                  </a:cubicBezTo>
                  <a:cubicBezTo>
                    <a:pt x="357" y="1602"/>
                    <a:pt x="476" y="1662"/>
                    <a:pt x="655" y="1681"/>
                  </a:cubicBezTo>
                  <a:cubicBezTo>
                    <a:pt x="764" y="1699"/>
                    <a:pt x="887" y="1707"/>
                    <a:pt x="1018" y="1707"/>
                  </a:cubicBezTo>
                  <a:cubicBezTo>
                    <a:pt x="1620" y="1707"/>
                    <a:pt x="2377" y="1545"/>
                    <a:pt x="2638" y="1463"/>
                  </a:cubicBezTo>
                  <a:cubicBezTo>
                    <a:pt x="3134" y="1364"/>
                    <a:pt x="4105" y="1086"/>
                    <a:pt x="3669" y="392"/>
                  </a:cubicBezTo>
                  <a:cubicBezTo>
                    <a:pt x="3498" y="105"/>
                    <a:pt x="3106" y="0"/>
                    <a:pt x="2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4799200" y="5996813"/>
              <a:ext cx="43150" cy="64300"/>
            </a:xfrm>
            <a:custGeom>
              <a:avLst/>
              <a:gdLst/>
              <a:ahLst/>
              <a:cxnLst/>
              <a:rect l="l" t="t" r="r" b="b"/>
              <a:pathLst>
                <a:path w="1726" h="2572" extrusionOk="0">
                  <a:moveTo>
                    <a:pt x="951" y="1"/>
                  </a:moveTo>
                  <a:cubicBezTo>
                    <a:pt x="563" y="1"/>
                    <a:pt x="192" y="529"/>
                    <a:pt x="99" y="1178"/>
                  </a:cubicBezTo>
                  <a:cubicBezTo>
                    <a:pt x="0" y="1892"/>
                    <a:pt x="258" y="2507"/>
                    <a:pt x="694" y="2567"/>
                  </a:cubicBezTo>
                  <a:cubicBezTo>
                    <a:pt x="716" y="2570"/>
                    <a:pt x="737" y="2571"/>
                    <a:pt x="758" y="2571"/>
                  </a:cubicBezTo>
                  <a:cubicBezTo>
                    <a:pt x="1152" y="2571"/>
                    <a:pt x="1532" y="2055"/>
                    <a:pt x="1626" y="1396"/>
                  </a:cubicBezTo>
                  <a:cubicBezTo>
                    <a:pt x="1726" y="702"/>
                    <a:pt x="1448" y="88"/>
                    <a:pt x="1031" y="8"/>
                  </a:cubicBezTo>
                  <a:cubicBezTo>
                    <a:pt x="1005" y="3"/>
                    <a:pt x="978"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4602375" y="5991513"/>
              <a:ext cx="40675" cy="64525"/>
            </a:xfrm>
            <a:custGeom>
              <a:avLst/>
              <a:gdLst/>
              <a:ahLst/>
              <a:cxnLst/>
              <a:rect l="l" t="t" r="r" b="b"/>
              <a:pathLst>
                <a:path w="1627" h="2581" extrusionOk="0">
                  <a:moveTo>
                    <a:pt x="812" y="0"/>
                  </a:moveTo>
                  <a:cubicBezTo>
                    <a:pt x="412" y="0"/>
                    <a:pt x="59" y="561"/>
                    <a:pt x="40" y="1252"/>
                  </a:cubicBezTo>
                  <a:cubicBezTo>
                    <a:pt x="0" y="1985"/>
                    <a:pt x="357" y="2580"/>
                    <a:pt x="774" y="2580"/>
                  </a:cubicBezTo>
                  <a:cubicBezTo>
                    <a:pt x="781" y="2581"/>
                    <a:pt x="788" y="2581"/>
                    <a:pt x="794" y="2581"/>
                  </a:cubicBezTo>
                  <a:cubicBezTo>
                    <a:pt x="1203" y="2581"/>
                    <a:pt x="1567" y="2013"/>
                    <a:pt x="1587" y="1311"/>
                  </a:cubicBezTo>
                  <a:cubicBezTo>
                    <a:pt x="1626" y="597"/>
                    <a:pt x="1289" y="2"/>
                    <a:pt x="853" y="2"/>
                  </a:cubicBezTo>
                  <a:cubicBezTo>
                    <a:pt x="839" y="1"/>
                    <a:pt x="826"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4680700" y="6100588"/>
              <a:ext cx="67450" cy="31325"/>
            </a:xfrm>
            <a:custGeom>
              <a:avLst/>
              <a:gdLst/>
              <a:ahLst/>
              <a:cxnLst/>
              <a:rect l="l" t="t" r="r" b="b"/>
              <a:pathLst>
                <a:path w="2698" h="1253" extrusionOk="0">
                  <a:moveTo>
                    <a:pt x="1290" y="1"/>
                  </a:moveTo>
                  <a:cubicBezTo>
                    <a:pt x="591" y="1"/>
                    <a:pt x="20" y="252"/>
                    <a:pt x="20" y="577"/>
                  </a:cubicBezTo>
                  <a:cubicBezTo>
                    <a:pt x="1" y="934"/>
                    <a:pt x="595" y="1212"/>
                    <a:pt x="1329" y="1251"/>
                  </a:cubicBezTo>
                  <a:cubicBezTo>
                    <a:pt x="1354" y="1252"/>
                    <a:pt x="1379" y="1252"/>
                    <a:pt x="1403" y="1252"/>
                  </a:cubicBezTo>
                  <a:cubicBezTo>
                    <a:pt x="2104" y="1252"/>
                    <a:pt x="2678" y="982"/>
                    <a:pt x="2698" y="656"/>
                  </a:cubicBezTo>
                  <a:cubicBezTo>
                    <a:pt x="2698" y="319"/>
                    <a:pt x="2103" y="22"/>
                    <a:pt x="1369" y="2"/>
                  </a:cubicBezTo>
                  <a:cubicBezTo>
                    <a:pt x="1342" y="1"/>
                    <a:pt x="1316" y="1"/>
                    <a:pt x="1290" y="1"/>
                  </a:cubicBezTo>
                  <a:close/>
                </a:path>
              </a:pathLst>
            </a:custGeom>
            <a:solidFill>
              <a:srgbClr val="F28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4661850" y="6155663"/>
              <a:ext cx="147275" cy="32225"/>
            </a:xfrm>
            <a:custGeom>
              <a:avLst/>
              <a:gdLst/>
              <a:ahLst/>
              <a:cxnLst/>
              <a:rect l="l" t="t" r="r" b="b"/>
              <a:pathLst>
                <a:path w="5891" h="1289" extrusionOk="0">
                  <a:moveTo>
                    <a:pt x="5891" y="0"/>
                  </a:moveTo>
                  <a:lnTo>
                    <a:pt x="5891" y="0"/>
                  </a:lnTo>
                  <a:cubicBezTo>
                    <a:pt x="5653" y="139"/>
                    <a:pt x="5435" y="238"/>
                    <a:pt x="5197" y="337"/>
                  </a:cubicBezTo>
                  <a:cubicBezTo>
                    <a:pt x="4959" y="417"/>
                    <a:pt x="4721" y="496"/>
                    <a:pt x="4463" y="575"/>
                  </a:cubicBezTo>
                  <a:cubicBezTo>
                    <a:pt x="3967" y="714"/>
                    <a:pt x="3471" y="794"/>
                    <a:pt x="2976" y="833"/>
                  </a:cubicBezTo>
                  <a:cubicBezTo>
                    <a:pt x="2655" y="872"/>
                    <a:pt x="2327" y="894"/>
                    <a:pt x="2001" y="894"/>
                  </a:cubicBezTo>
                  <a:cubicBezTo>
                    <a:pt x="1822" y="894"/>
                    <a:pt x="1644" y="887"/>
                    <a:pt x="1468" y="873"/>
                  </a:cubicBezTo>
                  <a:cubicBezTo>
                    <a:pt x="1230" y="833"/>
                    <a:pt x="973" y="813"/>
                    <a:pt x="735" y="734"/>
                  </a:cubicBezTo>
                  <a:cubicBezTo>
                    <a:pt x="477" y="694"/>
                    <a:pt x="239" y="595"/>
                    <a:pt x="1" y="476"/>
                  </a:cubicBezTo>
                  <a:lnTo>
                    <a:pt x="1" y="476"/>
                  </a:lnTo>
                  <a:cubicBezTo>
                    <a:pt x="179" y="675"/>
                    <a:pt x="437" y="813"/>
                    <a:pt x="655" y="932"/>
                  </a:cubicBezTo>
                  <a:cubicBezTo>
                    <a:pt x="893" y="1032"/>
                    <a:pt x="1151" y="1131"/>
                    <a:pt x="1429" y="1190"/>
                  </a:cubicBezTo>
                  <a:cubicBezTo>
                    <a:pt x="1781" y="1258"/>
                    <a:pt x="2143" y="1289"/>
                    <a:pt x="2507" y="1289"/>
                  </a:cubicBezTo>
                  <a:cubicBezTo>
                    <a:pt x="2676" y="1289"/>
                    <a:pt x="2846" y="1282"/>
                    <a:pt x="3015" y="1270"/>
                  </a:cubicBezTo>
                  <a:cubicBezTo>
                    <a:pt x="3551" y="1210"/>
                    <a:pt x="4066" y="1091"/>
                    <a:pt x="4562" y="893"/>
                  </a:cubicBezTo>
                  <a:cubicBezTo>
                    <a:pt x="4820" y="813"/>
                    <a:pt x="5058" y="694"/>
                    <a:pt x="5276" y="536"/>
                  </a:cubicBezTo>
                  <a:cubicBezTo>
                    <a:pt x="5355" y="496"/>
                    <a:pt x="5415" y="476"/>
                    <a:pt x="5455" y="417"/>
                  </a:cubicBezTo>
                  <a:cubicBezTo>
                    <a:pt x="5514" y="377"/>
                    <a:pt x="5554" y="337"/>
                    <a:pt x="5613" y="298"/>
                  </a:cubicBezTo>
                  <a:cubicBezTo>
                    <a:pt x="5712" y="199"/>
                    <a:pt x="5812" y="99"/>
                    <a:pt x="5891" y="0"/>
                  </a:cubicBezTo>
                  <a:close/>
                </a:path>
              </a:pathLst>
            </a:custGeom>
            <a:solidFill>
              <a:srgbClr val="EC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4887450" y="5996363"/>
              <a:ext cx="115875" cy="165325"/>
            </a:xfrm>
            <a:custGeom>
              <a:avLst/>
              <a:gdLst/>
              <a:ahLst/>
              <a:cxnLst/>
              <a:rect l="l" t="t" r="r" b="b"/>
              <a:pathLst>
                <a:path w="4635" h="6613" extrusionOk="0">
                  <a:moveTo>
                    <a:pt x="2763" y="0"/>
                  </a:moveTo>
                  <a:cubicBezTo>
                    <a:pt x="2499" y="0"/>
                    <a:pt x="2200" y="75"/>
                    <a:pt x="1864" y="244"/>
                  </a:cubicBezTo>
                  <a:cubicBezTo>
                    <a:pt x="992" y="701"/>
                    <a:pt x="0" y="1930"/>
                    <a:pt x="833" y="2743"/>
                  </a:cubicBezTo>
                  <a:cubicBezTo>
                    <a:pt x="1131" y="3041"/>
                    <a:pt x="1250" y="3735"/>
                    <a:pt x="1269" y="4131"/>
                  </a:cubicBezTo>
                  <a:cubicBezTo>
                    <a:pt x="1349" y="4964"/>
                    <a:pt x="853" y="5678"/>
                    <a:pt x="932" y="6511"/>
                  </a:cubicBezTo>
                  <a:cubicBezTo>
                    <a:pt x="932" y="6531"/>
                    <a:pt x="932" y="6571"/>
                    <a:pt x="952" y="6590"/>
                  </a:cubicBezTo>
                  <a:cubicBezTo>
                    <a:pt x="972" y="6610"/>
                    <a:pt x="992" y="6610"/>
                    <a:pt x="1031" y="6610"/>
                  </a:cubicBezTo>
                  <a:cubicBezTo>
                    <a:pt x="1068" y="6612"/>
                    <a:pt x="1105" y="6613"/>
                    <a:pt x="1142" y="6613"/>
                  </a:cubicBezTo>
                  <a:cubicBezTo>
                    <a:pt x="2048" y="6613"/>
                    <a:pt x="2840" y="6144"/>
                    <a:pt x="3431" y="5401"/>
                  </a:cubicBezTo>
                  <a:cubicBezTo>
                    <a:pt x="3828" y="4885"/>
                    <a:pt x="4105" y="4290"/>
                    <a:pt x="4264" y="3675"/>
                  </a:cubicBezTo>
                  <a:cubicBezTo>
                    <a:pt x="4635" y="2411"/>
                    <a:pt x="4260" y="0"/>
                    <a:pt x="2763" y="0"/>
                  </a:cubicBezTo>
                  <a:close/>
                </a:path>
              </a:pathLst>
            </a:custGeom>
            <a:solidFill>
              <a:srgbClr val="F6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4513125" y="5700788"/>
              <a:ext cx="489375" cy="362675"/>
            </a:xfrm>
            <a:custGeom>
              <a:avLst/>
              <a:gdLst/>
              <a:ahLst/>
              <a:cxnLst/>
              <a:rect l="l" t="t" r="r" b="b"/>
              <a:pathLst>
                <a:path w="19575" h="14507" extrusionOk="0">
                  <a:moveTo>
                    <a:pt x="7775" y="1"/>
                  </a:moveTo>
                  <a:cubicBezTo>
                    <a:pt x="7150" y="1"/>
                    <a:pt x="6527" y="55"/>
                    <a:pt x="5910" y="188"/>
                  </a:cubicBezTo>
                  <a:cubicBezTo>
                    <a:pt x="4225" y="585"/>
                    <a:pt x="2717" y="1616"/>
                    <a:pt x="1666" y="3005"/>
                  </a:cubicBezTo>
                  <a:cubicBezTo>
                    <a:pt x="635" y="4413"/>
                    <a:pt x="258" y="5840"/>
                    <a:pt x="199" y="7586"/>
                  </a:cubicBezTo>
                  <a:cubicBezTo>
                    <a:pt x="139" y="9668"/>
                    <a:pt x="1" y="11889"/>
                    <a:pt x="853" y="13832"/>
                  </a:cubicBezTo>
                  <a:cubicBezTo>
                    <a:pt x="734" y="13555"/>
                    <a:pt x="952" y="12385"/>
                    <a:pt x="992" y="12067"/>
                  </a:cubicBezTo>
                  <a:cubicBezTo>
                    <a:pt x="1071" y="11373"/>
                    <a:pt x="1071" y="11056"/>
                    <a:pt x="1131" y="10560"/>
                  </a:cubicBezTo>
                  <a:cubicBezTo>
                    <a:pt x="1230" y="9013"/>
                    <a:pt x="1329" y="8319"/>
                    <a:pt x="1587" y="7070"/>
                  </a:cubicBezTo>
                  <a:cubicBezTo>
                    <a:pt x="1686" y="6653"/>
                    <a:pt x="1785" y="6297"/>
                    <a:pt x="2043" y="5979"/>
                  </a:cubicBezTo>
                  <a:cubicBezTo>
                    <a:pt x="2463" y="5350"/>
                    <a:pt x="3268" y="5106"/>
                    <a:pt x="4035" y="5106"/>
                  </a:cubicBezTo>
                  <a:cubicBezTo>
                    <a:pt x="4065" y="5106"/>
                    <a:pt x="4095" y="5106"/>
                    <a:pt x="4125" y="5107"/>
                  </a:cubicBezTo>
                  <a:cubicBezTo>
                    <a:pt x="4899" y="5126"/>
                    <a:pt x="5652" y="5384"/>
                    <a:pt x="6406" y="5543"/>
                  </a:cubicBezTo>
                  <a:cubicBezTo>
                    <a:pt x="7328" y="5769"/>
                    <a:pt x="8279" y="5883"/>
                    <a:pt x="9229" y="5883"/>
                  </a:cubicBezTo>
                  <a:cubicBezTo>
                    <a:pt x="10198" y="5883"/>
                    <a:pt x="11166" y="5764"/>
                    <a:pt x="12098" y="5523"/>
                  </a:cubicBezTo>
                  <a:cubicBezTo>
                    <a:pt x="12668" y="5373"/>
                    <a:pt x="13228" y="5177"/>
                    <a:pt x="13801" y="5177"/>
                  </a:cubicBezTo>
                  <a:cubicBezTo>
                    <a:pt x="13985" y="5177"/>
                    <a:pt x="14171" y="5197"/>
                    <a:pt x="14358" y="5245"/>
                  </a:cubicBezTo>
                  <a:cubicBezTo>
                    <a:pt x="15925" y="5642"/>
                    <a:pt x="15965" y="7526"/>
                    <a:pt x="16044" y="8815"/>
                  </a:cubicBezTo>
                  <a:cubicBezTo>
                    <a:pt x="16104" y="9767"/>
                    <a:pt x="16143" y="10719"/>
                    <a:pt x="16223" y="11671"/>
                  </a:cubicBezTo>
                  <a:cubicBezTo>
                    <a:pt x="16242" y="12147"/>
                    <a:pt x="16302" y="12603"/>
                    <a:pt x="16342" y="13079"/>
                  </a:cubicBezTo>
                  <a:cubicBezTo>
                    <a:pt x="16361" y="13376"/>
                    <a:pt x="16520" y="13932"/>
                    <a:pt x="16540" y="14507"/>
                  </a:cubicBezTo>
                  <a:cubicBezTo>
                    <a:pt x="16540" y="14507"/>
                    <a:pt x="18186" y="11076"/>
                    <a:pt x="18345" y="10362"/>
                  </a:cubicBezTo>
                  <a:cubicBezTo>
                    <a:pt x="19019" y="7486"/>
                    <a:pt x="19574" y="3441"/>
                    <a:pt x="16461" y="1815"/>
                  </a:cubicBezTo>
                  <a:cubicBezTo>
                    <a:pt x="15033" y="1041"/>
                    <a:pt x="13188" y="764"/>
                    <a:pt x="11741" y="486"/>
                  </a:cubicBezTo>
                  <a:cubicBezTo>
                    <a:pt x="10434" y="243"/>
                    <a:pt x="9099" y="1"/>
                    <a:pt x="7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3280102" y="7042425"/>
              <a:ext cx="2272903" cy="110600"/>
            </a:xfrm>
            <a:custGeom>
              <a:avLst/>
              <a:gdLst/>
              <a:ahLst/>
              <a:cxnLst/>
              <a:rect l="l" t="t" r="r" b="b"/>
              <a:pathLst>
                <a:path w="148994" h="4424" extrusionOk="0">
                  <a:moveTo>
                    <a:pt x="2658" y="1"/>
                  </a:moveTo>
                  <a:cubicBezTo>
                    <a:pt x="1190" y="1"/>
                    <a:pt x="0" y="992"/>
                    <a:pt x="0" y="2202"/>
                  </a:cubicBezTo>
                  <a:cubicBezTo>
                    <a:pt x="0" y="3432"/>
                    <a:pt x="1190" y="4423"/>
                    <a:pt x="2658" y="4423"/>
                  </a:cubicBezTo>
                  <a:lnTo>
                    <a:pt x="146336" y="4423"/>
                  </a:lnTo>
                  <a:cubicBezTo>
                    <a:pt x="147804" y="4423"/>
                    <a:pt x="148954" y="3432"/>
                    <a:pt x="148993" y="2202"/>
                  </a:cubicBezTo>
                  <a:cubicBezTo>
                    <a:pt x="148993" y="992"/>
                    <a:pt x="147804" y="1"/>
                    <a:pt x="146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4042625" y="6979938"/>
              <a:ext cx="827975" cy="62500"/>
            </a:xfrm>
            <a:custGeom>
              <a:avLst/>
              <a:gdLst/>
              <a:ahLst/>
              <a:cxnLst/>
              <a:rect l="l" t="t" r="r" b="b"/>
              <a:pathLst>
                <a:path w="33119" h="2500" extrusionOk="0">
                  <a:moveTo>
                    <a:pt x="1" y="1"/>
                  </a:moveTo>
                  <a:lnTo>
                    <a:pt x="1" y="2500"/>
                  </a:lnTo>
                  <a:lnTo>
                    <a:pt x="33119" y="2500"/>
                  </a:lnTo>
                  <a:lnTo>
                    <a:pt x="33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3896875" y="6979938"/>
              <a:ext cx="715425" cy="62500"/>
            </a:xfrm>
            <a:custGeom>
              <a:avLst/>
              <a:gdLst/>
              <a:ahLst/>
              <a:cxnLst/>
              <a:rect l="l" t="t" r="r" b="b"/>
              <a:pathLst>
                <a:path w="28617" h="2500" extrusionOk="0">
                  <a:moveTo>
                    <a:pt x="0" y="1"/>
                  </a:moveTo>
                  <a:lnTo>
                    <a:pt x="0" y="2500"/>
                  </a:lnTo>
                  <a:lnTo>
                    <a:pt x="28617" y="2500"/>
                  </a:lnTo>
                  <a:lnTo>
                    <a:pt x="286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3280100" y="6202563"/>
              <a:ext cx="1100175" cy="686200"/>
            </a:xfrm>
            <a:custGeom>
              <a:avLst/>
              <a:gdLst/>
              <a:ahLst/>
              <a:cxnLst/>
              <a:rect l="l" t="t" r="r" b="b"/>
              <a:pathLst>
                <a:path w="44007" h="27448" extrusionOk="0">
                  <a:moveTo>
                    <a:pt x="1250" y="1"/>
                  </a:moveTo>
                  <a:cubicBezTo>
                    <a:pt x="1012" y="1"/>
                    <a:pt x="794" y="100"/>
                    <a:pt x="616" y="258"/>
                  </a:cubicBezTo>
                  <a:lnTo>
                    <a:pt x="1" y="1567"/>
                  </a:lnTo>
                  <a:lnTo>
                    <a:pt x="4364" y="26436"/>
                  </a:lnTo>
                  <a:lnTo>
                    <a:pt x="42262" y="27447"/>
                  </a:lnTo>
                  <a:lnTo>
                    <a:pt x="43650" y="26753"/>
                  </a:lnTo>
                  <a:cubicBezTo>
                    <a:pt x="43868" y="26555"/>
                    <a:pt x="44007" y="26237"/>
                    <a:pt x="43947" y="25940"/>
                  </a:cubicBezTo>
                  <a:lnTo>
                    <a:pt x="40655" y="833"/>
                  </a:lnTo>
                  <a:cubicBezTo>
                    <a:pt x="40596" y="357"/>
                    <a:pt x="40179" y="1"/>
                    <a:pt x="39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3275650" y="6229338"/>
              <a:ext cx="1075375" cy="659900"/>
            </a:xfrm>
            <a:custGeom>
              <a:avLst/>
              <a:gdLst/>
              <a:ahLst/>
              <a:cxnLst/>
              <a:rect l="l" t="t" r="r" b="b"/>
              <a:pathLst>
                <a:path w="43015" h="26396" extrusionOk="0">
                  <a:moveTo>
                    <a:pt x="1012" y="0"/>
                  </a:moveTo>
                  <a:cubicBezTo>
                    <a:pt x="457" y="0"/>
                    <a:pt x="0" y="496"/>
                    <a:pt x="80" y="1071"/>
                  </a:cubicBezTo>
                  <a:lnTo>
                    <a:pt x="3292" y="25583"/>
                  </a:lnTo>
                  <a:cubicBezTo>
                    <a:pt x="3372" y="26059"/>
                    <a:pt x="3768" y="26396"/>
                    <a:pt x="4244" y="26396"/>
                  </a:cubicBezTo>
                  <a:lnTo>
                    <a:pt x="42003" y="26396"/>
                  </a:lnTo>
                  <a:cubicBezTo>
                    <a:pt x="42559" y="26396"/>
                    <a:pt x="43015" y="25900"/>
                    <a:pt x="42935" y="25345"/>
                  </a:cubicBezTo>
                  <a:lnTo>
                    <a:pt x="39723" y="813"/>
                  </a:lnTo>
                  <a:cubicBezTo>
                    <a:pt x="39663" y="357"/>
                    <a:pt x="39247" y="0"/>
                    <a:pt x="38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3578575" y="7000288"/>
              <a:ext cx="435325" cy="41650"/>
            </a:xfrm>
            <a:custGeom>
              <a:avLst/>
              <a:gdLst/>
              <a:ahLst/>
              <a:cxnLst/>
              <a:rect l="l" t="t" r="r" b="b"/>
              <a:pathLst>
                <a:path w="17413" h="1666" extrusionOk="0">
                  <a:moveTo>
                    <a:pt x="1686" y="0"/>
                  </a:moveTo>
                  <a:cubicBezTo>
                    <a:pt x="754" y="0"/>
                    <a:pt x="0" y="754"/>
                    <a:pt x="0" y="1666"/>
                  </a:cubicBezTo>
                  <a:lnTo>
                    <a:pt x="17412" y="1666"/>
                  </a:lnTo>
                  <a:lnTo>
                    <a:pt x="174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3960325" y="7000288"/>
              <a:ext cx="170075" cy="41650"/>
            </a:xfrm>
            <a:custGeom>
              <a:avLst/>
              <a:gdLst/>
              <a:ahLst/>
              <a:cxnLst/>
              <a:rect l="l" t="t" r="r" b="b"/>
              <a:pathLst>
                <a:path w="6803" h="1666" extrusionOk="0">
                  <a:moveTo>
                    <a:pt x="1" y="0"/>
                  </a:moveTo>
                  <a:lnTo>
                    <a:pt x="1" y="1666"/>
                  </a:lnTo>
                  <a:lnTo>
                    <a:pt x="6803" y="1666"/>
                  </a:lnTo>
                  <a:cubicBezTo>
                    <a:pt x="6803" y="754"/>
                    <a:pt x="6049" y="0"/>
                    <a:pt x="5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3786300" y="6675538"/>
              <a:ext cx="109100" cy="213225"/>
            </a:xfrm>
            <a:custGeom>
              <a:avLst/>
              <a:gdLst/>
              <a:ahLst/>
              <a:cxnLst/>
              <a:rect l="l" t="t" r="r" b="b"/>
              <a:pathLst>
                <a:path w="4364" h="8529" extrusionOk="0">
                  <a:moveTo>
                    <a:pt x="3491" y="1"/>
                  </a:moveTo>
                  <a:lnTo>
                    <a:pt x="1" y="8528"/>
                  </a:lnTo>
                  <a:lnTo>
                    <a:pt x="4364" y="8528"/>
                  </a:lnTo>
                  <a:lnTo>
                    <a:pt x="34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3675250" y="6675538"/>
              <a:ext cx="198350" cy="366400"/>
            </a:xfrm>
            <a:custGeom>
              <a:avLst/>
              <a:gdLst/>
              <a:ahLst/>
              <a:cxnLst/>
              <a:rect l="l" t="t" r="r" b="b"/>
              <a:pathLst>
                <a:path w="7934" h="14656" extrusionOk="0">
                  <a:moveTo>
                    <a:pt x="2817" y="1"/>
                  </a:moveTo>
                  <a:lnTo>
                    <a:pt x="1" y="14656"/>
                  </a:lnTo>
                  <a:lnTo>
                    <a:pt x="6109" y="14656"/>
                  </a:lnTo>
                  <a:lnTo>
                    <a:pt x="79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4" name="Google Shape;774;p27"/>
          <p:cNvCxnSpPr>
            <a:stCxn id="717" idx="3"/>
          </p:cNvCxnSpPr>
          <p:nvPr/>
        </p:nvCxnSpPr>
        <p:spPr>
          <a:xfrm>
            <a:off x="2613869" y="1626700"/>
            <a:ext cx="1383600" cy="679800"/>
          </a:xfrm>
          <a:prstGeom prst="curvedConnector3">
            <a:avLst>
              <a:gd name="adj1" fmla="val 50000"/>
            </a:avLst>
          </a:prstGeom>
          <a:noFill/>
          <a:ln w="19050" cap="flat" cmpd="sng">
            <a:solidFill>
              <a:schemeClr val="dk2"/>
            </a:solidFill>
            <a:prstDash val="solid"/>
            <a:round/>
            <a:headEnd type="none" w="med" len="med"/>
            <a:tailEnd type="oval" w="med" len="med"/>
          </a:ln>
        </p:spPr>
      </p:cxnSp>
      <p:cxnSp>
        <p:nvCxnSpPr>
          <p:cNvPr id="775" name="Google Shape;775;p27"/>
          <p:cNvCxnSpPr>
            <a:stCxn id="721" idx="3"/>
          </p:cNvCxnSpPr>
          <p:nvPr/>
        </p:nvCxnSpPr>
        <p:spPr>
          <a:xfrm>
            <a:off x="2604907" y="2586426"/>
            <a:ext cx="944700" cy="351000"/>
          </a:xfrm>
          <a:prstGeom prst="curvedConnector3">
            <a:avLst>
              <a:gd name="adj1" fmla="val 50000"/>
            </a:avLst>
          </a:prstGeom>
          <a:noFill/>
          <a:ln w="19050" cap="flat" cmpd="sng">
            <a:solidFill>
              <a:schemeClr val="lt2"/>
            </a:solidFill>
            <a:prstDash val="solid"/>
            <a:round/>
            <a:headEnd type="none" w="med" len="med"/>
            <a:tailEnd type="oval" w="med" len="med"/>
          </a:ln>
        </p:spPr>
      </p:cxnSp>
      <p:pic>
        <p:nvPicPr>
          <p:cNvPr id="67" name="Picture 66" descr="download.png"/>
          <p:cNvPicPr>
            <a:picLocks noChangeAspect="1"/>
          </p:cNvPicPr>
          <p:nvPr/>
        </p:nvPicPr>
        <p:blipFill>
          <a:blip r:embed="rId3"/>
          <a:stretch>
            <a:fillRect/>
          </a:stretch>
        </p:blipFill>
        <p:spPr>
          <a:xfrm>
            <a:off x="0" y="0"/>
            <a:ext cx="1271752" cy="806029"/>
          </a:xfrm>
          <a:prstGeom prst="rect">
            <a:avLst/>
          </a:prstGeom>
        </p:spPr>
      </p:pic>
      <p:pic>
        <p:nvPicPr>
          <p:cNvPr id="68" name="Picture 6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69" name="Picture 68" descr="fkip unila.png"/>
          <p:cNvPicPr>
            <a:picLocks noChangeAspect="1"/>
          </p:cNvPicPr>
          <p:nvPr/>
        </p:nvPicPr>
        <p:blipFill>
          <a:blip r:embed="rId5"/>
          <a:stretch>
            <a:fillRect/>
          </a:stretch>
        </p:blipFill>
        <p:spPr>
          <a:xfrm>
            <a:off x="8503362" y="0"/>
            <a:ext cx="640638" cy="640638"/>
          </a:xfrm>
          <a:prstGeom prst="rect">
            <a:avLst/>
          </a:prstGeom>
        </p:spPr>
      </p:pic>
      <p:pic>
        <p:nvPicPr>
          <p:cNvPr id="70" name="Picture 6" descr="Animasi Pembelajaran – E-Learning Fisika SMA Kelas 11"/>
          <p:cNvPicPr>
            <a:picLocks noChangeAspect="1" noChangeArrowheads="1" noCrop="1"/>
          </p:cNvPicPr>
          <p:nvPr/>
        </p:nvPicPr>
        <p:blipFill>
          <a:blip r:embed="rId6"/>
          <a:srcRect/>
          <a:stretch>
            <a:fillRect/>
          </a:stretch>
        </p:blipFill>
        <p:spPr bwMode="auto">
          <a:xfrm>
            <a:off x="3352800" y="4231936"/>
            <a:ext cx="2743200" cy="911564"/>
          </a:xfrm>
          <a:prstGeom prst="rect">
            <a:avLst/>
          </a:prstGeom>
          <a:noFill/>
        </p:spPr>
      </p:pic>
      <p:grpSp>
        <p:nvGrpSpPr>
          <p:cNvPr id="85" name="Google Shape;736;p27">
            <a:extLst>
              <a:ext uri="{FF2B5EF4-FFF2-40B4-BE49-F238E27FC236}">
                <a16:creationId xmlns:a16="http://schemas.microsoft.com/office/drawing/2014/main" xmlns="" id="{BB13BDF0-951C-416A-BEAB-542EB0A7C772}"/>
              </a:ext>
            </a:extLst>
          </p:cNvPr>
          <p:cNvGrpSpPr/>
          <p:nvPr/>
        </p:nvGrpSpPr>
        <p:grpSpPr>
          <a:xfrm>
            <a:off x="6548384" y="2015350"/>
            <a:ext cx="2149380" cy="837666"/>
            <a:chOff x="6332749" y="3796883"/>
            <a:chExt cx="2148657" cy="777300"/>
          </a:xfrm>
        </p:grpSpPr>
        <p:sp>
          <p:nvSpPr>
            <p:cNvPr id="86" name="Google Shape;737;p27">
              <a:extLst>
                <a:ext uri="{FF2B5EF4-FFF2-40B4-BE49-F238E27FC236}">
                  <a16:creationId xmlns:a16="http://schemas.microsoft.com/office/drawing/2014/main" xmlns="" id="{A2B0B40D-3474-41AC-943E-DD8D6493F782}"/>
                </a:ext>
              </a:extLst>
            </p:cNvPr>
            <p:cNvSpPr/>
            <p:nvPr/>
          </p:nvSpPr>
          <p:spPr>
            <a:xfrm>
              <a:off x="6356506" y="3796883"/>
              <a:ext cx="2124900" cy="777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39;p27">
              <a:extLst>
                <a:ext uri="{FF2B5EF4-FFF2-40B4-BE49-F238E27FC236}">
                  <a16:creationId xmlns:a16="http://schemas.microsoft.com/office/drawing/2014/main" xmlns="" id="{0C79D20C-8DD8-462E-B2C6-375EAF57B6AC}"/>
                </a:ext>
              </a:extLst>
            </p:cNvPr>
            <p:cNvSpPr txBox="1"/>
            <p:nvPr/>
          </p:nvSpPr>
          <p:spPr>
            <a:xfrm>
              <a:off x="6332749" y="3796883"/>
              <a:ext cx="2145178" cy="777300"/>
            </a:xfrm>
            <a:prstGeom prst="rect">
              <a:avLst/>
            </a:prstGeom>
            <a:noFill/>
            <a:ln>
              <a:noFill/>
            </a:ln>
          </p:spPr>
          <p:txBody>
            <a:bodyPr spcFirstLastPara="1" wrap="square" lIns="91425" tIns="91425" rIns="91425" bIns="91425" anchor="ctr" anchorCtr="0">
              <a:noAutofit/>
            </a:bodyPr>
            <a:lstStyle/>
            <a:p>
              <a:pPr lvl="0"/>
              <a:r>
                <a:rPr lang="en-US" sz="1200" b="1"/>
                <a:t>Fluks Magnetik</a:t>
              </a:r>
              <a:endParaRPr lang="en-US" sz="1200"/>
            </a:p>
          </p:txBody>
        </p:sp>
      </p:grpSp>
      <p:grpSp>
        <p:nvGrpSpPr>
          <p:cNvPr id="91" name="Google Shape;736;p27">
            <a:extLst>
              <a:ext uri="{FF2B5EF4-FFF2-40B4-BE49-F238E27FC236}">
                <a16:creationId xmlns:a16="http://schemas.microsoft.com/office/drawing/2014/main" xmlns="" id="{891FFCC1-0D43-4530-9B84-02DBE450D257}"/>
              </a:ext>
            </a:extLst>
          </p:cNvPr>
          <p:cNvGrpSpPr/>
          <p:nvPr/>
        </p:nvGrpSpPr>
        <p:grpSpPr>
          <a:xfrm>
            <a:off x="6551992" y="1093400"/>
            <a:ext cx="2149380" cy="837666"/>
            <a:chOff x="6332749" y="3796883"/>
            <a:chExt cx="2148657" cy="777300"/>
          </a:xfrm>
          <a:solidFill>
            <a:schemeClr val="accent4">
              <a:lumMod val="20000"/>
              <a:lumOff val="80000"/>
            </a:schemeClr>
          </a:solidFill>
        </p:grpSpPr>
        <p:sp>
          <p:nvSpPr>
            <p:cNvPr id="92" name="Google Shape;737;p27">
              <a:extLst>
                <a:ext uri="{FF2B5EF4-FFF2-40B4-BE49-F238E27FC236}">
                  <a16:creationId xmlns:a16="http://schemas.microsoft.com/office/drawing/2014/main" xmlns="" id="{FD3AB8ED-2E13-48D6-9BD7-A8BA1ABAF52E}"/>
                </a:ext>
              </a:extLst>
            </p:cNvPr>
            <p:cNvSpPr/>
            <p:nvPr/>
          </p:nvSpPr>
          <p:spPr>
            <a:xfrm>
              <a:off x="6356506" y="3796883"/>
              <a:ext cx="2124900" cy="777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39;p27">
              <a:extLst>
                <a:ext uri="{FF2B5EF4-FFF2-40B4-BE49-F238E27FC236}">
                  <a16:creationId xmlns:a16="http://schemas.microsoft.com/office/drawing/2014/main" xmlns="" id="{ACC9BF07-485B-4CB1-B902-9075D4E43324}"/>
                </a:ext>
              </a:extLst>
            </p:cNvPr>
            <p:cNvSpPr txBox="1"/>
            <p:nvPr/>
          </p:nvSpPr>
          <p:spPr>
            <a:xfrm>
              <a:off x="6332749" y="3796883"/>
              <a:ext cx="2145178" cy="777300"/>
            </a:xfrm>
            <a:prstGeom prst="rect">
              <a:avLst/>
            </a:prstGeom>
            <a:grpFill/>
            <a:ln>
              <a:noFill/>
            </a:ln>
          </p:spPr>
          <p:txBody>
            <a:bodyPr spcFirstLastPara="1" wrap="square" lIns="91425" tIns="91425" rIns="91425" bIns="91425" anchor="ctr" anchorCtr="0">
              <a:noAutofit/>
            </a:bodyPr>
            <a:lstStyle/>
            <a:p>
              <a:pPr lvl="0"/>
              <a:r>
                <a:rPr lang="en-US" sz="1200" b="1">
                  <a:solidFill>
                    <a:schemeClr val="tx1"/>
                  </a:solidFill>
                </a:rPr>
                <a:t>Ggl Induksi dan Hukum Faraday</a:t>
              </a:r>
              <a:endParaRPr lang="en-US" sz="1200">
                <a:solidFill>
                  <a:schemeClr val="tx1"/>
                </a:solidFill>
              </a:endParaRPr>
            </a:p>
          </p:txBody>
        </p:sp>
      </p:grpSp>
      <p:cxnSp>
        <p:nvCxnSpPr>
          <p:cNvPr id="94" name="Google Shape;778;p27">
            <a:extLst>
              <a:ext uri="{FF2B5EF4-FFF2-40B4-BE49-F238E27FC236}">
                <a16:creationId xmlns:a16="http://schemas.microsoft.com/office/drawing/2014/main" xmlns="" id="{20E71DD9-4C01-40AF-87DD-C1C9DC4C8B26}"/>
              </a:ext>
            </a:extLst>
          </p:cNvPr>
          <p:cNvCxnSpPr>
            <a:cxnSpLocks/>
            <a:stCxn id="87" idx="1"/>
          </p:cNvCxnSpPr>
          <p:nvPr/>
        </p:nvCxnSpPr>
        <p:spPr>
          <a:xfrm rot="10800000" flipV="1">
            <a:off x="5483126" y="2434183"/>
            <a:ext cx="1065258" cy="268430"/>
          </a:xfrm>
          <a:prstGeom prst="curvedConnector3">
            <a:avLst>
              <a:gd name="adj1" fmla="val 50000"/>
            </a:avLst>
          </a:prstGeom>
          <a:noFill/>
          <a:ln w="19050" cap="flat" cmpd="sng">
            <a:solidFill>
              <a:schemeClr val="accent2"/>
            </a:solidFill>
            <a:prstDash val="solid"/>
            <a:round/>
            <a:headEnd type="none" w="med" len="med"/>
            <a:tailEnd type="oval" w="med" len="med"/>
          </a:ln>
        </p:spPr>
      </p:cxnSp>
      <p:cxnSp>
        <p:nvCxnSpPr>
          <p:cNvPr id="99" name="Google Shape;778;p27">
            <a:extLst>
              <a:ext uri="{FF2B5EF4-FFF2-40B4-BE49-F238E27FC236}">
                <a16:creationId xmlns:a16="http://schemas.microsoft.com/office/drawing/2014/main" xmlns="" id="{F0CA2044-33E6-4615-95E4-3B11274BE93B}"/>
              </a:ext>
            </a:extLst>
          </p:cNvPr>
          <p:cNvCxnSpPr>
            <a:cxnSpLocks/>
            <a:stCxn id="93" idx="1"/>
          </p:cNvCxnSpPr>
          <p:nvPr/>
        </p:nvCxnSpPr>
        <p:spPr>
          <a:xfrm rot="10800000" flipV="1">
            <a:off x="5455322" y="1512232"/>
            <a:ext cx="1096670" cy="767925"/>
          </a:xfrm>
          <a:prstGeom prst="curvedConnector3">
            <a:avLst>
              <a:gd name="adj1" fmla="val 50000"/>
            </a:avLst>
          </a:prstGeom>
          <a:noFill/>
          <a:ln w="19050" cap="flat" cmpd="sng">
            <a:solidFill>
              <a:schemeClr val="accent4">
                <a:lumMod val="20000"/>
                <a:lumOff val="80000"/>
              </a:schemeClr>
            </a:solidFill>
            <a:prstDash val="solid"/>
            <a:round/>
            <a:headEnd type="none"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1219200" y="209550"/>
            <a:ext cx="8237700" cy="246900"/>
          </a:xfrm>
          <a:prstGeom prst="rect">
            <a:avLst/>
          </a:prstGeom>
        </p:spPr>
        <p:txBody>
          <a:bodyPr spcFirstLastPara="1" wrap="square" lIns="91425" tIns="91425" rIns="91425" bIns="91425" anchor="ctr" anchorCtr="0">
            <a:noAutofit/>
          </a:bodyPr>
          <a:lstStyle/>
          <a:p>
            <a:pPr lvl="0"/>
            <a:r>
              <a:rPr lang="en-US" smtClean="0"/>
              <a:t>HUKUM FARADAY</a:t>
            </a:r>
            <a:endParaRPr/>
          </a:p>
        </p:txBody>
      </p:sp>
      <p:grpSp>
        <p:nvGrpSpPr>
          <p:cNvPr id="206" name="Google Shape;206;p19"/>
          <p:cNvGrpSpPr/>
          <p:nvPr/>
        </p:nvGrpSpPr>
        <p:grpSpPr>
          <a:xfrm>
            <a:off x="533400" y="1058700"/>
            <a:ext cx="4495800" cy="2884650"/>
            <a:chOff x="747863" y="1058700"/>
            <a:chExt cx="1671900" cy="1751175"/>
          </a:xfrm>
        </p:grpSpPr>
        <p:sp>
          <p:nvSpPr>
            <p:cNvPr id="207" name="Google Shape;207;p19"/>
            <p:cNvSpPr/>
            <p:nvPr/>
          </p:nvSpPr>
          <p:spPr>
            <a:xfrm>
              <a:off x="892600" y="1419075"/>
              <a:ext cx="1390800" cy="13908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lgn="ctr"/>
              <a:r>
                <a:rPr lang="en-US" sz="1100">
                  <a:solidFill>
                    <a:schemeClr val="bg1"/>
                  </a:solidFill>
                </a:rPr>
                <a:t>Dapat disimpulkan bahwasannya arus listrik dapat diinduksikan dari satu rangkaian ke rangkaian lain dengan adanya perubahan medan magnet</a:t>
              </a:r>
              <a:endParaRPr sz="1100">
                <a:solidFill>
                  <a:schemeClr val="bg1"/>
                </a:solidFill>
              </a:endParaRPr>
            </a:p>
          </p:txBody>
        </p:sp>
        <p:sp>
          <p:nvSpPr>
            <p:cNvPr id="208"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ra Sans Extra Condensed Medium"/>
                <a:ea typeface="Fira Sans Extra Condensed Medium"/>
                <a:cs typeface="Fira Sans Extra Condensed Medium"/>
                <a:sym typeface="Fira Sans Extra Condensed Medium"/>
              </a:endParaRPr>
            </a:p>
          </p:txBody>
        </p:sp>
      </p:grpSp>
      <p:pic>
        <p:nvPicPr>
          <p:cNvPr id="27" name="Picture 26" descr="download.png"/>
          <p:cNvPicPr>
            <a:picLocks noChangeAspect="1"/>
          </p:cNvPicPr>
          <p:nvPr/>
        </p:nvPicPr>
        <p:blipFill>
          <a:blip r:embed="rId3"/>
          <a:stretch>
            <a:fillRect/>
          </a:stretch>
        </p:blipFill>
        <p:spPr>
          <a:xfrm>
            <a:off x="0" y="0"/>
            <a:ext cx="1271752" cy="806029"/>
          </a:xfrm>
          <a:prstGeom prst="rect">
            <a:avLst/>
          </a:prstGeom>
        </p:spPr>
      </p:pic>
      <p:pic>
        <p:nvPicPr>
          <p:cNvPr id="28" name="Picture 2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9" name="Picture 28" descr="fkip unila.png"/>
          <p:cNvPicPr>
            <a:picLocks noChangeAspect="1"/>
          </p:cNvPicPr>
          <p:nvPr/>
        </p:nvPicPr>
        <p:blipFill>
          <a:blip r:embed="rId5"/>
          <a:stretch>
            <a:fillRect/>
          </a:stretch>
        </p:blipFill>
        <p:spPr>
          <a:xfrm>
            <a:off x="8503362" y="0"/>
            <a:ext cx="640638" cy="640638"/>
          </a:xfrm>
          <a:prstGeom prst="rect">
            <a:avLst/>
          </a:prstGeom>
        </p:spPr>
      </p:pic>
      <p:pic>
        <p:nvPicPr>
          <p:cNvPr id="12" name="Picture 11"/>
          <p:cNvPicPr/>
          <p:nvPr/>
        </p:nvPicPr>
        <p:blipFill>
          <a:blip r:embed="rId6"/>
          <a:stretch>
            <a:fillRect/>
          </a:stretch>
        </p:blipFill>
        <p:spPr>
          <a:xfrm>
            <a:off x="4662515" y="1504950"/>
            <a:ext cx="3267075" cy="21526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6" name="Google Shape;206;p19"/>
          <p:cNvGrpSpPr/>
          <p:nvPr/>
        </p:nvGrpSpPr>
        <p:grpSpPr>
          <a:xfrm>
            <a:off x="533400" y="1058700"/>
            <a:ext cx="3048000" cy="2046450"/>
            <a:chOff x="747863" y="1058700"/>
            <a:chExt cx="1671900" cy="1751175"/>
          </a:xfrm>
        </p:grpSpPr>
        <p:sp>
          <p:nvSpPr>
            <p:cNvPr id="207" name="Google Shape;207;p19"/>
            <p:cNvSpPr/>
            <p:nvPr/>
          </p:nvSpPr>
          <p:spPr>
            <a:xfrm>
              <a:off x="892600" y="1419075"/>
              <a:ext cx="1390800" cy="13908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lgn="ctr"/>
              <a:r>
                <a:rPr lang="en-US" sz="1100" smtClean="0">
                  <a:solidFill>
                    <a:schemeClr val="bg1"/>
                  </a:solidFill>
                </a:rPr>
                <a:t>(</a:t>
              </a:r>
              <a:r>
                <a:rPr lang="en-US" sz="1100">
                  <a:solidFill>
                    <a:schemeClr val="bg1"/>
                  </a:solidFill>
                </a:rPr>
                <a:t>GGL induksi yang timbul antara ujung-ujung suatu kumparan berbanding lurus dengan laju perubahan fluks magnetik yang dilingkupi oleh kumparan tersebut</a:t>
              </a:r>
              <a:endParaRPr sz="1100">
                <a:solidFill>
                  <a:schemeClr val="bg1"/>
                </a:solidFill>
              </a:endParaRPr>
            </a:p>
          </p:txBody>
        </p:sp>
        <p:sp>
          <p:nvSpPr>
            <p:cNvPr id="208"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ra Sans Extra Condensed Medium"/>
                <a:ea typeface="Fira Sans Extra Condensed Medium"/>
                <a:cs typeface="Fira Sans Extra Condensed Medium"/>
                <a:sym typeface="Fira Sans Extra Condensed Medium"/>
              </a:endParaRPr>
            </a:p>
          </p:txBody>
        </p:sp>
      </p:grpSp>
      <p:pic>
        <p:nvPicPr>
          <p:cNvPr id="27" name="Picture 26" descr="download.png"/>
          <p:cNvPicPr>
            <a:picLocks noChangeAspect="1"/>
          </p:cNvPicPr>
          <p:nvPr/>
        </p:nvPicPr>
        <p:blipFill>
          <a:blip r:embed="rId3"/>
          <a:stretch>
            <a:fillRect/>
          </a:stretch>
        </p:blipFill>
        <p:spPr>
          <a:xfrm>
            <a:off x="0" y="0"/>
            <a:ext cx="1271752" cy="806029"/>
          </a:xfrm>
          <a:prstGeom prst="rect">
            <a:avLst/>
          </a:prstGeom>
        </p:spPr>
      </p:pic>
      <p:pic>
        <p:nvPicPr>
          <p:cNvPr id="28" name="Picture 2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9" name="Picture 28" descr="fkip unila.png"/>
          <p:cNvPicPr>
            <a:picLocks noChangeAspect="1"/>
          </p:cNvPicPr>
          <p:nvPr/>
        </p:nvPicPr>
        <p:blipFill>
          <a:blip r:embed="rId5"/>
          <a:stretch>
            <a:fillRect/>
          </a:stretch>
        </p:blipFill>
        <p:spPr>
          <a:xfrm>
            <a:off x="8503362" y="0"/>
            <a:ext cx="640638" cy="640638"/>
          </a:xfrm>
          <a:prstGeom prst="rect">
            <a:avLst/>
          </a:prstGeom>
        </p:spPr>
      </p:pic>
      <p:pic>
        <p:nvPicPr>
          <p:cNvPr id="15" name="Picture 14"/>
          <p:cNvPicPr/>
          <p:nvPr/>
        </p:nvPicPr>
        <p:blipFill>
          <a:blip r:embed="rId6"/>
          <a:stretch>
            <a:fillRect/>
          </a:stretch>
        </p:blipFill>
        <p:spPr>
          <a:xfrm>
            <a:off x="3962400" y="1657349"/>
            <a:ext cx="1524000" cy="653925"/>
          </a:xfrm>
          <a:prstGeom prst="rect">
            <a:avLst/>
          </a:prstGeom>
        </p:spPr>
      </p:pic>
      <p:grpSp>
        <p:nvGrpSpPr>
          <p:cNvPr id="16" name="Google Shape;206;p19"/>
          <p:cNvGrpSpPr/>
          <p:nvPr/>
        </p:nvGrpSpPr>
        <p:grpSpPr>
          <a:xfrm>
            <a:off x="3124200" y="2311275"/>
            <a:ext cx="3048000" cy="2046450"/>
            <a:chOff x="747863" y="1058700"/>
            <a:chExt cx="1671900" cy="1751175"/>
          </a:xfrm>
        </p:grpSpPr>
        <p:sp>
          <p:nvSpPr>
            <p:cNvPr id="17" name="Google Shape;207;p19"/>
            <p:cNvSpPr/>
            <p:nvPr/>
          </p:nvSpPr>
          <p:spPr>
            <a:xfrm>
              <a:off x="892600" y="1419075"/>
              <a:ext cx="1390800" cy="13908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lgn="ctr"/>
              <a:r>
                <a:rPr lang="en-US" sz="1100">
                  <a:solidFill>
                    <a:schemeClr val="bg1"/>
                  </a:solidFill>
                </a:rPr>
                <a:t>Jika gulungan pada rangkaian terdiri dari beberapa gulungan, senilai N pada area yang sama, maka ФB melewati satu gulungan, maka ggl akan terinduksi ke tiap tiap gulungan</a:t>
              </a:r>
              <a:endParaRPr sz="1100">
                <a:solidFill>
                  <a:schemeClr val="bg1"/>
                </a:solidFill>
              </a:endParaRPr>
            </a:p>
          </p:txBody>
        </p:sp>
        <p:sp>
          <p:nvSpPr>
            <p:cNvPr id="18"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ra Sans Extra Condensed Medium"/>
                <a:ea typeface="Fira Sans Extra Condensed Medium"/>
                <a:cs typeface="Fira Sans Extra Condensed Medium"/>
                <a:sym typeface="Fira Sans Extra Condensed Medium"/>
              </a:endParaRPr>
            </a:p>
          </p:txBody>
        </p:sp>
      </p:grpSp>
      <p:pic>
        <p:nvPicPr>
          <p:cNvPr id="21" name="Picture 20"/>
          <p:cNvPicPr/>
          <p:nvPr/>
        </p:nvPicPr>
        <p:blipFill>
          <a:blip r:embed="rId7"/>
          <a:stretch>
            <a:fillRect/>
          </a:stretch>
        </p:blipFill>
        <p:spPr>
          <a:xfrm>
            <a:off x="6172200" y="3055170"/>
            <a:ext cx="1676400" cy="811980"/>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8491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1219200" y="209550"/>
            <a:ext cx="8237700" cy="246900"/>
          </a:xfrm>
          <a:prstGeom prst="rect">
            <a:avLst/>
          </a:prstGeom>
        </p:spPr>
        <p:txBody>
          <a:bodyPr spcFirstLastPara="1" wrap="square" lIns="91425" tIns="91425" rIns="91425" bIns="91425" anchor="ctr" anchorCtr="0">
            <a:noAutofit/>
          </a:bodyPr>
          <a:lstStyle/>
          <a:p>
            <a:pPr lvl="0"/>
            <a:r>
              <a:rPr lang="en-US" b="1" smtClean="0"/>
              <a:t>BUNYI HUKUM FARADAY</a:t>
            </a:r>
            <a:endParaRPr b="1"/>
          </a:p>
        </p:txBody>
      </p:sp>
      <p:pic>
        <p:nvPicPr>
          <p:cNvPr id="27" name="Picture 26" descr="download.png"/>
          <p:cNvPicPr>
            <a:picLocks noChangeAspect="1"/>
          </p:cNvPicPr>
          <p:nvPr/>
        </p:nvPicPr>
        <p:blipFill>
          <a:blip r:embed="rId3"/>
          <a:stretch>
            <a:fillRect/>
          </a:stretch>
        </p:blipFill>
        <p:spPr>
          <a:xfrm>
            <a:off x="0" y="0"/>
            <a:ext cx="1271752" cy="806029"/>
          </a:xfrm>
          <a:prstGeom prst="rect">
            <a:avLst/>
          </a:prstGeom>
        </p:spPr>
      </p:pic>
      <p:pic>
        <p:nvPicPr>
          <p:cNvPr id="28" name="Picture 2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9" name="Picture 28" descr="fkip unila.png"/>
          <p:cNvPicPr>
            <a:picLocks noChangeAspect="1"/>
          </p:cNvPicPr>
          <p:nvPr/>
        </p:nvPicPr>
        <p:blipFill>
          <a:blip r:embed="rId5"/>
          <a:stretch>
            <a:fillRect/>
          </a:stretch>
        </p:blipFill>
        <p:spPr>
          <a:xfrm>
            <a:off x="8503362" y="0"/>
            <a:ext cx="640638" cy="640638"/>
          </a:xfrm>
          <a:prstGeom prst="rect">
            <a:avLst/>
          </a:prstGeom>
        </p:spPr>
      </p:pic>
      <p:grpSp>
        <p:nvGrpSpPr>
          <p:cNvPr id="10" name="Google Shape;206;p19"/>
          <p:cNvGrpSpPr/>
          <p:nvPr/>
        </p:nvGrpSpPr>
        <p:grpSpPr>
          <a:xfrm>
            <a:off x="533400" y="1058700"/>
            <a:ext cx="7543800" cy="3265651"/>
            <a:chOff x="747863" y="1058700"/>
            <a:chExt cx="3146295" cy="2474966"/>
          </a:xfrm>
        </p:grpSpPr>
        <p:sp>
          <p:nvSpPr>
            <p:cNvPr id="11" name="Google Shape;207;p19"/>
            <p:cNvSpPr/>
            <p:nvPr/>
          </p:nvSpPr>
          <p:spPr>
            <a:xfrm>
              <a:off x="892600" y="1419075"/>
              <a:ext cx="1390800" cy="13908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r>
                <a:rPr lang="en-US" sz="1100">
                  <a:solidFill>
                    <a:schemeClr val="bg1"/>
                  </a:solidFill>
                </a:rPr>
                <a:t>Secara umum Setiap perubahan medan magnet pada kumparan akan menyebabkan gaya gerak listrik (GGL) Induksi yang sebanding dengan laju perubahan fluks</a:t>
              </a:r>
            </a:p>
          </p:txBody>
        </p:sp>
        <p:sp>
          <p:nvSpPr>
            <p:cNvPr id="15"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ra Sans Extra Condensed Medium"/>
                <a:ea typeface="Fira Sans Extra Condensed Medium"/>
                <a:cs typeface="Fira Sans Extra Condensed Medium"/>
                <a:sym typeface="Fira Sans Extra Condensed Medium"/>
              </a:endParaRPr>
            </a:p>
          </p:txBody>
        </p:sp>
        <p:sp>
          <p:nvSpPr>
            <p:cNvPr id="16" name="Google Shape;207;p19"/>
            <p:cNvSpPr/>
            <p:nvPr/>
          </p:nvSpPr>
          <p:spPr>
            <a:xfrm>
              <a:off x="2503358" y="1339154"/>
              <a:ext cx="1390800" cy="219451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fontAlgn="base"/>
              <a:r>
                <a:rPr lang="en-US" sz="1100">
                  <a:solidFill>
                    <a:schemeClr val="bg1"/>
                  </a:solidFill>
                </a:rPr>
                <a:t>Berikut dibawah ini adalah beberapa faktor yang dapat mempengaruhi besar kecilnya Gaya Gerak Listrik (GGL).</a:t>
              </a:r>
            </a:p>
            <a:p>
              <a:pPr lvl="0" fontAlgn="base"/>
              <a:r>
                <a:rPr lang="en-US" sz="1100" smtClean="0">
                  <a:solidFill>
                    <a:schemeClr val="bg1"/>
                  </a:solidFill>
                </a:rPr>
                <a:t>1. Jumlah </a:t>
              </a:r>
              <a:r>
                <a:rPr lang="en-US" sz="1100">
                  <a:solidFill>
                    <a:schemeClr val="bg1"/>
                  </a:solidFill>
                </a:rPr>
                <a:t>lilitan pada kumparan, semakin banyak lilitan pada kumparan semakin besar </a:t>
              </a:r>
            </a:p>
            <a:p>
              <a:pPr fontAlgn="base"/>
              <a:r>
                <a:rPr lang="en-US" sz="1100">
                  <a:solidFill>
                    <a:schemeClr val="bg1"/>
                  </a:solidFill>
                </a:rPr>
                <a:t>tegangan yang diinduksikan.</a:t>
              </a:r>
            </a:p>
            <a:p>
              <a:pPr lvl="0" fontAlgn="base"/>
              <a:r>
                <a:rPr lang="en-US" sz="1100" smtClean="0">
                  <a:solidFill>
                    <a:schemeClr val="bg1"/>
                  </a:solidFill>
                </a:rPr>
                <a:t>2. Kecepatan </a:t>
              </a:r>
              <a:r>
                <a:rPr lang="en-US" sz="1100">
                  <a:solidFill>
                    <a:schemeClr val="bg1"/>
                  </a:solidFill>
                </a:rPr>
                <a:t>gerak medan magnet, semakin cepat garis gaya medan magnet atau fluks yang mengenai konduktornya semakin besar pula tegangan induksinya.</a:t>
              </a:r>
            </a:p>
            <a:p>
              <a:pPr lvl="0" fontAlgn="base"/>
              <a:r>
                <a:rPr lang="en-US" sz="1100" smtClean="0">
                  <a:solidFill>
                    <a:schemeClr val="bg1"/>
                  </a:solidFill>
                </a:rPr>
                <a:t>3. Jumlah </a:t>
              </a:r>
              <a:r>
                <a:rPr lang="en-US" sz="1100">
                  <a:solidFill>
                    <a:schemeClr val="bg1"/>
                  </a:solidFill>
                </a:rPr>
                <a:t>garis gaya medan magnet atau fluks, semakin besar jumlah garis gaya medan </a:t>
              </a:r>
            </a:p>
            <a:p>
              <a:pPr fontAlgn="base"/>
              <a:r>
                <a:rPr lang="en-US" sz="1100">
                  <a:solidFill>
                    <a:schemeClr val="bg1"/>
                  </a:solidFill>
                </a:rPr>
                <a:t>magnet atau fluks yang mengenai konduktor, semakin besar juga tegangan induksinya.</a:t>
              </a:r>
            </a:p>
            <a:p>
              <a:r>
                <a:rPr lang="en-US" sz="1100">
                  <a:solidFill>
                    <a:schemeClr val="bg1"/>
                  </a:solidFill>
                </a:rPr>
                <a:t> </a:t>
              </a:r>
            </a:p>
          </p:txBody>
        </p:sp>
      </p:grpSp>
    </p:spTree>
    <p:extLst>
      <p:ext uri="{BB962C8B-B14F-4D97-AF65-F5344CB8AC3E}">
        <p14:creationId xmlns:p14="http://schemas.microsoft.com/office/powerpoint/2010/main" val="143192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1219200" y="209550"/>
            <a:ext cx="8237700" cy="246900"/>
          </a:xfrm>
          <a:prstGeom prst="rect">
            <a:avLst/>
          </a:prstGeom>
        </p:spPr>
        <p:txBody>
          <a:bodyPr spcFirstLastPara="1" wrap="square" lIns="91425" tIns="91425" rIns="91425" bIns="91425" anchor="ctr" anchorCtr="0">
            <a:noAutofit/>
          </a:bodyPr>
          <a:lstStyle/>
          <a:p>
            <a:pPr lvl="0"/>
            <a:r>
              <a:rPr lang="en-US" b="1" smtClean="0"/>
              <a:t>GGL INDUKSI DAN HUKUM FARADAY</a:t>
            </a:r>
            <a:endParaRPr lang="en-US"/>
          </a:p>
        </p:txBody>
      </p:sp>
      <p:grpSp>
        <p:nvGrpSpPr>
          <p:cNvPr id="206" name="Google Shape;206;p19"/>
          <p:cNvGrpSpPr/>
          <p:nvPr/>
        </p:nvGrpSpPr>
        <p:grpSpPr>
          <a:xfrm>
            <a:off x="533400" y="1058700"/>
            <a:ext cx="3200400" cy="2275049"/>
            <a:chOff x="747863" y="1058700"/>
            <a:chExt cx="2065288" cy="2275049"/>
          </a:xfrm>
        </p:grpSpPr>
        <p:sp>
          <p:nvSpPr>
            <p:cNvPr id="207" name="Google Shape;207;p19"/>
            <p:cNvSpPr/>
            <p:nvPr/>
          </p:nvSpPr>
          <p:spPr>
            <a:xfrm>
              <a:off x="892600" y="1419074"/>
              <a:ext cx="1920551" cy="191467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algn="ctr"/>
              <a:r>
                <a:rPr lang="en-US" sz="1100">
                  <a:solidFill>
                    <a:schemeClr val="bg1"/>
                  </a:solidFill>
                </a:rPr>
                <a:t>Ggl adalah usaha yang dilakukan per satuan muatan untuk menghasilkan arus induksi (untuk memindahkan elektron induksi yang menyebabkan arus). Arus induksi adalah arus yang dihasilkan dalam loop kawat dan proses memproduksi arus dan ggl disebut induksi</a:t>
              </a:r>
              <a:r>
                <a:rPr lang="en-US" sz="1100" smtClean="0">
                  <a:solidFill>
                    <a:schemeClr val="bg1"/>
                  </a:solidFill>
                </a:rPr>
                <a:t>.</a:t>
              </a:r>
              <a:endParaRPr lang="en-US" sz="1100">
                <a:solidFill>
                  <a:schemeClr val="bg1"/>
                </a:solidFill>
              </a:endParaRPr>
            </a:p>
          </p:txBody>
        </p:sp>
        <p:sp>
          <p:nvSpPr>
            <p:cNvPr id="208"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lvl="0" algn="ctr"/>
              <a:endParaRPr lang="en-US">
                <a:solidFill>
                  <a:schemeClr val="accent1"/>
                </a:solidFill>
                <a:latin typeface="Fira Sans Extra Condensed Medium" charset="0"/>
                <a:ea typeface="Fira Sans Extra Condensed Medium"/>
                <a:cs typeface="Fira Sans Extra Condensed Medium"/>
                <a:sym typeface="Fira Sans Extra Condensed Medium"/>
              </a:endParaRPr>
            </a:p>
          </p:txBody>
        </p:sp>
      </p:grpSp>
      <p:pic>
        <p:nvPicPr>
          <p:cNvPr id="27" name="Picture 26" descr="download.png"/>
          <p:cNvPicPr>
            <a:picLocks noChangeAspect="1"/>
          </p:cNvPicPr>
          <p:nvPr/>
        </p:nvPicPr>
        <p:blipFill>
          <a:blip r:embed="rId3"/>
          <a:stretch>
            <a:fillRect/>
          </a:stretch>
        </p:blipFill>
        <p:spPr>
          <a:xfrm>
            <a:off x="0" y="0"/>
            <a:ext cx="1271752" cy="806029"/>
          </a:xfrm>
          <a:prstGeom prst="rect">
            <a:avLst/>
          </a:prstGeom>
        </p:spPr>
      </p:pic>
      <p:pic>
        <p:nvPicPr>
          <p:cNvPr id="28" name="Picture 2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9" name="Picture 28" descr="fkip unila.png"/>
          <p:cNvPicPr>
            <a:picLocks noChangeAspect="1"/>
          </p:cNvPicPr>
          <p:nvPr/>
        </p:nvPicPr>
        <p:blipFill>
          <a:blip r:embed="rId5"/>
          <a:stretch>
            <a:fillRect/>
          </a:stretch>
        </p:blipFill>
        <p:spPr>
          <a:xfrm>
            <a:off x="8503362" y="0"/>
            <a:ext cx="640638" cy="640638"/>
          </a:xfrm>
          <a:prstGeom prst="rect">
            <a:avLst/>
          </a:prstGeom>
        </p:spPr>
      </p:pic>
      <p:grpSp>
        <p:nvGrpSpPr>
          <p:cNvPr id="13" name="Google Shape;206;p19"/>
          <p:cNvGrpSpPr/>
          <p:nvPr/>
        </p:nvGrpSpPr>
        <p:grpSpPr>
          <a:xfrm>
            <a:off x="3886200" y="1058701"/>
            <a:ext cx="3124201" cy="1741649"/>
            <a:chOff x="747863" y="1058700"/>
            <a:chExt cx="2490495" cy="2757655"/>
          </a:xfrm>
        </p:grpSpPr>
        <p:sp>
          <p:nvSpPr>
            <p:cNvPr id="14" name="Google Shape;207;p19"/>
            <p:cNvSpPr/>
            <p:nvPr/>
          </p:nvSpPr>
          <p:spPr>
            <a:xfrm>
              <a:off x="892600" y="1419074"/>
              <a:ext cx="2345758" cy="2397281"/>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algn="ctr"/>
              <a:r>
                <a:rPr lang="en-US" sz="1100">
                  <a:solidFill>
                    <a:schemeClr val="bg1"/>
                  </a:solidFill>
                </a:rPr>
                <a:t>Hukum Faraday menerangkan tentang percobaannya dan tanda negatif dari laju perubahan terhadap waktu dari fluks magnetik melalui permukaan, Φ , sama dengan ggl disekitar lingkaran atau loop yang tertutup dan dibatasi oleh suatu permukaan. </a:t>
              </a:r>
              <a:endParaRPr lang="en-US" sz="1100">
                <a:solidFill>
                  <a:schemeClr val="bg1"/>
                </a:solidFill>
              </a:endParaRPr>
            </a:p>
          </p:txBody>
        </p:sp>
        <p:sp>
          <p:nvSpPr>
            <p:cNvPr id="15"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lvl="0" algn="ctr"/>
              <a:endParaRPr lang="en-US">
                <a:solidFill>
                  <a:schemeClr val="accent1"/>
                </a:solidFill>
                <a:latin typeface="Fira Sans Extra Condensed Medium" charset="0"/>
                <a:ea typeface="Fira Sans Extra Condensed Medium"/>
                <a:cs typeface="Fira Sans Extra Condensed Medium"/>
                <a:sym typeface="Fira Sans Extra Condensed Medium"/>
              </a:endParaRPr>
            </a:p>
          </p:txBody>
        </p:sp>
      </p:grpSp>
      <p:pic>
        <p:nvPicPr>
          <p:cNvPr id="16" name="Picture 15"/>
          <p:cNvPicPr/>
          <p:nvPr/>
        </p:nvPicPr>
        <p:blipFill>
          <a:blip r:embed="rId6"/>
          <a:stretch>
            <a:fillRect/>
          </a:stretch>
        </p:blipFill>
        <p:spPr>
          <a:xfrm>
            <a:off x="4106182" y="3067049"/>
            <a:ext cx="1657350" cy="266700"/>
          </a:xfrm>
          <a:prstGeom prst="rect">
            <a:avLst/>
          </a:prstGeom>
        </p:spPr>
      </p:pic>
      <p:pic>
        <p:nvPicPr>
          <p:cNvPr id="17" name="Picture 16"/>
          <p:cNvPicPr/>
          <p:nvPr/>
        </p:nvPicPr>
        <p:blipFill>
          <a:blip r:embed="rId7"/>
          <a:stretch>
            <a:fillRect/>
          </a:stretch>
        </p:blipFill>
        <p:spPr>
          <a:xfrm>
            <a:off x="4106182" y="3565345"/>
            <a:ext cx="1009650" cy="533400"/>
          </a:xfrm>
          <a:prstGeom prst="rect">
            <a:avLst/>
          </a:prstGeom>
        </p:spPr>
      </p:pic>
      <p:pic>
        <p:nvPicPr>
          <p:cNvPr id="22" name="Picture 21"/>
          <p:cNvPicPr/>
          <p:nvPr/>
        </p:nvPicPr>
        <p:blipFill>
          <a:blip r:embed="rId8"/>
          <a:stretch>
            <a:fillRect/>
          </a:stretch>
        </p:blipFill>
        <p:spPr>
          <a:xfrm>
            <a:off x="4132671" y="4130316"/>
            <a:ext cx="1371600" cy="400050"/>
          </a:xfrm>
          <a:prstGeom prst="rect">
            <a:avLst/>
          </a:prstGeom>
        </p:spPr>
      </p:pic>
    </p:spTree>
    <p:extLst>
      <p:ext uri="{BB962C8B-B14F-4D97-AF65-F5344CB8AC3E}">
        <p14:creationId xmlns:p14="http://schemas.microsoft.com/office/powerpoint/2010/main" val="146176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1219200" y="209550"/>
            <a:ext cx="8237700" cy="246900"/>
          </a:xfrm>
          <a:prstGeom prst="rect">
            <a:avLst/>
          </a:prstGeom>
        </p:spPr>
        <p:txBody>
          <a:bodyPr spcFirstLastPara="1" wrap="square" lIns="91425" tIns="91425" rIns="91425" bIns="91425" anchor="ctr" anchorCtr="0">
            <a:noAutofit/>
          </a:bodyPr>
          <a:lstStyle/>
          <a:p>
            <a:pPr lvl="0"/>
            <a:r>
              <a:rPr lang="en-US" b="1" smtClean="0"/>
              <a:t>FLUKS MAGNET</a:t>
            </a:r>
            <a:endParaRPr b="1"/>
          </a:p>
        </p:txBody>
      </p:sp>
      <p:grpSp>
        <p:nvGrpSpPr>
          <p:cNvPr id="206" name="Google Shape;206;p19"/>
          <p:cNvGrpSpPr/>
          <p:nvPr/>
        </p:nvGrpSpPr>
        <p:grpSpPr>
          <a:xfrm>
            <a:off x="533400" y="1058700"/>
            <a:ext cx="3048000" cy="2122649"/>
            <a:chOff x="747863" y="1058700"/>
            <a:chExt cx="1966941" cy="2122649"/>
          </a:xfrm>
        </p:grpSpPr>
        <p:sp>
          <p:nvSpPr>
            <p:cNvPr id="207" name="Google Shape;207;p19"/>
            <p:cNvSpPr/>
            <p:nvPr/>
          </p:nvSpPr>
          <p:spPr>
            <a:xfrm>
              <a:off x="892600" y="1419074"/>
              <a:ext cx="1822204" cy="176227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algn="ctr"/>
              <a:r>
                <a:rPr lang="en-US" sz="1100">
                  <a:solidFill>
                    <a:schemeClr val="bg1"/>
                  </a:solidFill>
                </a:rPr>
                <a:t>Fluks magnetik berkaitan dengan jumlah garis medan magnet yang melalui luasan yang telah diketahui. Medan magnet tersebut tegak lurus terhadap luasan yang dibatasi oleh rangkaian sederhana yang terbuat dari suatu lilitan kawat</a:t>
              </a:r>
              <a:endParaRPr lang="en-US" sz="1100">
                <a:solidFill>
                  <a:schemeClr val="bg1"/>
                </a:solidFill>
              </a:endParaRPr>
            </a:p>
          </p:txBody>
        </p:sp>
        <p:sp>
          <p:nvSpPr>
            <p:cNvPr id="208" name="Google Shape;208;p19"/>
            <p:cNvSpPr txBox="1"/>
            <p:nvPr/>
          </p:nvSpPr>
          <p:spPr>
            <a:xfrm>
              <a:off x="747863" y="1058700"/>
              <a:ext cx="1671900" cy="331800"/>
            </a:xfrm>
            <a:prstGeom prst="rect">
              <a:avLst/>
            </a:prstGeom>
            <a:noFill/>
            <a:ln>
              <a:noFill/>
            </a:ln>
          </p:spPr>
          <p:txBody>
            <a:bodyPr spcFirstLastPara="1" wrap="square" lIns="91425" tIns="91425" rIns="91425" bIns="91425" anchor="ctr" anchorCtr="0">
              <a:noAutofit/>
            </a:bodyPr>
            <a:lstStyle/>
            <a:p>
              <a:pPr lvl="0" algn="ctr"/>
              <a:endParaRPr lang="en-US">
                <a:solidFill>
                  <a:schemeClr val="accent1"/>
                </a:solidFill>
                <a:latin typeface="Fira Sans Extra Condensed Medium" charset="0"/>
                <a:ea typeface="Fira Sans Extra Condensed Medium"/>
                <a:cs typeface="Fira Sans Extra Condensed Medium"/>
                <a:sym typeface="Fira Sans Extra Condensed Medium"/>
              </a:endParaRPr>
            </a:p>
          </p:txBody>
        </p:sp>
      </p:grpSp>
      <p:pic>
        <p:nvPicPr>
          <p:cNvPr id="27" name="Picture 26" descr="download.png"/>
          <p:cNvPicPr>
            <a:picLocks noChangeAspect="1"/>
          </p:cNvPicPr>
          <p:nvPr/>
        </p:nvPicPr>
        <p:blipFill>
          <a:blip r:embed="rId3"/>
          <a:stretch>
            <a:fillRect/>
          </a:stretch>
        </p:blipFill>
        <p:spPr>
          <a:xfrm>
            <a:off x="0" y="0"/>
            <a:ext cx="1271752" cy="806029"/>
          </a:xfrm>
          <a:prstGeom prst="rect">
            <a:avLst/>
          </a:prstGeom>
        </p:spPr>
      </p:pic>
      <p:pic>
        <p:nvPicPr>
          <p:cNvPr id="28" name="Picture 27"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9" name="Picture 28" descr="fkip unila.png"/>
          <p:cNvPicPr>
            <a:picLocks noChangeAspect="1"/>
          </p:cNvPicPr>
          <p:nvPr/>
        </p:nvPicPr>
        <p:blipFill>
          <a:blip r:embed="rId5"/>
          <a:stretch>
            <a:fillRect/>
          </a:stretch>
        </p:blipFill>
        <p:spPr>
          <a:xfrm>
            <a:off x="8503362" y="0"/>
            <a:ext cx="640638" cy="640638"/>
          </a:xfrm>
          <a:prstGeom prst="rect">
            <a:avLst/>
          </a:prstGeom>
        </p:spPr>
      </p:pic>
      <p:pic>
        <p:nvPicPr>
          <p:cNvPr id="17" name="Picture 16"/>
          <p:cNvPicPr/>
          <p:nvPr/>
        </p:nvPicPr>
        <p:blipFill>
          <a:blip r:embed="rId6"/>
          <a:stretch>
            <a:fillRect/>
          </a:stretch>
        </p:blipFill>
        <p:spPr>
          <a:xfrm>
            <a:off x="3962400" y="1504950"/>
            <a:ext cx="1143000" cy="533400"/>
          </a:xfrm>
          <a:prstGeom prst="rect">
            <a:avLst/>
          </a:prstGeom>
        </p:spPr>
      </p:pic>
      <p:pic>
        <p:nvPicPr>
          <p:cNvPr id="18" name="Picture 17"/>
          <p:cNvPicPr/>
          <p:nvPr/>
        </p:nvPicPr>
        <p:blipFill>
          <a:blip r:embed="rId7"/>
          <a:stretch>
            <a:fillRect/>
          </a:stretch>
        </p:blipFill>
        <p:spPr>
          <a:xfrm>
            <a:off x="4114800" y="2114550"/>
            <a:ext cx="2772488" cy="585864"/>
          </a:xfrm>
          <a:prstGeom prst="rect">
            <a:avLst/>
          </a:prstGeom>
        </p:spPr>
      </p:pic>
    </p:spTree>
    <p:extLst>
      <p:ext uri="{BB962C8B-B14F-4D97-AF65-F5344CB8AC3E}">
        <p14:creationId xmlns:p14="http://schemas.microsoft.com/office/powerpoint/2010/main" val="243202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0" name="Picture 19" descr="download.png"/>
          <p:cNvPicPr>
            <a:picLocks noChangeAspect="1"/>
          </p:cNvPicPr>
          <p:nvPr/>
        </p:nvPicPr>
        <p:blipFill>
          <a:blip r:embed="rId3"/>
          <a:stretch>
            <a:fillRect/>
          </a:stretch>
        </p:blipFill>
        <p:spPr>
          <a:xfrm>
            <a:off x="0" y="0"/>
            <a:ext cx="1271752" cy="806029"/>
          </a:xfrm>
          <a:prstGeom prst="rect">
            <a:avLst/>
          </a:prstGeom>
        </p:spPr>
      </p:pic>
      <p:pic>
        <p:nvPicPr>
          <p:cNvPr id="21" name="Picture 20" descr="Program Kampus Merdeka – Universitas Kristen Maranatha"/>
          <p:cNvPicPr>
            <a:picLocks noChangeAspect="1" noChangeArrowheads="1"/>
          </p:cNvPicPr>
          <p:nvPr/>
        </p:nvPicPr>
        <p:blipFill>
          <a:blip r:embed="rId4"/>
          <a:srcRect/>
          <a:stretch>
            <a:fillRect/>
          </a:stretch>
        </p:blipFill>
        <p:spPr bwMode="auto">
          <a:xfrm>
            <a:off x="945930" y="126124"/>
            <a:ext cx="1096865" cy="617613"/>
          </a:xfrm>
          <a:prstGeom prst="rect">
            <a:avLst/>
          </a:prstGeom>
          <a:noFill/>
        </p:spPr>
      </p:pic>
      <p:pic>
        <p:nvPicPr>
          <p:cNvPr id="22" name="Picture 21" descr="fkip unila.png"/>
          <p:cNvPicPr>
            <a:picLocks noChangeAspect="1"/>
          </p:cNvPicPr>
          <p:nvPr/>
        </p:nvPicPr>
        <p:blipFill>
          <a:blip r:embed="rId5"/>
          <a:stretch>
            <a:fillRect/>
          </a:stretch>
        </p:blipFill>
        <p:spPr>
          <a:xfrm>
            <a:off x="8503362" y="0"/>
            <a:ext cx="640638" cy="640638"/>
          </a:xfrm>
          <a:prstGeom prst="rect">
            <a:avLst/>
          </a:prstGeom>
        </p:spPr>
      </p:pic>
      <p:pic>
        <p:nvPicPr>
          <p:cNvPr id="49156" name="Picture 4" descr="Pin by Georgia Kokkin on LIBRO MAGICO | Book gif, Animated book, Animated  love images"/>
          <p:cNvPicPr>
            <a:picLocks noChangeAspect="1" noChangeArrowheads="1" noCrop="1"/>
          </p:cNvPicPr>
          <p:nvPr/>
        </p:nvPicPr>
        <p:blipFill>
          <a:blip r:embed="rId6"/>
          <a:srcRect/>
          <a:stretch>
            <a:fillRect/>
          </a:stretch>
        </p:blipFill>
        <p:spPr bwMode="auto">
          <a:xfrm>
            <a:off x="0" y="2571750"/>
            <a:ext cx="2915691" cy="2266950"/>
          </a:xfrm>
          <a:prstGeom prst="rect">
            <a:avLst/>
          </a:prstGeom>
          <a:noFill/>
        </p:spPr>
      </p:pic>
      <p:pic>
        <p:nvPicPr>
          <p:cNvPr id="49158" name="Picture 6" descr="Animasi Pembelajaran – E-Learning Fisika SMA Kelas 11"/>
          <p:cNvPicPr>
            <a:picLocks noChangeAspect="1" noChangeArrowheads="1" noCrop="1"/>
          </p:cNvPicPr>
          <p:nvPr/>
        </p:nvPicPr>
        <p:blipFill>
          <a:blip r:embed="rId7"/>
          <a:srcRect/>
          <a:stretch>
            <a:fillRect/>
          </a:stretch>
        </p:blipFill>
        <p:spPr bwMode="auto">
          <a:xfrm>
            <a:off x="6400800" y="4231936"/>
            <a:ext cx="2743200" cy="911564"/>
          </a:xfrm>
          <a:prstGeom prst="rect">
            <a:avLst/>
          </a:prstGeom>
          <a:noFill/>
        </p:spPr>
      </p:pic>
      <p:sp>
        <p:nvSpPr>
          <p:cNvPr id="2" name="Cloud Callout 1"/>
          <p:cNvSpPr/>
          <p:nvPr/>
        </p:nvSpPr>
        <p:spPr>
          <a:xfrm>
            <a:off x="1219200" y="1504950"/>
            <a:ext cx="6553200" cy="2286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TERIMA KASIH </a:t>
            </a:r>
          </a:p>
          <a:p>
            <a:pPr algn="ct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65154746"/>
      </p:ext>
    </p:extLst>
  </p:cSld>
  <p:clrMapOvr>
    <a:masterClrMapping/>
  </p:clrMapOvr>
</p:sld>
</file>

<file path=ppt/theme/theme1.xml><?xml version="1.0" encoding="utf-8"?>
<a:theme xmlns:a="http://schemas.openxmlformats.org/drawingml/2006/main" name="Digital Literacy Skills Infographics by Slidesgo">
  <a:themeElements>
    <a:clrScheme name="Simple Light">
      <a:dk1>
        <a:srgbClr val="000000"/>
      </a:dk1>
      <a:lt1>
        <a:srgbClr val="FFFFFF"/>
      </a:lt1>
      <a:dk2>
        <a:srgbClr val="153674"/>
      </a:dk2>
      <a:lt2>
        <a:srgbClr val="768BE4"/>
      </a:lt2>
      <a:accent1>
        <a:srgbClr val="A8B6D8"/>
      </a:accent1>
      <a:accent2>
        <a:srgbClr val="BEA388"/>
      </a:accent2>
      <a:accent3>
        <a:srgbClr val="947150"/>
      </a:accent3>
      <a:accent4>
        <a:srgbClr val="574832"/>
      </a:accent4>
      <a:accent5>
        <a:srgbClr val="858585"/>
      </a:accent5>
      <a:accent6>
        <a:srgbClr val="B8B8B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376</Words>
  <Application>Microsoft Office PowerPoint</Application>
  <PresentationFormat>On-screen Show (16:9)</PresentationFormat>
  <Paragraphs>33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vt:lpstr>
      <vt:lpstr>Times New Roman</vt:lpstr>
      <vt:lpstr>Fira Sans Extra Condensed SemiBold</vt:lpstr>
      <vt:lpstr>Arial</vt:lpstr>
      <vt:lpstr>Fira Sans Extra Condensed Medium</vt:lpstr>
      <vt:lpstr>Digital Literacy Skills Infographics by Slidesgo</vt:lpstr>
      <vt:lpstr>HUKUM FARADAY </vt:lpstr>
      <vt:lpstr>Latar Belakang</vt:lpstr>
      <vt:lpstr>Rumusan Masalah dan Tujuan</vt:lpstr>
      <vt:lpstr>HUKUM FARADAY</vt:lpstr>
      <vt:lpstr>PowerPoint Presentation</vt:lpstr>
      <vt:lpstr>BUNYI HUKUM FARADAY</vt:lpstr>
      <vt:lpstr>GGL INDUKSI DAN HUKUM FARADAY</vt:lpstr>
      <vt:lpstr>FLUKS MAGNET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 Skills Infographics</dc:title>
  <dc:creator>user</dc:creator>
  <cp:lastModifiedBy>Windows User</cp:lastModifiedBy>
  <cp:revision>35</cp:revision>
  <dcterms:modified xsi:type="dcterms:W3CDTF">2022-06-29T09:12:40Z</dcterms:modified>
</cp:coreProperties>
</file>