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7"/>
  </p:notesMasterIdLst>
  <p:sldIdLst>
    <p:sldId id="256" r:id="rId2"/>
    <p:sldId id="257" r:id="rId3"/>
    <p:sldId id="258" r:id="rId4"/>
    <p:sldId id="330" r:id="rId5"/>
    <p:sldId id="314" r:id="rId6"/>
    <p:sldId id="277" r:id="rId7"/>
    <p:sldId id="289" r:id="rId8"/>
    <p:sldId id="331" r:id="rId9"/>
    <p:sldId id="313" r:id="rId10"/>
    <p:sldId id="332" r:id="rId11"/>
    <p:sldId id="319" r:id="rId12"/>
    <p:sldId id="333" r:id="rId13"/>
    <p:sldId id="259" r:id="rId14"/>
    <p:sldId id="334" r:id="rId15"/>
    <p:sldId id="318" r:id="rId16"/>
    <p:sldId id="324" r:id="rId17"/>
    <p:sldId id="325" r:id="rId18"/>
    <p:sldId id="326" r:id="rId19"/>
    <p:sldId id="327" r:id="rId20"/>
    <p:sldId id="328" r:id="rId21"/>
    <p:sldId id="329" r:id="rId22"/>
    <p:sldId id="320" r:id="rId23"/>
    <p:sldId id="322" r:id="rId24"/>
    <p:sldId id="323" r:id="rId25"/>
    <p:sldId id="285" r:id="rId26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Fredoka One" panose="020B0604020202020204" charset="0"/>
      <p:regular r:id="rId37"/>
    </p:embeddedFont>
    <p:embeddedFont>
      <p:font typeface="Oxygen" panose="02000503000000000000" pitchFamily="2" charset="0"/>
      <p:regular r:id="rId38"/>
      <p:bold r:id="rId39"/>
    </p:embeddedFont>
    <p:embeddedFont>
      <p:font typeface="Roboto Condensed Light" panose="02000000000000000000" pitchFamily="2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117501-6AB9-4713-A996-EF22B73E1697}">
  <a:tblStyle styleId="{08117501-6AB9-4713-A996-EF22B73E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7" d="100"/>
          <a:sy n="77" d="100"/>
        </p:scale>
        <p:origin x="1122" y="126"/>
      </p:cViewPr>
      <p:guideLst>
        <p:guide orient="horz" pos="162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6" name="Google Shape;17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278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547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375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107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g99f2f57a7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5" name="Google Shape;3655;g99f2f57a7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933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g99f2f57a7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5" name="Google Shape;3655;g99f2f57a7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71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g99f2f57a7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5" name="Google Shape;3655;g99f2f57a7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444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g99f2f57a7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5" name="Google Shape;3655;g99f2f57a7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929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g99f2f57a7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5" name="Google Shape;3655;g99f2f57a7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02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4" name="Google Shape;1804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g99f2f57a7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5" name="Google Shape;3655;g99f2f57a7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22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g99f2f57a7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5" name="Google Shape;3655;g99f2f57a7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909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g99f2f57a7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5" name="Google Shape;3655;g99f2f57a7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9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g99f2f57a7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5" name="Google Shape;3655;g99f2f57a7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377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g99f2f57a7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5" name="Google Shape;3655;g99f2f57a7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005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3" name="Google Shape;3673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4" name="Google Shape;3674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67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20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" name="Google Shape;3267;gda8856a75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8" name="Google Shape;3268;gda8856a75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0" name="Google Shape;3800;gbd6c00e73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1" name="Google Shape;3801;gbd6c00e73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0" name="Google Shape;3800;gbd6c00e73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1" name="Google Shape;3801;gbd6c00e73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166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22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-2508752" y="-1993629"/>
            <a:ext cx="7236064" cy="7372971"/>
          </a:xfrm>
          <a:custGeom>
            <a:avLst/>
            <a:gdLst/>
            <a:ahLst/>
            <a:cxnLst/>
            <a:rect l="l" t="t" r="r" b="b"/>
            <a:pathLst>
              <a:path w="30761" h="31343" extrusionOk="0">
                <a:moveTo>
                  <a:pt x="25462" y="1"/>
                </a:moveTo>
                <a:cubicBezTo>
                  <a:pt x="25003" y="1"/>
                  <a:pt x="24504" y="84"/>
                  <a:pt x="23962" y="262"/>
                </a:cubicBezTo>
                <a:cubicBezTo>
                  <a:pt x="22714" y="644"/>
                  <a:pt x="21848" y="1706"/>
                  <a:pt x="21270" y="2862"/>
                </a:cubicBezTo>
                <a:cubicBezTo>
                  <a:pt x="20785" y="3728"/>
                  <a:pt x="20693" y="5740"/>
                  <a:pt x="19919" y="6421"/>
                </a:cubicBezTo>
                <a:cubicBezTo>
                  <a:pt x="19549" y="6724"/>
                  <a:pt x="19197" y="6855"/>
                  <a:pt x="18859" y="6855"/>
                </a:cubicBezTo>
                <a:cubicBezTo>
                  <a:pt x="16740" y="6855"/>
                  <a:pt x="15176" y="1692"/>
                  <a:pt x="13183" y="1603"/>
                </a:cubicBezTo>
                <a:cubicBezTo>
                  <a:pt x="13116" y="1599"/>
                  <a:pt x="13051" y="1598"/>
                  <a:pt x="12987" y="1598"/>
                </a:cubicBezTo>
                <a:cubicBezTo>
                  <a:pt x="9937" y="1598"/>
                  <a:pt x="10508" y="5882"/>
                  <a:pt x="11357" y="7762"/>
                </a:cubicBezTo>
                <a:cubicBezTo>
                  <a:pt x="11842" y="8917"/>
                  <a:pt x="12420" y="10072"/>
                  <a:pt x="13276" y="11134"/>
                </a:cubicBezTo>
                <a:cubicBezTo>
                  <a:pt x="13956" y="12094"/>
                  <a:pt x="15205" y="12867"/>
                  <a:pt x="15586" y="14116"/>
                </a:cubicBezTo>
                <a:cubicBezTo>
                  <a:pt x="16357" y="16711"/>
                  <a:pt x="14815" y="17501"/>
                  <a:pt x="12974" y="17501"/>
                </a:cubicBezTo>
                <a:cubicBezTo>
                  <a:pt x="11807" y="17501"/>
                  <a:pt x="10520" y="17184"/>
                  <a:pt x="9624" y="16808"/>
                </a:cubicBezTo>
                <a:cubicBezTo>
                  <a:pt x="8752" y="16450"/>
                  <a:pt x="7859" y="16277"/>
                  <a:pt x="6986" y="16277"/>
                </a:cubicBezTo>
                <a:cubicBezTo>
                  <a:pt x="4586" y="16277"/>
                  <a:pt x="2333" y="17587"/>
                  <a:pt x="1062" y="19985"/>
                </a:cubicBezTo>
                <a:cubicBezTo>
                  <a:pt x="0" y="22203"/>
                  <a:pt x="93" y="25472"/>
                  <a:pt x="1248" y="27783"/>
                </a:cubicBezTo>
                <a:cubicBezTo>
                  <a:pt x="1953" y="29293"/>
                  <a:pt x="2762" y="29890"/>
                  <a:pt x="3534" y="29890"/>
                </a:cubicBezTo>
                <a:cubicBezTo>
                  <a:pt x="4978" y="29890"/>
                  <a:pt x="6291" y="27799"/>
                  <a:pt x="6540" y="25669"/>
                </a:cubicBezTo>
                <a:cubicBezTo>
                  <a:pt x="6754" y="23757"/>
                  <a:pt x="7623" y="23083"/>
                  <a:pt x="8725" y="23083"/>
                </a:cubicBezTo>
                <a:cubicBezTo>
                  <a:pt x="10121" y="23083"/>
                  <a:pt x="11892" y="24164"/>
                  <a:pt x="13183" y="25184"/>
                </a:cubicBezTo>
                <a:cubicBezTo>
                  <a:pt x="14106" y="25895"/>
                  <a:pt x="14783" y="26188"/>
                  <a:pt x="15317" y="26188"/>
                </a:cubicBezTo>
                <a:cubicBezTo>
                  <a:pt x="16736" y="26188"/>
                  <a:pt x="17148" y="24117"/>
                  <a:pt x="18474" y="22295"/>
                </a:cubicBezTo>
                <a:cubicBezTo>
                  <a:pt x="19049" y="21552"/>
                  <a:pt x="19836" y="21252"/>
                  <a:pt x="20692" y="21252"/>
                </a:cubicBezTo>
                <a:cubicBezTo>
                  <a:pt x="22710" y="21252"/>
                  <a:pt x="25108" y="22925"/>
                  <a:pt x="25984" y="24410"/>
                </a:cubicBezTo>
                <a:cubicBezTo>
                  <a:pt x="26655" y="25669"/>
                  <a:pt x="26944" y="27010"/>
                  <a:pt x="27336" y="28454"/>
                </a:cubicBezTo>
                <a:cubicBezTo>
                  <a:pt x="27624" y="29227"/>
                  <a:pt x="27624" y="30671"/>
                  <a:pt x="28006" y="31342"/>
                </a:cubicBezTo>
                <a:lnTo>
                  <a:pt x="28099" y="31146"/>
                </a:lnTo>
                <a:cubicBezTo>
                  <a:pt x="28129" y="31161"/>
                  <a:pt x="28159" y="31168"/>
                  <a:pt x="28189" y="31168"/>
                </a:cubicBezTo>
                <a:cubicBezTo>
                  <a:pt x="28548" y="31168"/>
                  <a:pt x="28887" y="30143"/>
                  <a:pt x="29069" y="29609"/>
                </a:cubicBezTo>
                <a:cubicBezTo>
                  <a:pt x="30502" y="24802"/>
                  <a:pt x="29935" y="19315"/>
                  <a:pt x="30409" y="14311"/>
                </a:cubicBezTo>
                <a:cubicBezTo>
                  <a:pt x="30760" y="10859"/>
                  <a:pt x="30710" y="1"/>
                  <a:pt x="254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4801044" y="4513495"/>
            <a:ext cx="1231155" cy="1179107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 flipH="1">
            <a:off x="7592635" y="3478533"/>
            <a:ext cx="2241432" cy="2283840"/>
            <a:chOff x="5510175" y="238275"/>
            <a:chExt cx="2841932" cy="2895701"/>
          </a:xfrm>
        </p:grpSpPr>
        <p:sp>
          <p:nvSpPr>
            <p:cNvPr id="12" name="Google Shape;12;p2"/>
            <p:cNvSpPr/>
            <p:nvPr/>
          </p:nvSpPr>
          <p:spPr>
            <a:xfrm>
              <a:off x="5510175" y="238275"/>
              <a:ext cx="2841932" cy="2895701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74125" y="2413353"/>
              <a:ext cx="160200" cy="180987"/>
            </a:xfrm>
            <a:custGeom>
              <a:avLst/>
              <a:gdLst/>
              <a:ahLst/>
              <a:cxnLst/>
              <a:rect l="l" t="t" r="r" b="b"/>
              <a:pathLst>
                <a:path w="1734" h="1959" extrusionOk="0">
                  <a:moveTo>
                    <a:pt x="991" y="1"/>
                  </a:moveTo>
                  <a:cubicBezTo>
                    <a:pt x="816" y="1"/>
                    <a:pt x="681" y="104"/>
                    <a:pt x="578" y="249"/>
                  </a:cubicBezTo>
                  <a:cubicBezTo>
                    <a:pt x="568" y="258"/>
                    <a:pt x="557" y="279"/>
                    <a:pt x="537" y="300"/>
                  </a:cubicBezTo>
                  <a:cubicBezTo>
                    <a:pt x="351" y="320"/>
                    <a:pt x="217" y="465"/>
                    <a:pt x="145" y="650"/>
                  </a:cubicBezTo>
                  <a:cubicBezTo>
                    <a:pt x="0" y="1012"/>
                    <a:pt x="0" y="1393"/>
                    <a:pt x="248" y="1703"/>
                  </a:cubicBezTo>
                  <a:cubicBezTo>
                    <a:pt x="381" y="1873"/>
                    <a:pt x="606" y="1959"/>
                    <a:pt x="825" y="1959"/>
                  </a:cubicBezTo>
                  <a:cubicBezTo>
                    <a:pt x="910" y="1959"/>
                    <a:pt x="995" y="1946"/>
                    <a:pt x="1073" y="1920"/>
                  </a:cubicBezTo>
                  <a:cubicBezTo>
                    <a:pt x="1373" y="1837"/>
                    <a:pt x="1630" y="1579"/>
                    <a:pt x="1692" y="1269"/>
                  </a:cubicBezTo>
                  <a:cubicBezTo>
                    <a:pt x="1733" y="1074"/>
                    <a:pt x="1713" y="898"/>
                    <a:pt x="1661" y="733"/>
                  </a:cubicBezTo>
                  <a:cubicBezTo>
                    <a:pt x="1692" y="547"/>
                    <a:pt x="1579" y="362"/>
                    <a:pt x="1424" y="258"/>
                  </a:cubicBezTo>
                  <a:cubicBezTo>
                    <a:pt x="1393" y="228"/>
                    <a:pt x="1362" y="187"/>
                    <a:pt x="1331" y="145"/>
                  </a:cubicBezTo>
                  <a:cubicBezTo>
                    <a:pt x="1259" y="52"/>
                    <a:pt x="1104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5264" y="2369284"/>
              <a:ext cx="134516" cy="124261"/>
            </a:xfrm>
            <a:custGeom>
              <a:avLst/>
              <a:gdLst/>
              <a:ahLst/>
              <a:cxnLst/>
              <a:rect l="l" t="t" r="r" b="b"/>
              <a:pathLst>
                <a:path w="1456" h="1345" extrusionOk="0">
                  <a:moveTo>
                    <a:pt x="894" y="0"/>
                  </a:moveTo>
                  <a:cubicBezTo>
                    <a:pt x="878" y="0"/>
                    <a:pt x="862" y="1"/>
                    <a:pt x="846" y="3"/>
                  </a:cubicBezTo>
                  <a:cubicBezTo>
                    <a:pt x="733" y="13"/>
                    <a:pt x="630" y="55"/>
                    <a:pt x="537" y="107"/>
                  </a:cubicBezTo>
                  <a:cubicBezTo>
                    <a:pt x="496" y="127"/>
                    <a:pt x="465" y="137"/>
                    <a:pt x="434" y="158"/>
                  </a:cubicBezTo>
                  <a:cubicBezTo>
                    <a:pt x="321" y="240"/>
                    <a:pt x="238" y="343"/>
                    <a:pt x="186" y="478"/>
                  </a:cubicBezTo>
                  <a:cubicBezTo>
                    <a:pt x="176" y="488"/>
                    <a:pt x="156" y="509"/>
                    <a:pt x="145" y="529"/>
                  </a:cubicBezTo>
                  <a:cubicBezTo>
                    <a:pt x="1" y="746"/>
                    <a:pt x="104" y="1056"/>
                    <a:pt x="321" y="1189"/>
                  </a:cubicBezTo>
                  <a:cubicBezTo>
                    <a:pt x="351" y="1200"/>
                    <a:pt x="383" y="1221"/>
                    <a:pt x="413" y="1231"/>
                  </a:cubicBezTo>
                  <a:cubicBezTo>
                    <a:pt x="475" y="1272"/>
                    <a:pt x="537" y="1313"/>
                    <a:pt x="619" y="1324"/>
                  </a:cubicBezTo>
                  <a:cubicBezTo>
                    <a:pt x="733" y="1344"/>
                    <a:pt x="836" y="1344"/>
                    <a:pt x="950" y="1344"/>
                  </a:cubicBezTo>
                  <a:cubicBezTo>
                    <a:pt x="1197" y="1344"/>
                    <a:pt x="1435" y="1127"/>
                    <a:pt x="1424" y="870"/>
                  </a:cubicBezTo>
                  <a:cubicBezTo>
                    <a:pt x="1424" y="808"/>
                    <a:pt x="1414" y="756"/>
                    <a:pt x="1403" y="705"/>
                  </a:cubicBezTo>
                  <a:cubicBezTo>
                    <a:pt x="1455" y="509"/>
                    <a:pt x="1393" y="282"/>
                    <a:pt x="1218" y="178"/>
                  </a:cubicBezTo>
                  <a:cubicBezTo>
                    <a:pt x="1144" y="77"/>
                    <a:pt x="1029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625844" y="1755831"/>
              <a:ext cx="99132" cy="115392"/>
            </a:xfrm>
            <a:custGeom>
              <a:avLst/>
              <a:gdLst/>
              <a:ahLst/>
              <a:cxnLst/>
              <a:rect l="l" t="t" r="r" b="b"/>
              <a:pathLst>
                <a:path w="1073" h="1249" extrusionOk="0">
                  <a:moveTo>
                    <a:pt x="484" y="0"/>
                  </a:moveTo>
                  <a:cubicBezTo>
                    <a:pt x="227" y="0"/>
                    <a:pt x="0" y="217"/>
                    <a:pt x="0" y="485"/>
                  </a:cubicBezTo>
                  <a:cubicBezTo>
                    <a:pt x="0" y="588"/>
                    <a:pt x="41" y="681"/>
                    <a:pt x="103" y="764"/>
                  </a:cubicBezTo>
                  <a:lnTo>
                    <a:pt x="103" y="774"/>
                  </a:lnTo>
                  <a:cubicBezTo>
                    <a:pt x="103" y="1032"/>
                    <a:pt x="319" y="1248"/>
                    <a:pt x="578" y="1248"/>
                  </a:cubicBezTo>
                  <a:cubicBezTo>
                    <a:pt x="846" y="1248"/>
                    <a:pt x="1062" y="1032"/>
                    <a:pt x="1062" y="774"/>
                  </a:cubicBezTo>
                  <a:cubicBezTo>
                    <a:pt x="1062" y="599"/>
                    <a:pt x="1073" y="423"/>
                    <a:pt x="980" y="269"/>
                  </a:cubicBezTo>
                  <a:cubicBezTo>
                    <a:pt x="876" y="83"/>
                    <a:pt x="69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flipH="1">
            <a:off x="8587918" y="272431"/>
            <a:ext cx="458032" cy="801281"/>
            <a:chOff x="2458950" y="394315"/>
            <a:chExt cx="267012" cy="467110"/>
          </a:xfrm>
        </p:grpSpPr>
        <p:sp>
          <p:nvSpPr>
            <p:cNvPr id="27" name="Google Shape;27;p2"/>
            <p:cNvSpPr/>
            <p:nvPr/>
          </p:nvSpPr>
          <p:spPr>
            <a:xfrm>
              <a:off x="2637962" y="394315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 flipH="1">
            <a:off x="1318103" y="599275"/>
            <a:ext cx="211171" cy="242778"/>
            <a:chOff x="2084367" y="2625888"/>
            <a:chExt cx="211171" cy="242778"/>
          </a:xfrm>
        </p:grpSpPr>
        <p:sp>
          <p:nvSpPr>
            <p:cNvPr id="32" name="Google Shape;32;p2"/>
            <p:cNvSpPr/>
            <p:nvPr/>
          </p:nvSpPr>
          <p:spPr>
            <a:xfrm>
              <a:off x="2119678" y="2802384"/>
              <a:ext cx="85335" cy="66281"/>
            </a:xfrm>
            <a:custGeom>
              <a:avLst/>
              <a:gdLst/>
              <a:ahLst/>
              <a:cxnLst/>
              <a:rect l="l" t="t" r="r" b="b"/>
              <a:pathLst>
                <a:path w="4065" h="3157" extrusionOk="0">
                  <a:moveTo>
                    <a:pt x="2032" y="0"/>
                  </a:moveTo>
                  <a:cubicBezTo>
                    <a:pt x="1" y="0"/>
                    <a:pt x="1" y="3157"/>
                    <a:pt x="2032" y="3157"/>
                  </a:cubicBezTo>
                  <a:cubicBezTo>
                    <a:pt x="4065" y="3157"/>
                    <a:pt x="4065" y="0"/>
                    <a:pt x="2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084367" y="2625888"/>
              <a:ext cx="85335" cy="66302"/>
            </a:xfrm>
            <a:custGeom>
              <a:avLst/>
              <a:gdLst/>
              <a:ahLst/>
              <a:cxnLst/>
              <a:rect l="l" t="t" r="r" b="b"/>
              <a:pathLst>
                <a:path w="4065" h="3158" extrusionOk="0">
                  <a:moveTo>
                    <a:pt x="2033" y="1"/>
                  </a:moveTo>
                  <a:cubicBezTo>
                    <a:pt x="1" y="1"/>
                    <a:pt x="1" y="3157"/>
                    <a:pt x="2033" y="3157"/>
                  </a:cubicBezTo>
                  <a:cubicBezTo>
                    <a:pt x="4065" y="3157"/>
                    <a:pt x="4065" y="1"/>
                    <a:pt x="2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214297" y="2670227"/>
              <a:ext cx="81241" cy="74847"/>
            </a:xfrm>
            <a:custGeom>
              <a:avLst/>
              <a:gdLst/>
              <a:ahLst/>
              <a:cxnLst/>
              <a:rect l="l" t="t" r="r" b="b"/>
              <a:pathLst>
                <a:path w="3870" h="3565" extrusionOk="0">
                  <a:moveTo>
                    <a:pt x="2147" y="1"/>
                  </a:moveTo>
                  <a:cubicBezTo>
                    <a:pt x="1742" y="1"/>
                    <a:pt x="1337" y="153"/>
                    <a:pt x="1032" y="457"/>
                  </a:cubicBezTo>
                  <a:cubicBezTo>
                    <a:pt x="888" y="591"/>
                    <a:pt x="754" y="736"/>
                    <a:pt x="610" y="880"/>
                  </a:cubicBezTo>
                  <a:cubicBezTo>
                    <a:pt x="1" y="1478"/>
                    <a:pt x="1" y="2499"/>
                    <a:pt x="610" y="3108"/>
                  </a:cubicBezTo>
                  <a:cubicBezTo>
                    <a:pt x="914" y="3412"/>
                    <a:pt x="1321" y="3564"/>
                    <a:pt x="1728" y="3564"/>
                  </a:cubicBezTo>
                  <a:cubicBezTo>
                    <a:pt x="2134" y="3564"/>
                    <a:pt x="2539" y="3412"/>
                    <a:pt x="2838" y="3108"/>
                  </a:cubicBezTo>
                  <a:cubicBezTo>
                    <a:pt x="2982" y="2964"/>
                    <a:pt x="3127" y="2829"/>
                    <a:pt x="3260" y="2685"/>
                  </a:cubicBezTo>
                  <a:cubicBezTo>
                    <a:pt x="3869" y="2077"/>
                    <a:pt x="3869" y="1066"/>
                    <a:pt x="3260" y="457"/>
                  </a:cubicBezTo>
                  <a:cubicBezTo>
                    <a:pt x="2956" y="153"/>
                    <a:pt x="2552" y="1"/>
                    <a:pt x="2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flipH="1">
            <a:off x="251690" y="248679"/>
            <a:ext cx="469882" cy="778495"/>
            <a:chOff x="3330825" y="1367375"/>
            <a:chExt cx="280075" cy="464025"/>
          </a:xfrm>
        </p:grpSpPr>
        <p:sp>
          <p:nvSpPr>
            <p:cNvPr id="36" name="Google Shape;36;p2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rgbClr val="AA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rgbClr val="AA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30825" y="1489400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rgbClr val="AA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51275" y="1367375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rgbClr val="AA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53000" y="1520100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525" y="1381525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2"/>
          <p:cNvSpPr/>
          <p:nvPr/>
        </p:nvSpPr>
        <p:spPr>
          <a:xfrm flipH="1">
            <a:off x="2029825" y="-270775"/>
            <a:ext cx="941978" cy="949101"/>
          </a:xfrm>
          <a:custGeom>
            <a:avLst/>
            <a:gdLst/>
            <a:ahLst/>
            <a:cxnLst/>
            <a:rect l="l" t="t" r="r" b="b"/>
            <a:pathLst>
              <a:path w="15606" h="15724" extrusionOk="0">
                <a:moveTo>
                  <a:pt x="12171" y="1"/>
                </a:moveTo>
                <a:cubicBezTo>
                  <a:pt x="11362" y="1"/>
                  <a:pt x="10564" y="470"/>
                  <a:pt x="10389" y="1561"/>
                </a:cubicBezTo>
                <a:cubicBezTo>
                  <a:pt x="10272" y="2229"/>
                  <a:pt x="10577" y="2768"/>
                  <a:pt x="11046" y="3108"/>
                </a:cubicBezTo>
                <a:lnTo>
                  <a:pt x="11057" y="3120"/>
                </a:lnTo>
                <a:cubicBezTo>
                  <a:pt x="11080" y="3132"/>
                  <a:pt x="11093" y="3143"/>
                  <a:pt x="11116" y="3155"/>
                </a:cubicBezTo>
                <a:cubicBezTo>
                  <a:pt x="11139" y="3179"/>
                  <a:pt x="11174" y="3213"/>
                  <a:pt x="11210" y="3237"/>
                </a:cubicBezTo>
                <a:cubicBezTo>
                  <a:pt x="11221" y="3237"/>
                  <a:pt x="11221" y="3237"/>
                  <a:pt x="11233" y="3249"/>
                </a:cubicBezTo>
                <a:cubicBezTo>
                  <a:pt x="11233" y="3249"/>
                  <a:pt x="11244" y="3249"/>
                  <a:pt x="11244" y="3260"/>
                </a:cubicBezTo>
                <a:cubicBezTo>
                  <a:pt x="10952" y="3812"/>
                  <a:pt x="10682" y="4375"/>
                  <a:pt x="10389" y="4925"/>
                </a:cubicBezTo>
                <a:cubicBezTo>
                  <a:pt x="9920" y="4738"/>
                  <a:pt x="9415" y="4633"/>
                  <a:pt x="8923" y="4633"/>
                </a:cubicBezTo>
                <a:cubicBezTo>
                  <a:pt x="7751" y="4633"/>
                  <a:pt x="6602" y="5183"/>
                  <a:pt x="6051" y="6438"/>
                </a:cubicBezTo>
                <a:cubicBezTo>
                  <a:pt x="5348" y="6144"/>
                  <a:pt x="4621" y="5899"/>
                  <a:pt x="3917" y="5594"/>
                </a:cubicBezTo>
                <a:lnTo>
                  <a:pt x="3917" y="5570"/>
                </a:lnTo>
                <a:lnTo>
                  <a:pt x="3917" y="5535"/>
                </a:lnTo>
                <a:cubicBezTo>
                  <a:pt x="3929" y="5488"/>
                  <a:pt x="3929" y="5430"/>
                  <a:pt x="3929" y="5371"/>
                </a:cubicBezTo>
                <a:lnTo>
                  <a:pt x="3929" y="5347"/>
                </a:lnTo>
                <a:cubicBezTo>
                  <a:pt x="3929" y="5289"/>
                  <a:pt x="3917" y="5230"/>
                  <a:pt x="3905" y="5172"/>
                </a:cubicBezTo>
                <a:lnTo>
                  <a:pt x="3905" y="5136"/>
                </a:lnTo>
                <a:cubicBezTo>
                  <a:pt x="3894" y="5078"/>
                  <a:pt x="3882" y="5019"/>
                  <a:pt x="3870" y="4972"/>
                </a:cubicBezTo>
                <a:cubicBezTo>
                  <a:pt x="3858" y="4914"/>
                  <a:pt x="3835" y="4867"/>
                  <a:pt x="3811" y="4808"/>
                </a:cubicBezTo>
                <a:cubicBezTo>
                  <a:pt x="3811" y="4797"/>
                  <a:pt x="3811" y="4784"/>
                  <a:pt x="3800" y="4773"/>
                </a:cubicBezTo>
                <a:lnTo>
                  <a:pt x="3730" y="4633"/>
                </a:lnTo>
                <a:cubicBezTo>
                  <a:pt x="3730" y="4620"/>
                  <a:pt x="3730" y="4620"/>
                  <a:pt x="3718" y="4609"/>
                </a:cubicBezTo>
                <a:cubicBezTo>
                  <a:pt x="3694" y="4562"/>
                  <a:pt x="3671" y="4527"/>
                  <a:pt x="3647" y="4480"/>
                </a:cubicBezTo>
                <a:cubicBezTo>
                  <a:pt x="3636" y="4480"/>
                  <a:pt x="3636" y="4468"/>
                  <a:pt x="3624" y="4456"/>
                </a:cubicBezTo>
                <a:cubicBezTo>
                  <a:pt x="3600" y="4421"/>
                  <a:pt x="3566" y="4375"/>
                  <a:pt x="3530" y="4339"/>
                </a:cubicBezTo>
                <a:cubicBezTo>
                  <a:pt x="3519" y="4328"/>
                  <a:pt x="3519" y="4316"/>
                  <a:pt x="3506" y="4316"/>
                </a:cubicBezTo>
                <a:cubicBezTo>
                  <a:pt x="3472" y="4269"/>
                  <a:pt x="3436" y="4234"/>
                  <a:pt x="3389" y="4198"/>
                </a:cubicBezTo>
                <a:cubicBezTo>
                  <a:pt x="3003" y="3823"/>
                  <a:pt x="2451" y="3612"/>
                  <a:pt x="1901" y="3612"/>
                </a:cubicBezTo>
                <a:cubicBezTo>
                  <a:pt x="1080" y="3612"/>
                  <a:pt x="294" y="4081"/>
                  <a:pt x="106" y="5172"/>
                </a:cubicBezTo>
                <a:cubicBezTo>
                  <a:pt x="0" y="5840"/>
                  <a:pt x="294" y="6379"/>
                  <a:pt x="763" y="6719"/>
                </a:cubicBezTo>
                <a:cubicBezTo>
                  <a:pt x="775" y="6719"/>
                  <a:pt x="775" y="6731"/>
                  <a:pt x="786" y="6731"/>
                </a:cubicBezTo>
                <a:cubicBezTo>
                  <a:pt x="833" y="6766"/>
                  <a:pt x="892" y="6801"/>
                  <a:pt x="951" y="6837"/>
                </a:cubicBezTo>
                <a:cubicBezTo>
                  <a:pt x="1010" y="6871"/>
                  <a:pt x="1068" y="6907"/>
                  <a:pt x="1127" y="6930"/>
                </a:cubicBezTo>
                <a:cubicBezTo>
                  <a:pt x="1138" y="6942"/>
                  <a:pt x="1162" y="6942"/>
                  <a:pt x="1185" y="6954"/>
                </a:cubicBezTo>
                <a:cubicBezTo>
                  <a:pt x="1221" y="6977"/>
                  <a:pt x="1268" y="6989"/>
                  <a:pt x="1315" y="7012"/>
                </a:cubicBezTo>
                <a:cubicBezTo>
                  <a:pt x="1338" y="7012"/>
                  <a:pt x="1361" y="7024"/>
                  <a:pt x="1373" y="7024"/>
                </a:cubicBezTo>
                <a:cubicBezTo>
                  <a:pt x="1443" y="7048"/>
                  <a:pt x="1502" y="7071"/>
                  <a:pt x="1572" y="7082"/>
                </a:cubicBezTo>
                <a:cubicBezTo>
                  <a:pt x="1643" y="7106"/>
                  <a:pt x="1701" y="7106"/>
                  <a:pt x="1771" y="7118"/>
                </a:cubicBezTo>
                <a:cubicBezTo>
                  <a:pt x="1795" y="7129"/>
                  <a:pt x="1807" y="7129"/>
                  <a:pt x="1830" y="7129"/>
                </a:cubicBezTo>
                <a:cubicBezTo>
                  <a:pt x="1877" y="7129"/>
                  <a:pt x="1924" y="7142"/>
                  <a:pt x="1982" y="7142"/>
                </a:cubicBezTo>
                <a:lnTo>
                  <a:pt x="2252" y="7142"/>
                </a:lnTo>
                <a:cubicBezTo>
                  <a:pt x="2311" y="7142"/>
                  <a:pt x="2381" y="7129"/>
                  <a:pt x="2440" y="7118"/>
                </a:cubicBezTo>
                <a:cubicBezTo>
                  <a:pt x="2463" y="7118"/>
                  <a:pt x="2487" y="7118"/>
                  <a:pt x="2498" y="7106"/>
                </a:cubicBezTo>
                <a:cubicBezTo>
                  <a:pt x="2545" y="7106"/>
                  <a:pt x="2592" y="7095"/>
                  <a:pt x="2639" y="7082"/>
                </a:cubicBezTo>
                <a:cubicBezTo>
                  <a:pt x="2662" y="7071"/>
                  <a:pt x="2686" y="7071"/>
                  <a:pt x="2698" y="7059"/>
                </a:cubicBezTo>
                <a:cubicBezTo>
                  <a:pt x="2768" y="7048"/>
                  <a:pt x="2826" y="7024"/>
                  <a:pt x="2886" y="7001"/>
                </a:cubicBezTo>
                <a:cubicBezTo>
                  <a:pt x="2897" y="7001"/>
                  <a:pt x="2897" y="6989"/>
                  <a:pt x="2897" y="6989"/>
                </a:cubicBezTo>
                <a:cubicBezTo>
                  <a:pt x="2956" y="6965"/>
                  <a:pt x="3014" y="6942"/>
                  <a:pt x="3073" y="6907"/>
                </a:cubicBezTo>
                <a:cubicBezTo>
                  <a:pt x="3084" y="6895"/>
                  <a:pt x="3108" y="6884"/>
                  <a:pt x="3120" y="6871"/>
                </a:cubicBezTo>
                <a:cubicBezTo>
                  <a:pt x="3167" y="6848"/>
                  <a:pt x="3202" y="6825"/>
                  <a:pt x="3249" y="6790"/>
                </a:cubicBezTo>
                <a:cubicBezTo>
                  <a:pt x="3261" y="6778"/>
                  <a:pt x="3272" y="6766"/>
                  <a:pt x="3295" y="6754"/>
                </a:cubicBezTo>
                <a:cubicBezTo>
                  <a:pt x="3342" y="6719"/>
                  <a:pt x="3401" y="6673"/>
                  <a:pt x="3448" y="6626"/>
                </a:cubicBezTo>
                <a:lnTo>
                  <a:pt x="3448" y="6613"/>
                </a:lnTo>
                <a:cubicBezTo>
                  <a:pt x="3495" y="6567"/>
                  <a:pt x="3542" y="6520"/>
                  <a:pt x="3577" y="6462"/>
                </a:cubicBezTo>
                <a:cubicBezTo>
                  <a:pt x="3589" y="6449"/>
                  <a:pt x="3600" y="6426"/>
                  <a:pt x="3612" y="6402"/>
                </a:cubicBezTo>
                <a:cubicBezTo>
                  <a:pt x="3636" y="6379"/>
                  <a:pt x="3659" y="6344"/>
                  <a:pt x="3683" y="6321"/>
                </a:cubicBezTo>
                <a:cubicBezTo>
                  <a:pt x="4386" y="6613"/>
                  <a:pt x="5113" y="6860"/>
                  <a:pt x="5817" y="7165"/>
                </a:cubicBezTo>
                <a:cubicBezTo>
                  <a:pt x="5804" y="7235"/>
                  <a:pt x="5781" y="7306"/>
                  <a:pt x="5770" y="7376"/>
                </a:cubicBezTo>
                <a:cubicBezTo>
                  <a:pt x="5606" y="8372"/>
                  <a:pt x="5969" y="9205"/>
                  <a:pt x="6590" y="9802"/>
                </a:cubicBezTo>
                <a:cubicBezTo>
                  <a:pt x="6109" y="10612"/>
                  <a:pt x="5734" y="11467"/>
                  <a:pt x="5289" y="12288"/>
                </a:cubicBezTo>
                <a:cubicBezTo>
                  <a:pt x="5078" y="12230"/>
                  <a:pt x="4866" y="12194"/>
                  <a:pt x="4655" y="12194"/>
                </a:cubicBezTo>
                <a:cubicBezTo>
                  <a:pt x="3847" y="12194"/>
                  <a:pt x="3050" y="12663"/>
                  <a:pt x="2873" y="13754"/>
                </a:cubicBezTo>
                <a:cubicBezTo>
                  <a:pt x="2756" y="14422"/>
                  <a:pt x="3061" y="14950"/>
                  <a:pt x="3530" y="15302"/>
                </a:cubicBezTo>
                <a:cubicBezTo>
                  <a:pt x="3530" y="15302"/>
                  <a:pt x="3542" y="15302"/>
                  <a:pt x="3542" y="15313"/>
                </a:cubicBezTo>
                <a:cubicBezTo>
                  <a:pt x="3600" y="15349"/>
                  <a:pt x="3647" y="15383"/>
                  <a:pt x="3706" y="15419"/>
                </a:cubicBezTo>
                <a:lnTo>
                  <a:pt x="3718" y="15419"/>
                </a:lnTo>
                <a:cubicBezTo>
                  <a:pt x="3764" y="15454"/>
                  <a:pt x="3823" y="15477"/>
                  <a:pt x="3882" y="15513"/>
                </a:cubicBezTo>
                <a:cubicBezTo>
                  <a:pt x="3905" y="15513"/>
                  <a:pt x="3917" y="15524"/>
                  <a:pt x="3941" y="15536"/>
                </a:cubicBezTo>
                <a:cubicBezTo>
                  <a:pt x="3988" y="15547"/>
                  <a:pt x="4035" y="15571"/>
                  <a:pt x="4081" y="15583"/>
                </a:cubicBezTo>
                <a:cubicBezTo>
                  <a:pt x="4093" y="15594"/>
                  <a:pt x="4116" y="15606"/>
                  <a:pt x="4140" y="15606"/>
                </a:cubicBezTo>
                <a:cubicBezTo>
                  <a:pt x="4199" y="15630"/>
                  <a:pt x="4269" y="15653"/>
                  <a:pt x="4327" y="15665"/>
                </a:cubicBezTo>
                <a:lnTo>
                  <a:pt x="4339" y="15665"/>
                </a:lnTo>
                <a:cubicBezTo>
                  <a:pt x="4398" y="15677"/>
                  <a:pt x="4468" y="15688"/>
                  <a:pt x="4527" y="15700"/>
                </a:cubicBezTo>
                <a:cubicBezTo>
                  <a:pt x="4550" y="15700"/>
                  <a:pt x="4574" y="15700"/>
                  <a:pt x="4585" y="15711"/>
                </a:cubicBezTo>
                <a:cubicBezTo>
                  <a:pt x="4644" y="15711"/>
                  <a:pt x="4691" y="15724"/>
                  <a:pt x="4738" y="15724"/>
                </a:cubicBezTo>
                <a:lnTo>
                  <a:pt x="5007" y="15724"/>
                </a:lnTo>
                <a:cubicBezTo>
                  <a:pt x="5078" y="15724"/>
                  <a:pt x="5137" y="15711"/>
                  <a:pt x="5207" y="15700"/>
                </a:cubicBezTo>
                <a:cubicBezTo>
                  <a:pt x="5218" y="15700"/>
                  <a:pt x="5242" y="15688"/>
                  <a:pt x="5265" y="15688"/>
                </a:cubicBezTo>
                <a:lnTo>
                  <a:pt x="5406" y="15653"/>
                </a:lnTo>
                <a:cubicBezTo>
                  <a:pt x="5429" y="15653"/>
                  <a:pt x="5441" y="15641"/>
                  <a:pt x="5465" y="15641"/>
                </a:cubicBezTo>
                <a:cubicBezTo>
                  <a:pt x="5523" y="15618"/>
                  <a:pt x="5593" y="15606"/>
                  <a:pt x="5652" y="15571"/>
                </a:cubicBezTo>
                <a:cubicBezTo>
                  <a:pt x="5711" y="15547"/>
                  <a:pt x="5770" y="15513"/>
                  <a:pt x="5828" y="15489"/>
                </a:cubicBezTo>
                <a:cubicBezTo>
                  <a:pt x="5851" y="15477"/>
                  <a:pt x="5864" y="15466"/>
                  <a:pt x="5887" y="15454"/>
                </a:cubicBezTo>
                <a:cubicBezTo>
                  <a:pt x="5922" y="15430"/>
                  <a:pt x="5969" y="15407"/>
                  <a:pt x="6004" y="15372"/>
                </a:cubicBezTo>
                <a:cubicBezTo>
                  <a:pt x="6015" y="15360"/>
                  <a:pt x="6039" y="15349"/>
                  <a:pt x="6051" y="15336"/>
                </a:cubicBezTo>
                <a:cubicBezTo>
                  <a:pt x="6109" y="15289"/>
                  <a:pt x="6156" y="15255"/>
                  <a:pt x="6203" y="15196"/>
                </a:cubicBezTo>
                <a:cubicBezTo>
                  <a:pt x="6250" y="15149"/>
                  <a:pt x="6297" y="15091"/>
                  <a:pt x="6344" y="15044"/>
                </a:cubicBezTo>
                <a:cubicBezTo>
                  <a:pt x="6356" y="15020"/>
                  <a:pt x="6367" y="15008"/>
                  <a:pt x="6379" y="14985"/>
                </a:cubicBezTo>
                <a:cubicBezTo>
                  <a:pt x="6414" y="14938"/>
                  <a:pt x="6438" y="14903"/>
                  <a:pt x="6461" y="14844"/>
                </a:cubicBezTo>
                <a:cubicBezTo>
                  <a:pt x="6473" y="14833"/>
                  <a:pt x="6484" y="14809"/>
                  <a:pt x="6497" y="14797"/>
                </a:cubicBezTo>
                <a:cubicBezTo>
                  <a:pt x="6531" y="14727"/>
                  <a:pt x="6567" y="14656"/>
                  <a:pt x="6590" y="14575"/>
                </a:cubicBezTo>
                <a:cubicBezTo>
                  <a:pt x="6614" y="14516"/>
                  <a:pt x="6625" y="14445"/>
                  <a:pt x="6649" y="14375"/>
                </a:cubicBezTo>
                <a:lnTo>
                  <a:pt x="6649" y="14340"/>
                </a:lnTo>
                <a:cubicBezTo>
                  <a:pt x="6661" y="14270"/>
                  <a:pt x="6672" y="14211"/>
                  <a:pt x="6684" y="14153"/>
                </a:cubicBezTo>
                <a:lnTo>
                  <a:pt x="6684" y="14117"/>
                </a:lnTo>
                <a:lnTo>
                  <a:pt x="6684" y="13953"/>
                </a:lnTo>
                <a:lnTo>
                  <a:pt x="6684" y="13918"/>
                </a:lnTo>
                <a:cubicBezTo>
                  <a:pt x="6684" y="13859"/>
                  <a:pt x="6684" y="13812"/>
                  <a:pt x="6672" y="13754"/>
                </a:cubicBezTo>
                <a:cubicBezTo>
                  <a:pt x="6672" y="13742"/>
                  <a:pt x="6672" y="13731"/>
                  <a:pt x="6661" y="13718"/>
                </a:cubicBezTo>
                <a:cubicBezTo>
                  <a:pt x="6649" y="13601"/>
                  <a:pt x="6614" y="13496"/>
                  <a:pt x="6578" y="13390"/>
                </a:cubicBezTo>
                <a:cubicBezTo>
                  <a:pt x="6567" y="13379"/>
                  <a:pt x="6567" y="13367"/>
                  <a:pt x="6567" y="13355"/>
                </a:cubicBezTo>
                <a:lnTo>
                  <a:pt x="6497" y="13215"/>
                </a:lnTo>
                <a:cubicBezTo>
                  <a:pt x="6484" y="13202"/>
                  <a:pt x="6484" y="13191"/>
                  <a:pt x="6484" y="13191"/>
                </a:cubicBezTo>
                <a:cubicBezTo>
                  <a:pt x="6461" y="13144"/>
                  <a:pt x="6426" y="13097"/>
                  <a:pt x="6403" y="13062"/>
                </a:cubicBezTo>
                <a:cubicBezTo>
                  <a:pt x="6403" y="13051"/>
                  <a:pt x="6391" y="13051"/>
                  <a:pt x="6391" y="13038"/>
                </a:cubicBezTo>
                <a:cubicBezTo>
                  <a:pt x="6356" y="13004"/>
                  <a:pt x="6320" y="12957"/>
                  <a:pt x="6286" y="12910"/>
                </a:cubicBezTo>
                <a:cubicBezTo>
                  <a:pt x="6286" y="12910"/>
                  <a:pt x="6273" y="12898"/>
                  <a:pt x="6273" y="12886"/>
                </a:cubicBezTo>
                <a:cubicBezTo>
                  <a:pt x="6239" y="12851"/>
                  <a:pt x="6192" y="12816"/>
                  <a:pt x="6156" y="12769"/>
                </a:cubicBezTo>
                <a:cubicBezTo>
                  <a:pt x="6098" y="12722"/>
                  <a:pt x="6039" y="12675"/>
                  <a:pt x="5969" y="12628"/>
                </a:cubicBezTo>
                <a:cubicBezTo>
                  <a:pt x="6403" y="11842"/>
                  <a:pt x="6755" y="11034"/>
                  <a:pt x="7200" y="10271"/>
                </a:cubicBezTo>
                <a:cubicBezTo>
                  <a:pt x="7211" y="10284"/>
                  <a:pt x="7235" y="10284"/>
                  <a:pt x="7247" y="10295"/>
                </a:cubicBezTo>
                <a:cubicBezTo>
                  <a:pt x="7247" y="10307"/>
                  <a:pt x="7258" y="10307"/>
                  <a:pt x="7258" y="10307"/>
                </a:cubicBezTo>
                <a:lnTo>
                  <a:pt x="7399" y="10377"/>
                </a:lnTo>
                <a:cubicBezTo>
                  <a:pt x="7422" y="10389"/>
                  <a:pt x="7435" y="10401"/>
                  <a:pt x="7446" y="10412"/>
                </a:cubicBezTo>
                <a:cubicBezTo>
                  <a:pt x="7493" y="10424"/>
                  <a:pt x="7528" y="10448"/>
                  <a:pt x="7563" y="10459"/>
                </a:cubicBezTo>
                <a:cubicBezTo>
                  <a:pt x="7587" y="10471"/>
                  <a:pt x="7599" y="10482"/>
                  <a:pt x="7610" y="10482"/>
                </a:cubicBezTo>
                <a:cubicBezTo>
                  <a:pt x="7669" y="10506"/>
                  <a:pt x="7716" y="10529"/>
                  <a:pt x="7774" y="10553"/>
                </a:cubicBezTo>
                <a:lnTo>
                  <a:pt x="7786" y="10553"/>
                </a:lnTo>
                <a:cubicBezTo>
                  <a:pt x="7833" y="10576"/>
                  <a:pt x="7891" y="10600"/>
                  <a:pt x="7938" y="10612"/>
                </a:cubicBezTo>
                <a:cubicBezTo>
                  <a:pt x="7962" y="10623"/>
                  <a:pt x="7974" y="10623"/>
                  <a:pt x="7997" y="10635"/>
                </a:cubicBezTo>
                <a:cubicBezTo>
                  <a:pt x="8032" y="10647"/>
                  <a:pt x="8079" y="10659"/>
                  <a:pt x="8115" y="10670"/>
                </a:cubicBezTo>
                <a:cubicBezTo>
                  <a:pt x="8138" y="10682"/>
                  <a:pt x="8149" y="10682"/>
                  <a:pt x="8173" y="10682"/>
                </a:cubicBezTo>
                <a:cubicBezTo>
                  <a:pt x="8220" y="10706"/>
                  <a:pt x="8279" y="10717"/>
                  <a:pt x="8337" y="10729"/>
                </a:cubicBezTo>
                <a:lnTo>
                  <a:pt x="8349" y="10729"/>
                </a:lnTo>
                <a:cubicBezTo>
                  <a:pt x="8407" y="10740"/>
                  <a:pt x="8454" y="10753"/>
                  <a:pt x="8513" y="10764"/>
                </a:cubicBezTo>
                <a:cubicBezTo>
                  <a:pt x="8537" y="10776"/>
                  <a:pt x="8548" y="10776"/>
                  <a:pt x="8571" y="10776"/>
                </a:cubicBezTo>
                <a:cubicBezTo>
                  <a:pt x="8607" y="10787"/>
                  <a:pt x="8654" y="10787"/>
                  <a:pt x="8701" y="10799"/>
                </a:cubicBezTo>
                <a:cubicBezTo>
                  <a:pt x="8712" y="10799"/>
                  <a:pt x="8735" y="10799"/>
                  <a:pt x="8748" y="10811"/>
                </a:cubicBezTo>
                <a:cubicBezTo>
                  <a:pt x="8806" y="10811"/>
                  <a:pt x="8865" y="10823"/>
                  <a:pt x="8923" y="10823"/>
                </a:cubicBezTo>
                <a:lnTo>
                  <a:pt x="8935" y="10823"/>
                </a:lnTo>
                <a:cubicBezTo>
                  <a:pt x="8993" y="10834"/>
                  <a:pt x="9052" y="10834"/>
                  <a:pt x="9111" y="10834"/>
                </a:cubicBezTo>
                <a:lnTo>
                  <a:pt x="9158" y="10834"/>
                </a:lnTo>
                <a:cubicBezTo>
                  <a:pt x="9204" y="10846"/>
                  <a:pt x="9251" y="10846"/>
                  <a:pt x="9287" y="10846"/>
                </a:cubicBezTo>
                <a:lnTo>
                  <a:pt x="9345" y="10846"/>
                </a:lnTo>
                <a:cubicBezTo>
                  <a:pt x="9404" y="10846"/>
                  <a:pt x="9462" y="10834"/>
                  <a:pt x="9521" y="10834"/>
                </a:cubicBezTo>
                <a:lnTo>
                  <a:pt x="9533" y="10834"/>
                </a:lnTo>
                <a:cubicBezTo>
                  <a:pt x="9580" y="10834"/>
                  <a:pt x="9639" y="10823"/>
                  <a:pt x="9697" y="10823"/>
                </a:cubicBezTo>
                <a:cubicBezTo>
                  <a:pt x="9709" y="10823"/>
                  <a:pt x="9733" y="10811"/>
                  <a:pt x="9744" y="10811"/>
                </a:cubicBezTo>
                <a:cubicBezTo>
                  <a:pt x="9791" y="10811"/>
                  <a:pt x="9838" y="10799"/>
                  <a:pt x="9884" y="10799"/>
                </a:cubicBezTo>
                <a:cubicBezTo>
                  <a:pt x="9897" y="10787"/>
                  <a:pt x="9908" y="10787"/>
                  <a:pt x="9931" y="10787"/>
                </a:cubicBezTo>
                <a:lnTo>
                  <a:pt x="10108" y="10753"/>
                </a:lnTo>
                <a:cubicBezTo>
                  <a:pt x="10166" y="10740"/>
                  <a:pt x="10225" y="10729"/>
                  <a:pt x="10272" y="10706"/>
                </a:cubicBezTo>
                <a:cubicBezTo>
                  <a:pt x="10295" y="10706"/>
                  <a:pt x="10307" y="10706"/>
                  <a:pt x="10319" y="10694"/>
                </a:cubicBezTo>
                <a:cubicBezTo>
                  <a:pt x="10366" y="10682"/>
                  <a:pt x="10413" y="10670"/>
                  <a:pt x="10447" y="10659"/>
                </a:cubicBezTo>
                <a:cubicBezTo>
                  <a:pt x="10459" y="10647"/>
                  <a:pt x="10483" y="10647"/>
                  <a:pt x="10494" y="10635"/>
                </a:cubicBezTo>
                <a:cubicBezTo>
                  <a:pt x="10553" y="10623"/>
                  <a:pt x="10611" y="10600"/>
                  <a:pt x="10658" y="10576"/>
                </a:cubicBezTo>
                <a:lnTo>
                  <a:pt x="10670" y="10576"/>
                </a:lnTo>
                <a:cubicBezTo>
                  <a:pt x="10717" y="10553"/>
                  <a:pt x="10764" y="10529"/>
                  <a:pt x="10822" y="10506"/>
                </a:cubicBezTo>
                <a:cubicBezTo>
                  <a:pt x="10835" y="10495"/>
                  <a:pt x="10846" y="10482"/>
                  <a:pt x="10869" y="10482"/>
                </a:cubicBezTo>
                <a:cubicBezTo>
                  <a:pt x="10905" y="10459"/>
                  <a:pt x="10940" y="10436"/>
                  <a:pt x="10987" y="10412"/>
                </a:cubicBezTo>
                <a:cubicBezTo>
                  <a:pt x="10999" y="10412"/>
                  <a:pt x="11010" y="10401"/>
                  <a:pt x="11022" y="10389"/>
                </a:cubicBezTo>
                <a:cubicBezTo>
                  <a:pt x="11080" y="10365"/>
                  <a:pt x="11127" y="10331"/>
                  <a:pt x="11174" y="10295"/>
                </a:cubicBezTo>
                <a:lnTo>
                  <a:pt x="11280" y="10225"/>
                </a:lnTo>
                <a:cubicBezTo>
                  <a:pt x="11549" y="10506"/>
                  <a:pt x="11819" y="10787"/>
                  <a:pt x="12101" y="11069"/>
                </a:cubicBezTo>
                <a:cubicBezTo>
                  <a:pt x="11948" y="11280"/>
                  <a:pt x="11843" y="11561"/>
                  <a:pt x="11784" y="11889"/>
                </a:cubicBezTo>
                <a:cubicBezTo>
                  <a:pt x="11679" y="12546"/>
                  <a:pt x="11971" y="13085"/>
                  <a:pt x="12453" y="13426"/>
                </a:cubicBezTo>
                <a:lnTo>
                  <a:pt x="12440" y="13426"/>
                </a:lnTo>
                <a:cubicBezTo>
                  <a:pt x="12453" y="13437"/>
                  <a:pt x="12453" y="13437"/>
                  <a:pt x="12464" y="13437"/>
                </a:cubicBezTo>
                <a:cubicBezTo>
                  <a:pt x="12511" y="13484"/>
                  <a:pt x="12570" y="13520"/>
                  <a:pt x="12628" y="13543"/>
                </a:cubicBezTo>
                <a:cubicBezTo>
                  <a:pt x="12628" y="13554"/>
                  <a:pt x="12628" y="13554"/>
                  <a:pt x="12640" y="13554"/>
                </a:cubicBezTo>
                <a:cubicBezTo>
                  <a:pt x="12687" y="13590"/>
                  <a:pt x="12745" y="13613"/>
                  <a:pt x="12804" y="13637"/>
                </a:cubicBezTo>
                <a:cubicBezTo>
                  <a:pt x="12828" y="13648"/>
                  <a:pt x="12839" y="13660"/>
                  <a:pt x="12862" y="13660"/>
                </a:cubicBezTo>
                <a:cubicBezTo>
                  <a:pt x="12909" y="13684"/>
                  <a:pt x="12956" y="13707"/>
                  <a:pt x="12992" y="13718"/>
                </a:cubicBezTo>
                <a:cubicBezTo>
                  <a:pt x="13015" y="13731"/>
                  <a:pt x="13039" y="13731"/>
                  <a:pt x="13050" y="13742"/>
                </a:cubicBezTo>
                <a:cubicBezTo>
                  <a:pt x="13120" y="13754"/>
                  <a:pt x="13179" y="13777"/>
                  <a:pt x="13250" y="13789"/>
                </a:cubicBezTo>
                <a:cubicBezTo>
                  <a:pt x="13250" y="13801"/>
                  <a:pt x="13261" y="13801"/>
                  <a:pt x="13261" y="13801"/>
                </a:cubicBezTo>
                <a:cubicBezTo>
                  <a:pt x="13320" y="13812"/>
                  <a:pt x="13390" y="13824"/>
                  <a:pt x="13449" y="13836"/>
                </a:cubicBezTo>
                <a:lnTo>
                  <a:pt x="13508" y="13836"/>
                </a:lnTo>
                <a:cubicBezTo>
                  <a:pt x="13555" y="13848"/>
                  <a:pt x="13613" y="13848"/>
                  <a:pt x="13660" y="13848"/>
                </a:cubicBezTo>
                <a:cubicBezTo>
                  <a:pt x="13683" y="13859"/>
                  <a:pt x="13695" y="13859"/>
                  <a:pt x="13719" y="13859"/>
                </a:cubicBezTo>
                <a:lnTo>
                  <a:pt x="13918" y="13859"/>
                </a:lnTo>
                <a:cubicBezTo>
                  <a:pt x="13930" y="13859"/>
                  <a:pt x="13930" y="13848"/>
                  <a:pt x="13930" y="13848"/>
                </a:cubicBezTo>
                <a:cubicBezTo>
                  <a:pt x="14000" y="13848"/>
                  <a:pt x="14058" y="13836"/>
                  <a:pt x="14117" y="13836"/>
                </a:cubicBezTo>
                <a:cubicBezTo>
                  <a:pt x="14141" y="13824"/>
                  <a:pt x="14164" y="13824"/>
                  <a:pt x="14188" y="13824"/>
                </a:cubicBezTo>
                <a:lnTo>
                  <a:pt x="14328" y="13789"/>
                </a:lnTo>
                <a:cubicBezTo>
                  <a:pt x="14340" y="13789"/>
                  <a:pt x="14363" y="13777"/>
                  <a:pt x="14387" y="13777"/>
                </a:cubicBezTo>
                <a:cubicBezTo>
                  <a:pt x="14446" y="13754"/>
                  <a:pt x="14504" y="13731"/>
                  <a:pt x="14574" y="13707"/>
                </a:cubicBezTo>
                <a:cubicBezTo>
                  <a:pt x="14633" y="13671"/>
                  <a:pt x="14691" y="13648"/>
                  <a:pt x="14750" y="13613"/>
                </a:cubicBezTo>
                <a:cubicBezTo>
                  <a:pt x="14762" y="13613"/>
                  <a:pt x="14785" y="13601"/>
                  <a:pt x="14797" y="13590"/>
                </a:cubicBezTo>
                <a:cubicBezTo>
                  <a:pt x="14844" y="13566"/>
                  <a:pt x="14879" y="13531"/>
                  <a:pt x="14926" y="13507"/>
                </a:cubicBezTo>
                <a:cubicBezTo>
                  <a:pt x="14938" y="13496"/>
                  <a:pt x="14962" y="13484"/>
                  <a:pt x="14973" y="13473"/>
                </a:cubicBezTo>
                <a:cubicBezTo>
                  <a:pt x="15020" y="13426"/>
                  <a:pt x="15079" y="13379"/>
                  <a:pt x="15126" y="13332"/>
                </a:cubicBezTo>
                <a:cubicBezTo>
                  <a:pt x="15173" y="13285"/>
                  <a:pt x="15219" y="13226"/>
                  <a:pt x="15254" y="13168"/>
                </a:cubicBezTo>
                <a:cubicBezTo>
                  <a:pt x="15278" y="13156"/>
                  <a:pt x="15290" y="13132"/>
                  <a:pt x="15301" y="13121"/>
                </a:cubicBezTo>
                <a:cubicBezTo>
                  <a:pt x="15324" y="13074"/>
                  <a:pt x="15360" y="13027"/>
                  <a:pt x="15384" y="12980"/>
                </a:cubicBezTo>
                <a:cubicBezTo>
                  <a:pt x="15395" y="12957"/>
                  <a:pt x="15407" y="12945"/>
                  <a:pt x="15418" y="12921"/>
                </a:cubicBezTo>
                <a:cubicBezTo>
                  <a:pt x="15454" y="12851"/>
                  <a:pt x="15489" y="12780"/>
                  <a:pt x="15512" y="12710"/>
                </a:cubicBezTo>
                <a:cubicBezTo>
                  <a:pt x="15536" y="12640"/>
                  <a:pt x="15548" y="12569"/>
                  <a:pt x="15559" y="12511"/>
                </a:cubicBezTo>
                <a:cubicBezTo>
                  <a:pt x="15571" y="12499"/>
                  <a:pt x="15571" y="12476"/>
                  <a:pt x="15571" y="12464"/>
                </a:cubicBezTo>
                <a:cubicBezTo>
                  <a:pt x="15582" y="12405"/>
                  <a:pt x="15595" y="12335"/>
                  <a:pt x="15595" y="12277"/>
                </a:cubicBezTo>
                <a:lnTo>
                  <a:pt x="15595" y="12253"/>
                </a:lnTo>
                <a:cubicBezTo>
                  <a:pt x="15606" y="12194"/>
                  <a:pt x="15606" y="12136"/>
                  <a:pt x="15606" y="12089"/>
                </a:cubicBezTo>
                <a:lnTo>
                  <a:pt x="15606" y="12054"/>
                </a:lnTo>
                <a:cubicBezTo>
                  <a:pt x="15606" y="11995"/>
                  <a:pt x="15595" y="11936"/>
                  <a:pt x="15595" y="11878"/>
                </a:cubicBezTo>
                <a:cubicBezTo>
                  <a:pt x="15582" y="11866"/>
                  <a:pt x="15582" y="11855"/>
                  <a:pt x="15582" y="11842"/>
                </a:cubicBezTo>
                <a:cubicBezTo>
                  <a:pt x="15571" y="11784"/>
                  <a:pt x="15559" y="11737"/>
                  <a:pt x="15548" y="11678"/>
                </a:cubicBezTo>
                <a:cubicBezTo>
                  <a:pt x="15536" y="11620"/>
                  <a:pt x="15512" y="11573"/>
                  <a:pt x="15501" y="11526"/>
                </a:cubicBezTo>
                <a:cubicBezTo>
                  <a:pt x="15489" y="11514"/>
                  <a:pt x="15489" y="11503"/>
                  <a:pt x="15477" y="11491"/>
                </a:cubicBezTo>
                <a:cubicBezTo>
                  <a:pt x="15465" y="11433"/>
                  <a:pt x="15442" y="11386"/>
                  <a:pt x="15418" y="11339"/>
                </a:cubicBezTo>
                <a:cubicBezTo>
                  <a:pt x="15407" y="11339"/>
                  <a:pt x="15407" y="11327"/>
                  <a:pt x="15395" y="11315"/>
                </a:cubicBezTo>
                <a:cubicBezTo>
                  <a:pt x="15371" y="11280"/>
                  <a:pt x="15348" y="11233"/>
                  <a:pt x="15324" y="11198"/>
                </a:cubicBezTo>
                <a:cubicBezTo>
                  <a:pt x="15313" y="11186"/>
                  <a:pt x="15313" y="11175"/>
                  <a:pt x="15313" y="11175"/>
                </a:cubicBezTo>
                <a:cubicBezTo>
                  <a:pt x="15278" y="11128"/>
                  <a:pt x="15243" y="11092"/>
                  <a:pt x="15207" y="11045"/>
                </a:cubicBezTo>
                <a:cubicBezTo>
                  <a:pt x="15207" y="11034"/>
                  <a:pt x="15196" y="11034"/>
                  <a:pt x="15184" y="11022"/>
                </a:cubicBezTo>
                <a:cubicBezTo>
                  <a:pt x="15149" y="10975"/>
                  <a:pt x="15113" y="10940"/>
                  <a:pt x="15079" y="10905"/>
                </a:cubicBezTo>
                <a:cubicBezTo>
                  <a:pt x="14680" y="10529"/>
                  <a:pt x="14129" y="10318"/>
                  <a:pt x="13578" y="10318"/>
                </a:cubicBezTo>
                <a:cubicBezTo>
                  <a:pt x="13261" y="10318"/>
                  <a:pt x="12933" y="10401"/>
                  <a:pt x="12664" y="10553"/>
                </a:cubicBezTo>
                <a:cubicBezTo>
                  <a:pt x="12370" y="10271"/>
                  <a:pt x="12089" y="9990"/>
                  <a:pt x="11819" y="9709"/>
                </a:cubicBezTo>
                <a:cubicBezTo>
                  <a:pt x="11843" y="9685"/>
                  <a:pt x="11854" y="9651"/>
                  <a:pt x="11878" y="9627"/>
                </a:cubicBezTo>
                <a:lnTo>
                  <a:pt x="11913" y="9591"/>
                </a:lnTo>
                <a:cubicBezTo>
                  <a:pt x="11948" y="9533"/>
                  <a:pt x="11984" y="9486"/>
                  <a:pt x="12018" y="9427"/>
                </a:cubicBezTo>
                <a:cubicBezTo>
                  <a:pt x="12054" y="9369"/>
                  <a:pt x="12089" y="9322"/>
                  <a:pt x="12112" y="9263"/>
                </a:cubicBezTo>
                <a:cubicBezTo>
                  <a:pt x="12124" y="9240"/>
                  <a:pt x="12135" y="9228"/>
                  <a:pt x="12148" y="9205"/>
                </a:cubicBezTo>
                <a:cubicBezTo>
                  <a:pt x="12159" y="9169"/>
                  <a:pt x="12182" y="9122"/>
                  <a:pt x="12206" y="9076"/>
                </a:cubicBezTo>
                <a:cubicBezTo>
                  <a:pt x="12218" y="9052"/>
                  <a:pt x="12229" y="9041"/>
                  <a:pt x="12229" y="9017"/>
                </a:cubicBezTo>
                <a:cubicBezTo>
                  <a:pt x="12265" y="8958"/>
                  <a:pt x="12288" y="8888"/>
                  <a:pt x="12312" y="8830"/>
                </a:cubicBezTo>
                <a:cubicBezTo>
                  <a:pt x="12335" y="8747"/>
                  <a:pt x="12359" y="8677"/>
                  <a:pt x="12370" y="8595"/>
                </a:cubicBezTo>
                <a:cubicBezTo>
                  <a:pt x="12382" y="8572"/>
                  <a:pt x="12382" y="8548"/>
                  <a:pt x="12393" y="8525"/>
                </a:cubicBezTo>
                <a:cubicBezTo>
                  <a:pt x="12406" y="8478"/>
                  <a:pt x="12417" y="8431"/>
                  <a:pt x="12417" y="8372"/>
                </a:cubicBezTo>
                <a:cubicBezTo>
                  <a:pt x="12429" y="8349"/>
                  <a:pt x="12429" y="8325"/>
                  <a:pt x="12440" y="8302"/>
                </a:cubicBezTo>
                <a:cubicBezTo>
                  <a:pt x="12440" y="8244"/>
                  <a:pt x="12453" y="8197"/>
                  <a:pt x="12453" y="8150"/>
                </a:cubicBezTo>
                <a:cubicBezTo>
                  <a:pt x="12464" y="8126"/>
                  <a:pt x="12464" y="8103"/>
                  <a:pt x="12464" y="8079"/>
                </a:cubicBezTo>
                <a:cubicBezTo>
                  <a:pt x="12476" y="7939"/>
                  <a:pt x="12476" y="7798"/>
                  <a:pt x="12476" y="7669"/>
                </a:cubicBezTo>
                <a:lnTo>
                  <a:pt x="12476" y="7598"/>
                </a:lnTo>
                <a:cubicBezTo>
                  <a:pt x="12464" y="7551"/>
                  <a:pt x="12464" y="7505"/>
                  <a:pt x="12464" y="7470"/>
                </a:cubicBezTo>
                <a:cubicBezTo>
                  <a:pt x="12464" y="7446"/>
                  <a:pt x="12453" y="7423"/>
                  <a:pt x="12453" y="7399"/>
                </a:cubicBezTo>
                <a:cubicBezTo>
                  <a:pt x="12453" y="7353"/>
                  <a:pt x="12440" y="7306"/>
                  <a:pt x="12429" y="7259"/>
                </a:cubicBezTo>
                <a:cubicBezTo>
                  <a:pt x="12429" y="7235"/>
                  <a:pt x="12429" y="7223"/>
                  <a:pt x="12417" y="7200"/>
                </a:cubicBezTo>
                <a:cubicBezTo>
                  <a:pt x="12393" y="7071"/>
                  <a:pt x="12359" y="6954"/>
                  <a:pt x="12323" y="6837"/>
                </a:cubicBezTo>
                <a:cubicBezTo>
                  <a:pt x="12312" y="6813"/>
                  <a:pt x="12312" y="6801"/>
                  <a:pt x="12300" y="6778"/>
                </a:cubicBezTo>
                <a:cubicBezTo>
                  <a:pt x="12288" y="6743"/>
                  <a:pt x="12265" y="6696"/>
                  <a:pt x="12253" y="6660"/>
                </a:cubicBezTo>
                <a:cubicBezTo>
                  <a:pt x="12241" y="6637"/>
                  <a:pt x="12229" y="6626"/>
                  <a:pt x="12229" y="6602"/>
                </a:cubicBezTo>
                <a:cubicBezTo>
                  <a:pt x="12206" y="6567"/>
                  <a:pt x="12195" y="6520"/>
                  <a:pt x="12171" y="6485"/>
                </a:cubicBezTo>
                <a:cubicBezTo>
                  <a:pt x="12159" y="6462"/>
                  <a:pt x="12148" y="6449"/>
                  <a:pt x="12148" y="6438"/>
                </a:cubicBezTo>
                <a:cubicBezTo>
                  <a:pt x="12089" y="6321"/>
                  <a:pt x="12018" y="6215"/>
                  <a:pt x="11948" y="6121"/>
                </a:cubicBezTo>
                <a:cubicBezTo>
                  <a:pt x="11937" y="6110"/>
                  <a:pt x="11924" y="6086"/>
                  <a:pt x="11913" y="6074"/>
                </a:cubicBezTo>
                <a:lnTo>
                  <a:pt x="11843" y="5969"/>
                </a:lnTo>
                <a:cubicBezTo>
                  <a:pt x="11819" y="5957"/>
                  <a:pt x="11807" y="5946"/>
                  <a:pt x="11796" y="5922"/>
                </a:cubicBezTo>
                <a:cubicBezTo>
                  <a:pt x="11773" y="5887"/>
                  <a:pt x="11737" y="5863"/>
                  <a:pt x="11713" y="5828"/>
                </a:cubicBezTo>
                <a:cubicBezTo>
                  <a:pt x="11702" y="5816"/>
                  <a:pt x="11690" y="5793"/>
                  <a:pt x="11679" y="5782"/>
                </a:cubicBezTo>
                <a:cubicBezTo>
                  <a:pt x="11491" y="5594"/>
                  <a:pt x="11291" y="5430"/>
                  <a:pt x="11069" y="5277"/>
                </a:cubicBezTo>
                <a:cubicBezTo>
                  <a:pt x="11362" y="4714"/>
                  <a:pt x="11632" y="4140"/>
                  <a:pt x="11937" y="3577"/>
                </a:cubicBezTo>
                <a:cubicBezTo>
                  <a:pt x="11960" y="3589"/>
                  <a:pt x="11995" y="3601"/>
                  <a:pt x="12018" y="3601"/>
                </a:cubicBezTo>
                <a:cubicBezTo>
                  <a:pt x="12089" y="3612"/>
                  <a:pt x="12148" y="3624"/>
                  <a:pt x="12218" y="3636"/>
                </a:cubicBezTo>
                <a:cubicBezTo>
                  <a:pt x="12241" y="3636"/>
                  <a:pt x="12253" y="3648"/>
                  <a:pt x="12276" y="3648"/>
                </a:cubicBezTo>
                <a:cubicBezTo>
                  <a:pt x="12323" y="3648"/>
                  <a:pt x="12382" y="3659"/>
                  <a:pt x="12429" y="3659"/>
                </a:cubicBezTo>
                <a:lnTo>
                  <a:pt x="12698" y="3659"/>
                </a:lnTo>
                <a:cubicBezTo>
                  <a:pt x="12757" y="3659"/>
                  <a:pt x="12828" y="3648"/>
                  <a:pt x="12886" y="3636"/>
                </a:cubicBezTo>
                <a:cubicBezTo>
                  <a:pt x="12909" y="3636"/>
                  <a:pt x="12933" y="3636"/>
                  <a:pt x="12945" y="3624"/>
                </a:cubicBezTo>
                <a:cubicBezTo>
                  <a:pt x="12992" y="3624"/>
                  <a:pt x="13050" y="3612"/>
                  <a:pt x="13097" y="3589"/>
                </a:cubicBezTo>
                <a:cubicBezTo>
                  <a:pt x="13109" y="3589"/>
                  <a:pt x="13133" y="3589"/>
                  <a:pt x="13156" y="3577"/>
                </a:cubicBezTo>
                <a:cubicBezTo>
                  <a:pt x="13214" y="3565"/>
                  <a:pt x="13273" y="3542"/>
                  <a:pt x="13344" y="3518"/>
                </a:cubicBezTo>
                <a:lnTo>
                  <a:pt x="13344" y="3507"/>
                </a:lnTo>
                <a:cubicBezTo>
                  <a:pt x="13402" y="3484"/>
                  <a:pt x="13461" y="3460"/>
                  <a:pt x="13519" y="3424"/>
                </a:cubicBezTo>
                <a:cubicBezTo>
                  <a:pt x="13531" y="3413"/>
                  <a:pt x="13555" y="3401"/>
                  <a:pt x="13566" y="3390"/>
                </a:cubicBezTo>
                <a:cubicBezTo>
                  <a:pt x="13613" y="3366"/>
                  <a:pt x="13648" y="3343"/>
                  <a:pt x="13695" y="3307"/>
                </a:cubicBezTo>
                <a:cubicBezTo>
                  <a:pt x="13707" y="3296"/>
                  <a:pt x="13719" y="3284"/>
                  <a:pt x="13742" y="3273"/>
                </a:cubicBezTo>
                <a:cubicBezTo>
                  <a:pt x="13789" y="3237"/>
                  <a:pt x="13847" y="3190"/>
                  <a:pt x="13894" y="3143"/>
                </a:cubicBezTo>
                <a:lnTo>
                  <a:pt x="13894" y="3132"/>
                </a:lnTo>
                <a:cubicBezTo>
                  <a:pt x="13941" y="3085"/>
                  <a:pt x="13988" y="3038"/>
                  <a:pt x="14024" y="2979"/>
                </a:cubicBezTo>
                <a:cubicBezTo>
                  <a:pt x="14047" y="2955"/>
                  <a:pt x="14058" y="2944"/>
                  <a:pt x="14070" y="2921"/>
                </a:cubicBezTo>
                <a:cubicBezTo>
                  <a:pt x="14094" y="2885"/>
                  <a:pt x="14129" y="2838"/>
                  <a:pt x="14152" y="2791"/>
                </a:cubicBezTo>
                <a:cubicBezTo>
                  <a:pt x="14164" y="2768"/>
                  <a:pt x="14176" y="2744"/>
                  <a:pt x="14188" y="2733"/>
                </a:cubicBezTo>
                <a:cubicBezTo>
                  <a:pt x="14222" y="2663"/>
                  <a:pt x="14246" y="2593"/>
                  <a:pt x="14282" y="2522"/>
                </a:cubicBezTo>
                <a:cubicBezTo>
                  <a:pt x="14305" y="2452"/>
                  <a:pt x="14316" y="2381"/>
                  <a:pt x="14328" y="2311"/>
                </a:cubicBezTo>
                <a:cubicBezTo>
                  <a:pt x="14328" y="2299"/>
                  <a:pt x="14340" y="2288"/>
                  <a:pt x="14340" y="2275"/>
                </a:cubicBezTo>
                <a:cubicBezTo>
                  <a:pt x="14352" y="2205"/>
                  <a:pt x="14363" y="2147"/>
                  <a:pt x="14363" y="2088"/>
                </a:cubicBezTo>
                <a:lnTo>
                  <a:pt x="14363" y="2053"/>
                </a:lnTo>
                <a:cubicBezTo>
                  <a:pt x="14375" y="1994"/>
                  <a:pt x="14375" y="1947"/>
                  <a:pt x="14375" y="1889"/>
                </a:cubicBezTo>
                <a:lnTo>
                  <a:pt x="14375" y="1866"/>
                </a:lnTo>
                <a:cubicBezTo>
                  <a:pt x="14375" y="1807"/>
                  <a:pt x="14363" y="1748"/>
                  <a:pt x="14363" y="1689"/>
                </a:cubicBezTo>
                <a:cubicBezTo>
                  <a:pt x="14352" y="1678"/>
                  <a:pt x="14352" y="1666"/>
                  <a:pt x="14352" y="1655"/>
                </a:cubicBezTo>
                <a:cubicBezTo>
                  <a:pt x="14340" y="1595"/>
                  <a:pt x="14328" y="1537"/>
                  <a:pt x="14316" y="1490"/>
                </a:cubicBezTo>
                <a:lnTo>
                  <a:pt x="14316" y="1478"/>
                </a:lnTo>
                <a:cubicBezTo>
                  <a:pt x="14305" y="1431"/>
                  <a:pt x="14282" y="1373"/>
                  <a:pt x="14258" y="1326"/>
                </a:cubicBezTo>
                <a:cubicBezTo>
                  <a:pt x="14258" y="1314"/>
                  <a:pt x="14258" y="1303"/>
                  <a:pt x="14246" y="1291"/>
                </a:cubicBezTo>
                <a:cubicBezTo>
                  <a:pt x="14235" y="1244"/>
                  <a:pt x="14211" y="1197"/>
                  <a:pt x="14176" y="1150"/>
                </a:cubicBezTo>
                <a:cubicBezTo>
                  <a:pt x="14176" y="1139"/>
                  <a:pt x="14176" y="1139"/>
                  <a:pt x="14164" y="1127"/>
                </a:cubicBezTo>
                <a:cubicBezTo>
                  <a:pt x="14141" y="1080"/>
                  <a:pt x="14117" y="1045"/>
                  <a:pt x="14094" y="998"/>
                </a:cubicBezTo>
                <a:cubicBezTo>
                  <a:pt x="14082" y="998"/>
                  <a:pt x="14082" y="986"/>
                  <a:pt x="14070" y="975"/>
                </a:cubicBezTo>
                <a:cubicBezTo>
                  <a:pt x="14047" y="939"/>
                  <a:pt x="14011" y="892"/>
                  <a:pt x="13977" y="857"/>
                </a:cubicBezTo>
                <a:cubicBezTo>
                  <a:pt x="13977" y="845"/>
                  <a:pt x="13964" y="834"/>
                  <a:pt x="13953" y="822"/>
                </a:cubicBezTo>
                <a:lnTo>
                  <a:pt x="13847" y="717"/>
                </a:lnTo>
                <a:cubicBezTo>
                  <a:pt x="13766" y="634"/>
                  <a:pt x="13672" y="564"/>
                  <a:pt x="13578" y="506"/>
                </a:cubicBezTo>
                <a:cubicBezTo>
                  <a:pt x="13191" y="189"/>
                  <a:pt x="12675" y="1"/>
                  <a:pt x="121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 rot="3707652" flipH="1">
            <a:off x="-291291" y="2777434"/>
            <a:ext cx="1767069" cy="870534"/>
            <a:chOff x="5928075" y="1199831"/>
            <a:chExt cx="2240310" cy="1103673"/>
          </a:xfrm>
        </p:grpSpPr>
        <p:sp>
          <p:nvSpPr>
            <p:cNvPr id="46" name="Google Shape;46;p2"/>
            <p:cNvSpPr/>
            <p:nvPr/>
          </p:nvSpPr>
          <p:spPr>
            <a:xfrm>
              <a:off x="5928075" y="1199831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400988" y="1624472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733218" y="1235015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044400" y="1329760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/>
          <p:nvPr/>
        </p:nvSpPr>
        <p:spPr>
          <a:xfrm flipH="1">
            <a:off x="5000874" y="-339700"/>
            <a:ext cx="868895" cy="778512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ctrTitle"/>
          </p:nvPr>
        </p:nvSpPr>
        <p:spPr>
          <a:xfrm flipH="1">
            <a:off x="3896475" y="147337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subTitle" idx="1"/>
          </p:nvPr>
        </p:nvSpPr>
        <p:spPr>
          <a:xfrm flipH="1">
            <a:off x="5901075" y="3406825"/>
            <a:ext cx="2524200" cy="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28"/>
          <p:cNvGrpSpPr/>
          <p:nvPr/>
        </p:nvGrpSpPr>
        <p:grpSpPr>
          <a:xfrm>
            <a:off x="-957052" y="-1069925"/>
            <a:ext cx="11590797" cy="6505198"/>
            <a:chOff x="-957052" y="-1069925"/>
            <a:chExt cx="11590797" cy="6505198"/>
          </a:xfrm>
        </p:grpSpPr>
        <p:grpSp>
          <p:nvGrpSpPr>
            <p:cNvPr id="1173" name="Google Shape;1173;p28"/>
            <p:cNvGrpSpPr/>
            <p:nvPr/>
          </p:nvGrpSpPr>
          <p:grpSpPr>
            <a:xfrm>
              <a:off x="-957052" y="-1069925"/>
              <a:ext cx="3467793" cy="3403401"/>
              <a:chOff x="-1338034" y="-231719"/>
              <a:chExt cx="6969038" cy="6839631"/>
            </a:xfrm>
          </p:grpSpPr>
          <p:sp>
            <p:nvSpPr>
              <p:cNvPr id="1174" name="Google Shape;1174;p28"/>
              <p:cNvSpPr/>
              <p:nvPr/>
            </p:nvSpPr>
            <p:spPr>
              <a:xfrm rot="5400000" flipH="1">
                <a:off x="-1273331" y="-296422"/>
                <a:ext cx="6839631" cy="6969038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5" name="Google Shape;1175;p28"/>
              <p:cNvGrpSpPr/>
              <p:nvPr/>
            </p:nvGrpSpPr>
            <p:grpSpPr>
              <a:xfrm rot="-8999843">
                <a:off x="3507775" y="2978797"/>
                <a:ext cx="1435290" cy="965508"/>
                <a:chOff x="5898017" y="1162960"/>
                <a:chExt cx="1695492" cy="1140544"/>
              </a:xfrm>
            </p:grpSpPr>
            <p:sp>
              <p:nvSpPr>
                <p:cNvPr id="1176" name="Google Shape;1176;p28"/>
                <p:cNvSpPr/>
                <p:nvPr/>
              </p:nvSpPr>
              <p:spPr>
                <a:xfrm>
                  <a:off x="5898017" y="1960377"/>
                  <a:ext cx="158260" cy="15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729" extrusionOk="0">
                      <a:moveTo>
                        <a:pt x="814" y="0"/>
                      </a:moveTo>
                      <a:cubicBezTo>
                        <a:pt x="725" y="0"/>
                        <a:pt x="637" y="23"/>
                        <a:pt x="568" y="66"/>
                      </a:cubicBezTo>
                      <a:cubicBezTo>
                        <a:pt x="444" y="138"/>
                        <a:pt x="372" y="242"/>
                        <a:pt x="341" y="375"/>
                      </a:cubicBezTo>
                      <a:cubicBezTo>
                        <a:pt x="341" y="386"/>
                        <a:pt x="330" y="396"/>
                        <a:pt x="330" y="407"/>
                      </a:cubicBezTo>
                      <a:cubicBezTo>
                        <a:pt x="330" y="399"/>
                        <a:pt x="329" y="396"/>
                        <a:pt x="328" y="396"/>
                      </a:cubicBezTo>
                      <a:cubicBezTo>
                        <a:pt x="324" y="396"/>
                        <a:pt x="318" y="412"/>
                        <a:pt x="323" y="412"/>
                      </a:cubicBezTo>
                      <a:cubicBezTo>
                        <a:pt x="324" y="412"/>
                        <a:pt x="327" y="410"/>
                        <a:pt x="330" y="407"/>
                      </a:cubicBezTo>
                      <a:lnTo>
                        <a:pt x="330" y="407"/>
                      </a:lnTo>
                      <a:cubicBezTo>
                        <a:pt x="310" y="437"/>
                        <a:pt x="289" y="478"/>
                        <a:pt x="268" y="510"/>
                      </a:cubicBezTo>
                      <a:cubicBezTo>
                        <a:pt x="217" y="613"/>
                        <a:pt x="155" y="716"/>
                        <a:pt x="103" y="819"/>
                      </a:cubicBezTo>
                      <a:cubicBezTo>
                        <a:pt x="0" y="1005"/>
                        <a:pt x="21" y="1242"/>
                        <a:pt x="176" y="1397"/>
                      </a:cubicBezTo>
                      <a:lnTo>
                        <a:pt x="279" y="1500"/>
                      </a:lnTo>
                      <a:cubicBezTo>
                        <a:pt x="330" y="1551"/>
                        <a:pt x="424" y="1603"/>
                        <a:pt x="506" y="1624"/>
                      </a:cubicBezTo>
                      <a:cubicBezTo>
                        <a:pt x="591" y="1695"/>
                        <a:pt x="696" y="1729"/>
                        <a:pt x="802" y="1729"/>
                      </a:cubicBezTo>
                      <a:cubicBezTo>
                        <a:pt x="926" y="1729"/>
                        <a:pt x="1051" y="1682"/>
                        <a:pt x="1146" y="1592"/>
                      </a:cubicBezTo>
                      <a:cubicBezTo>
                        <a:pt x="1331" y="1417"/>
                        <a:pt x="1527" y="1262"/>
                        <a:pt x="1600" y="1015"/>
                      </a:cubicBezTo>
                      <a:cubicBezTo>
                        <a:pt x="1713" y="581"/>
                        <a:pt x="1362" y="283"/>
                        <a:pt x="1052" y="66"/>
                      </a:cubicBezTo>
                      <a:cubicBezTo>
                        <a:pt x="982" y="21"/>
                        <a:pt x="897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28"/>
                <p:cNvSpPr/>
                <p:nvPr/>
              </p:nvSpPr>
              <p:spPr>
                <a:xfrm>
                  <a:off x="6434602" y="2116420"/>
                  <a:ext cx="143016" cy="18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025" extrusionOk="0">
                      <a:moveTo>
                        <a:pt x="601" y="0"/>
                      </a:moveTo>
                      <a:cubicBezTo>
                        <a:pt x="436" y="0"/>
                        <a:pt x="276" y="83"/>
                        <a:pt x="175" y="265"/>
                      </a:cubicBezTo>
                      <a:cubicBezTo>
                        <a:pt x="72" y="440"/>
                        <a:pt x="51" y="646"/>
                        <a:pt x="41" y="832"/>
                      </a:cubicBezTo>
                      <a:cubicBezTo>
                        <a:pt x="0" y="1224"/>
                        <a:pt x="10" y="1698"/>
                        <a:pt x="361" y="1946"/>
                      </a:cubicBezTo>
                      <a:cubicBezTo>
                        <a:pt x="443" y="2000"/>
                        <a:pt x="526" y="2024"/>
                        <a:pt x="608" y="2024"/>
                      </a:cubicBezTo>
                      <a:cubicBezTo>
                        <a:pt x="743" y="2024"/>
                        <a:pt x="875" y="1960"/>
                        <a:pt x="990" y="1863"/>
                      </a:cubicBezTo>
                      <a:cubicBezTo>
                        <a:pt x="1186" y="1853"/>
                        <a:pt x="1372" y="1719"/>
                        <a:pt x="1434" y="1523"/>
                      </a:cubicBezTo>
                      <a:cubicBezTo>
                        <a:pt x="1454" y="1420"/>
                        <a:pt x="1475" y="1327"/>
                        <a:pt x="1485" y="1234"/>
                      </a:cubicBezTo>
                      <a:cubicBezTo>
                        <a:pt x="1516" y="1173"/>
                        <a:pt x="1547" y="1100"/>
                        <a:pt x="1547" y="1017"/>
                      </a:cubicBezTo>
                      <a:cubicBezTo>
                        <a:pt x="1547" y="863"/>
                        <a:pt x="1475" y="749"/>
                        <a:pt x="1382" y="667"/>
                      </a:cubicBezTo>
                      <a:cubicBezTo>
                        <a:pt x="1351" y="616"/>
                        <a:pt x="1320" y="574"/>
                        <a:pt x="1279" y="522"/>
                      </a:cubicBezTo>
                      <a:cubicBezTo>
                        <a:pt x="1238" y="471"/>
                        <a:pt x="1186" y="440"/>
                        <a:pt x="1135" y="389"/>
                      </a:cubicBezTo>
                      <a:cubicBezTo>
                        <a:pt x="1124" y="347"/>
                        <a:pt x="1103" y="295"/>
                        <a:pt x="1073" y="254"/>
                      </a:cubicBezTo>
                      <a:cubicBezTo>
                        <a:pt x="951" y="91"/>
                        <a:pt x="774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28"/>
                <p:cNvSpPr/>
                <p:nvPr/>
              </p:nvSpPr>
              <p:spPr>
                <a:xfrm>
                  <a:off x="6864018" y="1933954"/>
                  <a:ext cx="156689" cy="16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734" extrusionOk="0">
                      <a:moveTo>
                        <a:pt x="1146" y="1"/>
                      </a:moveTo>
                      <a:cubicBezTo>
                        <a:pt x="1140" y="1"/>
                        <a:pt x="1134" y="1"/>
                        <a:pt x="1129" y="1"/>
                      </a:cubicBezTo>
                      <a:cubicBezTo>
                        <a:pt x="973" y="1"/>
                        <a:pt x="829" y="42"/>
                        <a:pt x="705" y="115"/>
                      </a:cubicBezTo>
                      <a:cubicBezTo>
                        <a:pt x="592" y="145"/>
                        <a:pt x="489" y="218"/>
                        <a:pt x="427" y="331"/>
                      </a:cubicBezTo>
                      <a:cubicBezTo>
                        <a:pt x="386" y="414"/>
                        <a:pt x="334" y="476"/>
                        <a:pt x="283" y="548"/>
                      </a:cubicBezTo>
                      <a:cubicBezTo>
                        <a:pt x="180" y="693"/>
                        <a:pt x="128" y="858"/>
                        <a:pt x="86" y="1023"/>
                      </a:cubicBezTo>
                      <a:cubicBezTo>
                        <a:pt x="1" y="1347"/>
                        <a:pt x="259" y="1627"/>
                        <a:pt x="559" y="1627"/>
                      </a:cubicBezTo>
                      <a:cubicBezTo>
                        <a:pt x="584" y="1627"/>
                        <a:pt x="609" y="1625"/>
                        <a:pt x="633" y="1621"/>
                      </a:cubicBezTo>
                      <a:cubicBezTo>
                        <a:pt x="726" y="1683"/>
                        <a:pt x="829" y="1734"/>
                        <a:pt x="932" y="1734"/>
                      </a:cubicBezTo>
                      <a:cubicBezTo>
                        <a:pt x="1149" y="1734"/>
                        <a:pt x="1314" y="1590"/>
                        <a:pt x="1386" y="1404"/>
                      </a:cubicBezTo>
                      <a:cubicBezTo>
                        <a:pt x="1417" y="1383"/>
                        <a:pt x="1448" y="1363"/>
                        <a:pt x="1469" y="1332"/>
                      </a:cubicBezTo>
                      <a:cubicBezTo>
                        <a:pt x="1696" y="1085"/>
                        <a:pt x="1613" y="785"/>
                        <a:pt x="1613" y="476"/>
                      </a:cubicBezTo>
                      <a:cubicBezTo>
                        <a:pt x="1613" y="223"/>
                        <a:pt x="1406" y="1"/>
                        <a:pt x="1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28"/>
                <p:cNvSpPr/>
                <p:nvPr/>
              </p:nvSpPr>
              <p:spPr>
                <a:xfrm>
                  <a:off x="7359861" y="1915384"/>
                  <a:ext cx="163988" cy="15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647" extrusionOk="0">
                      <a:moveTo>
                        <a:pt x="1056" y="1"/>
                      </a:moveTo>
                      <a:cubicBezTo>
                        <a:pt x="1034" y="1"/>
                        <a:pt x="1013" y="3"/>
                        <a:pt x="991" y="6"/>
                      </a:cubicBezTo>
                      <a:lnTo>
                        <a:pt x="960" y="6"/>
                      </a:lnTo>
                      <a:cubicBezTo>
                        <a:pt x="775" y="6"/>
                        <a:pt x="651" y="99"/>
                        <a:pt x="548" y="243"/>
                      </a:cubicBezTo>
                      <a:cubicBezTo>
                        <a:pt x="465" y="346"/>
                        <a:pt x="383" y="460"/>
                        <a:pt x="321" y="573"/>
                      </a:cubicBezTo>
                      <a:cubicBezTo>
                        <a:pt x="259" y="687"/>
                        <a:pt x="218" y="800"/>
                        <a:pt x="156" y="914"/>
                      </a:cubicBezTo>
                      <a:cubicBezTo>
                        <a:pt x="1" y="1234"/>
                        <a:pt x="186" y="1646"/>
                        <a:pt x="578" y="1646"/>
                      </a:cubicBezTo>
                      <a:cubicBezTo>
                        <a:pt x="672" y="1646"/>
                        <a:pt x="775" y="1636"/>
                        <a:pt x="878" y="1636"/>
                      </a:cubicBezTo>
                      <a:cubicBezTo>
                        <a:pt x="904" y="1641"/>
                        <a:pt x="930" y="1643"/>
                        <a:pt x="954" y="1643"/>
                      </a:cubicBezTo>
                      <a:cubicBezTo>
                        <a:pt x="1045" y="1643"/>
                        <a:pt x="1124" y="1615"/>
                        <a:pt x="1197" y="1574"/>
                      </a:cubicBezTo>
                      <a:cubicBezTo>
                        <a:pt x="1352" y="1522"/>
                        <a:pt x="1486" y="1440"/>
                        <a:pt x="1589" y="1295"/>
                      </a:cubicBezTo>
                      <a:cubicBezTo>
                        <a:pt x="1775" y="1017"/>
                        <a:pt x="1610" y="646"/>
                        <a:pt x="1517" y="357"/>
                      </a:cubicBezTo>
                      <a:cubicBezTo>
                        <a:pt x="1452" y="170"/>
                        <a:pt x="1260" y="1"/>
                        <a:pt x="10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28"/>
                <p:cNvSpPr/>
                <p:nvPr/>
              </p:nvSpPr>
              <p:spPr>
                <a:xfrm>
                  <a:off x="7171206" y="1552025"/>
                  <a:ext cx="161124" cy="14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532" extrusionOk="0">
                      <a:moveTo>
                        <a:pt x="1074" y="1"/>
                      </a:moveTo>
                      <a:cubicBezTo>
                        <a:pt x="1033" y="1"/>
                        <a:pt x="992" y="4"/>
                        <a:pt x="949" y="9"/>
                      </a:cubicBezTo>
                      <a:cubicBezTo>
                        <a:pt x="867" y="20"/>
                        <a:pt x="795" y="61"/>
                        <a:pt x="733" y="112"/>
                      </a:cubicBezTo>
                      <a:lnTo>
                        <a:pt x="733" y="102"/>
                      </a:lnTo>
                      <a:cubicBezTo>
                        <a:pt x="681" y="91"/>
                        <a:pt x="640" y="82"/>
                        <a:pt x="599" y="82"/>
                      </a:cubicBezTo>
                      <a:lnTo>
                        <a:pt x="589" y="82"/>
                      </a:lnTo>
                      <a:cubicBezTo>
                        <a:pt x="577" y="80"/>
                        <a:pt x="566" y="79"/>
                        <a:pt x="554" y="79"/>
                      </a:cubicBezTo>
                      <a:cubicBezTo>
                        <a:pt x="407" y="79"/>
                        <a:pt x="243" y="195"/>
                        <a:pt x="176" y="318"/>
                      </a:cubicBezTo>
                      <a:cubicBezTo>
                        <a:pt x="83" y="494"/>
                        <a:pt x="62" y="731"/>
                        <a:pt x="32" y="927"/>
                      </a:cubicBezTo>
                      <a:cubicBezTo>
                        <a:pt x="0" y="1102"/>
                        <a:pt x="32" y="1257"/>
                        <a:pt x="155" y="1391"/>
                      </a:cubicBezTo>
                      <a:cubicBezTo>
                        <a:pt x="247" y="1484"/>
                        <a:pt x="372" y="1532"/>
                        <a:pt x="498" y="1532"/>
                      </a:cubicBezTo>
                      <a:cubicBezTo>
                        <a:pt x="583" y="1532"/>
                        <a:pt x="668" y="1510"/>
                        <a:pt x="743" y="1464"/>
                      </a:cubicBezTo>
                      <a:cubicBezTo>
                        <a:pt x="826" y="1412"/>
                        <a:pt x="919" y="1361"/>
                        <a:pt x="1011" y="1319"/>
                      </a:cubicBezTo>
                      <a:cubicBezTo>
                        <a:pt x="1022" y="1319"/>
                        <a:pt x="1032" y="1319"/>
                        <a:pt x="1032" y="1309"/>
                      </a:cubicBezTo>
                      <a:cubicBezTo>
                        <a:pt x="1063" y="1309"/>
                        <a:pt x="1084" y="1299"/>
                        <a:pt x="1104" y="1278"/>
                      </a:cubicBezTo>
                      <a:cubicBezTo>
                        <a:pt x="1125" y="1278"/>
                        <a:pt x="1146" y="1267"/>
                        <a:pt x="1156" y="1257"/>
                      </a:cubicBezTo>
                      <a:cubicBezTo>
                        <a:pt x="1341" y="1164"/>
                        <a:pt x="1465" y="969"/>
                        <a:pt x="1589" y="814"/>
                      </a:cubicBezTo>
                      <a:cubicBezTo>
                        <a:pt x="1744" y="607"/>
                        <a:pt x="1651" y="360"/>
                        <a:pt x="1476" y="215"/>
                      </a:cubicBezTo>
                      <a:cubicBezTo>
                        <a:pt x="1465" y="185"/>
                        <a:pt x="1444" y="153"/>
                        <a:pt x="1414" y="133"/>
                      </a:cubicBezTo>
                      <a:cubicBezTo>
                        <a:pt x="1312" y="32"/>
                        <a:pt x="1199" y="1"/>
                        <a:pt x="10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28"/>
                <p:cNvSpPr/>
                <p:nvPr/>
              </p:nvSpPr>
              <p:spPr>
                <a:xfrm>
                  <a:off x="7460008" y="1266547"/>
                  <a:ext cx="133500" cy="156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694" extrusionOk="0">
                      <a:moveTo>
                        <a:pt x="564" y="1"/>
                      </a:moveTo>
                      <a:cubicBezTo>
                        <a:pt x="351" y="1"/>
                        <a:pt x="135" y="145"/>
                        <a:pt x="83" y="355"/>
                      </a:cubicBezTo>
                      <a:cubicBezTo>
                        <a:pt x="62" y="448"/>
                        <a:pt x="51" y="541"/>
                        <a:pt x="62" y="634"/>
                      </a:cubicBezTo>
                      <a:cubicBezTo>
                        <a:pt x="21" y="747"/>
                        <a:pt x="0" y="871"/>
                        <a:pt x="0" y="985"/>
                      </a:cubicBezTo>
                      <a:cubicBezTo>
                        <a:pt x="0" y="1180"/>
                        <a:pt x="72" y="1335"/>
                        <a:pt x="196" y="1490"/>
                      </a:cubicBezTo>
                      <a:cubicBezTo>
                        <a:pt x="268" y="1583"/>
                        <a:pt x="413" y="1666"/>
                        <a:pt x="526" y="1686"/>
                      </a:cubicBezTo>
                      <a:cubicBezTo>
                        <a:pt x="571" y="1691"/>
                        <a:pt x="614" y="1694"/>
                        <a:pt x="656" y="1694"/>
                      </a:cubicBezTo>
                      <a:cubicBezTo>
                        <a:pt x="787" y="1694"/>
                        <a:pt x="907" y="1669"/>
                        <a:pt x="1032" y="1614"/>
                      </a:cubicBezTo>
                      <a:cubicBezTo>
                        <a:pt x="1279" y="1510"/>
                        <a:pt x="1444" y="1212"/>
                        <a:pt x="1424" y="943"/>
                      </a:cubicBezTo>
                      <a:cubicBezTo>
                        <a:pt x="1382" y="552"/>
                        <a:pt x="1114" y="273"/>
                        <a:pt x="794" y="66"/>
                      </a:cubicBezTo>
                      <a:cubicBezTo>
                        <a:pt x="724" y="21"/>
                        <a:pt x="64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28"/>
                <p:cNvSpPr/>
                <p:nvPr/>
              </p:nvSpPr>
              <p:spPr>
                <a:xfrm>
                  <a:off x="6145217" y="1564292"/>
                  <a:ext cx="162048" cy="18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" h="1952" extrusionOk="0">
                      <a:moveTo>
                        <a:pt x="850" y="0"/>
                      </a:moveTo>
                      <a:cubicBezTo>
                        <a:pt x="689" y="0"/>
                        <a:pt x="526" y="60"/>
                        <a:pt x="381" y="154"/>
                      </a:cubicBezTo>
                      <a:cubicBezTo>
                        <a:pt x="196" y="277"/>
                        <a:pt x="103" y="504"/>
                        <a:pt x="175" y="721"/>
                      </a:cubicBezTo>
                      <a:cubicBezTo>
                        <a:pt x="41" y="979"/>
                        <a:pt x="0" y="1278"/>
                        <a:pt x="175" y="1547"/>
                      </a:cubicBezTo>
                      <a:cubicBezTo>
                        <a:pt x="335" y="1786"/>
                        <a:pt x="631" y="1952"/>
                        <a:pt x="928" y="1952"/>
                      </a:cubicBezTo>
                      <a:cubicBezTo>
                        <a:pt x="1015" y="1952"/>
                        <a:pt x="1102" y="1938"/>
                        <a:pt x="1186" y="1907"/>
                      </a:cubicBezTo>
                      <a:cubicBezTo>
                        <a:pt x="1424" y="1815"/>
                        <a:pt x="1578" y="1660"/>
                        <a:pt x="1671" y="1423"/>
                      </a:cubicBezTo>
                      <a:cubicBezTo>
                        <a:pt x="1754" y="1185"/>
                        <a:pt x="1671" y="917"/>
                        <a:pt x="1589" y="701"/>
                      </a:cubicBezTo>
                      <a:cubicBezTo>
                        <a:pt x="1495" y="463"/>
                        <a:pt x="1392" y="206"/>
                        <a:pt x="1155" y="82"/>
                      </a:cubicBezTo>
                      <a:cubicBezTo>
                        <a:pt x="1058" y="25"/>
                        <a:pt x="955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28"/>
                <p:cNvSpPr/>
                <p:nvPr/>
              </p:nvSpPr>
              <p:spPr>
                <a:xfrm>
                  <a:off x="6607338" y="1465067"/>
                  <a:ext cx="146896" cy="13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1434" extrusionOk="0">
                      <a:moveTo>
                        <a:pt x="1115" y="1"/>
                      </a:moveTo>
                      <a:cubicBezTo>
                        <a:pt x="867" y="10"/>
                        <a:pt x="640" y="93"/>
                        <a:pt x="486" y="289"/>
                      </a:cubicBezTo>
                      <a:cubicBezTo>
                        <a:pt x="300" y="310"/>
                        <a:pt x="124" y="464"/>
                        <a:pt x="73" y="650"/>
                      </a:cubicBezTo>
                      <a:cubicBezTo>
                        <a:pt x="1" y="898"/>
                        <a:pt x="135" y="1115"/>
                        <a:pt x="362" y="1218"/>
                      </a:cubicBezTo>
                      <a:cubicBezTo>
                        <a:pt x="383" y="1228"/>
                        <a:pt x="403" y="1238"/>
                        <a:pt x="413" y="1248"/>
                      </a:cubicBezTo>
                      <a:lnTo>
                        <a:pt x="537" y="1310"/>
                      </a:lnTo>
                      <a:cubicBezTo>
                        <a:pt x="671" y="1383"/>
                        <a:pt x="805" y="1434"/>
                        <a:pt x="950" y="1434"/>
                      </a:cubicBezTo>
                      <a:cubicBezTo>
                        <a:pt x="1167" y="1434"/>
                        <a:pt x="1373" y="1310"/>
                        <a:pt x="1476" y="1115"/>
                      </a:cubicBezTo>
                      <a:cubicBezTo>
                        <a:pt x="1579" y="929"/>
                        <a:pt x="1589" y="702"/>
                        <a:pt x="1589" y="485"/>
                      </a:cubicBezTo>
                      <a:cubicBezTo>
                        <a:pt x="1589" y="228"/>
                        <a:pt x="1373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28"/>
                <p:cNvSpPr/>
                <p:nvPr/>
              </p:nvSpPr>
              <p:spPr>
                <a:xfrm>
                  <a:off x="6036570" y="1207676"/>
                  <a:ext cx="149483" cy="15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726" extrusionOk="0">
                      <a:moveTo>
                        <a:pt x="830" y="0"/>
                      </a:moveTo>
                      <a:cubicBezTo>
                        <a:pt x="792" y="0"/>
                        <a:pt x="752" y="4"/>
                        <a:pt x="711" y="11"/>
                      </a:cubicBezTo>
                      <a:cubicBezTo>
                        <a:pt x="526" y="53"/>
                        <a:pt x="402" y="187"/>
                        <a:pt x="310" y="352"/>
                      </a:cubicBezTo>
                      <a:cubicBezTo>
                        <a:pt x="83" y="497"/>
                        <a:pt x="0" y="785"/>
                        <a:pt x="134" y="1012"/>
                      </a:cubicBezTo>
                      <a:cubicBezTo>
                        <a:pt x="258" y="1229"/>
                        <a:pt x="340" y="1497"/>
                        <a:pt x="557" y="1641"/>
                      </a:cubicBezTo>
                      <a:cubicBezTo>
                        <a:pt x="638" y="1687"/>
                        <a:pt x="735" y="1716"/>
                        <a:pt x="827" y="1716"/>
                      </a:cubicBezTo>
                      <a:cubicBezTo>
                        <a:pt x="840" y="1716"/>
                        <a:pt x="854" y="1715"/>
                        <a:pt x="867" y="1714"/>
                      </a:cubicBezTo>
                      <a:lnTo>
                        <a:pt x="1000" y="1714"/>
                      </a:lnTo>
                      <a:cubicBezTo>
                        <a:pt x="1037" y="1721"/>
                        <a:pt x="1075" y="1725"/>
                        <a:pt x="1112" y="1725"/>
                      </a:cubicBezTo>
                      <a:cubicBezTo>
                        <a:pt x="1374" y="1725"/>
                        <a:pt x="1618" y="1539"/>
                        <a:pt x="1609" y="1249"/>
                      </a:cubicBezTo>
                      <a:cubicBezTo>
                        <a:pt x="1599" y="868"/>
                        <a:pt x="1465" y="548"/>
                        <a:pt x="1259" y="238"/>
                      </a:cubicBezTo>
                      <a:cubicBezTo>
                        <a:pt x="1148" y="78"/>
                        <a:pt x="1004" y="0"/>
                        <a:pt x="8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28"/>
                <p:cNvSpPr/>
                <p:nvPr/>
              </p:nvSpPr>
              <p:spPr>
                <a:xfrm>
                  <a:off x="6919885" y="1162960"/>
                  <a:ext cx="123984" cy="14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" h="1542" extrusionOk="0">
                      <a:moveTo>
                        <a:pt x="517" y="0"/>
                      </a:moveTo>
                      <a:cubicBezTo>
                        <a:pt x="362" y="0"/>
                        <a:pt x="166" y="93"/>
                        <a:pt x="104" y="238"/>
                      </a:cubicBezTo>
                      <a:cubicBezTo>
                        <a:pt x="22" y="433"/>
                        <a:pt x="1" y="578"/>
                        <a:pt x="32" y="774"/>
                      </a:cubicBezTo>
                      <a:lnTo>
                        <a:pt x="63" y="867"/>
                      </a:lnTo>
                      <a:cubicBezTo>
                        <a:pt x="22" y="1063"/>
                        <a:pt x="73" y="1259"/>
                        <a:pt x="280" y="1382"/>
                      </a:cubicBezTo>
                      <a:cubicBezTo>
                        <a:pt x="342" y="1414"/>
                        <a:pt x="424" y="1434"/>
                        <a:pt x="507" y="1444"/>
                      </a:cubicBezTo>
                      <a:cubicBezTo>
                        <a:pt x="584" y="1511"/>
                        <a:pt x="691" y="1542"/>
                        <a:pt x="798" y="1542"/>
                      </a:cubicBezTo>
                      <a:cubicBezTo>
                        <a:pt x="890" y="1542"/>
                        <a:pt x="981" y="1519"/>
                        <a:pt x="1053" y="1476"/>
                      </a:cubicBezTo>
                      <a:cubicBezTo>
                        <a:pt x="1291" y="1331"/>
                        <a:pt x="1342" y="1052"/>
                        <a:pt x="1218" y="816"/>
                      </a:cubicBezTo>
                      <a:cubicBezTo>
                        <a:pt x="1218" y="816"/>
                        <a:pt x="1218" y="805"/>
                        <a:pt x="1208" y="795"/>
                      </a:cubicBezTo>
                      <a:cubicBezTo>
                        <a:pt x="1249" y="630"/>
                        <a:pt x="1229" y="465"/>
                        <a:pt x="1136" y="320"/>
                      </a:cubicBezTo>
                      <a:cubicBezTo>
                        <a:pt x="1074" y="227"/>
                        <a:pt x="991" y="145"/>
                        <a:pt x="899" y="93"/>
                      </a:cubicBezTo>
                      <a:cubicBezTo>
                        <a:pt x="816" y="42"/>
                        <a:pt x="723" y="0"/>
                        <a:pt x="6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6" name="Google Shape;1186;p28"/>
              <p:cNvGrpSpPr/>
              <p:nvPr/>
            </p:nvGrpSpPr>
            <p:grpSpPr>
              <a:xfrm rot="-8999843">
                <a:off x="3507775" y="294172"/>
                <a:ext cx="1435290" cy="965508"/>
                <a:chOff x="5898017" y="1162960"/>
                <a:chExt cx="1695492" cy="1140544"/>
              </a:xfrm>
            </p:grpSpPr>
            <p:sp>
              <p:nvSpPr>
                <p:cNvPr id="1187" name="Google Shape;1187;p28"/>
                <p:cNvSpPr/>
                <p:nvPr/>
              </p:nvSpPr>
              <p:spPr>
                <a:xfrm>
                  <a:off x="5898017" y="1960377"/>
                  <a:ext cx="158260" cy="15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729" extrusionOk="0">
                      <a:moveTo>
                        <a:pt x="814" y="0"/>
                      </a:moveTo>
                      <a:cubicBezTo>
                        <a:pt x="725" y="0"/>
                        <a:pt x="637" y="23"/>
                        <a:pt x="568" y="66"/>
                      </a:cubicBezTo>
                      <a:cubicBezTo>
                        <a:pt x="444" y="138"/>
                        <a:pt x="372" y="242"/>
                        <a:pt x="341" y="375"/>
                      </a:cubicBezTo>
                      <a:cubicBezTo>
                        <a:pt x="341" y="386"/>
                        <a:pt x="330" y="396"/>
                        <a:pt x="330" y="407"/>
                      </a:cubicBezTo>
                      <a:cubicBezTo>
                        <a:pt x="330" y="399"/>
                        <a:pt x="329" y="396"/>
                        <a:pt x="328" y="396"/>
                      </a:cubicBezTo>
                      <a:cubicBezTo>
                        <a:pt x="324" y="396"/>
                        <a:pt x="318" y="412"/>
                        <a:pt x="323" y="412"/>
                      </a:cubicBezTo>
                      <a:cubicBezTo>
                        <a:pt x="324" y="412"/>
                        <a:pt x="327" y="410"/>
                        <a:pt x="330" y="407"/>
                      </a:cubicBezTo>
                      <a:lnTo>
                        <a:pt x="330" y="407"/>
                      </a:lnTo>
                      <a:cubicBezTo>
                        <a:pt x="310" y="437"/>
                        <a:pt x="289" y="478"/>
                        <a:pt x="268" y="510"/>
                      </a:cubicBezTo>
                      <a:cubicBezTo>
                        <a:pt x="217" y="613"/>
                        <a:pt x="155" y="716"/>
                        <a:pt x="103" y="819"/>
                      </a:cubicBezTo>
                      <a:cubicBezTo>
                        <a:pt x="0" y="1005"/>
                        <a:pt x="21" y="1242"/>
                        <a:pt x="176" y="1397"/>
                      </a:cubicBezTo>
                      <a:lnTo>
                        <a:pt x="279" y="1500"/>
                      </a:lnTo>
                      <a:cubicBezTo>
                        <a:pt x="330" y="1551"/>
                        <a:pt x="424" y="1603"/>
                        <a:pt x="506" y="1624"/>
                      </a:cubicBezTo>
                      <a:cubicBezTo>
                        <a:pt x="591" y="1695"/>
                        <a:pt x="696" y="1729"/>
                        <a:pt x="802" y="1729"/>
                      </a:cubicBezTo>
                      <a:cubicBezTo>
                        <a:pt x="926" y="1729"/>
                        <a:pt x="1051" y="1682"/>
                        <a:pt x="1146" y="1592"/>
                      </a:cubicBezTo>
                      <a:cubicBezTo>
                        <a:pt x="1331" y="1417"/>
                        <a:pt x="1527" y="1262"/>
                        <a:pt x="1600" y="1015"/>
                      </a:cubicBezTo>
                      <a:cubicBezTo>
                        <a:pt x="1713" y="581"/>
                        <a:pt x="1362" y="283"/>
                        <a:pt x="1052" y="66"/>
                      </a:cubicBezTo>
                      <a:cubicBezTo>
                        <a:pt x="982" y="21"/>
                        <a:pt x="897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28"/>
                <p:cNvSpPr/>
                <p:nvPr/>
              </p:nvSpPr>
              <p:spPr>
                <a:xfrm>
                  <a:off x="6434602" y="2116420"/>
                  <a:ext cx="143016" cy="18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025" extrusionOk="0">
                      <a:moveTo>
                        <a:pt x="601" y="0"/>
                      </a:moveTo>
                      <a:cubicBezTo>
                        <a:pt x="436" y="0"/>
                        <a:pt x="276" y="83"/>
                        <a:pt x="175" y="265"/>
                      </a:cubicBezTo>
                      <a:cubicBezTo>
                        <a:pt x="72" y="440"/>
                        <a:pt x="51" y="646"/>
                        <a:pt x="41" y="832"/>
                      </a:cubicBezTo>
                      <a:cubicBezTo>
                        <a:pt x="0" y="1224"/>
                        <a:pt x="10" y="1698"/>
                        <a:pt x="361" y="1946"/>
                      </a:cubicBezTo>
                      <a:cubicBezTo>
                        <a:pt x="443" y="2000"/>
                        <a:pt x="526" y="2024"/>
                        <a:pt x="608" y="2024"/>
                      </a:cubicBezTo>
                      <a:cubicBezTo>
                        <a:pt x="743" y="2024"/>
                        <a:pt x="875" y="1960"/>
                        <a:pt x="990" y="1863"/>
                      </a:cubicBezTo>
                      <a:cubicBezTo>
                        <a:pt x="1186" y="1853"/>
                        <a:pt x="1372" y="1719"/>
                        <a:pt x="1434" y="1523"/>
                      </a:cubicBezTo>
                      <a:cubicBezTo>
                        <a:pt x="1454" y="1420"/>
                        <a:pt x="1475" y="1327"/>
                        <a:pt x="1485" y="1234"/>
                      </a:cubicBezTo>
                      <a:cubicBezTo>
                        <a:pt x="1516" y="1173"/>
                        <a:pt x="1547" y="1100"/>
                        <a:pt x="1547" y="1017"/>
                      </a:cubicBezTo>
                      <a:cubicBezTo>
                        <a:pt x="1547" y="863"/>
                        <a:pt x="1475" y="749"/>
                        <a:pt x="1382" y="667"/>
                      </a:cubicBezTo>
                      <a:cubicBezTo>
                        <a:pt x="1351" y="616"/>
                        <a:pt x="1320" y="574"/>
                        <a:pt x="1279" y="522"/>
                      </a:cubicBezTo>
                      <a:cubicBezTo>
                        <a:pt x="1238" y="471"/>
                        <a:pt x="1186" y="440"/>
                        <a:pt x="1135" y="389"/>
                      </a:cubicBezTo>
                      <a:cubicBezTo>
                        <a:pt x="1124" y="347"/>
                        <a:pt x="1103" y="295"/>
                        <a:pt x="1073" y="254"/>
                      </a:cubicBezTo>
                      <a:cubicBezTo>
                        <a:pt x="951" y="91"/>
                        <a:pt x="774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28"/>
                <p:cNvSpPr/>
                <p:nvPr/>
              </p:nvSpPr>
              <p:spPr>
                <a:xfrm>
                  <a:off x="6864018" y="1933954"/>
                  <a:ext cx="156689" cy="16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734" extrusionOk="0">
                      <a:moveTo>
                        <a:pt x="1146" y="1"/>
                      </a:moveTo>
                      <a:cubicBezTo>
                        <a:pt x="1140" y="1"/>
                        <a:pt x="1134" y="1"/>
                        <a:pt x="1129" y="1"/>
                      </a:cubicBezTo>
                      <a:cubicBezTo>
                        <a:pt x="973" y="1"/>
                        <a:pt x="829" y="42"/>
                        <a:pt x="705" y="115"/>
                      </a:cubicBezTo>
                      <a:cubicBezTo>
                        <a:pt x="592" y="145"/>
                        <a:pt x="489" y="218"/>
                        <a:pt x="427" y="331"/>
                      </a:cubicBezTo>
                      <a:cubicBezTo>
                        <a:pt x="386" y="414"/>
                        <a:pt x="334" y="476"/>
                        <a:pt x="283" y="548"/>
                      </a:cubicBezTo>
                      <a:cubicBezTo>
                        <a:pt x="180" y="693"/>
                        <a:pt x="128" y="858"/>
                        <a:pt x="86" y="1023"/>
                      </a:cubicBezTo>
                      <a:cubicBezTo>
                        <a:pt x="1" y="1347"/>
                        <a:pt x="259" y="1627"/>
                        <a:pt x="559" y="1627"/>
                      </a:cubicBezTo>
                      <a:cubicBezTo>
                        <a:pt x="584" y="1627"/>
                        <a:pt x="609" y="1625"/>
                        <a:pt x="633" y="1621"/>
                      </a:cubicBezTo>
                      <a:cubicBezTo>
                        <a:pt x="726" y="1683"/>
                        <a:pt x="829" y="1734"/>
                        <a:pt x="932" y="1734"/>
                      </a:cubicBezTo>
                      <a:cubicBezTo>
                        <a:pt x="1149" y="1734"/>
                        <a:pt x="1314" y="1590"/>
                        <a:pt x="1386" y="1404"/>
                      </a:cubicBezTo>
                      <a:cubicBezTo>
                        <a:pt x="1417" y="1383"/>
                        <a:pt x="1448" y="1363"/>
                        <a:pt x="1469" y="1332"/>
                      </a:cubicBezTo>
                      <a:cubicBezTo>
                        <a:pt x="1696" y="1085"/>
                        <a:pt x="1613" y="785"/>
                        <a:pt x="1613" y="476"/>
                      </a:cubicBezTo>
                      <a:cubicBezTo>
                        <a:pt x="1613" y="223"/>
                        <a:pt x="1406" y="1"/>
                        <a:pt x="1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28"/>
                <p:cNvSpPr/>
                <p:nvPr/>
              </p:nvSpPr>
              <p:spPr>
                <a:xfrm>
                  <a:off x="7359861" y="1915384"/>
                  <a:ext cx="163988" cy="15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647" extrusionOk="0">
                      <a:moveTo>
                        <a:pt x="1056" y="1"/>
                      </a:moveTo>
                      <a:cubicBezTo>
                        <a:pt x="1034" y="1"/>
                        <a:pt x="1013" y="3"/>
                        <a:pt x="991" y="6"/>
                      </a:cubicBezTo>
                      <a:lnTo>
                        <a:pt x="960" y="6"/>
                      </a:lnTo>
                      <a:cubicBezTo>
                        <a:pt x="775" y="6"/>
                        <a:pt x="651" y="99"/>
                        <a:pt x="548" y="243"/>
                      </a:cubicBezTo>
                      <a:cubicBezTo>
                        <a:pt x="465" y="346"/>
                        <a:pt x="383" y="460"/>
                        <a:pt x="321" y="573"/>
                      </a:cubicBezTo>
                      <a:cubicBezTo>
                        <a:pt x="259" y="687"/>
                        <a:pt x="218" y="800"/>
                        <a:pt x="156" y="914"/>
                      </a:cubicBezTo>
                      <a:cubicBezTo>
                        <a:pt x="1" y="1234"/>
                        <a:pt x="186" y="1646"/>
                        <a:pt x="578" y="1646"/>
                      </a:cubicBezTo>
                      <a:cubicBezTo>
                        <a:pt x="672" y="1646"/>
                        <a:pt x="775" y="1636"/>
                        <a:pt x="878" y="1636"/>
                      </a:cubicBezTo>
                      <a:cubicBezTo>
                        <a:pt x="904" y="1641"/>
                        <a:pt x="930" y="1643"/>
                        <a:pt x="954" y="1643"/>
                      </a:cubicBezTo>
                      <a:cubicBezTo>
                        <a:pt x="1045" y="1643"/>
                        <a:pt x="1124" y="1615"/>
                        <a:pt x="1197" y="1574"/>
                      </a:cubicBezTo>
                      <a:cubicBezTo>
                        <a:pt x="1352" y="1522"/>
                        <a:pt x="1486" y="1440"/>
                        <a:pt x="1589" y="1295"/>
                      </a:cubicBezTo>
                      <a:cubicBezTo>
                        <a:pt x="1775" y="1017"/>
                        <a:pt x="1610" y="646"/>
                        <a:pt x="1517" y="357"/>
                      </a:cubicBezTo>
                      <a:cubicBezTo>
                        <a:pt x="1452" y="170"/>
                        <a:pt x="1260" y="1"/>
                        <a:pt x="10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28"/>
                <p:cNvSpPr/>
                <p:nvPr/>
              </p:nvSpPr>
              <p:spPr>
                <a:xfrm>
                  <a:off x="7171206" y="1552025"/>
                  <a:ext cx="161124" cy="14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532" extrusionOk="0">
                      <a:moveTo>
                        <a:pt x="1074" y="1"/>
                      </a:moveTo>
                      <a:cubicBezTo>
                        <a:pt x="1033" y="1"/>
                        <a:pt x="992" y="4"/>
                        <a:pt x="949" y="9"/>
                      </a:cubicBezTo>
                      <a:cubicBezTo>
                        <a:pt x="867" y="20"/>
                        <a:pt x="795" y="61"/>
                        <a:pt x="733" y="112"/>
                      </a:cubicBezTo>
                      <a:lnTo>
                        <a:pt x="733" y="102"/>
                      </a:lnTo>
                      <a:cubicBezTo>
                        <a:pt x="681" y="91"/>
                        <a:pt x="640" y="82"/>
                        <a:pt x="599" y="82"/>
                      </a:cubicBezTo>
                      <a:lnTo>
                        <a:pt x="589" y="82"/>
                      </a:lnTo>
                      <a:cubicBezTo>
                        <a:pt x="577" y="80"/>
                        <a:pt x="566" y="79"/>
                        <a:pt x="554" y="79"/>
                      </a:cubicBezTo>
                      <a:cubicBezTo>
                        <a:pt x="407" y="79"/>
                        <a:pt x="243" y="195"/>
                        <a:pt x="176" y="318"/>
                      </a:cubicBezTo>
                      <a:cubicBezTo>
                        <a:pt x="83" y="494"/>
                        <a:pt x="62" y="731"/>
                        <a:pt x="32" y="927"/>
                      </a:cubicBezTo>
                      <a:cubicBezTo>
                        <a:pt x="0" y="1102"/>
                        <a:pt x="32" y="1257"/>
                        <a:pt x="155" y="1391"/>
                      </a:cubicBezTo>
                      <a:cubicBezTo>
                        <a:pt x="247" y="1484"/>
                        <a:pt x="372" y="1532"/>
                        <a:pt x="498" y="1532"/>
                      </a:cubicBezTo>
                      <a:cubicBezTo>
                        <a:pt x="583" y="1532"/>
                        <a:pt x="668" y="1510"/>
                        <a:pt x="743" y="1464"/>
                      </a:cubicBezTo>
                      <a:cubicBezTo>
                        <a:pt x="826" y="1412"/>
                        <a:pt x="919" y="1361"/>
                        <a:pt x="1011" y="1319"/>
                      </a:cubicBezTo>
                      <a:cubicBezTo>
                        <a:pt x="1022" y="1319"/>
                        <a:pt x="1032" y="1319"/>
                        <a:pt x="1032" y="1309"/>
                      </a:cubicBezTo>
                      <a:cubicBezTo>
                        <a:pt x="1063" y="1309"/>
                        <a:pt x="1084" y="1299"/>
                        <a:pt x="1104" y="1278"/>
                      </a:cubicBezTo>
                      <a:cubicBezTo>
                        <a:pt x="1125" y="1278"/>
                        <a:pt x="1146" y="1267"/>
                        <a:pt x="1156" y="1257"/>
                      </a:cubicBezTo>
                      <a:cubicBezTo>
                        <a:pt x="1341" y="1164"/>
                        <a:pt x="1465" y="969"/>
                        <a:pt x="1589" y="814"/>
                      </a:cubicBezTo>
                      <a:cubicBezTo>
                        <a:pt x="1744" y="607"/>
                        <a:pt x="1651" y="360"/>
                        <a:pt x="1476" y="215"/>
                      </a:cubicBezTo>
                      <a:cubicBezTo>
                        <a:pt x="1465" y="185"/>
                        <a:pt x="1444" y="153"/>
                        <a:pt x="1414" y="133"/>
                      </a:cubicBezTo>
                      <a:cubicBezTo>
                        <a:pt x="1312" y="32"/>
                        <a:pt x="1199" y="1"/>
                        <a:pt x="10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28"/>
                <p:cNvSpPr/>
                <p:nvPr/>
              </p:nvSpPr>
              <p:spPr>
                <a:xfrm>
                  <a:off x="7460008" y="1266547"/>
                  <a:ext cx="133500" cy="156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694" extrusionOk="0">
                      <a:moveTo>
                        <a:pt x="564" y="1"/>
                      </a:moveTo>
                      <a:cubicBezTo>
                        <a:pt x="351" y="1"/>
                        <a:pt x="135" y="145"/>
                        <a:pt x="83" y="355"/>
                      </a:cubicBezTo>
                      <a:cubicBezTo>
                        <a:pt x="62" y="448"/>
                        <a:pt x="51" y="541"/>
                        <a:pt x="62" y="634"/>
                      </a:cubicBezTo>
                      <a:cubicBezTo>
                        <a:pt x="21" y="747"/>
                        <a:pt x="0" y="871"/>
                        <a:pt x="0" y="985"/>
                      </a:cubicBezTo>
                      <a:cubicBezTo>
                        <a:pt x="0" y="1180"/>
                        <a:pt x="72" y="1335"/>
                        <a:pt x="196" y="1490"/>
                      </a:cubicBezTo>
                      <a:cubicBezTo>
                        <a:pt x="268" y="1583"/>
                        <a:pt x="413" y="1666"/>
                        <a:pt x="526" y="1686"/>
                      </a:cubicBezTo>
                      <a:cubicBezTo>
                        <a:pt x="571" y="1691"/>
                        <a:pt x="614" y="1694"/>
                        <a:pt x="656" y="1694"/>
                      </a:cubicBezTo>
                      <a:cubicBezTo>
                        <a:pt x="787" y="1694"/>
                        <a:pt x="907" y="1669"/>
                        <a:pt x="1032" y="1614"/>
                      </a:cubicBezTo>
                      <a:cubicBezTo>
                        <a:pt x="1279" y="1510"/>
                        <a:pt x="1444" y="1212"/>
                        <a:pt x="1424" y="943"/>
                      </a:cubicBezTo>
                      <a:cubicBezTo>
                        <a:pt x="1382" y="552"/>
                        <a:pt x="1114" y="273"/>
                        <a:pt x="794" y="66"/>
                      </a:cubicBezTo>
                      <a:cubicBezTo>
                        <a:pt x="724" y="21"/>
                        <a:pt x="64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28"/>
                <p:cNvSpPr/>
                <p:nvPr/>
              </p:nvSpPr>
              <p:spPr>
                <a:xfrm>
                  <a:off x="6145217" y="1564292"/>
                  <a:ext cx="162048" cy="18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" h="1952" extrusionOk="0">
                      <a:moveTo>
                        <a:pt x="850" y="0"/>
                      </a:moveTo>
                      <a:cubicBezTo>
                        <a:pt x="689" y="0"/>
                        <a:pt x="526" y="60"/>
                        <a:pt x="381" y="154"/>
                      </a:cubicBezTo>
                      <a:cubicBezTo>
                        <a:pt x="196" y="277"/>
                        <a:pt x="103" y="504"/>
                        <a:pt x="175" y="721"/>
                      </a:cubicBezTo>
                      <a:cubicBezTo>
                        <a:pt x="41" y="979"/>
                        <a:pt x="0" y="1278"/>
                        <a:pt x="175" y="1547"/>
                      </a:cubicBezTo>
                      <a:cubicBezTo>
                        <a:pt x="335" y="1786"/>
                        <a:pt x="631" y="1952"/>
                        <a:pt x="928" y="1952"/>
                      </a:cubicBezTo>
                      <a:cubicBezTo>
                        <a:pt x="1015" y="1952"/>
                        <a:pt x="1102" y="1938"/>
                        <a:pt x="1186" y="1907"/>
                      </a:cubicBezTo>
                      <a:cubicBezTo>
                        <a:pt x="1424" y="1815"/>
                        <a:pt x="1578" y="1660"/>
                        <a:pt x="1671" y="1423"/>
                      </a:cubicBezTo>
                      <a:cubicBezTo>
                        <a:pt x="1754" y="1185"/>
                        <a:pt x="1671" y="917"/>
                        <a:pt x="1589" y="701"/>
                      </a:cubicBezTo>
                      <a:cubicBezTo>
                        <a:pt x="1495" y="463"/>
                        <a:pt x="1392" y="206"/>
                        <a:pt x="1155" y="82"/>
                      </a:cubicBezTo>
                      <a:cubicBezTo>
                        <a:pt x="1058" y="25"/>
                        <a:pt x="955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28"/>
                <p:cNvSpPr/>
                <p:nvPr/>
              </p:nvSpPr>
              <p:spPr>
                <a:xfrm>
                  <a:off x="6607338" y="1465067"/>
                  <a:ext cx="146896" cy="13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1434" extrusionOk="0">
                      <a:moveTo>
                        <a:pt x="1115" y="1"/>
                      </a:moveTo>
                      <a:cubicBezTo>
                        <a:pt x="867" y="10"/>
                        <a:pt x="640" y="93"/>
                        <a:pt x="486" y="289"/>
                      </a:cubicBezTo>
                      <a:cubicBezTo>
                        <a:pt x="300" y="310"/>
                        <a:pt x="124" y="464"/>
                        <a:pt x="73" y="650"/>
                      </a:cubicBezTo>
                      <a:cubicBezTo>
                        <a:pt x="1" y="898"/>
                        <a:pt x="135" y="1115"/>
                        <a:pt x="362" y="1218"/>
                      </a:cubicBezTo>
                      <a:cubicBezTo>
                        <a:pt x="383" y="1228"/>
                        <a:pt x="403" y="1238"/>
                        <a:pt x="413" y="1248"/>
                      </a:cubicBezTo>
                      <a:lnTo>
                        <a:pt x="537" y="1310"/>
                      </a:lnTo>
                      <a:cubicBezTo>
                        <a:pt x="671" y="1383"/>
                        <a:pt x="805" y="1434"/>
                        <a:pt x="950" y="1434"/>
                      </a:cubicBezTo>
                      <a:cubicBezTo>
                        <a:pt x="1167" y="1434"/>
                        <a:pt x="1373" y="1310"/>
                        <a:pt x="1476" y="1115"/>
                      </a:cubicBezTo>
                      <a:cubicBezTo>
                        <a:pt x="1579" y="929"/>
                        <a:pt x="1589" y="702"/>
                        <a:pt x="1589" y="485"/>
                      </a:cubicBezTo>
                      <a:cubicBezTo>
                        <a:pt x="1589" y="228"/>
                        <a:pt x="1373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28"/>
                <p:cNvSpPr/>
                <p:nvPr/>
              </p:nvSpPr>
              <p:spPr>
                <a:xfrm>
                  <a:off x="6036570" y="1207676"/>
                  <a:ext cx="149483" cy="15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726" extrusionOk="0">
                      <a:moveTo>
                        <a:pt x="830" y="0"/>
                      </a:moveTo>
                      <a:cubicBezTo>
                        <a:pt x="792" y="0"/>
                        <a:pt x="752" y="4"/>
                        <a:pt x="711" y="11"/>
                      </a:cubicBezTo>
                      <a:cubicBezTo>
                        <a:pt x="526" y="53"/>
                        <a:pt x="402" y="187"/>
                        <a:pt x="310" y="352"/>
                      </a:cubicBezTo>
                      <a:cubicBezTo>
                        <a:pt x="83" y="497"/>
                        <a:pt x="0" y="785"/>
                        <a:pt x="134" y="1012"/>
                      </a:cubicBezTo>
                      <a:cubicBezTo>
                        <a:pt x="258" y="1229"/>
                        <a:pt x="340" y="1497"/>
                        <a:pt x="557" y="1641"/>
                      </a:cubicBezTo>
                      <a:cubicBezTo>
                        <a:pt x="638" y="1687"/>
                        <a:pt x="735" y="1716"/>
                        <a:pt x="827" y="1716"/>
                      </a:cubicBezTo>
                      <a:cubicBezTo>
                        <a:pt x="840" y="1716"/>
                        <a:pt x="854" y="1715"/>
                        <a:pt x="867" y="1714"/>
                      </a:cubicBezTo>
                      <a:lnTo>
                        <a:pt x="1000" y="1714"/>
                      </a:lnTo>
                      <a:cubicBezTo>
                        <a:pt x="1037" y="1721"/>
                        <a:pt x="1075" y="1725"/>
                        <a:pt x="1112" y="1725"/>
                      </a:cubicBezTo>
                      <a:cubicBezTo>
                        <a:pt x="1374" y="1725"/>
                        <a:pt x="1618" y="1539"/>
                        <a:pt x="1609" y="1249"/>
                      </a:cubicBezTo>
                      <a:cubicBezTo>
                        <a:pt x="1599" y="868"/>
                        <a:pt x="1465" y="548"/>
                        <a:pt x="1259" y="238"/>
                      </a:cubicBezTo>
                      <a:cubicBezTo>
                        <a:pt x="1148" y="78"/>
                        <a:pt x="1004" y="0"/>
                        <a:pt x="8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28"/>
                <p:cNvSpPr/>
                <p:nvPr/>
              </p:nvSpPr>
              <p:spPr>
                <a:xfrm>
                  <a:off x="6919885" y="1162960"/>
                  <a:ext cx="123984" cy="14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" h="1542" extrusionOk="0">
                      <a:moveTo>
                        <a:pt x="517" y="0"/>
                      </a:moveTo>
                      <a:cubicBezTo>
                        <a:pt x="362" y="0"/>
                        <a:pt x="166" y="93"/>
                        <a:pt x="104" y="238"/>
                      </a:cubicBezTo>
                      <a:cubicBezTo>
                        <a:pt x="22" y="433"/>
                        <a:pt x="1" y="578"/>
                        <a:pt x="32" y="774"/>
                      </a:cubicBezTo>
                      <a:lnTo>
                        <a:pt x="63" y="867"/>
                      </a:lnTo>
                      <a:cubicBezTo>
                        <a:pt x="22" y="1063"/>
                        <a:pt x="73" y="1259"/>
                        <a:pt x="280" y="1382"/>
                      </a:cubicBezTo>
                      <a:cubicBezTo>
                        <a:pt x="342" y="1414"/>
                        <a:pt x="424" y="1434"/>
                        <a:pt x="507" y="1444"/>
                      </a:cubicBezTo>
                      <a:cubicBezTo>
                        <a:pt x="584" y="1511"/>
                        <a:pt x="691" y="1542"/>
                        <a:pt x="798" y="1542"/>
                      </a:cubicBezTo>
                      <a:cubicBezTo>
                        <a:pt x="890" y="1542"/>
                        <a:pt x="981" y="1519"/>
                        <a:pt x="1053" y="1476"/>
                      </a:cubicBezTo>
                      <a:cubicBezTo>
                        <a:pt x="1291" y="1331"/>
                        <a:pt x="1342" y="1052"/>
                        <a:pt x="1218" y="816"/>
                      </a:cubicBezTo>
                      <a:cubicBezTo>
                        <a:pt x="1218" y="816"/>
                        <a:pt x="1218" y="805"/>
                        <a:pt x="1208" y="795"/>
                      </a:cubicBezTo>
                      <a:cubicBezTo>
                        <a:pt x="1249" y="630"/>
                        <a:pt x="1229" y="465"/>
                        <a:pt x="1136" y="320"/>
                      </a:cubicBezTo>
                      <a:cubicBezTo>
                        <a:pt x="1074" y="227"/>
                        <a:pt x="991" y="145"/>
                        <a:pt x="899" y="93"/>
                      </a:cubicBezTo>
                      <a:cubicBezTo>
                        <a:pt x="816" y="42"/>
                        <a:pt x="723" y="0"/>
                        <a:pt x="6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7" name="Google Shape;1197;p28"/>
              <p:cNvGrpSpPr/>
              <p:nvPr/>
            </p:nvGrpSpPr>
            <p:grpSpPr>
              <a:xfrm rot="-8999843">
                <a:off x="365200" y="4124172"/>
                <a:ext cx="1435290" cy="965508"/>
                <a:chOff x="5898017" y="1162960"/>
                <a:chExt cx="1695492" cy="1140544"/>
              </a:xfrm>
            </p:grpSpPr>
            <p:sp>
              <p:nvSpPr>
                <p:cNvPr id="1198" name="Google Shape;1198;p28"/>
                <p:cNvSpPr/>
                <p:nvPr/>
              </p:nvSpPr>
              <p:spPr>
                <a:xfrm>
                  <a:off x="5898017" y="1960377"/>
                  <a:ext cx="158260" cy="15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729" extrusionOk="0">
                      <a:moveTo>
                        <a:pt x="814" y="0"/>
                      </a:moveTo>
                      <a:cubicBezTo>
                        <a:pt x="725" y="0"/>
                        <a:pt x="637" y="23"/>
                        <a:pt x="568" y="66"/>
                      </a:cubicBezTo>
                      <a:cubicBezTo>
                        <a:pt x="444" y="138"/>
                        <a:pt x="372" y="242"/>
                        <a:pt x="341" y="375"/>
                      </a:cubicBezTo>
                      <a:cubicBezTo>
                        <a:pt x="341" y="386"/>
                        <a:pt x="330" y="396"/>
                        <a:pt x="330" y="407"/>
                      </a:cubicBezTo>
                      <a:cubicBezTo>
                        <a:pt x="330" y="399"/>
                        <a:pt x="329" y="396"/>
                        <a:pt x="328" y="396"/>
                      </a:cubicBezTo>
                      <a:cubicBezTo>
                        <a:pt x="324" y="396"/>
                        <a:pt x="318" y="412"/>
                        <a:pt x="323" y="412"/>
                      </a:cubicBezTo>
                      <a:cubicBezTo>
                        <a:pt x="324" y="412"/>
                        <a:pt x="327" y="410"/>
                        <a:pt x="330" y="407"/>
                      </a:cubicBezTo>
                      <a:lnTo>
                        <a:pt x="330" y="407"/>
                      </a:lnTo>
                      <a:cubicBezTo>
                        <a:pt x="310" y="437"/>
                        <a:pt x="289" y="478"/>
                        <a:pt x="268" y="510"/>
                      </a:cubicBezTo>
                      <a:cubicBezTo>
                        <a:pt x="217" y="613"/>
                        <a:pt x="155" y="716"/>
                        <a:pt x="103" y="819"/>
                      </a:cubicBezTo>
                      <a:cubicBezTo>
                        <a:pt x="0" y="1005"/>
                        <a:pt x="21" y="1242"/>
                        <a:pt x="176" y="1397"/>
                      </a:cubicBezTo>
                      <a:lnTo>
                        <a:pt x="279" y="1500"/>
                      </a:lnTo>
                      <a:cubicBezTo>
                        <a:pt x="330" y="1551"/>
                        <a:pt x="424" y="1603"/>
                        <a:pt x="506" y="1624"/>
                      </a:cubicBezTo>
                      <a:cubicBezTo>
                        <a:pt x="591" y="1695"/>
                        <a:pt x="696" y="1729"/>
                        <a:pt x="802" y="1729"/>
                      </a:cubicBezTo>
                      <a:cubicBezTo>
                        <a:pt x="926" y="1729"/>
                        <a:pt x="1051" y="1682"/>
                        <a:pt x="1146" y="1592"/>
                      </a:cubicBezTo>
                      <a:cubicBezTo>
                        <a:pt x="1331" y="1417"/>
                        <a:pt x="1527" y="1262"/>
                        <a:pt x="1600" y="1015"/>
                      </a:cubicBezTo>
                      <a:cubicBezTo>
                        <a:pt x="1713" y="581"/>
                        <a:pt x="1362" y="283"/>
                        <a:pt x="1052" y="66"/>
                      </a:cubicBezTo>
                      <a:cubicBezTo>
                        <a:pt x="982" y="21"/>
                        <a:pt x="897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28"/>
                <p:cNvSpPr/>
                <p:nvPr/>
              </p:nvSpPr>
              <p:spPr>
                <a:xfrm>
                  <a:off x="6434602" y="2116420"/>
                  <a:ext cx="143016" cy="18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025" extrusionOk="0">
                      <a:moveTo>
                        <a:pt x="601" y="0"/>
                      </a:moveTo>
                      <a:cubicBezTo>
                        <a:pt x="436" y="0"/>
                        <a:pt x="276" y="83"/>
                        <a:pt x="175" y="265"/>
                      </a:cubicBezTo>
                      <a:cubicBezTo>
                        <a:pt x="72" y="440"/>
                        <a:pt x="51" y="646"/>
                        <a:pt x="41" y="832"/>
                      </a:cubicBezTo>
                      <a:cubicBezTo>
                        <a:pt x="0" y="1224"/>
                        <a:pt x="10" y="1698"/>
                        <a:pt x="361" y="1946"/>
                      </a:cubicBezTo>
                      <a:cubicBezTo>
                        <a:pt x="443" y="2000"/>
                        <a:pt x="526" y="2024"/>
                        <a:pt x="608" y="2024"/>
                      </a:cubicBezTo>
                      <a:cubicBezTo>
                        <a:pt x="743" y="2024"/>
                        <a:pt x="875" y="1960"/>
                        <a:pt x="990" y="1863"/>
                      </a:cubicBezTo>
                      <a:cubicBezTo>
                        <a:pt x="1186" y="1853"/>
                        <a:pt x="1372" y="1719"/>
                        <a:pt x="1434" y="1523"/>
                      </a:cubicBezTo>
                      <a:cubicBezTo>
                        <a:pt x="1454" y="1420"/>
                        <a:pt x="1475" y="1327"/>
                        <a:pt x="1485" y="1234"/>
                      </a:cubicBezTo>
                      <a:cubicBezTo>
                        <a:pt x="1516" y="1173"/>
                        <a:pt x="1547" y="1100"/>
                        <a:pt x="1547" y="1017"/>
                      </a:cubicBezTo>
                      <a:cubicBezTo>
                        <a:pt x="1547" y="863"/>
                        <a:pt x="1475" y="749"/>
                        <a:pt x="1382" y="667"/>
                      </a:cubicBezTo>
                      <a:cubicBezTo>
                        <a:pt x="1351" y="616"/>
                        <a:pt x="1320" y="574"/>
                        <a:pt x="1279" y="522"/>
                      </a:cubicBezTo>
                      <a:cubicBezTo>
                        <a:pt x="1238" y="471"/>
                        <a:pt x="1186" y="440"/>
                        <a:pt x="1135" y="389"/>
                      </a:cubicBezTo>
                      <a:cubicBezTo>
                        <a:pt x="1124" y="347"/>
                        <a:pt x="1103" y="295"/>
                        <a:pt x="1073" y="254"/>
                      </a:cubicBezTo>
                      <a:cubicBezTo>
                        <a:pt x="951" y="91"/>
                        <a:pt x="774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28"/>
                <p:cNvSpPr/>
                <p:nvPr/>
              </p:nvSpPr>
              <p:spPr>
                <a:xfrm>
                  <a:off x="6864018" y="1933954"/>
                  <a:ext cx="156689" cy="16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734" extrusionOk="0">
                      <a:moveTo>
                        <a:pt x="1146" y="1"/>
                      </a:moveTo>
                      <a:cubicBezTo>
                        <a:pt x="1140" y="1"/>
                        <a:pt x="1134" y="1"/>
                        <a:pt x="1129" y="1"/>
                      </a:cubicBezTo>
                      <a:cubicBezTo>
                        <a:pt x="973" y="1"/>
                        <a:pt x="829" y="42"/>
                        <a:pt x="705" y="115"/>
                      </a:cubicBezTo>
                      <a:cubicBezTo>
                        <a:pt x="592" y="145"/>
                        <a:pt x="489" y="218"/>
                        <a:pt x="427" y="331"/>
                      </a:cubicBezTo>
                      <a:cubicBezTo>
                        <a:pt x="386" y="414"/>
                        <a:pt x="334" y="476"/>
                        <a:pt x="283" y="548"/>
                      </a:cubicBezTo>
                      <a:cubicBezTo>
                        <a:pt x="180" y="693"/>
                        <a:pt x="128" y="858"/>
                        <a:pt x="86" y="1023"/>
                      </a:cubicBezTo>
                      <a:cubicBezTo>
                        <a:pt x="1" y="1347"/>
                        <a:pt x="259" y="1627"/>
                        <a:pt x="559" y="1627"/>
                      </a:cubicBezTo>
                      <a:cubicBezTo>
                        <a:pt x="584" y="1627"/>
                        <a:pt x="609" y="1625"/>
                        <a:pt x="633" y="1621"/>
                      </a:cubicBezTo>
                      <a:cubicBezTo>
                        <a:pt x="726" y="1683"/>
                        <a:pt x="829" y="1734"/>
                        <a:pt x="932" y="1734"/>
                      </a:cubicBezTo>
                      <a:cubicBezTo>
                        <a:pt x="1149" y="1734"/>
                        <a:pt x="1314" y="1590"/>
                        <a:pt x="1386" y="1404"/>
                      </a:cubicBezTo>
                      <a:cubicBezTo>
                        <a:pt x="1417" y="1383"/>
                        <a:pt x="1448" y="1363"/>
                        <a:pt x="1469" y="1332"/>
                      </a:cubicBezTo>
                      <a:cubicBezTo>
                        <a:pt x="1696" y="1085"/>
                        <a:pt x="1613" y="785"/>
                        <a:pt x="1613" y="476"/>
                      </a:cubicBezTo>
                      <a:cubicBezTo>
                        <a:pt x="1613" y="223"/>
                        <a:pt x="1406" y="1"/>
                        <a:pt x="1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28"/>
                <p:cNvSpPr/>
                <p:nvPr/>
              </p:nvSpPr>
              <p:spPr>
                <a:xfrm>
                  <a:off x="7359861" y="1915384"/>
                  <a:ext cx="163988" cy="15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647" extrusionOk="0">
                      <a:moveTo>
                        <a:pt x="1056" y="1"/>
                      </a:moveTo>
                      <a:cubicBezTo>
                        <a:pt x="1034" y="1"/>
                        <a:pt x="1013" y="3"/>
                        <a:pt x="991" y="6"/>
                      </a:cubicBezTo>
                      <a:lnTo>
                        <a:pt x="960" y="6"/>
                      </a:lnTo>
                      <a:cubicBezTo>
                        <a:pt x="775" y="6"/>
                        <a:pt x="651" y="99"/>
                        <a:pt x="548" y="243"/>
                      </a:cubicBezTo>
                      <a:cubicBezTo>
                        <a:pt x="465" y="346"/>
                        <a:pt x="383" y="460"/>
                        <a:pt x="321" y="573"/>
                      </a:cubicBezTo>
                      <a:cubicBezTo>
                        <a:pt x="259" y="687"/>
                        <a:pt x="218" y="800"/>
                        <a:pt x="156" y="914"/>
                      </a:cubicBezTo>
                      <a:cubicBezTo>
                        <a:pt x="1" y="1234"/>
                        <a:pt x="186" y="1646"/>
                        <a:pt x="578" y="1646"/>
                      </a:cubicBezTo>
                      <a:cubicBezTo>
                        <a:pt x="672" y="1646"/>
                        <a:pt x="775" y="1636"/>
                        <a:pt x="878" y="1636"/>
                      </a:cubicBezTo>
                      <a:cubicBezTo>
                        <a:pt x="904" y="1641"/>
                        <a:pt x="930" y="1643"/>
                        <a:pt x="954" y="1643"/>
                      </a:cubicBezTo>
                      <a:cubicBezTo>
                        <a:pt x="1045" y="1643"/>
                        <a:pt x="1124" y="1615"/>
                        <a:pt x="1197" y="1574"/>
                      </a:cubicBezTo>
                      <a:cubicBezTo>
                        <a:pt x="1352" y="1522"/>
                        <a:pt x="1486" y="1440"/>
                        <a:pt x="1589" y="1295"/>
                      </a:cubicBezTo>
                      <a:cubicBezTo>
                        <a:pt x="1775" y="1017"/>
                        <a:pt x="1610" y="646"/>
                        <a:pt x="1517" y="357"/>
                      </a:cubicBezTo>
                      <a:cubicBezTo>
                        <a:pt x="1452" y="170"/>
                        <a:pt x="1260" y="1"/>
                        <a:pt x="10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28"/>
                <p:cNvSpPr/>
                <p:nvPr/>
              </p:nvSpPr>
              <p:spPr>
                <a:xfrm>
                  <a:off x="7171206" y="1552025"/>
                  <a:ext cx="161124" cy="14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532" extrusionOk="0">
                      <a:moveTo>
                        <a:pt x="1074" y="1"/>
                      </a:moveTo>
                      <a:cubicBezTo>
                        <a:pt x="1033" y="1"/>
                        <a:pt x="992" y="4"/>
                        <a:pt x="949" y="9"/>
                      </a:cubicBezTo>
                      <a:cubicBezTo>
                        <a:pt x="867" y="20"/>
                        <a:pt x="795" y="61"/>
                        <a:pt x="733" y="112"/>
                      </a:cubicBezTo>
                      <a:lnTo>
                        <a:pt x="733" y="102"/>
                      </a:lnTo>
                      <a:cubicBezTo>
                        <a:pt x="681" y="91"/>
                        <a:pt x="640" y="82"/>
                        <a:pt x="599" y="82"/>
                      </a:cubicBezTo>
                      <a:lnTo>
                        <a:pt x="589" y="82"/>
                      </a:lnTo>
                      <a:cubicBezTo>
                        <a:pt x="577" y="80"/>
                        <a:pt x="566" y="79"/>
                        <a:pt x="554" y="79"/>
                      </a:cubicBezTo>
                      <a:cubicBezTo>
                        <a:pt x="407" y="79"/>
                        <a:pt x="243" y="195"/>
                        <a:pt x="176" y="318"/>
                      </a:cubicBezTo>
                      <a:cubicBezTo>
                        <a:pt x="83" y="494"/>
                        <a:pt x="62" y="731"/>
                        <a:pt x="32" y="927"/>
                      </a:cubicBezTo>
                      <a:cubicBezTo>
                        <a:pt x="0" y="1102"/>
                        <a:pt x="32" y="1257"/>
                        <a:pt x="155" y="1391"/>
                      </a:cubicBezTo>
                      <a:cubicBezTo>
                        <a:pt x="247" y="1484"/>
                        <a:pt x="372" y="1532"/>
                        <a:pt x="498" y="1532"/>
                      </a:cubicBezTo>
                      <a:cubicBezTo>
                        <a:pt x="583" y="1532"/>
                        <a:pt x="668" y="1510"/>
                        <a:pt x="743" y="1464"/>
                      </a:cubicBezTo>
                      <a:cubicBezTo>
                        <a:pt x="826" y="1412"/>
                        <a:pt x="919" y="1361"/>
                        <a:pt x="1011" y="1319"/>
                      </a:cubicBezTo>
                      <a:cubicBezTo>
                        <a:pt x="1022" y="1319"/>
                        <a:pt x="1032" y="1319"/>
                        <a:pt x="1032" y="1309"/>
                      </a:cubicBezTo>
                      <a:cubicBezTo>
                        <a:pt x="1063" y="1309"/>
                        <a:pt x="1084" y="1299"/>
                        <a:pt x="1104" y="1278"/>
                      </a:cubicBezTo>
                      <a:cubicBezTo>
                        <a:pt x="1125" y="1278"/>
                        <a:pt x="1146" y="1267"/>
                        <a:pt x="1156" y="1257"/>
                      </a:cubicBezTo>
                      <a:cubicBezTo>
                        <a:pt x="1341" y="1164"/>
                        <a:pt x="1465" y="969"/>
                        <a:pt x="1589" y="814"/>
                      </a:cubicBezTo>
                      <a:cubicBezTo>
                        <a:pt x="1744" y="607"/>
                        <a:pt x="1651" y="360"/>
                        <a:pt x="1476" y="215"/>
                      </a:cubicBezTo>
                      <a:cubicBezTo>
                        <a:pt x="1465" y="185"/>
                        <a:pt x="1444" y="153"/>
                        <a:pt x="1414" y="133"/>
                      </a:cubicBezTo>
                      <a:cubicBezTo>
                        <a:pt x="1312" y="32"/>
                        <a:pt x="1199" y="1"/>
                        <a:pt x="10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28"/>
                <p:cNvSpPr/>
                <p:nvPr/>
              </p:nvSpPr>
              <p:spPr>
                <a:xfrm>
                  <a:off x="7460008" y="1266547"/>
                  <a:ext cx="133500" cy="156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694" extrusionOk="0">
                      <a:moveTo>
                        <a:pt x="564" y="1"/>
                      </a:moveTo>
                      <a:cubicBezTo>
                        <a:pt x="351" y="1"/>
                        <a:pt x="135" y="145"/>
                        <a:pt x="83" y="355"/>
                      </a:cubicBezTo>
                      <a:cubicBezTo>
                        <a:pt x="62" y="448"/>
                        <a:pt x="51" y="541"/>
                        <a:pt x="62" y="634"/>
                      </a:cubicBezTo>
                      <a:cubicBezTo>
                        <a:pt x="21" y="747"/>
                        <a:pt x="0" y="871"/>
                        <a:pt x="0" y="985"/>
                      </a:cubicBezTo>
                      <a:cubicBezTo>
                        <a:pt x="0" y="1180"/>
                        <a:pt x="72" y="1335"/>
                        <a:pt x="196" y="1490"/>
                      </a:cubicBezTo>
                      <a:cubicBezTo>
                        <a:pt x="268" y="1583"/>
                        <a:pt x="413" y="1666"/>
                        <a:pt x="526" y="1686"/>
                      </a:cubicBezTo>
                      <a:cubicBezTo>
                        <a:pt x="571" y="1691"/>
                        <a:pt x="614" y="1694"/>
                        <a:pt x="656" y="1694"/>
                      </a:cubicBezTo>
                      <a:cubicBezTo>
                        <a:pt x="787" y="1694"/>
                        <a:pt x="907" y="1669"/>
                        <a:pt x="1032" y="1614"/>
                      </a:cubicBezTo>
                      <a:cubicBezTo>
                        <a:pt x="1279" y="1510"/>
                        <a:pt x="1444" y="1212"/>
                        <a:pt x="1424" y="943"/>
                      </a:cubicBezTo>
                      <a:cubicBezTo>
                        <a:pt x="1382" y="552"/>
                        <a:pt x="1114" y="273"/>
                        <a:pt x="794" y="66"/>
                      </a:cubicBezTo>
                      <a:cubicBezTo>
                        <a:pt x="724" y="21"/>
                        <a:pt x="64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28"/>
                <p:cNvSpPr/>
                <p:nvPr/>
              </p:nvSpPr>
              <p:spPr>
                <a:xfrm>
                  <a:off x="6145217" y="1564292"/>
                  <a:ext cx="162048" cy="18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" h="1952" extrusionOk="0">
                      <a:moveTo>
                        <a:pt x="850" y="0"/>
                      </a:moveTo>
                      <a:cubicBezTo>
                        <a:pt x="689" y="0"/>
                        <a:pt x="526" y="60"/>
                        <a:pt x="381" y="154"/>
                      </a:cubicBezTo>
                      <a:cubicBezTo>
                        <a:pt x="196" y="277"/>
                        <a:pt x="103" y="504"/>
                        <a:pt x="175" y="721"/>
                      </a:cubicBezTo>
                      <a:cubicBezTo>
                        <a:pt x="41" y="979"/>
                        <a:pt x="0" y="1278"/>
                        <a:pt x="175" y="1547"/>
                      </a:cubicBezTo>
                      <a:cubicBezTo>
                        <a:pt x="335" y="1786"/>
                        <a:pt x="631" y="1952"/>
                        <a:pt x="928" y="1952"/>
                      </a:cubicBezTo>
                      <a:cubicBezTo>
                        <a:pt x="1015" y="1952"/>
                        <a:pt x="1102" y="1938"/>
                        <a:pt x="1186" y="1907"/>
                      </a:cubicBezTo>
                      <a:cubicBezTo>
                        <a:pt x="1424" y="1815"/>
                        <a:pt x="1578" y="1660"/>
                        <a:pt x="1671" y="1423"/>
                      </a:cubicBezTo>
                      <a:cubicBezTo>
                        <a:pt x="1754" y="1185"/>
                        <a:pt x="1671" y="917"/>
                        <a:pt x="1589" y="701"/>
                      </a:cubicBezTo>
                      <a:cubicBezTo>
                        <a:pt x="1495" y="463"/>
                        <a:pt x="1392" y="206"/>
                        <a:pt x="1155" y="82"/>
                      </a:cubicBezTo>
                      <a:cubicBezTo>
                        <a:pt x="1058" y="25"/>
                        <a:pt x="955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28"/>
                <p:cNvSpPr/>
                <p:nvPr/>
              </p:nvSpPr>
              <p:spPr>
                <a:xfrm>
                  <a:off x="6607338" y="1465067"/>
                  <a:ext cx="146896" cy="13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1434" extrusionOk="0">
                      <a:moveTo>
                        <a:pt x="1115" y="1"/>
                      </a:moveTo>
                      <a:cubicBezTo>
                        <a:pt x="867" y="10"/>
                        <a:pt x="640" y="93"/>
                        <a:pt x="486" y="289"/>
                      </a:cubicBezTo>
                      <a:cubicBezTo>
                        <a:pt x="300" y="310"/>
                        <a:pt x="124" y="464"/>
                        <a:pt x="73" y="650"/>
                      </a:cubicBezTo>
                      <a:cubicBezTo>
                        <a:pt x="1" y="898"/>
                        <a:pt x="135" y="1115"/>
                        <a:pt x="362" y="1218"/>
                      </a:cubicBezTo>
                      <a:cubicBezTo>
                        <a:pt x="383" y="1228"/>
                        <a:pt x="403" y="1238"/>
                        <a:pt x="413" y="1248"/>
                      </a:cubicBezTo>
                      <a:lnTo>
                        <a:pt x="537" y="1310"/>
                      </a:lnTo>
                      <a:cubicBezTo>
                        <a:pt x="671" y="1383"/>
                        <a:pt x="805" y="1434"/>
                        <a:pt x="950" y="1434"/>
                      </a:cubicBezTo>
                      <a:cubicBezTo>
                        <a:pt x="1167" y="1434"/>
                        <a:pt x="1373" y="1310"/>
                        <a:pt x="1476" y="1115"/>
                      </a:cubicBezTo>
                      <a:cubicBezTo>
                        <a:pt x="1579" y="929"/>
                        <a:pt x="1589" y="702"/>
                        <a:pt x="1589" y="485"/>
                      </a:cubicBezTo>
                      <a:cubicBezTo>
                        <a:pt x="1589" y="228"/>
                        <a:pt x="1373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28"/>
                <p:cNvSpPr/>
                <p:nvPr/>
              </p:nvSpPr>
              <p:spPr>
                <a:xfrm>
                  <a:off x="6036570" y="1207676"/>
                  <a:ext cx="149483" cy="15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726" extrusionOk="0">
                      <a:moveTo>
                        <a:pt x="830" y="0"/>
                      </a:moveTo>
                      <a:cubicBezTo>
                        <a:pt x="792" y="0"/>
                        <a:pt x="752" y="4"/>
                        <a:pt x="711" y="11"/>
                      </a:cubicBezTo>
                      <a:cubicBezTo>
                        <a:pt x="526" y="53"/>
                        <a:pt x="402" y="187"/>
                        <a:pt x="310" y="352"/>
                      </a:cubicBezTo>
                      <a:cubicBezTo>
                        <a:pt x="83" y="497"/>
                        <a:pt x="0" y="785"/>
                        <a:pt x="134" y="1012"/>
                      </a:cubicBezTo>
                      <a:cubicBezTo>
                        <a:pt x="258" y="1229"/>
                        <a:pt x="340" y="1497"/>
                        <a:pt x="557" y="1641"/>
                      </a:cubicBezTo>
                      <a:cubicBezTo>
                        <a:pt x="638" y="1687"/>
                        <a:pt x="735" y="1716"/>
                        <a:pt x="827" y="1716"/>
                      </a:cubicBezTo>
                      <a:cubicBezTo>
                        <a:pt x="840" y="1716"/>
                        <a:pt x="854" y="1715"/>
                        <a:pt x="867" y="1714"/>
                      </a:cubicBezTo>
                      <a:lnTo>
                        <a:pt x="1000" y="1714"/>
                      </a:lnTo>
                      <a:cubicBezTo>
                        <a:pt x="1037" y="1721"/>
                        <a:pt x="1075" y="1725"/>
                        <a:pt x="1112" y="1725"/>
                      </a:cubicBezTo>
                      <a:cubicBezTo>
                        <a:pt x="1374" y="1725"/>
                        <a:pt x="1618" y="1539"/>
                        <a:pt x="1609" y="1249"/>
                      </a:cubicBezTo>
                      <a:cubicBezTo>
                        <a:pt x="1599" y="868"/>
                        <a:pt x="1465" y="548"/>
                        <a:pt x="1259" y="238"/>
                      </a:cubicBezTo>
                      <a:cubicBezTo>
                        <a:pt x="1148" y="78"/>
                        <a:pt x="1004" y="0"/>
                        <a:pt x="8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28"/>
                <p:cNvSpPr/>
                <p:nvPr/>
              </p:nvSpPr>
              <p:spPr>
                <a:xfrm>
                  <a:off x="6919885" y="1162960"/>
                  <a:ext cx="123984" cy="14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" h="1542" extrusionOk="0">
                      <a:moveTo>
                        <a:pt x="517" y="0"/>
                      </a:moveTo>
                      <a:cubicBezTo>
                        <a:pt x="362" y="0"/>
                        <a:pt x="166" y="93"/>
                        <a:pt x="104" y="238"/>
                      </a:cubicBezTo>
                      <a:cubicBezTo>
                        <a:pt x="22" y="433"/>
                        <a:pt x="1" y="578"/>
                        <a:pt x="32" y="774"/>
                      </a:cubicBezTo>
                      <a:lnTo>
                        <a:pt x="63" y="867"/>
                      </a:lnTo>
                      <a:cubicBezTo>
                        <a:pt x="22" y="1063"/>
                        <a:pt x="73" y="1259"/>
                        <a:pt x="280" y="1382"/>
                      </a:cubicBezTo>
                      <a:cubicBezTo>
                        <a:pt x="342" y="1414"/>
                        <a:pt x="424" y="1434"/>
                        <a:pt x="507" y="1444"/>
                      </a:cubicBezTo>
                      <a:cubicBezTo>
                        <a:pt x="584" y="1511"/>
                        <a:pt x="691" y="1542"/>
                        <a:pt x="798" y="1542"/>
                      </a:cubicBezTo>
                      <a:cubicBezTo>
                        <a:pt x="890" y="1542"/>
                        <a:pt x="981" y="1519"/>
                        <a:pt x="1053" y="1476"/>
                      </a:cubicBezTo>
                      <a:cubicBezTo>
                        <a:pt x="1291" y="1331"/>
                        <a:pt x="1342" y="1052"/>
                        <a:pt x="1218" y="816"/>
                      </a:cubicBezTo>
                      <a:cubicBezTo>
                        <a:pt x="1218" y="816"/>
                        <a:pt x="1218" y="805"/>
                        <a:pt x="1208" y="795"/>
                      </a:cubicBezTo>
                      <a:cubicBezTo>
                        <a:pt x="1249" y="630"/>
                        <a:pt x="1229" y="465"/>
                        <a:pt x="1136" y="320"/>
                      </a:cubicBezTo>
                      <a:cubicBezTo>
                        <a:pt x="1074" y="227"/>
                        <a:pt x="991" y="145"/>
                        <a:pt x="899" y="93"/>
                      </a:cubicBezTo>
                      <a:cubicBezTo>
                        <a:pt x="816" y="42"/>
                        <a:pt x="723" y="0"/>
                        <a:pt x="6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08" name="Google Shape;1208;p28"/>
            <p:cNvGrpSpPr/>
            <p:nvPr/>
          </p:nvGrpSpPr>
          <p:grpSpPr>
            <a:xfrm rot="5400000">
              <a:off x="7198148" y="-425050"/>
              <a:ext cx="3467793" cy="3403401"/>
              <a:chOff x="-1338034" y="-231719"/>
              <a:chExt cx="6969038" cy="6839631"/>
            </a:xfrm>
          </p:grpSpPr>
          <p:sp>
            <p:nvSpPr>
              <p:cNvPr id="1209" name="Google Shape;1209;p28"/>
              <p:cNvSpPr/>
              <p:nvPr/>
            </p:nvSpPr>
            <p:spPr>
              <a:xfrm rot="5400000" flipH="1">
                <a:off x="-1273331" y="-296422"/>
                <a:ext cx="6839631" cy="6969038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0" name="Google Shape;1210;p28"/>
              <p:cNvGrpSpPr/>
              <p:nvPr/>
            </p:nvGrpSpPr>
            <p:grpSpPr>
              <a:xfrm rot="-8999843">
                <a:off x="3507775" y="2978797"/>
                <a:ext cx="1435290" cy="965508"/>
                <a:chOff x="5898017" y="1162960"/>
                <a:chExt cx="1695492" cy="1140544"/>
              </a:xfrm>
            </p:grpSpPr>
            <p:sp>
              <p:nvSpPr>
                <p:cNvPr id="1211" name="Google Shape;1211;p28"/>
                <p:cNvSpPr/>
                <p:nvPr/>
              </p:nvSpPr>
              <p:spPr>
                <a:xfrm>
                  <a:off x="5898017" y="1960377"/>
                  <a:ext cx="158260" cy="15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729" extrusionOk="0">
                      <a:moveTo>
                        <a:pt x="814" y="0"/>
                      </a:moveTo>
                      <a:cubicBezTo>
                        <a:pt x="725" y="0"/>
                        <a:pt x="637" y="23"/>
                        <a:pt x="568" y="66"/>
                      </a:cubicBezTo>
                      <a:cubicBezTo>
                        <a:pt x="444" y="138"/>
                        <a:pt x="372" y="242"/>
                        <a:pt x="341" y="375"/>
                      </a:cubicBezTo>
                      <a:cubicBezTo>
                        <a:pt x="341" y="386"/>
                        <a:pt x="330" y="396"/>
                        <a:pt x="330" y="407"/>
                      </a:cubicBezTo>
                      <a:cubicBezTo>
                        <a:pt x="330" y="399"/>
                        <a:pt x="329" y="396"/>
                        <a:pt x="328" y="396"/>
                      </a:cubicBezTo>
                      <a:cubicBezTo>
                        <a:pt x="324" y="396"/>
                        <a:pt x="318" y="412"/>
                        <a:pt x="323" y="412"/>
                      </a:cubicBezTo>
                      <a:cubicBezTo>
                        <a:pt x="324" y="412"/>
                        <a:pt x="327" y="410"/>
                        <a:pt x="330" y="407"/>
                      </a:cubicBezTo>
                      <a:lnTo>
                        <a:pt x="330" y="407"/>
                      </a:lnTo>
                      <a:cubicBezTo>
                        <a:pt x="310" y="437"/>
                        <a:pt x="289" y="478"/>
                        <a:pt x="268" y="510"/>
                      </a:cubicBezTo>
                      <a:cubicBezTo>
                        <a:pt x="217" y="613"/>
                        <a:pt x="155" y="716"/>
                        <a:pt x="103" y="819"/>
                      </a:cubicBezTo>
                      <a:cubicBezTo>
                        <a:pt x="0" y="1005"/>
                        <a:pt x="21" y="1242"/>
                        <a:pt x="176" y="1397"/>
                      </a:cubicBezTo>
                      <a:lnTo>
                        <a:pt x="279" y="1500"/>
                      </a:lnTo>
                      <a:cubicBezTo>
                        <a:pt x="330" y="1551"/>
                        <a:pt x="424" y="1603"/>
                        <a:pt x="506" y="1624"/>
                      </a:cubicBezTo>
                      <a:cubicBezTo>
                        <a:pt x="591" y="1695"/>
                        <a:pt x="696" y="1729"/>
                        <a:pt x="802" y="1729"/>
                      </a:cubicBezTo>
                      <a:cubicBezTo>
                        <a:pt x="926" y="1729"/>
                        <a:pt x="1051" y="1682"/>
                        <a:pt x="1146" y="1592"/>
                      </a:cubicBezTo>
                      <a:cubicBezTo>
                        <a:pt x="1331" y="1417"/>
                        <a:pt x="1527" y="1262"/>
                        <a:pt x="1600" y="1015"/>
                      </a:cubicBezTo>
                      <a:cubicBezTo>
                        <a:pt x="1713" y="581"/>
                        <a:pt x="1362" y="283"/>
                        <a:pt x="1052" y="66"/>
                      </a:cubicBezTo>
                      <a:cubicBezTo>
                        <a:pt x="982" y="21"/>
                        <a:pt x="897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28"/>
                <p:cNvSpPr/>
                <p:nvPr/>
              </p:nvSpPr>
              <p:spPr>
                <a:xfrm>
                  <a:off x="6434602" y="2116420"/>
                  <a:ext cx="143016" cy="18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025" extrusionOk="0">
                      <a:moveTo>
                        <a:pt x="601" y="0"/>
                      </a:moveTo>
                      <a:cubicBezTo>
                        <a:pt x="436" y="0"/>
                        <a:pt x="276" y="83"/>
                        <a:pt x="175" y="265"/>
                      </a:cubicBezTo>
                      <a:cubicBezTo>
                        <a:pt x="72" y="440"/>
                        <a:pt x="51" y="646"/>
                        <a:pt x="41" y="832"/>
                      </a:cubicBezTo>
                      <a:cubicBezTo>
                        <a:pt x="0" y="1224"/>
                        <a:pt x="10" y="1698"/>
                        <a:pt x="361" y="1946"/>
                      </a:cubicBezTo>
                      <a:cubicBezTo>
                        <a:pt x="443" y="2000"/>
                        <a:pt x="526" y="2024"/>
                        <a:pt x="608" y="2024"/>
                      </a:cubicBezTo>
                      <a:cubicBezTo>
                        <a:pt x="743" y="2024"/>
                        <a:pt x="875" y="1960"/>
                        <a:pt x="990" y="1863"/>
                      </a:cubicBezTo>
                      <a:cubicBezTo>
                        <a:pt x="1186" y="1853"/>
                        <a:pt x="1372" y="1719"/>
                        <a:pt x="1434" y="1523"/>
                      </a:cubicBezTo>
                      <a:cubicBezTo>
                        <a:pt x="1454" y="1420"/>
                        <a:pt x="1475" y="1327"/>
                        <a:pt x="1485" y="1234"/>
                      </a:cubicBezTo>
                      <a:cubicBezTo>
                        <a:pt x="1516" y="1173"/>
                        <a:pt x="1547" y="1100"/>
                        <a:pt x="1547" y="1017"/>
                      </a:cubicBezTo>
                      <a:cubicBezTo>
                        <a:pt x="1547" y="863"/>
                        <a:pt x="1475" y="749"/>
                        <a:pt x="1382" y="667"/>
                      </a:cubicBezTo>
                      <a:cubicBezTo>
                        <a:pt x="1351" y="616"/>
                        <a:pt x="1320" y="574"/>
                        <a:pt x="1279" y="522"/>
                      </a:cubicBezTo>
                      <a:cubicBezTo>
                        <a:pt x="1238" y="471"/>
                        <a:pt x="1186" y="440"/>
                        <a:pt x="1135" y="389"/>
                      </a:cubicBezTo>
                      <a:cubicBezTo>
                        <a:pt x="1124" y="347"/>
                        <a:pt x="1103" y="295"/>
                        <a:pt x="1073" y="254"/>
                      </a:cubicBezTo>
                      <a:cubicBezTo>
                        <a:pt x="951" y="91"/>
                        <a:pt x="774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28"/>
                <p:cNvSpPr/>
                <p:nvPr/>
              </p:nvSpPr>
              <p:spPr>
                <a:xfrm>
                  <a:off x="6864018" y="1933954"/>
                  <a:ext cx="156689" cy="16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734" extrusionOk="0">
                      <a:moveTo>
                        <a:pt x="1146" y="1"/>
                      </a:moveTo>
                      <a:cubicBezTo>
                        <a:pt x="1140" y="1"/>
                        <a:pt x="1134" y="1"/>
                        <a:pt x="1129" y="1"/>
                      </a:cubicBezTo>
                      <a:cubicBezTo>
                        <a:pt x="973" y="1"/>
                        <a:pt x="829" y="42"/>
                        <a:pt x="705" y="115"/>
                      </a:cubicBezTo>
                      <a:cubicBezTo>
                        <a:pt x="592" y="145"/>
                        <a:pt x="489" y="218"/>
                        <a:pt x="427" y="331"/>
                      </a:cubicBezTo>
                      <a:cubicBezTo>
                        <a:pt x="386" y="414"/>
                        <a:pt x="334" y="476"/>
                        <a:pt x="283" y="548"/>
                      </a:cubicBezTo>
                      <a:cubicBezTo>
                        <a:pt x="180" y="693"/>
                        <a:pt x="128" y="858"/>
                        <a:pt x="86" y="1023"/>
                      </a:cubicBezTo>
                      <a:cubicBezTo>
                        <a:pt x="1" y="1347"/>
                        <a:pt x="259" y="1627"/>
                        <a:pt x="559" y="1627"/>
                      </a:cubicBezTo>
                      <a:cubicBezTo>
                        <a:pt x="584" y="1627"/>
                        <a:pt x="609" y="1625"/>
                        <a:pt x="633" y="1621"/>
                      </a:cubicBezTo>
                      <a:cubicBezTo>
                        <a:pt x="726" y="1683"/>
                        <a:pt x="829" y="1734"/>
                        <a:pt x="932" y="1734"/>
                      </a:cubicBezTo>
                      <a:cubicBezTo>
                        <a:pt x="1149" y="1734"/>
                        <a:pt x="1314" y="1590"/>
                        <a:pt x="1386" y="1404"/>
                      </a:cubicBezTo>
                      <a:cubicBezTo>
                        <a:pt x="1417" y="1383"/>
                        <a:pt x="1448" y="1363"/>
                        <a:pt x="1469" y="1332"/>
                      </a:cubicBezTo>
                      <a:cubicBezTo>
                        <a:pt x="1696" y="1085"/>
                        <a:pt x="1613" y="785"/>
                        <a:pt x="1613" y="476"/>
                      </a:cubicBezTo>
                      <a:cubicBezTo>
                        <a:pt x="1613" y="223"/>
                        <a:pt x="1406" y="1"/>
                        <a:pt x="1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28"/>
                <p:cNvSpPr/>
                <p:nvPr/>
              </p:nvSpPr>
              <p:spPr>
                <a:xfrm>
                  <a:off x="7359861" y="1915384"/>
                  <a:ext cx="163988" cy="15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647" extrusionOk="0">
                      <a:moveTo>
                        <a:pt x="1056" y="1"/>
                      </a:moveTo>
                      <a:cubicBezTo>
                        <a:pt x="1034" y="1"/>
                        <a:pt x="1013" y="3"/>
                        <a:pt x="991" y="6"/>
                      </a:cubicBezTo>
                      <a:lnTo>
                        <a:pt x="960" y="6"/>
                      </a:lnTo>
                      <a:cubicBezTo>
                        <a:pt x="775" y="6"/>
                        <a:pt x="651" y="99"/>
                        <a:pt x="548" y="243"/>
                      </a:cubicBezTo>
                      <a:cubicBezTo>
                        <a:pt x="465" y="346"/>
                        <a:pt x="383" y="460"/>
                        <a:pt x="321" y="573"/>
                      </a:cubicBezTo>
                      <a:cubicBezTo>
                        <a:pt x="259" y="687"/>
                        <a:pt x="218" y="800"/>
                        <a:pt x="156" y="914"/>
                      </a:cubicBezTo>
                      <a:cubicBezTo>
                        <a:pt x="1" y="1234"/>
                        <a:pt x="186" y="1646"/>
                        <a:pt x="578" y="1646"/>
                      </a:cubicBezTo>
                      <a:cubicBezTo>
                        <a:pt x="672" y="1646"/>
                        <a:pt x="775" y="1636"/>
                        <a:pt x="878" y="1636"/>
                      </a:cubicBezTo>
                      <a:cubicBezTo>
                        <a:pt x="904" y="1641"/>
                        <a:pt x="930" y="1643"/>
                        <a:pt x="954" y="1643"/>
                      </a:cubicBezTo>
                      <a:cubicBezTo>
                        <a:pt x="1045" y="1643"/>
                        <a:pt x="1124" y="1615"/>
                        <a:pt x="1197" y="1574"/>
                      </a:cubicBezTo>
                      <a:cubicBezTo>
                        <a:pt x="1352" y="1522"/>
                        <a:pt x="1486" y="1440"/>
                        <a:pt x="1589" y="1295"/>
                      </a:cubicBezTo>
                      <a:cubicBezTo>
                        <a:pt x="1775" y="1017"/>
                        <a:pt x="1610" y="646"/>
                        <a:pt x="1517" y="357"/>
                      </a:cubicBezTo>
                      <a:cubicBezTo>
                        <a:pt x="1452" y="170"/>
                        <a:pt x="1260" y="1"/>
                        <a:pt x="10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28"/>
                <p:cNvSpPr/>
                <p:nvPr/>
              </p:nvSpPr>
              <p:spPr>
                <a:xfrm>
                  <a:off x="7171206" y="1552025"/>
                  <a:ext cx="161124" cy="14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532" extrusionOk="0">
                      <a:moveTo>
                        <a:pt x="1074" y="1"/>
                      </a:moveTo>
                      <a:cubicBezTo>
                        <a:pt x="1033" y="1"/>
                        <a:pt x="992" y="4"/>
                        <a:pt x="949" y="9"/>
                      </a:cubicBezTo>
                      <a:cubicBezTo>
                        <a:pt x="867" y="20"/>
                        <a:pt x="795" y="61"/>
                        <a:pt x="733" y="112"/>
                      </a:cubicBezTo>
                      <a:lnTo>
                        <a:pt x="733" y="102"/>
                      </a:lnTo>
                      <a:cubicBezTo>
                        <a:pt x="681" y="91"/>
                        <a:pt x="640" y="82"/>
                        <a:pt x="599" y="82"/>
                      </a:cubicBezTo>
                      <a:lnTo>
                        <a:pt x="589" y="82"/>
                      </a:lnTo>
                      <a:cubicBezTo>
                        <a:pt x="577" y="80"/>
                        <a:pt x="566" y="79"/>
                        <a:pt x="554" y="79"/>
                      </a:cubicBezTo>
                      <a:cubicBezTo>
                        <a:pt x="407" y="79"/>
                        <a:pt x="243" y="195"/>
                        <a:pt x="176" y="318"/>
                      </a:cubicBezTo>
                      <a:cubicBezTo>
                        <a:pt x="83" y="494"/>
                        <a:pt x="62" y="731"/>
                        <a:pt x="32" y="927"/>
                      </a:cubicBezTo>
                      <a:cubicBezTo>
                        <a:pt x="0" y="1102"/>
                        <a:pt x="32" y="1257"/>
                        <a:pt x="155" y="1391"/>
                      </a:cubicBezTo>
                      <a:cubicBezTo>
                        <a:pt x="247" y="1484"/>
                        <a:pt x="372" y="1532"/>
                        <a:pt x="498" y="1532"/>
                      </a:cubicBezTo>
                      <a:cubicBezTo>
                        <a:pt x="583" y="1532"/>
                        <a:pt x="668" y="1510"/>
                        <a:pt x="743" y="1464"/>
                      </a:cubicBezTo>
                      <a:cubicBezTo>
                        <a:pt x="826" y="1412"/>
                        <a:pt x="919" y="1361"/>
                        <a:pt x="1011" y="1319"/>
                      </a:cubicBezTo>
                      <a:cubicBezTo>
                        <a:pt x="1022" y="1319"/>
                        <a:pt x="1032" y="1319"/>
                        <a:pt x="1032" y="1309"/>
                      </a:cubicBezTo>
                      <a:cubicBezTo>
                        <a:pt x="1063" y="1309"/>
                        <a:pt x="1084" y="1299"/>
                        <a:pt x="1104" y="1278"/>
                      </a:cubicBezTo>
                      <a:cubicBezTo>
                        <a:pt x="1125" y="1278"/>
                        <a:pt x="1146" y="1267"/>
                        <a:pt x="1156" y="1257"/>
                      </a:cubicBezTo>
                      <a:cubicBezTo>
                        <a:pt x="1341" y="1164"/>
                        <a:pt x="1465" y="969"/>
                        <a:pt x="1589" y="814"/>
                      </a:cubicBezTo>
                      <a:cubicBezTo>
                        <a:pt x="1744" y="607"/>
                        <a:pt x="1651" y="360"/>
                        <a:pt x="1476" y="215"/>
                      </a:cubicBezTo>
                      <a:cubicBezTo>
                        <a:pt x="1465" y="185"/>
                        <a:pt x="1444" y="153"/>
                        <a:pt x="1414" y="133"/>
                      </a:cubicBezTo>
                      <a:cubicBezTo>
                        <a:pt x="1312" y="32"/>
                        <a:pt x="1199" y="1"/>
                        <a:pt x="10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28"/>
                <p:cNvSpPr/>
                <p:nvPr/>
              </p:nvSpPr>
              <p:spPr>
                <a:xfrm>
                  <a:off x="7460008" y="1266547"/>
                  <a:ext cx="133500" cy="156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694" extrusionOk="0">
                      <a:moveTo>
                        <a:pt x="564" y="1"/>
                      </a:moveTo>
                      <a:cubicBezTo>
                        <a:pt x="351" y="1"/>
                        <a:pt x="135" y="145"/>
                        <a:pt x="83" y="355"/>
                      </a:cubicBezTo>
                      <a:cubicBezTo>
                        <a:pt x="62" y="448"/>
                        <a:pt x="51" y="541"/>
                        <a:pt x="62" y="634"/>
                      </a:cubicBezTo>
                      <a:cubicBezTo>
                        <a:pt x="21" y="747"/>
                        <a:pt x="0" y="871"/>
                        <a:pt x="0" y="985"/>
                      </a:cubicBezTo>
                      <a:cubicBezTo>
                        <a:pt x="0" y="1180"/>
                        <a:pt x="72" y="1335"/>
                        <a:pt x="196" y="1490"/>
                      </a:cubicBezTo>
                      <a:cubicBezTo>
                        <a:pt x="268" y="1583"/>
                        <a:pt x="413" y="1666"/>
                        <a:pt x="526" y="1686"/>
                      </a:cubicBezTo>
                      <a:cubicBezTo>
                        <a:pt x="571" y="1691"/>
                        <a:pt x="614" y="1694"/>
                        <a:pt x="656" y="1694"/>
                      </a:cubicBezTo>
                      <a:cubicBezTo>
                        <a:pt x="787" y="1694"/>
                        <a:pt x="907" y="1669"/>
                        <a:pt x="1032" y="1614"/>
                      </a:cubicBezTo>
                      <a:cubicBezTo>
                        <a:pt x="1279" y="1510"/>
                        <a:pt x="1444" y="1212"/>
                        <a:pt x="1424" y="943"/>
                      </a:cubicBezTo>
                      <a:cubicBezTo>
                        <a:pt x="1382" y="552"/>
                        <a:pt x="1114" y="273"/>
                        <a:pt x="794" y="66"/>
                      </a:cubicBezTo>
                      <a:cubicBezTo>
                        <a:pt x="724" y="21"/>
                        <a:pt x="64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28"/>
                <p:cNvSpPr/>
                <p:nvPr/>
              </p:nvSpPr>
              <p:spPr>
                <a:xfrm>
                  <a:off x="6145217" y="1564292"/>
                  <a:ext cx="162048" cy="18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" h="1952" extrusionOk="0">
                      <a:moveTo>
                        <a:pt x="850" y="0"/>
                      </a:moveTo>
                      <a:cubicBezTo>
                        <a:pt x="689" y="0"/>
                        <a:pt x="526" y="60"/>
                        <a:pt x="381" y="154"/>
                      </a:cubicBezTo>
                      <a:cubicBezTo>
                        <a:pt x="196" y="277"/>
                        <a:pt x="103" y="504"/>
                        <a:pt x="175" y="721"/>
                      </a:cubicBezTo>
                      <a:cubicBezTo>
                        <a:pt x="41" y="979"/>
                        <a:pt x="0" y="1278"/>
                        <a:pt x="175" y="1547"/>
                      </a:cubicBezTo>
                      <a:cubicBezTo>
                        <a:pt x="335" y="1786"/>
                        <a:pt x="631" y="1952"/>
                        <a:pt x="928" y="1952"/>
                      </a:cubicBezTo>
                      <a:cubicBezTo>
                        <a:pt x="1015" y="1952"/>
                        <a:pt x="1102" y="1938"/>
                        <a:pt x="1186" y="1907"/>
                      </a:cubicBezTo>
                      <a:cubicBezTo>
                        <a:pt x="1424" y="1815"/>
                        <a:pt x="1578" y="1660"/>
                        <a:pt x="1671" y="1423"/>
                      </a:cubicBezTo>
                      <a:cubicBezTo>
                        <a:pt x="1754" y="1185"/>
                        <a:pt x="1671" y="917"/>
                        <a:pt x="1589" y="701"/>
                      </a:cubicBezTo>
                      <a:cubicBezTo>
                        <a:pt x="1495" y="463"/>
                        <a:pt x="1392" y="206"/>
                        <a:pt x="1155" y="82"/>
                      </a:cubicBezTo>
                      <a:cubicBezTo>
                        <a:pt x="1058" y="25"/>
                        <a:pt x="955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28"/>
                <p:cNvSpPr/>
                <p:nvPr/>
              </p:nvSpPr>
              <p:spPr>
                <a:xfrm>
                  <a:off x="6607338" y="1465067"/>
                  <a:ext cx="146896" cy="13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1434" extrusionOk="0">
                      <a:moveTo>
                        <a:pt x="1115" y="1"/>
                      </a:moveTo>
                      <a:cubicBezTo>
                        <a:pt x="867" y="10"/>
                        <a:pt x="640" y="93"/>
                        <a:pt x="486" y="289"/>
                      </a:cubicBezTo>
                      <a:cubicBezTo>
                        <a:pt x="300" y="310"/>
                        <a:pt x="124" y="464"/>
                        <a:pt x="73" y="650"/>
                      </a:cubicBezTo>
                      <a:cubicBezTo>
                        <a:pt x="1" y="898"/>
                        <a:pt x="135" y="1115"/>
                        <a:pt x="362" y="1218"/>
                      </a:cubicBezTo>
                      <a:cubicBezTo>
                        <a:pt x="383" y="1228"/>
                        <a:pt x="403" y="1238"/>
                        <a:pt x="413" y="1248"/>
                      </a:cubicBezTo>
                      <a:lnTo>
                        <a:pt x="537" y="1310"/>
                      </a:lnTo>
                      <a:cubicBezTo>
                        <a:pt x="671" y="1383"/>
                        <a:pt x="805" y="1434"/>
                        <a:pt x="950" y="1434"/>
                      </a:cubicBezTo>
                      <a:cubicBezTo>
                        <a:pt x="1167" y="1434"/>
                        <a:pt x="1373" y="1310"/>
                        <a:pt x="1476" y="1115"/>
                      </a:cubicBezTo>
                      <a:cubicBezTo>
                        <a:pt x="1579" y="929"/>
                        <a:pt x="1589" y="702"/>
                        <a:pt x="1589" y="485"/>
                      </a:cubicBezTo>
                      <a:cubicBezTo>
                        <a:pt x="1589" y="228"/>
                        <a:pt x="1373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28"/>
                <p:cNvSpPr/>
                <p:nvPr/>
              </p:nvSpPr>
              <p:spPr>
                <a:xfrm>
                  <a:off x="6036570" y="1207676"/>
                  <a:ext cx="149483" cy="15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726" extrusionOk="0">
                      <a:moveTo>
                        <a:pt x="830" y="0"/>
                      </a:moveTo>
                      <a:cubicBezTo>
                        <a:pt x="792" y="0"/>
                        <a:pt x="752" y="4"/>
                        <a:pt x="711" y="11"/>
                      </a:cubicBezTo>
                      <a:cubicBezTo>
                        <a:pt x="526" y="53"/>
                        <a:pt x="402" y="187"/>
                        <a:pt x="310" y="352"/>
                      </a:cubicBezTo>
                      <a:cubicBezTo>
                        <a:pt x="83" y="497"/>
                        <a:pt x="0" y="785"/>
                        <a:pt x="134" y="1012"/>
                      </a:cubicBezTo>
                      <a:cubicBezTo>
                        <a:pt x="258" y="1229"/>
                        <a:pt x="340" y="1497"/>
                        <a:pt x="557" y="1641"/>
                      </a:cubicBezTo>
                      <a:cubicBezTo>
                        <a:pt x="638" y="1687"/>
                        <a:pt x="735" y="1716"/>
                        <a:pt x="827" y="1716"/>
                      </a:cubicBezTo>
                      <a:cubicBezTo>
                        <a:pt x="840" y="1716"/>
                        <a:pt x="854" y="1715"/>
                        <a:pt x="867" y="1714"/>
                      </a:cubicBezTo>
                      <a:lnTo>
                        <a:pt x="1000" y="1714"/>
                      </a:lnTo>
                      <a:cubicBezTo>
                        <a:pt x="1037" y="1721"/>
                        <a:pt x="1075" y="1725"/>
                        <a:pt x="1112" y="1725"/>
                      </a:cubicBezTo>
                      <a:cubicBezTo>
                        <a:pt x="1374" y="1725"/>
                        <a:pt x="1618" y="1539"/>
                        <a:pt x="1609" y="1249"/>
                      </a:cubicBezTo>
                      <a:cubicBezTo>
                        <a:pt x="1599" y="868"/>
                        <a:pt x="1465" y="548"/>
                        <a:pt x="1259" y="238"/>
                      </a:cubicBezTo>
                      <a:cubicBezTo>
                        <a:pt x="1148" y="78"/>
                        <a:pt x="1004" y="0"/>
                        <a:pt x="8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28"/>
                <p:cNvSpPr/>
                <p:nvPr/>
              </p:nvSpPr>
              <p:spPr>
                <a:xfrm>
                  <a:off x="6919885" y="1162960"/>
                  <a:ext cx="123984" cy="14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" h="1542" extrusionOk="0">
                      <a:moveTo>
                        <a:pt x="517" y="0"/>
                      </a:moveTo>
                      <a:cubicBezTo>
                        <a:pt x="362" y="0"/>
                        <a:pt x="166" y="93"/>
                        <a:pt x="104" y="238"/>
                      </a:cubicBezTo>
                      <a:cubicBezTo>
                        <a:pt x="22" y="433"/>
                        <a:pt x="1" y="578"/>
                        <a:pt x="32" y="774"/>
                      </a:cubicBezTo>
                      <a:lnTo>
                        <a:pt x="63" y="867"/>
                      </a:lnTo>
                      <a:cubicBezTo>
                        <a:pt x="22" y="1063"/>
                        <a:pt x="73" y="1259"/>
                        <a:pt x="280" y="1382"/>
                      </a:cubicBezTo>
                      <a:cubicBezTo>
                        <a:pt x="342" y="1414"/>
                        <a:pt x="424" y="1434"/>
                        <a:pt x="507" y="1444"/>
                      </a:cubicBezTo>
                      <a:cubicBezTo>
                        <a:pt x="584" y="1511"/>
                        <a:pt x="691" y="1542"/>
                        <a:pt x="798" y="1542"/>
                      </a:cubicBezTo>
                      <a:cubicBezTo>
                        <a:pt x="890" y="1542"/>
                        <a:pt x="981" y="1519"/>
                        <a:pt x="1053" y="1476"/>
                      </a:cubicBezTo>
                      <a:cubicBezTo>
                        <a:pt x="1291" y="1331"/>
                        <a:pt x="1342" y="1052"/>
                        <a:pt x="1218" y="816"/>
                      </a:cubicBezTo>
                      <a:cubicBezTo>
                        <a:pt x="1218" y="816"/>
                        <a:pt x="1218" y="805"/>
                        <a:pt x="1208" y="795"/>
                      </a:cubicBezTo>
                      <a:cubicBezTo>
                        <a:pt x="1249" y="630"/>
                        <a:pt x="1229" y="465"/>
                        <a:pt x="1136" y="320"/>
                      </a:cubicBezTo>
                      <a:cubicBezTo>
                        <a:pt x="1074" y="227"/>
                        <a:pt x="991" y="145"/>
                        <a:pt x="899" y="93"/>
                      </a:cubicBezTo>
                      <a:cubicBezTo>
                        <a:pt x="816" y="42"/>
                        <a:pt x="723" y="0"/>
                        <a:pt x="6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1" name="Google Shape;1221;p28"/>
              <p:cNvGrpSpPr/>
              <p:nvPr/>
            </p:nvGrpSpPr>
            <p:grpSpPr>
              <a:xfrm rot="-8999843">
                <a:off x="3507775" y="294172"/>
                <a:ext cx="1435290" cy="965508"/>
                <a:chOff x="5898017" y="1162960"/>
                <a:chExt cx="1695492" cy="1140544"/>
              </a:xfrm>
            </p:grpSpPr>
            <p:sp>
              <p:nvSpPr>
                <p:cNvPr id="1222" name="Google Shape;1222;p28"/>
                <p:cNvSpPr/>
                <p:nvPr/>
              </p:nvSpPr>
              <p:spPr>
                <a:xfrm>
                  <a:off x="5898017" y="1960377"/>
                  <a:ext cx="158260" cy="15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729" extrusionOk="0">
                      <a:moveTo>
                        <a:pt x="814" y="0"/>
                      </a:moveTo>
                      <a:cubicBezTo>
                        <a:pt x="725" y="0"/>
                        <a:pt x="637" y="23"/>
                        <a:pt x="568" y="66"/>
                      </a:cubicBezTo>
                      <a:cubicBezTo>
                        <a:pt x="444" y="138"/>
                        <a:pt x="372" y="242"/>
                        <a:pt x="341" y="375"/>
                      </a:cubicBezTo>
                      <a:cubicBezTo>
                        <a:pt x="341" y="386"/>
                        <a:pt x="330" y="396"/>
                        <a:pt x="330" y="407"/>
                      </a:cubicBezTo>
                      <a:cubicBezTo>
                        <a:pt x="330" y="399"/>
                        <a:pt x="329" y="396"/>
                        <a:pt x="328" y="396"/>
                      </a:cubicBezTo>
                      <a:cubicBezTo>
                        <a:pt x="324" y="396"/>
                        <a:pt x="318" y="412"/>
                        <a:pt x="323" y="412"/>
                      </a:cubicBezTo>
                      <a:cubicBezTo>
                        <a:pt x="324" y="412"/>
                        <a:pt x="327" y="410"/>
                        <a:pt x="330" y="407"/>
                      </a:cubicBezTo>
                      <a:lnTo>
                        <a:pt x="330" y="407"/>
                      </a:lnTo>
                      <a:cubicBezTo>
                        <a:pt x="310" y="437"/>
                        <a:pt x="289" y="478"/>
                        <a:pt x="268" y="510"/>
                      </a:cubicBezTo>
                      <a:cubicBezTo>
                        <a:pt x="217" y="613"/>
                        <a:pt x="155" y="716"/>
                        <a:pt x="103" y="819"/>
                      </a:cubicBezTo>
                      <a:cubicBezTo>
                        <a:pt x="0" y="1005"/>
                        <a:pt x="21" y="1242"/>
                        <a:pt x="176" y="1397"/>
                      </a:cubicBezTo>
                      <a:lnTo>
                        <a:pt x="279" y="1500"/>
                      </a:lnTo>
                      <a:cubicBezTo>
                        <a:pt x="330" y="1551"/>
                        <a:pt x="424" y="1603"/>
                        <a:pt x="506" y="1624"/>
                      </a:cubicBezTo>
                      <a:cubicBezTo>
                        <a:pt x="591" y="1695"/>
                        <a:pt x="696" y="1729"/>
                        <a:pt x="802" y="1729"/>
                      </a:cubicBezTo>
                      <a:cubicBezTo>
                        <a:pt x="926" y="1729"/>
                        <a:pt x="1051" y="1682"/>
                        <a:pt x="1146" y="1592"/>
                      </a:cubicBezTo>
                      <a:cubicBezTo>
                        <a:pt x="1331" y="1417"/>
                        <a:pt x="1527" y="1262"/>
                        <a:pt x="1600" y="1015"/>
                      </a:cubicBezTo>
                      <a:cubicBezTo>
                        <a:pt x="1713" y="581"/>
                        <a:pt x="1362" y="283"/>
                        <a:pt x="1052" y="66"/>
                      </a:cubicBezTo>
                      <a:cubicBezTo>
                        <a:pt x="982" y="21"/>
                        <a:pt x="897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28"/>
                <p:cNvSpPr/>
                <p:nvPr/>
              </p:nvSpPr>
              <p:spPr>
                <a:xfrm>
                  <a:off x="6434602" y="2116420"/>
                  <a:ext cx="143016" cy="18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025" extrusionOk="0">
                      <a:moveTo>
                        <a:pt x="601" y="0"/>
                      </a:moveTo>
                      <a:cubicBezTo>
                        <a:pt x="436" y="0"/>
                        <a:pt x="276" y="83"/>
                        <a:pt x="175" y="265"/>
                      </a:cubicBezTo>
                      <a:cubicBezTo>
                        <a:pt x="72" y="440"/>
                        <a:pt x="51" y="646"/>
                        <a:pt x="41" y="832"/>
                      </a:cubicBezTo>
                      <a:cubicBezTo>
                        <a:pt x="0" y="1224"/>
                        <a:pt x="10" y="1698"/>
                        <a:pt x="361" y="1946"/>
                      </a:cubicBezTo>
                      <a:cubicBezTo>
                        <a:pt x="443" y="2000"/>
                        <a:pt x="526" y="2024"/>
                        <a:pt x="608" y="2024"/>
                      </a:cubicBezTo>
                      <a:cubicBezTo>
                        <a:pt x="743" y="2024"/>
                        <a:pt x="875" y="1960"/>
                        <a:pt x="990" y="1863"/>
                      </a:cubicBezTo>
                      <a:cubicBezTo>
                        <a:pt x="1186" y="1853"/>
                        <a:pt x="1372" y="1719"/>
                        <a:pt x="1434" y="1523"/>
                      </a:cubicBezTo>
                      <a:cubicBezTo>
                        <a:pt x="1454" y="1420"/>
                        <a:pt x="1475" y="1327"/>
                        <a:pt x="1485" y="1234"/>
                      </a:cubicBezTo>
                      <a:cubicBezTo>
                        <a:pt x="1516" y="1173"/>
                        <a:pt x="1547" y="1100"/>
                        <a:pt x="1547" y="1017"/>
                      </a:cubicBezTo>
                      <a:cubicBezTo>
                        <a:pt x="1547" y="863"/>
                        <a:pt x="1475" y="749"/>
                        <a:pt x="1382" y="667"/>
                      </a:cubicBezTo>
                      <a:cubicBezTo>
                        <a:pt x="1351" y="616"/>
                        <a:pt x="1320" y="574"/>
                        <a:pt x="1279" y="522"/>
                      </a:cubicBezTo>
                      <a:cubicBezTo>
                        <a:pt x="1238" y="471"/>
                        <a:pt x="1186" y="440"/>
                        <a:pt x="1135" y="389"/>
                      </a:cubicBezTo>
                      <a:cubicBezTo>
                        <a:pt x="1124" y="347"/>
                        <a:pt x="1103" y="295"/>
                        <a:pt x="1073" y="254"/>
                      </a:cubicBezTo>
                      <a:cubicBezTo>
                        <a:pt x="951" y="91"/>
                        <a:pt x="774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28"/>
                <p:cNvSpPr/>
                <p:nvPr/>
              </p:nvSpPr>
              <p:spPr>
                <a:xfrm>
                  <a:off x="6864018" y="1933954"/>
                  <a:ext cx="156689" cy="16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734" extrusionOk="0">
                      <a:moveTo>
                        <a:pt x="1146" y="1"/>
                      </a:moveTo>
                      <a:cubicBezTo>
                        <a:pt x="1140" y="1"/>
                        <a:pt x="1134" y="1"/>
                        <a:pt x="1129" y="1"/>
                      </a:cubicBezTo>
                      <a:cubicBezTo>
                        <a:pt x="973" y="1"/>
                        <a:pt x="829" y="42"/>
                        <a:pt x="705" y="115"/>
                      </a:cubicBezTo>
                      <a:cubicBezTo>
                        <a:pt x="592" y="145"/>
                        <a:pt x="489" y="218"/>
                        <a:pt x="427" y="331"/>
                      </a:cubicBezTo>
                      <a:cubicBezTo>
                        <a:pt x="386" y="414"/>
                        <a:pt x="334" y="476"/>
                        <a:pt x="283" y="548"/>
                      </a:cubicBezTo>
                      <a:cubicBezTo>
                        <a:pt x="180" y="693"/>
                        <a:pt x="128" y="858"/>
                        <a:pt x="86" y="1023"/>
                      </a:cubicBezTo>
                      <a:cubicBezTo>
                        <a:pt x="1" y="1347"/>
                        <a:pt x="259" y="1627"/>
                        <a:pt x="559" y="1627"/>
                      </a:cubicBezTo>
                      <a:cubicBezTo>
                        <a:pt x="584" y="1627"/>
                        <a:pt x="609" y="1625"/>
                        <a:pt x="633" y="1621"/>
                      </a:cubicBezTo>
                      <a:cubicBezTo>
                        <a:pt x="726" y="1683"/>
                        <a:pt x="829" y="1734"/>
                        <a:pt x="932" y="1734"/>
                      </a:cubicBezTo>
                      <a:cubicBezTo>
                        <a:pt x="1149" y="1734"/>
                        <a:pt x="1314" y="1590"/>
                        <a:pt x="1386" y="1404"/>
                      </a:cubicBezTo>
                      <a:cubicBezTo>
                        <a:pt x="1417" y="1383"/>
                        <a:pt x="1448" y="1363"/>
                        <a:pt x="1469" y="1332"/>
                      </a:cubicBezTo>
                      <a:cubicBezTo>
                        <a:pt x="1696" y="1085"/>
                        <a:pt x="1613" y="785"/>
                        <a:pt x="1613" y="476"/>
                      </a:cubicBezTo>
                      <a:cubicBezTo>
                        <a:pt x="1613" y="223"/>
                        <a:pt x="1406" y="1"/>
                        <a:pt x="1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28"/>
                <p:cNvSpPr/>
                <p:nvPr/>
              </p:nvSpPr>
              <p:spPr>
                <a:xfrm>
                  <a:off x="7359861" y="1915384"/>
                  <a:ext cx="163988" cy="15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647" extrusionOk="0">
                      <a:moveTo>
                        <a:pt x="1056" y="1"/>
                      </a:moveTo>
                      <a:cubicBezTo>
                        <a:pt x="1034" y="1"/>
                        <a:pt x="1013" y="3"/>
                        <a:pt x="991" y="6"/>
                      </a:cubicBezTo>
                      <a:lnTo>
                        <a:pt x="960" y="6"/>
                      </a:lnTo>
                      <a:cubicBezTo>
                        <a:pt x="775" y="6"/>
                        <a:pt x="651" y="99"/>
                        <a:pt x="548" y="243"/>
                      </a:cubicBezTo>
                      <a:cubicBezTo>
                        <a:pt x="465" y="346"/>
                        <a:pt x="383" y="460"/>
                        <a:pt x="321" y="573"/>
                      </a:cubicBezTo>
                      <a:cubicBezTo>
                        <a:pt x="259" y="687"/>
                        <a:pt x="218" y="800"/>
                        <a:pt x="156" y="914"/>
                      </a:cubicBezTo>
                      <a:cubicBezTo>
                        <a:pt x="1" y="1234"/>
                        <a:pt x="186" y="1646"/>
                        <a:pt x="578" y="1646"/>
                      </a:cubicBezTo>
                      <a:cubicBezTo>
                        <a:pt x="672" y="1646"/>
                        <a:pt x="775" y="1636"/>
                        <a:pt x="878" y="1636"/>
                      </a:cubicBezTo>
                      <a:cubicBezTo>
                        <a:pt x="904" y="1641"/>
                        <a:pt x="930" y="1643"/>
                        <a:pt x="954" y="1643"/>
                      </a:cubicBezTo>
                      <a:cubicBezTo>
                        <a:pt x="1045" y="1643"/>
                        <a:pt x="1124" y="1615"/>
                        <a:pt x="1197" y="1574"/>
                      </a:cubicBezTo>
                      <a:cubicBezTo>
                        <a:pt x="1352" y="1522"/>
                        <a:pt x="1486" y="1440"/>
                        <a:pt x="1589" y="1295"/>
                      </a:cubicBezTo>
                      <a:cubicBezTo>
                        <a:pt x="1775" y="1017"/>
                        <a:pt x="1610" y="646"/>
                        <a:pt x="1517" y="357"/>
                      </a:cubicBezTo>
                      <a:cubicBezTo>
                        <a:pt x="1452" y="170"/>
                        <a:pt x="1260" y="1"/>
                        <a:pt x="10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28"/>
                <p:cNvSpPr/>
                <p:nvPr/>
              </p:nvSpPr>
              <p:spPr>
                <a:xfrm>
                  <a:off x="7171206" y="1552025"/>
                  <a:ext cx="161124" cy="14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532" extrusionOk="0">
                      <a:moveTo>
                        <a:pt x="1074" y="1"/>
                      </a:moveTo>
                      <a:cubicBezTo>
                        <a:pt x="1033" y="1"/>
                        <a:pt x="992" y="4"/>
                        <a:pt x="949" y="9"/>
                      </a:cubicBezTo>
                      <a:cubicBezTo>
                        <a:pt x="867" y="20"/>
                        <a:pt x="795" y="61"/>
                        <a:pt x="733" y="112"/>
                      </a:cubicBezTo>
                      <a:lnTo>
                        <a:pt x="733" y="102"/>
                      </a:lnTo>
                      <a:cubicBezTo>
                        <a:pt x="681" y="91"/>
                        <a:pt x="640" y="82"/>
                        <a:pt x="599" y="82"/>
                      </a:cubicBezTo>
                      <a:lnTo>
                        <a:pt x="589" y="82"/>
                      </a:lnTo>
                      <a:cubicBezTo>
                        <a:pt x="577" y="80"/>
                        <a:pt x="566" y="79"/>
                        <a:pt x="554" y="79"/>
                      </a:cubicBezTo>
                      <a:cubicBezTo>
                        <a:pt x="407" y="79"/>
                        <a:pt x="243" y="195"/>
                        <a:pt x="176" y="318"/>
                      </a:cubicBezTo>
                      <a:cubicBezTo>
                        <a:pt x="83" y="494"/>
                        <a:pt x="62" y="731"/>
                        <a:pt x="32" y="927"/>
                      </a:cubicBezTo>
                      <a:cubicBezTo>
                        <a:pt x="0" y="1102"/>
                        <a:pt x="32" y="1257"/>
                        <a:pt x="155" y="1391"/>
                      </a:cubicBezTo>
                      <a:cubicBezTo>
                        <a:pt x="247" y="1484"/>
                        <a:pt x="372" y="1532"/>
                        <a:pt x="498" y="1532"/>
                      </a:cubicBezTo>
                      <a:cubicBezTo>
                        <a:pt x="583" y="1532"/>
                        <a:pt x="668" y="1510"/>
                        <a:pt x="743" y="1464"/>
                      </a:cubicBezTo>
                      <a:cubicBezTo>
                        <a:pt x="826" y="1412"/>
                        <a:pt x="919" y="1361"/>
                        <a:pt x="1011" y="1319"/>
                      </a:cubicBezTo>
                      <a:cubicBezTo>
                        <a:pt x="1022" y="1319"/>
                        <a:pt x="1032" y="1319"/>
                        <a:pt x="1032" y="1309"/>
                      </a:cubicBezTo>
                      <a:cubicBezTo>
                        <a:pt x="1063" y="1309"/>
                        <a:pt x="1084" y="1299"/>
                        <a:pt x="1104" y="1278"/>
                      </a:cubicBezTo>
                      <a:cubicBezTo>
                        <a:pt x="1125" y="1278"/>
                        <a:pt x="1146" y="1267"/>
                        <a:pt x="1156" y="1257"/>
                      </a:cubicBezTo>
                      <a:cubicBezTo>
                        <a:pt x="1341" y="1164"/>
                        <a:pt x="1465" y="969"/>
                        <a:pt x="1589" y="814"/>
                      </a:cubicBezTo>
                      <a:cubicBezTo>
                        <a:pt x="1744" y="607"/>
                        <a:pt x="1651" y="360"/>
                        <a:pt x="1476" y="215"/>
                      </a:cubicBezTo>
                      <a:cubicBezTo>
                        <a:pt x="1465" y="185"/>
                        <a:pt x="1444" y="153"/>
                        <a:pt x="1414" y="133"/>
                      </a:cubicBezTo>
                      <a:cubicBezTo>
                        <a:pt x="1312" y="32"/>
                        <a:pt x="1199" y="1"/>
                        <a:pt x="10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28"/>
                <p:cNvSpPr/>
                <p:nvPr/>
              </p:nvSpPr>
              <p:spPr>
                <a:xfrm>
                  <a:off x="7460008" y="1266547"/>
                  <a:ext cx="133500" cy="156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694" extrusionOk="0">
                      <a:moveTo>
                        <a:pt x="564" y="1"/>
                      </a:moveTo>
                      <a:cubicBezTo>
                        <a:pt x="351" y="1"/>
                        <a:pt x="135" y="145"/>
                        <a:pt x="83" y="355"/>
                      </a:cubicBezTo>
                      <a:cubicBezTo>
                        <a:pt x="62" y="448"/>
                        <a:pt x="51" y="541"/>
                        <a:pt x="62" y="634"/>
                      </a:cubicBezTo>
                      <a:cubicBezTo>
                        <a:pt x="21" y="747"/>
                        <a:pt x="0" y="871"/>
                        <a:pt x="0" y="985"/>
                      </a:cubicBezTo>
                      <a:cubicBezTo>
                        <a:pt x="0" y="1180"/>
                        <a:pt x="72" y="1335"/>
                        <a:pt x="196" y="1490"/>
                      </a:cubicBezTo>
                      <a:cubicBezTo>
                        <a:pt x="268" y="1583"/>
                        <a:pt x="413" y="1666"/>
                        <a:pt x="526" y="1686"/>
                      </a:cubicBezTo>
                      <a:cubicBezTo>
                        <a:pt x="571" y="1691"/>
                        <a:pt x="614" y="1694"/>
                        <a:pt x="656" y="1694"/>
                      </a:cubicBezTo>
                      <a:cubicBezTo>
                        <a:pt x="787" y="1694"/>
                        <a:pt x="907" y="1669"/>
                        <a:pt x="1032" y="1614"/>
                      </a:cubicBezTo>
                      <a:cubicBezTo>
                        <a:pt x="1279" y="1510"/>
                        <a:pt x="1444" y="1212"/>
                        <a:pt x="1424" y="943"/>
                      </a:cubicBezTo>
                      <a:cubicBezTo>
                        <a:pt x="1382" y="552"/>
                        <a:pt x="1114" y="273"/>
                        <a:pt x="794" y="66"/>
                      </a:cubicBezTo>
                      <a:cubicBezTo>
                        <a:pt x="724" y="21"/>
                        <a:pt x="64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28"/>
                <p:cNvSpPr/>
                <p:nvPr/>
              </p:nvSpPr>
              <p:spPr>
                <a:xfrm>
                  <a:off x="6145217" y="1564292"/>
                  <a:ext cx="162048" cy="18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" h="1952" extrusionOk="0">
                      <a:moveTo>
                        <a:pt x="850" y="0"/>
                      </a:moveTo>
                      <a:cubicBezTo>
                        <a:pt x="689" y="0"/>
                        <a:pt x="526" y="60"/>
                        <a:pt x="381" y="154"/>
                      </a:cubicBezTo>
                      <a:cubicBezTo>
                        <a:pt x="196" y="277"/>
                        <a:pt x="103" y="504"/>
                        <a:pt x="175" y="721"/>
                      </a:cubicBezTo>
                      <a:cubicBezTo>
                        <a:pt x="41" y="979"/>
                        <a:pt x="0" y="1278"/>
                        <a:pt x="175" y="1547"/>
                      </a:cubicBezTo>
                      <a:cubicBezTo>
                        <a:pt x="335" y="1786"/>
                        <a:pt x="631" y="1952"/>
                        <a:pt x="928" y="1952"/>
                      </a:cubicBezTo>
                      <a:cubicBezTo>
                        <a:pt x="1015" y="1952"/>
                        <a:pt x="1102" y="1938"/>
                        <a:pt x="1186" y="1907"/>
                      </a:cubicBezTo>
                      <a:cubicBezTo>
                        <a:pt x="1424" y="1815"/>
                        <a:pt x="1578" y="1660"/>
                        <a:pt x="1671" y="1423"/>
                      </a:cubicBezTo>
                      <a:cubicBezTo>
                        <a:pt x="1754" y="1185"/>
                        <a:pt x="1671" y="917"/>
                        <a:pt x="1589" y="701"/>
                      </a:cubicBezTo>
                      <a:cubicBezTo>
                        <a:pt x="1495" y="463"/>
                        <a:pt x="1392" y="206"/>
                        <a:pt x="1155" y="82"/>
                      </a:cubicBezTo>
                      <a:cubicBezTo>
                        <a:pt x="1058" y="25"/>
                        <a:pt x="955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28"/>
                <p:cNvSpPr/>
                <p:nvPr/>
              </p:nvSpPr>
              <p:spPr>
                <a:xfrm>
                  <a:off x="6607338" y="1465067"/>
                  <a:ext cx="146896" cy="13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1434" extrusionOk="0">
                      <a:moveTo>
                        <a:pt x="1115" y="1"/>
                      </a:moveTo>
                      <a:cubicBezTo>
                        <a:pt x="867" y="10"/>
                        <a:pt x="640" y="93"/>
                        <a:pt x="486" y="289"/>
                      </a:cubicBezTo>
                      <a:cubicBezTo>
                        <a:pt x="300" y="310"/>
                        <a:pt x="124" y="464"/>
                        <a:pt x="73" y="650"/>
                      </a:cubicBezTo>
                      <a:cubicBezTo>
                        <a:pt x="1" y="898"/>
                        <a:pt x="135" y="1115"/>
                        <a:pt x="362" y="1218"/>
                      </a:cubicBezTo>
                      <a:cubicBezTo>
                        <a:pt x="383" y="1228"/>
                        <a:pt x="403" y="1238"/>
                        <a:pt x="413" y="1248"/>
                      </a:cubicBezTo>
                      <a:lnTo>
                        <a:pt x="537" y="1310"/>
                      </a:lnTo>
                      <a:cubicBezTo>
                        <a:pt x="671" y="1383"/>
                        <a:pt x="805" y="1434"/>
                        <a:pt x="950" y="1434"/>
                      </a:cubicBezTo>
                      <a:cubicBezTo>
                        <a:pt x="1167" y="1434"/>
                        <a:pt x="1373" y="1310"/>
                        <a:pt x="1476" y="1115"/>
                      </a:cubicBezTo>
                      <a:cubicBezTo>
                        <a:pt x="1579" y="929"/>
                        <a:pt x="1589" y="702"/>
                        <a:pt x="1589" y="485"/>
                      </a:cubicBezTo>
                      <a:cubicBezTo>
                        <a:pt x="1589" y="228"/>
                        <a:pt x="1373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28"/>
                <p:cNvSpPr/>
                <p:nvPr/>
              </p:nvSpPr>
              <p:spPr>
                <a:xfrm>
                  <a:off x="6036570" y="1207676"/>
                  <a:ext cx="149483" cy="15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726" extrusionOk="0">
                      <a:moveTo>
                        <a:pt x="830" y="0"/>
                      </a:moveTo>
                      <a:cubicBezTo>
                        <a:pt x="792" y="0"/>
                        <a:pt x="752" y="4"/>
                        <a:pt x="711" y="11"/>
                      </a:cubicBezTo>
                      <a:cubicBezTo>
                        <a:pt x="526" y="53"/>
                        <a:pt x="402" y="187"/>
                        <a:pt x="310" y="352"/>
                      </a:cubicBezTo>
                      <a:cubicBezTo>
                        <a:pt x="83" y="497"/>
                        <a:pt x="0" y="785"/>
                        <a:pt x="134" y="1012"/>
                      </a:cubicBezTo>
                      <a:cubicBezTo>
                        <a:pt x="258" y="1229"/>
                        <a:pt x="340" y="1497"/>
                        <a:pt x="557" y="1641"/>
                      </a:cubicBezTo>
                      <a:cubicBezTo>
                        <a:pt x="638" y="1687"/>
                        <a:pt x="735" y="1716"/>
                        <a:pt x="827" y="1716"/>
                      </a:cubicBezTo>
                      <a:cubicBezTo>
                        <a:pt x="840" y="1716"/>
                        <a:pt x="854" y="1715"/>
                        <a:pt x="867" y="1714"/>
                      </a:cubicBezTo>
                      <a:lnTo>
                        <a:pt x="1000" y="1714"/>
                      </a:lnTo>
                      <a:cubicBezTo>
                        <a:pt x="1037" y="1721"/>
                        <a:pt x="1075" y="1725"/>
                        <a:pt x="1112" y="1725"/>
                      </a:cubicBezTo>
                      <a:cubicBezTo>
                        <a:pt x="1374" y="1725"/>
                        <a:pt x="1618" y="1539"/>
                        <a:pt x="1609" y="1249"/>
                      </a:cubicBezTo>
                      <a:cubicBezTo>
                        <a:pt x="1599" y="868"/>
                        <a:pt x="1465" y="548"/>
                        <a:pt x="1259" y="238"/>
                      </a:cubicBezTo>
                      <a:cubicBezTo>
                        <a:pt x="1148" y="78"/>
                        <a:pt x="1004" y="0"/>
                        <a:pt x="8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28"/>
                <p:cNvSpPr/>
                <p:nvPr/>
              </p:nvSpPr>
              <p:spPr>
                <a:xfrm>
                  <a:off x="6919885" y="1162960"/>
                  <a:ext cx="123984" cy="14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" h="1542" extrusionOk="0">
                      <a:moveTo>
                        <a:pt x="517" y="0"/>
                      </a:moveTo>
                      <a:cubicBezTo>
                        <a:pt x="362" y="0"/>
                        <a:pt x="166" y="93"/>
                        <a:pt x="104" y="238"/>
                      </a:cubicBezTo>
                      <a:cubicBezTo>
                        <a:pt x="22" y="433"/>
                        <a:pt x="1" y="578"/>
                        <a:pt x="32" y="774"/>
                      </a:cubicBezTo>
                      <a:lnTo>
                        <a:pt x="63" y="867"/>
                      </a:lnTo>
                      <a:cubicBezTo>
                        <a:pt x="22" y="1063"/>
                        <a:pt x="73" y="1259"/>
                        <a:pt x="280" y="1382"/>
                      </a:cubicBezTo>
                      <a:cubicBezTo>
                        <a:pt x="342" y="1414"/>
                        <a:pt x="424" y="1434"/>
                        <a:pt x="507" y="1444"/>
                      </a:cubicBezTo>
                      <a:cubicBezTo>
                        <a:pt x="584" y="1511"/>
                        <a:pt x="691" y="1542"/>
                        <a:pt x="798" y="1542"/>
                      </a:cubicBezTo>
                      <a:cubicBezTo>
                        <a:pt x="890" y="1542"/>
                        <a:pt x="981" y="1519"/>
                        <a:pt x="1053" y="1476"/>
                      </a:cubicBezTo>
                      <a:cubicBezTo>
                        <a:pt x="1291" y="1331"/>
                        <a:pt x="1342" y="1052"/>
                        <a:pt x="1218" y="816"/>
                      </a:cubicBezTo>
                      <a:cubicBezTo>
                        <a:pt x="1218" y="816"/>
                        <a:pt x="1218" y="805"/>
                        <a:pt x="1208" y="795"/>
                      </a:cubicBezTo>
                      <a:cubicBezTo>
                        <a:pt x="1249" y="630"/>
                        <a:pt x="1229" y="465"/>
                        <a:pt x="1136" y="320"/>
                      </a:cubicBezTo>
                      <a:cubicBezTo>
                        <a:pt x="1074" y="227"/>
                        <a:pt x="991" y="145"/>
                        <a:pt x="899" y="93"/>
                      </a:cubicBezTo>
                      <a:cubicBezTo>
                        <a:pt x="816" y="42"/>
                        <a:pt x="723" y="0"/>
                        <a:pt x="6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2" name="Google Shape;1232;p28"/>
              <p:cNvGrpSpPr/>
              <p:nvPr/>
            </p:nvGrpSpPr>
            <p:grpSpPr>
              <a:xfrm rot="-8999843">
                <a:off x="365200" y="4124172"/>
                <a:ext cx="1435290" cy="965508"/>
                <a:chOff x="5898017" y="1162960"/>
                <a:chExt cx="1695492" cy="1140544"/>
              </a:xfrm>
            </p:grpSpPr>
            <p:sp>
              <p:nvSpPr>
                <p:cNvPr id="1233" name="Google Shape;1233;p28"/>
                <p:cNvSpPr/>
                <p:nvPr/>
              </p:nvSpPr>
              <p:spPr>
                <a:xfrm>
                  <a:off x="5898017" y="1960377"/>
                  <a:ext cx="158260" cy="15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729" extrusionOk="0">
                      <a:moveTo>
                        <a:pt x="814" y="0"/>
                      </a:moveTo>
                      <a:cubicBezTo>
                        <a:pt x="725" y="0"/>
                        <a:pt x="637" y="23"/>
                        <a:pt x="568" y="66"/>
                      </a:cubicBezTo>
                      <a:cubicBezTo>
                        <a:pt x="444" y="138"/>
                        <a:pt x="372" y="242"/>
                        <a:pt x="341" y="375"/>
                      </a:cubicBezTo>
                      <a:cubicBezTo>
                        <a:pt x="341" y="386"/>
                        <a:pt x="330" y="396"/>
                        <a:pt x="330" y="407"/>
                      </a:cubicBezTo>
                      <a:cubicBezTo>
                        <a:pt x="330" y="399"/>
                        <a:pt x="329" y="396"/>
                        <a:pt x="328" y="396"/>
                      </a:cubicBezTo>
                      <a:cubicBezTo>
                        <a:pt x="324" y="396"/>
                        <a:pt x="318" y="412"/>
                        <a:pt x="323" y="412"/>
                      </a:cubicBezTo>
                      <a:cubicBezTo>
                        <a:pt x="324" y="412"/>
                        <a:pt x="327" y="410"/>
                        <a:pt x="330" y="407"/>
                      </a:cubicBezTo>
                      <a:lnTo>
                        <a:pt x="330" y="407"/>
                      </a:lnTo>
                      <a:cubicBezTo>
                        <a:pt x="310" y="437"/>
                        <a:pt x="289" y="478"/>
                        <a:pt x="268" y="510"/>
                      </a:cubicBezTo>
                      <a:cubicBezTo>
                        <a:pt x="217" y="613"/>
                        <a:pt x="155" y="716"/>
                        <a:pt x="103" y="819"/>
                      </a:cubicBezTo>
                      <a:cubicBezTo>
                        <a:pt x="0" y="1005"/>
                        <a:pt x="21" y="1242"/>
                        <a:pt x="176" y="1397"/>
                      </a:cubicBezTo>
                      <a:lnTo>
                        <a:pt x="279" y="1500"/>
                      </a:lnTo>
                      <a:cubicBezTo>
                        <a:pt x="330" y="1551"/>
                        <a:pt x="424" y="1603"/>
                        <a:pt x="506" y="1624"/>
                      </a:cubicBezTo>
                      <a:cubicBezTo>
                        <a:pt x="591" y="1695"/>
                        <a:pt x="696" y="1729"/>
                        <a:pt x="802" y="1729"/>
                      </a:cubicBezTo>
                      <a:cubicBezTo>
                        <a:pt x="926" y="1729"/>
                        <a:pt x="1051" y="1682"/>
                        <a:pt x="1146" y="1592"/>
                      </a:cubicBezTo>
                      <a:cubicBezTo>
                        <a:pt x="1331" y="1417"/>
                        <a:pt x="1527" y="1262"/>
                        <a:pt x="1600" y="1015"/>
                      </a:cubicBezTo>
                      <a:cubicBezTo>
                        <a:pt x="1713" y="581"/>
                        <a:pt x="1362" y="283"/>
                        <a:pt x="1052" y="66"/>
                      </a:cubicBezTo>
                      <a:cubicBezTo>
                        <a:pt x="982" y="21"/>
                        <a:pt x="897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28"/>
                <p:cNvSpPr/>
                <p:nvPr/>
              </p:nvSpPr>
              <p:spPr>
                <a:xfrm>
                  <a:off x="6434602" y="2116420"/>
                  <a:ext cx="143016" cy="18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025" extrusionOk="0">
                      <a:moveTo>
                        <a:pt x="601" y="0"/>
                      </a:moveTo>
                      <a:cubicBezTo>
                        <a:pt x="436" y="0"/>
                        <a:pt x="276" y="83"/>
                        <a:pt x="175" y="265"/>
                      </a:cubicBezTo>
                      <a:cubicBezTo>
                        <a:pt x="72" y="440"/>
                        <a:pt x="51" y="646"/>
                        <a:pt x="41" y="832"/>
                      </a:cubicBezTo>
                      <a:cubicBezTo>
                        <a:pt x="0" y="1224"/>
                        <a:pt x="10" y="1698"/>
                        <a:pt x="361" y="1946"/>
                      </a:cubicBezTo>
                      <a:cubicBezTo>
                        <a:pt x="443" y="2000"/>
                        <a:pt x="526" y="2024"/>
                        <a:pt x="608" y="2024"/>
                      </a:cubicBezTo>
                      <a:cubicBezTo>
                        <a:pt x="743" y="2024"/>
                        <a:pt x="875" y="1960"/>
                        <a:pt x="990" y="1863"/>
                      </a:cubicBezTo>
                      <a:cubicBezTo>
                        <a:pt x="1186" y="1853"/>
                        <a:pt x="1372" y="1719"/>
                        <a:pt x="1434" y="1523"/>
                      </a:cubicBezTo>
                      <a:cubicBezTo>
                        <a:pt x="1454" y="1420"/>
                        <a:pt x="1475" y="1327"/>
                        <a:pt x="1485" y="1234"/>
                      </a:cubicBezTo>
                      <a:cubicBezTo>
                        <a:pt x="1516" y="1173"/>
                        <a:pt x="1547" y="1100"/>
                        <a:pt x="1547" y="1017"/>
                      </a:cubicBezTo>
                      <a:cubicBezTo>
                        <a:pt x="1547" y="863"/>
                        <a:pt x="1475" y="749"/>
                        <a:pt x="1382" y="667"/>
                      </a:cubicBezTo>
                      <a:cubicBezTo>
                        <a:pt x="1351" y="616"/>
                        <a:pt x="1320" y="574"/>
                        <a:pt x="1279" y="522"/>
                      </a:cubicBezTo>
                      <a:cubicBezTo>
                        <a:pt x="1238" y="471"/>
                        <a:pt x="1186" y="440"/>
                        <a:pt x="1135" y="389"/>
                      </a:cubicBezTo>
                      <a:cubicBezTo>
                        <a:pt x="1124" y="347"/>
                        <a:pt x="1103" y="295"/>
                        <a:pt x="1073" y="254"/>
                      </a:cubicBezTo>
                      <a:cubicBezTo>
                        <a:pt x="951" y="91"/>
                        <a:pt x="774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8"/>
                <p:cNvSpPr/>
                <p:nvPr/>
              </p:nvSpPr>
              <p:spPr>
                <a:xfrm>
                  <a:off x="6864018" y="1933954"/>
                  <a:ext cx="156689" cy="16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734" extrusionOk="0">
                      <a:moveTo>
                        <a:pt x="1146" y="1"/>
                      </a:moveTo>
                      <a:cubicBezTo>
                        <a:pt x="1140" y="1"/>
                        <a:pt x="1134" y="1"/>
                        <a:pt x="1129" y="1"/>
                      </a:cubicBezTo>
                      <a:cubicBezTo>
                        <a:pt x="973" y="1"/>
                        <a:pt x="829" y="42"/>
                        <a:pt x="705" y="115"/>
                      </a:cubicBezTo>
                      <a:cubicBezTo>
                        <a:pt x="592" y="145"/>
                        <a:pt x="489" y="218"/>
                        <a:pt x="427" y="331"/>
                      </a:cubicBezTo>
                      <a:cubicBezTo>
                        <a:pt x="386" y="414"/>
                        <a:pt x="334" y="476"/>
                        <a:pt x="283" y="548"/>
                      </a:cubicBezTo>
                      <a:cubicBezTo>
                        <a:pt x="180" y="693"/>
                        <a:pt x="128" y="858"/>
                        <a:pt x="86" y="1023"/>
                      </a:cubicBezTo>
                      <a:cubicBezTo>
                        <a:pt x="1" y="1347"/>
                        <a:pt x="259" y="1627"/>
                        <a:pt x="559" y="1627"/>
                      </a:cubicBezTo>
                      <a:cubicBezTo>
                        <a:pt x="584" y="1627"/>
                        <a:pt x="609" y="1625"/>
                        <a:pt x="633" y="1621"/>
                      </a:cubicBezTo>
                      <a:cubicBezTo>
                        <a:pt x="726" y="1683"/>
                        <a:pt x="829" y="1734"/>
                        <a:pt x="932" y="1734"/>
                      </a:cubicBezTo>
                      <a:cubicBezTo>
                        <a:pt x="1149" y="1734"/>
                        <a:pt x="1314" y="1590"/>
                        <a:pt x="1386" y="1404"/>
                      </a:cubicBezTo>
                      <a:cubicBezTo>
                        <a:pt x="1417" y="1383"/>
                        <a:pt x="1448" y="1363"/>
                        <a:pt x="1469" y="1332"/>
                      </a:cubicBezTo>
                      <a:cubicBezTo>
                        <a:pt x="1696" y="1085"/>
                        <a:pt x="1613" y="785"/>
                        <a:pt x="1613" y="476"/>
                      </a:cubicBezTo>
                      <a:cubicBezTo>
                        <a:pt x="1613" y="223"/>
                        <a:pt x="1406" y="1"/>
                        <a:pt x="1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28"/>
                <p:cNvSpPr/>
                <p:nvPr/>
              </p:nvSpPr>
              <p:spPr>
                <a:xfrm>
                  <a:off x="7359861" y="1915384"/>
                  <a:ext cx="163988" cy="15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647" extrusionOk="0">
                      <a:moveTo>
                        <a:pt x="1056" y="1"/>
                      </a:moveTo>
                      <a:cubicBezTo>
                        <a:pt x="1034" y="1"/>
                        <a:pt x="1013" y="3"/>
                        <a:pt x="991" y="6"/>
                      </a:cubicBezTo>
                      <a:lnTo>
                        <a:pt x="960" y="6"/>
                      </a:lnTo>
                      <a:cubicBezTo>
                        <a:pt x="775" y="6"/>
                        <a:pt x="651" y="99"/>
                        <a:pt x="548" y="243"/>
                      </a:cubicBezTo>
                      <a:cubicBezTo>
                        <a:pt x="465" y="346"/>
                        <a:pt x="383" y="460"/>
                        <a:pt x="321" y="573"/>
                      </a:cubicBezTo>
                      <a:cubicBezTo>
                        <a:pt x="259" y="687"/>
                        <a:pt x="218" y="800"/>
                        <a:pt x="156" y="914"/>
                      </a:cubicBezTo>
                      <a:cubicBezTo>
                        <a:pt x="1" y="1234"/>
                        <a:pt x="186" y="1646"/>
                        <a:pt x="578" y="1646"/>
                      </a:cubicBezTo>
                      <a:cubicBezTo>
                        <a:pt x="672" y="1646"/>
                        <a:pt x="775" y="1636"/>
                        <a:pt x="878" y="1636"/>
                      </a:cubicBezTo>
                      <a:cubicBezTo>
                        <a:pt x="904" y="1641"/>
                        <a:pt x="930" y="1643"/>
                        <a:pt x="954" y="1643"/>
                      </a:cubicBezTo>
                      <a:cubicBezTo>
                        <a:pt x="1045" y="1643"/>
                        <a:pt x="1124" y="1615"/>
                        <a:pt x="1197" y="1574"/>
                      </a:cubicBezTo>
                      <a:cubicBezTo>
                        <a:pt x="1352" y="1522"/>
                        <a:pt x="1486" y="1440"/>
                        <a:pt x="1589" y="1295"/>
                      </a:cubicBezTo>
                      <a:cubicBezTo>
                        <a:pt x="1775" y="1017"/>
                        <a:pt x="1610" y="646"/>
                        <a:pt x="1517" y="357"/>
                      </a:cubicBezTo>
                      <a:cubicBezTo>
                        <a:pt x="1452" y="170"/>
                        <a:pt x="1260" y="1"/>
                        <a:pt x="10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28"/>
                <p:cNvSpPr/>
                <p:nvPr/>
              </p:nvSpPr>
              <p:spPr>
                <a:xfrm>
                  <a:off x="7171206" y="1552025"/>
                  <a:ext cx="161124" cy="14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532" extrusionOk="0">
                      <a:moveTo>
                        <a:pt x="1074" y="1"/>
                      </a:moveTo>
                      <a:cubicBezTo>
                        <a:pt x="1033" y="1"/>
                        <a:pt x="992" y="4"/>
                        <a:pt x="949" y="9"/>
                      </a:cubicBezTo>
                      <a:cubicBezTo>
                        <a:pt x="867" y="20"/>
                        <a:pt x="795" y="61"/>
                        <a:pt x="733" y="112"/>
                      </a:cubicBezTo>
                      <a:lnTo>
                        <a:pt x="733" y="102"/>
                      </a:lnTo>
                      <a:cubicBezTo>
                        <a:pt x="681" y="91"/>
                        <a:pt x="640" y="82"/>
                        <a:pt x="599" y="82"/>
                      </a:cubicBezTo>
                      <a:lnTo>
                        <a:pt x="589" y="82"/>
                      </a:lnTo>
                      <a:cubicBezTo>
                        <a:pt x="577" y="80"/>
                        <a:pt x="566" y="79"/>
                        <a:pt x="554" y="79"/>
                      </a:cubicBezTo>
                      <a:cubicBezTo>
                        <a:pt x="407" y="79"/>
                        <a:pt x="243" y="195"/>
                        <a:pt x="176" y="318"/>
                      </a:cubicBezTo>
                      <a:cubicBezTo>
                        <a:pt x="83" y="494"/>
                        <a:pt x="62" y="731"/>
                        <a:pt x="32" y="927"/>
                      </a:cubicBezTo>
                      <a:cubicBezTo>
                        <a:pt x="0" y="1102"/>
                        <a:pt x="32" y="1257"/>
                        <a:pt x="155" y="1391"/>
                      </a:cubicBezTo>
                      <a:cubicBezTo>
                        <a:pt x="247" y="1484"/>
                        <a:pt x="372" y="1532"/>
                        <a:pt x="498" y="1532"/>
                      </a:cubicBezTo>
                      <a:cubicBezTo>
                        <a:pt x="583" y="1532"/>
                        <a:pt x="668" y="1510"/>
                        <a:pt x="743" y="1464"/>
                      </a:cubicBezTo>
                      <a:cubicBezTo>
                        <a:pt x="826" y="1412"/>
                        <a:pt x="919" y="1361"/>
                        <a:pt x="1011" y="1319"/>
                      </a:cubicBezTo>
                      <a:cubicBezTo>
                        <a:pt x="1022" y="1319"/>
                        <a:pt x="1032" y="1319"/>
                        <a:pt x="1032" y="1309"/>
                      </a:cubicBezTo>
                      <a:cubicBezTo>
                        <a:pt x="1063" y="1309"/>
                        <a:pt x="1084" y="1299"/>
                        <a:pt x="1104" y="1278"/>
                      </a:cubicBezTo>
                      <a:cubicBezTo>
                        <a:pt x="1125" y="1278"/>
                        <a:pt x="1146" y="1267"/>
                        <a:pt x="1156" y="1257"/>
                      </a:cubicBezTo>
                      <a:cubicBezTo>
                        <a:pt x="1341" y="1164"/>
                        <a:pt x="1465" y="969"/>
                        <a:pt x="1589" y="814"/>
                      </a:cubicBezTo>
                      <a:cubicBezTo>
                        <a:pt x="1744" y="607"/>
                        <a:pt x="1651" y="360"/>
                        <a:pt x="1476" y="215"/>
                      </a:cubicBezTo>
                      <a:cubicBezTo>
                        <a:pt x="1465" y="185"/>
                        <a:pt x="1444" y="153"/>
                        <a:pt x="1414" y="133"/>
                      </a:cubicBezTo>
                      <a:cubicBezTo>
                        <a:pt x="1312" y="32"/>
                        <a:pt x="1199" y="1"/>
                        <a:pt x="10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28"/>
                <p:cNvSpPr/>
                <p:nvPr/>
              </p:nvSpPr>
              <p:spPr>
                <a:xfrm>
                  <a:off x="7460008" y="1266547"/>
                  <a:ext cx="133500" cy="156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694" extrusionOk="0">
                      <a:moveTo>
                        <a:pt x="564" y="1"/>
                      </a:moveTo>
                      <a:cubicBezTo>
                        <a:pt x="351" y="1"/>
                        <a:pt x="135" y="145"/>
                        <a:pt x="83" y="355"/>
                      </a:cubicBezTo>
                      <a:cubicBezTo>
                        <a:pt x="62" y="448"/>
                        <a:pt x="51" y="541"/>
                        <a:pt x="62" y="634"/>
                      </a:cubicBezTo>
                      <a:cubicBezTo>
                        <a:pt x="21" y="747"/>
                        <a:pt x="0" y="871"/>
                        <a:pt x="0" y="985"/>
                      </a:cubicBezTo>
                      <a:cubicBezTo>
                        <a:pt x="0" y="1180"/>
                        <a:pt x="72" y="1335"/>
                        <a:pt x="196" y="1490"/>
                      </a:cubicBezTo>
                      <a:cubicBezTo>
                        <a:pt x="268" y="1583"/>
                        <a:pt x="413" y="1666"/>
                        <a:pt x="526" y="1686"/>
                      </a:cubicBezTo>
                      <a:cubicBezTo>
                        <a:pt x="571" y="1691"/>
                        <a:pt x="614" y="1694"/>
                        <a:pt x="656" y="1694"/>
                      </a:cubicBezTo>
                      <a:cubicBezTo>
                        <a:pt x="787" y="1694"/>
                        <a:pt x="907" y="1669"/>
                        <a:pt x="1032" y="1614"/>
                      </a:cubicBezTo>
                      <a:cubicBezTo>
                        <a:pt x="1279" y="1510"/>
                        <a:pt x="1444" y="1212"/>
                        <a:pt x="1424" y="943"/>
                      </a:cubicBezTo>
                      <a:cubicBezTo>
                        <a:pt x="1382" y="552"/>
                        <a:pt x="1114" y="273"/>
                        <a:pt x="794" y="66"/>
                      </a:cubicBezTo>
                      <a:cubicBezTo>
                        <a:pt x="724" y="21"/>
                        <a:pt x="64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28"/>
                <p:cNvSpPr/>
                <p:nvPr/>
              </p:nvSpPr>
              <p:spPr>
                <a:xfrm>
                  <a:off x="6145217" y="1564292"/>
                  <a:ext cx="162048" cy="18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" h="1952" extrusionOk="0">
                      <a:moveTo>
                        <a:pt x="850" y="0"/>
                      </a:moveTo>
                      <a:cubicBezTo>
                        <a:pt x="689" y="0"/>
                        <a:pt x="526" y="60"/>
                        <a:pt x="381" y="154"/>
                      </a:cubicBezTo>
                      <a:cubicBezTo>
                        <a:pt x="196" y="277"/>
                        <a:pt x="103" y="504"/>
                        <a:pt x="175" y="721"/>
                      </a:cubicBezTo>
                      <a:cubicBezTo>
                        <a:pt x="41" y="979"/>
                        <a:pt x="0" y="1278"/>
                        <a:pt x="175" y="1547"/>
                      </a:cubicBezTo>
                      <a:cubicBezTo>
                        <a:pt x="335" y="1786"/>
                        <a:pt x="631" y="1952"/>
                        <a:pt x="928" y="1952"/>
                      </a:cubicBezTo>
                      <a:cubicBezTo>
                        <a:pt x="1015" y="1952"/>
                        <a:pt x="1102" y="1938"/>
                        <a:pt x="1186" y="1907"/>
                      </a:cubicBezTo>
                      <a:cubicBezTo>
                        <a:pt x="1424" y="1815"/>
                        <a:pt x="1578" y="1660"/>
                        <a:pt x="1671" y="1423"/>
                      </a:cubicBezTo>
                      <a:cubicBezTo>
                        <a:pt x="1754" y="1185"/>
                        <a:pt x="1671" y="917"/>
                        <a:pt x="1589" y="701"/>
                      </a:cubicBezTo>
                      <a:cubicBezTo>
                        <a:pt x="1495" y="463"/>
                        <a:pt x="1392" y="206"/>
                        <a:pt x="1155" y="82"/>
                      </a:cubicBezTo>
                      <a:cubicBezTo>
                        <a:pt x="1058" y="25"/>
                        <a:pt x="955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28"/>
                <p:cNvSpPr/>
                <p:nvPr/>
              </p:nvSpPr>
              <p:spPr>
                <a:xfrm>
                  <a:off x="6607338" y="1465067"/>
                  <a:ext cx="146896" cy="13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1434" extrusionOk="0">
                      <a:moveTo>
                        <a:pt x="1115" y="1"/>
                      </a:moveTo>
                      <a:cubicBezTo>
                        <a:pt x="867" y="10"/>
                        <a:pt x="640" y="93"/>
                        <a:pt x="486" y="289"/>
                      </a:cubicBezTo>
                      <a:cubicBezTo>
                        <a:pt x="300" y="310"/>
                        <a:pt x="124" y="464"/>
                        <a:pt x="73" y="650"/>
                      </a:cubicBezTo>
                      <a:cubicBezTo>
                        <a:pt x="1" y="898"/>
                        <a:pt x="135" y="1115"/>
                        <a:pt x="362" y="1218"/>
                      </a:cubicBezTo>
                      <a:cubicBezTo>
                        <a:pt x="383" y="1228"/>
                        <a:pt x="403" y="1238"/>
                        <a:pt x="413" y="1248"/>
                      </a:cubicBezTo>
                      <a:lnTo>
                        <a:pt x="537" y="1310"/>
                      </a:lnTo>
                      <a:cubicBezTo>
                        <a:pt x="671" y="1383"/>
                        <a:pt x="805" y="1434"/>
                        <a:pt x="950" y="1434"/>
                      </a:cubicBezTo>
                      <a:cubicBezTo>
                        <a:pt x="1167" y="1434"/>
                        <a:pt x="1373" y="1310"/>
                        <a:pt x="1476" y="1115"/>
                      </a:cubicBezTo>
                      <a:cubicBezTo>
                        <a:pt x="1579" y="929"/>
                        <a:pt x="1589" y="702"/>
                        <a:pt x="1589" y="485"/>
                      </a:cubicBezTo>
                      <a:cubicBezTo>
                        <a:pt x="1589" y="228"/>
                        <a:pt x="1373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28"/>
                <p:cNvSpPr/>
                <p:nvPr/>
              </p:nvSpPr>
              <p:spPr>
                <a:xfrm>
                  <a:off x="6036570" y="1207676"/>
                  <a:ext cx="149483" cy="15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726" extrusionOk="0">
                      <a:moveTo>
                        <a:pt x="830" y="0"/>
                      </a:moveTo>
                      <a:cubicBezTo>
                        <a:pt x="792" y="0"/>
                        <a:pt x="752" y="4"/>
                        <a:pt x="711" y="11"/>
                      </a:cubicBezTo>
                      <a:cubicBezTo>
                        <a:pt x="526" y="53"/>
                        <a:pt x="402" y="187"/>
                        <a:pt x="310" y="352"/>
                      </a:cubicBezTo>
                      <a:cubicBezTo>
                        <a:pt x="83" y="497"/>
                        <a:pt x="0" y="785"/>
                        <a:pt x="134" y="1012"/>
                      </a:cubicBezTo>
                      <a:cubicBezTo>
                        <a:pt x="258" y="1229"/>
                        <a:pt x="340" y="1497"/>
                        <a:pt x="557" y="1641"/>
                      </a:cubicBezTo>
                      <a:cubicBezTo>
                        <a:pt x="638" y="1687"/>
                        <a:pt x="735" y="1716"/>
                        <a:pt x="827" y="1716"/>
                      </a:cubicBezTo>
                      <a:cubicBezTo>
                        <a:pt x="840" y="1716"/>
                        <a:pt x="854" y="1715"/>
                        <a:pt x="867" y="1714"/>
                      </a:cubicBezTo>
                      <a:lnTo>
                        <a:pt x="1000" y="1714"/>
                      </a:lnTo>
                      <a:cubicBezTo>
                        <a:pt x="1037" y="1721"/>
                        <a:pt x="1075" y="1725"/>
                        <a:pt x="1112" y="1725"/>
                      </a:cubicBezTo>
                      <a:cubicBezTo>
                        <a:pt x="1374" y="1725"/>
                        <a:pt x="1618" y="1539"/>
                        <a:pt x="1609" y="1249"/>
                      </a:cubicBezTo>
                      <a:cubicBezTo>
                        <a:pt x="1599" y="868"/>
                        <a:pt x="1465" y="548"/>
                        <a:pt x="1259" y="238"/>
                      </a:cubicBezTo>
                      <a:cubicBezTo>
                        <a:pt x="1148" y="78"/>
                        <a:pt x="1004" y="0"/>
                        <a:pt x="8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28"/>
                <p:cNvSpPr/>
                <p:nvPr/>
              </p:nvSpPr>
              <p:spPr>
                <a:xfrm>
                  <a:off x="6919885" y="1162960"/>
                  <a:ext cx="123984" cy="14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" h="1542" extrusionOk="0">
                      <a:moveTo>
                        <a:pt x="517" y="0"/>
                      </a:moveTo>
                      <a:cubicBezTo>
                        <a:pt x="362" y="0"/>
                        <a:pt x="166" y="93"/>
                        <a:pt x="104" y="238"/>
                      </a:cubicBezTo>
                      <a:cubicBezTo>
                        <a:pt x="22" y="433"/>
                        <a:pt x="1" y="578"/>
                        <a:pt x="32" y="774"/>
                      </a:cubicBezTo>
                      <a:lnTo>
                        <a:pt x="63" y="867"/>
                      </a:lnTo>
                      <a:cubicBezTo>
                        <a:pt x="22" y="1063"/>
                        <a:pt x="73" y="1259"/>
                        <a:pt x="280" y="1382"/>
                      </a:cubicBezTo>
                      <a:cubicBezTo>
                        <a:pt x="342" y="1414"/>
                        <a:pt x="424" y="1434"/>
                        <a:pt x="507" y="1444"/>
                      </a:cubicBezTo>
                      <a:cubicBezTo>
                        <a:pt x="584" y="1511"/>
                        <a:pt x="691" y="1542"/>
                        <a:pt x="798" y="1542"/>
                      </a:cubicBezTo>
                      <a:cubicBezTo>
                        <a:pt x="890" y="1542"/>
                        <a:pt x="981" y="1519"/>
                        <a:pt x="1053" y="1476"/>
                      </a:cubicBezTo>
                      <a:cubicBezTo>
                        <a:pt x="1291" y="1331"/>
                        <a:pt x="1342" y="1052"/>
                        <a:pt x="1218" y="816"/>
                      </a:cubicBezTo>
                      <a:cubicBezTo>
                        <a:pt x="1218" y="816"/>
                        <a:pt x="1218" y="805"/>
                        <a:pt x="1208" y="795"/>
                      </a:cubicBezTo>
                      <a:cubicBezTo>
                        <a:pt x="1249" y="630"/>
                        <a:pt x="1229" y="465"/>
                        <a:pt x="1136" y="320"/>
                      </a:cubicBezTo>
                      <a:cubicBezTo>
                        <a:pt x="1074" y="227"/>
                        <a:pt x="991" y="145"/>
                        <a:pt x="899" y="93"/>
                      </a:cubicBezTo>
                      <a:cubicBezTo>
                        <a:pt x="816" y="42"/>
                        <a:pt x="723" y="0"/>
                        <a:pt x="6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43" name="Google Shape;1243;p28"/>
            <p:cNvSpPr/>
            <p:nvPr/>
          </p:nvSpPr>
          <p:spPr>
            <a:xfrm>
              <a:off x="7730563" y="4574176"/>
              <a:ext cx="961066" cy="861096"/>
            </a:xfrm>
            <a:custGeom>
              <a:avLst/>
              <a:gdLst/>
              <a:ahLst/>
              <a:cxnLst/>
              <a:rect l="l" t="t" r="r" b="b"/>
              <a:pathLst>
                <a:path w="18583" h="16650" extrusionOk="0">
                  <a:moveTo>
                    <a:pt x="8583" y="411"/>
                  </a:moveTo>
                  <a:cubicBezTo>
                    <a:pt x="9474" y="411"/>
                    <a:pt x="10201" y="1068"/>
                    <a:pt x="10763" y="1889"/>
                  </a:cubicBezTo>
                  <a:cubicBezTo>
                    <a:pt x="9860" y="2264"/>
                    <a:pt x="9005" y="2814"/>
                    <a:pt x="8312" y="3296"/>
                  </a:cubicBezTo>
                  <a:cubicBezTo>
                    <a:pt x="8067" y="3460"/>
                    <a:pt x="7820" y="3647"/>
                    <a:pt x="7586" y="3823"/>
                  </a:cubicBezTo>
                  <a:cubicBezTo>
                    <a:pt x="6952" y="3741"/>
                    <a:pt x="6308" y="3682"/>
                    <a:pt x="5663" y="3671"/>
                  </a:cubicBezTo>
                  <a:cubicBezTo>
                    <a:pt x="5897" y="2405"/>
                    <a:pt x="6449" y="1243"/>
                    <a:pt x="7668" y="634"/>
                  </a:cubicBezTo>
                  <a:cubicBezTo>
                    <a:pt x="7996" y="482"/>
                    <a:pt x="8301" y="411"/>
                    <a:pt x="8583" y="411"/>
                  </a:cubicBezTo>
                  <a:close/>
                  <a:moveTo>
                    <a:pt x="11032" y="2311"/>
                  </a:moveTo>
                  <a:cubicBezTo>
                    <a:pt x="11384" y="2897"/>
                    <a:pt x="11654" y="3518"/>
                    <a:pt x="11842" y="4022"/>
                  </a:cubicBezTo>
                  <a:cubicBezTo>
                    <a:pt x="11947" y="4280"/>
                    <a:pt x="12029" y="4550"/>
                    <a:pt x="12123" y="4820"/>
                  </a:cubicBezTo>
                  <a:cubicBezTo>
                    <a:pt x="10998" y="4456"/>
                    <a:pt x="9837" y="4198"/>
                    <a:pt x="8711" y="3999"/>
                  </a:cubicBezTo>
                  <a:cubicBezTo>
                    <a:pt x="8559" y="3976"/>
                    <a:pt x="8395" y="3940"/>
                    <a:pt x="8242" y="3916"/>
                  </a:cubicBezTo>
                  <a:lnTo>
                    <a:pt x="8735" y="3565"/>
                  </a:lnTo>
                  <a:cubicBezTo>
                    <a:pt x="9427" y="3096"/>
                    <a:pt x="10212" y="2627"/>
                    <a:pt x="11032" y="2311"/>
                  </a:cubicBezTo>
                  <a:close/>
                  <a:moveTo>
                    <a:pt x="5980" y="4187"/>
                  </a:moveTo>
                  <a:cubicBezTo>
                    <a:pt x="6332" y="4198"/>
                    <a:pt x="6683" y="4210"/>
                    <a:pt x="7058" y="4245"/>
                  </a:cubicBezTo>
                  <a:cubicBezTo>
                    <a:pt x="6507" y="4690"/>
                    <a:pt x="5968" y="5183"/>
                    <a:pt x="5475" y="5711"/>
                  </a:cubicBezTo>
                  <a:cubicBezTo>
                    <a:pt x="5487" y="5218"/>
                    <a:pt x="5511" y="4690"/>
                    <a:pt x="5581" y="4187"/>
                  </a:cubicBezTo>
                  <a:close/>
                  <a:moveTo>
                    <a:pt x="12616" y="1947"/>
                  </a:moveTo>
                  <a:cubicBezTo>
                    <a:pt x="12674" y="2592"/>
                    <a:pt x="13284" y="3202"/>
                    <a:pt x="13952" y="3202"/>
                  </a:cubicBezTo>
                  <a:cubicBezTo>
                    <a:pt x="14175" y="3202"/>
                    <a:pt x="14398" y="3131"/>
                    <a:pt x="14620" y="2979"/>
                  </a:cubicBezTo>
                  <a:cubicBezTo>
                    <a:pt x="14737" y="2885"/>
                    <a:pt x="14831" y="2780"/>
                    <a:pt x="14901" y="2662"/>
                  </a:cubicBezTo>
                  <a:cubicBezTo>
                    <a:pt x="15852" y="3530"/>
                    <a:pt x="15523" y="4914"/>
                    <a:pt x="14961" y="6074"/>
                  </a:cubicBezTo>
                  <a:cubicBezTo>
                    <a:pt x="14245" y="5652"/>
                    <a:pt x="13483" y="5300"/>
                    <a:pt x="12686" y="5007"/>
                  </a:cubicBezTo>
                  <a:cubicBezTo>
                    <a:pt x="12416" y="4010"/>
                    <a:pt x="12041" y="3014"/>
                    <a:pt x="11514" y="2147"/>
                  </a:cubicBezTo>
                  <a:cubicBezTo>
                    <a:pt x="11877" y="2041"/>
                    <a:pt x="12252" y="1970"/>
                    <a:pt x="12616" y="1947"/>
                  </a:cubicBezTo>
                  <a:close/>
                  <a:moveTo>
                    <a:pt x="12827" y="5534"/>
                  </a:moveTo>
                  <a:lnTo>
                    <a:pt x="12827" y="5534"/>
                  </a:lnTo>
                  <a:cubicBezTo>
                    <a:pt x="13495" y="5805"/>
                    <a:pt x="14140" y="6121"/>
                    <a:pt x="14750" y="6485"/>
                  </a:cubicBezTo>
                  <a:cubicBezTo>
                    <a:pt x="14620" y="6707"/>
                    <a:pt x="14492" y="6918"/>
                    <a:pt x="14374" y="7105"/>
                  </a:cubicBezTo>
                  <a:cubicBezTo>
                    <a:pt x="14057" y="7574"/>
                    <a:pt x="13718" y="8032"/>
                    <a:pt x="13354" y="8466"/>
                  </a:cubicBezTo>
                  <a:cubicBezTo>
                    <a:pt x="13296" y="8009"/>
                    <a:pt x="13225" y="7551"/>
                    <a:pt x="13155" y="7105"/>
                  </a:cubicBezTo>
                  <a:cubicBezTo>
                    <a:pt x="13061" y="6602"/>
                    <a:pt x="12955" y="6074"/>
                    <a:pt x="12827" y="5534"/>
                  </a:cubicBezTo>
                  <a:close/>
                  <a:moveTo>
                    <a:pt x="5077" y="4198"/>
                  </a:moveTo>
                  <a:lnTo>
                    <a:pt x="5077" y="4198"/>
                  </a:lnTo>
                  <a:cubicBezTo>
                    <a:pt x="4995" y="4878"/>
                    <a:pt x="4983" y="5581"/>
                    <a:pt x="5006" y="6238"/>
                  </a:cubicBezTo>
                  <a:cubicBezTo>
                    <a:pt x="4198" y="7188"/>
                    <a:pt x="3529" y="8231"/>
                    <a:pt x="3083" y="9345"/>
                  </a:cubicBezTo>
                  <a:cubicBezTo>
                    <a:pt x="2169" y="8700"/>
                    <a:pt x="1454" y="7845"/>
                    <a:pt x="1290" y="6660"/>
                  </a:cubicBezTo>
                  <a:cubicBezTo>
                    <a:pt x="1278" y="6543"/>
                    <a:pt x="1267" y="6414"/>
                    <a:pt x="1267" y="6308"/>
                  </a:cubicBezTo>
                  <a:lnTo>
                    <a:pt x="1267" y="6308"/>
                  </a:lnTo>
                  <a:cubicBezTo>
                    <a:pt x="1372" y="6332"/>
                    <a:pt x="1489" y="6355"/>
                    <a:pt x="1595" y="6355"/>
                  </a:cubicBezTo>
                  <a:cubicBezTo>
                    <a:pt x="1817" y="6355"/>
                    <a:pt x="2040" y="6285"/>
                    <a:pt x="2251" y="6133"/>
                  </a:cubicBezTo>
                  <a:cubicBezTo>
                    <a:pt x="2767" y="5722"/>
                    <a:pt x="2814" y="5125"/>
                    <a:pt x="2603" y="4656"/>
                  </a:cubicBezTo>
                  <a:cubicBezTo>
                    <a:pt x="3354" y="4339"/>
                    <a:pt x="4279" y="4234"/>
                    <a:pt x="5077" y="4198"/>
                  </a:cubicBezTo>
                  <a:close/>
                  <a:moveTo>
                    <a:pt x="5030" y="6941"/>
                  </a:moveTo>
                  <a:cubicBezTo>
                    <a:pt x="5042" y="7024"/>
                    <a:pt x="5042" y="7118"/>
                    <a:pt x="5053" y="7211"/>
                  </a:cubicBezTo>
                  <a:cubicBezTo>
                    <a:pt x="5123" y="8314"/>
                    <a:pt x="5276" y="9450"/>
                    <a:pt x="5546" y="10576"/>
                  </a:cubicBezTo>
                  <a:cubicBezTo>
                    <a:pt x="4854" y="10318"/>
                    <a:pt x="4139" y="10002"/>
                    <a:pt x="3482" y="9603"/>
                  </a:cubicBezTo>
                  <a:cubicBezTo>
                    <a:pt x="3565" y="9392"/>
                    <a:pt x="3658" y="9181"/>
                    <a:pt x="3752" y="8981"/>
                  </a:cubicBezTo>
                  <a:cubicBezTo>
                    <a:pt x="4092" y="8267"/>
                    <a:pt x="4526" y="7574"/>
                    <a:pt x="5030" y="6941"/>
                  </a:cubicBezTo>
                  <a:close/>
                  <a:moveTo>
                    <a:pt x="15172" y="6754"/>
                  </a:moveTo>
                  <a:cubicBezTo>
                    <a:pt x="15230" y="6789"/>
                    <a:pt x="15289" y="6836"/>
                    <a:pt x="15359" y="6871"/>
                  </a:cubicBezTo>
                  <a:cubicBezTo>
                    <a:pt x="15805" y="7199"/>
                    <a:pt x="16261" y="7551"/>
                    <a:pt x="16519" y="7997"/>
                  </a:cubicBezTo>
                  <a:cubicBezTo>
                    <a:pt x="16321" y="8067"/>
                    <a:pt x="16097" y="8196"/>
                    <a:pt x="15898" y="8419"/>
                  </a:cubicBezTo>
                  <a:cubicBezTo>
                    <a:pt x="15370" y="9005"/>
                    <a:pt x="15675" y="9814"/>
                    <a:pt x="16250" y="10224"/>
                  </a:cubicBezTo>
                  <a:cubicBezTo>
                    <a:pt x="16215" y="10271"/>
                    <a:pt x="16168" y="10318"/>
                    <a:pt x="16133" y="10365"/>
                  </a:cubicBezTo>
                  <a:cubicBezTo>
                    <a:pt x="15500" y="11139"/>
                    <a:pt x="14445" y="11467"/>
                    <a:pt x="13495" y="11631"/>
                  </a:cubicBezTo>
                  <a:cubicBezTo>
                    <a:pt x="13541" y="10799"/>
                    <a:pt x="13507" y="9943"/>
                    <a:pt x="13424" y="9111"/>
                  </a:cubicBezTo>
                  <a:cubicBezTo>
                    <a:pt x="14081" y="8384"/>
                    <a:pt x="14703" y="7598"/>
                    <a:pt x="15172" y="6754"/>
                  </a:cubicBezTo>
                  <a:close/>
                  <a:moveTo>
                    <a:pt x="7738" y="4304"/>
                  </a:moveTo>
                  <a:cubicBezTo>
                    <a:pt x="9250" y="4468"/>
                    <a:pt x="10810" y="4796"/>
                    <a:pt x="12275" y="5323"/>
                  </a:cubicBezTo>
                  <a:cubicBezTo>
                    <a:pt x="12604" y="6508"/>
                    <a:pt x="12815" y="7727"/>
                    <a:pt x="12932" y="8947"/>
                  </a:cubicBezTo>
                  <a:cubicBezTo>
                    <a:pt x="12275" y="9650"/>
                    <a:pt x="11572" y="10307"/>
                    <a:pt x="10834" y="10916"/>
                  </a:cubicBezTo>
                  <a:cubicBezTo>
                    <a:pt x="10517" y="11174"/>
                    <a:pt x="10188" y="11432"/>
                    <a:pt x="9860" y="11678"/>
                  </a:cubicBezTo>
                  <a:cubicBezTo>
                    <a:pt x="8559" y="11514"/>
                    <a:pt x="7269" y="11174"/>
                    <a:pt x="6061" y="10763"/>
                  </a:cubicBezTo>
                  <a:cubicBezTo>
                    <a:pt x="5686" y="9333"/>
                    <a:pt x="5511" y="7845"/>
                    <a:pt x="5487" y="6402"/>
                  </a:cubicBezTo>
                  <a:cubicBezTo>
                    <a:pt x="6167" y="5628"/>
                    <a:pt x="6929" y="4925"/>
                    <a:pt x="7738" y="4304"/>
                  </a:cubicBezTo>
                  <a:close/>
                  <a:moveTo>
                    <a:pt x="12979" y="9568"/>
                  </a:moveTo>
                  <a:cubicBezTo>
                    <a:pt x="13038" y="10271"/>
                    <a:pt x="13049" y="10987"/>
                    <a:pt x="13014" y="11701"/>
                  </a:cubicBezTo>
                  <a:cubicBezTo>
                    <a:pt x="12533" y="11760"/>
                    <a:pt x="12064" y="11795"/>
                    <a:pt x="11584" y="11795"/>
                  </a:cubicBezTo>
                  <a:cubicBezTo>
                    <a:pt x="11232" y="11795"/>
                    <a:pt x="10892" y="11784"/>
                    <a:pt x="10552" y="11748"/>
                  </a:cubicBezTo>
                  <a:cubicBezTo>
                    <a:pt x="11150" y="11279"/>
                    <a:pt x="11736" y="10776"/>
                    <a:pt x="12275" y="10271"/>
                  </a:cubicBezTo>
                  <a:cubicBezTo>
                    <a:pt x="12510" y="10049"/>
                    <a:pt x="12744" y="9814"/>
                    <a:pt x="12979" y="9568"/>
                  </a:cubicBezTo>
                  <a:close/>
                  <a:moveTo>
                    <a:pt x="6226" y="11315"/>
                  </a:moveTo>
                  <a:lnTo>
                    <a:pt x="6226" y="11315"/>
                  </a:lnTo>
                  <a:cubicBezTo>
                    <a:pt x="6577" y="11420"/>
                    <a:pt x="6918" y="11526"/>
                    <a:pt x="7246" y="11608"/>
                  </a:cubicBezTo>
                  <a:cubicBezTo>
                    <a:pt x="7903" y="11795"/>
                    <a:pt x="8606" y="11948"/>
                    <a:pt x="9309" y="12065"/>
                  </a:cubicBezTo>
                  <a:cubicBezTo>
                    <a:pt x="8583" y="12546"/>
                    <a:pt x="7820" y="12968"/>
                    <a:pt x="7012" y="13285"/>
                  </a:cubicBezTo>
                  <a:cubicBezTo>
                    <a:pt x="6694" y="12652"/>
                    <a:pt x="6437" y="11995"/>
                    <a:pt x="6226" y="11315"/>
                  </a:cubicBezTo>
                  <a:close/>
                  <a:moveTo>
                    <a:pt x="3318" y="10083"/>
                  </a:moveTo>
                  <a:cubicBezTo>
                    <a:pt x="4057" y="10529"/>
                    <a:pt x="4878" y="10869"/>
                    <a:pt x="5686" y="11139"/>
                  </a:cubicBezTo>
                  <a:cubicBezTo>
                    <a:pt x="5909" y="11936"/>
                    <a:pt x="6202" y="12710"/>
                    <a:pt x="6566" y="13437"/>
                  </a:cubicBezTo>
                  <a:cubicBezTo>
                    <a:pt x="6554" y="13449"/>
                    <a:pt x="6543" y="13449"/>
                    <a:pt x="6519" y="13449"/>
                  </a:cubicBezTo>
                  <a:cubicBezTo>
                    <a:pt x="6061" y="13589"/>
                    <a:pt x="5605" y="13718"/>
                    <a:pt x="5159" y="13718"/>
                  </a:cubicBezTo>
                  <a:cubicBezTo>
                    <a:pt x="4714" y="13718"/>
                    <a:pt x="4279" y="13589"/>
                    <a:pt x="3904" y="13202"/>
                  </a:cubicBezTo>
                  <a:cubicBezTo>
                    <a:pt x="3541" y="12850"/>
                    <a:pt x="3330" y="12370"/>
                    <a:pt x="3213" y="11889"/>
                  </a:cubicBezTo>
                  <a:cubicBezTo>
                    <a:pt x="3083" y="11292"/>
                    <a:pt x="3154" y="10682"/>
                    <a:pt x="3318" y="10083"/>
                  </a:cubicBezTo>
                  <a:close/>
                  <a:moveTo>
                    <a:pt x="10001" y="12159"/>
                  </a:moveTo>
                  <a:cubicBezTo>
                    <a:pt x="10552" y="12229"/>
                    <a:pt x="11115" y="12264"/>
                    <a:pt x="11666" y="12264"/>
                  </a:cubicBezTo>
                  <a:cubicBezTo>
                    <a:pt x="12111" y="12264"/>
                    <a:pt x="12545" y="12241"/>
                    <a:pt x="12967" y="12194"/>
                  </a:cubicBezTo>
                  <a:lnTo>
                    <a:pt x="12967" y="12194"/>
                  </a:lnTo>
                  <a:cubicBezTo>
                    <a:pt x="12908" y="12874"/>
                    <a:pt x="12780" y="13554"/>
                    <a:pt x="12569" y="14199"/>
                  </a:cubicBezTo>
                  <a:cubicBezTo>
                    <a:pt x="12252" y="15137"/>
                    <a:pt x="11889" y="15992"/>
                    <a:pt x="10821" y="16169"/>
                  </a:cubicBezTo>
                  <a:cubicBezTo>
                    <a:pt x="10716" y="16192"/>
                    <a:pt x="10610" y="16192"/>
                    <a:pt x="10505" y="16192"/>
                  </a:cubicBezTo>
                  <a:cubicBezTo>
                    <a:pt x="10107" y="16192"/>
                    <a:pt x="9708" y="16086"/>
                    <a:pt x="9356" y="15934"/>
                  </a:cubicBezTo>
                  <a:cubicBezTo>
                    <a:pt x="8395" y="15512"/>
                    <a:pt x="7726" y="14574"/>
                    <a:pt x="7234" y="13695"/>
                  </a:cubicBezTo>
                  <a:cubicBezTo>
                    <a:pt x="8207" y="13308"/>
                    <a:pt x="9133" y="12780"/>
                    <a:pt x="10001" y="12159"/>
                  </a:cubicBezTo>
                  <a:close/>
                  <a:moveTo>
                    <a:pt x="8570" y="1"/>
                  </a:moveTo>
                  <a:cubicBezTo>
                    <a:pt x="7668" y="1"/>
                    <a:pt x="6765" y="458"/>
                    <a:pt x="6120" y="1267"/>
                  </a:cubicBezTo>
                  <a:cubicBezTo>
                    <a:pt x="5605" y="1936"/>
                    <a:pt x="5300" y="2780"/>
                    <a:pt x="5147" y="3682"/>
                  </a:cubicBezTo>
                  <a:cubicBezTo>
                    <a:pt x="4162" y="3705"/>
                    <a:pt x="3201" y="3870"/>
                    <a:pt x="2345" y="4268"/>
                  </a:cubicBezTo>
                  <a:cubicBezTo>
                    <a:pt x="2122" y="4010"/>
                    <a:pt x="1806" y="3835"/>
                    <a:pt x="1465" y="3835"/>
                  </a:cubicBezTo>
                  <a:cubicBezTo>
                    <a:pt x="1161" y="3835"/>
                    <a:pt x="832" y="3976"/>
                    <a:pt x="528" y="4315"/>
                  </a:cubicBezTo>
                  <a:cubicBezTo>
                    <a:pt x="0" y="4890"/>
                    <a:pt x="293" y="5699"/>
                    <a:pt x="856" y="6097"/>
                  </a:cubicBezTo>
                  <a:cubicBezTo>
                    <a:pt x="739" y="6941"/>
                    <a:pt x="1032" y="7891"/>
                    <a:pt x="1595" y="8618"/>
                  </a:cubicBezTo>
                  <a:cubicBezTo>
                    <a:pt x="1947" y="9087"/>
                    <a:pt x="2403" y="9486"/>
                    <a:pt x="2919" y="9826"/>
                  </a:cubicBezTo>
                  <a:cubicBezTo>
                    <a:pt x="2627" y="10740"/>
                    <a:pt x="2591" y="11737"/>
                    <a:pt x="2966" y="12639"/>
                  </a:cubicBezTo>
                  <a:cubicBezTo>
                    <a:pt x="3213" y="13202"/>
                    <a:pt x="3646" y="13707"/>
                    <a:pt x="4174" y="13999"/>
                  </a:cubicBezTo>
                  <a:cubicBezTo>
                    <a:pt x="4467" y="14152"/>
                    <a:pt x="4772" y="14210"/>
                    <a:pt x="5089" y="14210"/>
                  </a:cubicBezTo>
                  <a:cubicBezTo>
                    <a:pt x="5605" y="14210"/>
                    <a:pt x="6144" y="14058"/>
                    <a:pt x="6613" y="13918"/>
                  </a:cubicBezTo>
                  <a:cubicBezTo>
                    <a:pt x="6671" y="13894"/>
                    <a:pt x="6730" y="13871"/>
                    <a:pt x="6788" y="13859"/>
                  </a:cubicBezTo>
                  <a:cubicBezTo>
                    <a:pt x="6999" y="14246"/>
                    <a:pt x="7246" y="14632"/>
                    <a:pt x="7527" y="14996"/>
                  </a:cubicBezTo>
                  <a:cubicBezTo>
                    <a:pt x="8125" y="15770"/>
                    <a:pt x="8981" y="16450"/>
                    <a:pt x="9977" y="16614"/>
                  </a:cubicBezTo>
                  <a:cubicBezTo>
                    <a:pt x="10154" y="16638"/>
                    <a:pt x="10329" y="16649"/>
                    <a:pt x="10505" y="16649"/>
                  </a:cubicBezTo>
                  <a:cubicBezTo>
                    <a:pt x="10904" y="16649"/>
                    <a:pt x="11303" y="16579"/>
                    <a:pt x="11678" y="16391"/>
                  </a:cubicBezTo>
                  <a:cubicBezTo>
                    <a:pt x="12428" y="16028"/>
                    <a:pt x="12756" y="15090"/>
                    <a:pt x="13014" y="14351"/>
                  </a:cubicBezTo>
                  <a:cubicBezTo>
                    <a:pt x="13249" y="13636"/>
                    <a:pt x="13389" y="12886"/>
                    <a:pt x="13460" y="12123"/>
                  </a:cubicBezTo>
                  <a:cubicBezTo>
                    <a:pt x="13940" y="12030"/>
                    <a:pt x="14421" y="11912"/>
                    <a:pt x="14878" y="11737"/>
                  </a:cubicBezTo>
                  <a:cubicBezTo>
                    <a:pt x="15605" y="11479"/>
                    <a:pt x="16227" y="11034"/>
                    <a:pt x="16672" y="10424"/>
                  </a:cubicBezTo>
                  <a:cubicBezTo>
                    <a:pt x="16766" y="10447"/>
                    <a:pt x="16871" y="10459"/>
                    <a:pt x="16977" y="10459"/>
                  </a:cubicBezTo>
                  <a:cubicBezTo>
                    <a:pt x="17188" y="10459"/>
                    <a:pt x="17423" y="10388"/>
                    <a:pt x="17634" y="10236"/>
                  </a:cubicBezTo>
                  <a:cubicBezTo>
                    <a:pt x="18583" y="9474"/>
                    <a:pt x="17926" y="8103"/>
                    <a:pt x="17001" y="7962"/>
                  </a:cubicBezTo>
                  <a:cubicBezTo>
                    <a:pt x="16719" y="7399"/>
                    <a:pt x="16203" y="6918"/>
                    <a:pt x="15617" y="6485"/>
                  </a:cubicBezTo>
                  <a:cubicBezTo>
                    <a:pt x="15535" y="6438"/>
                    <a:pt x="15453" y="6391"/>
                    <a:pt x="15383" y="6332"/>
                  </a:cubicBezTo>
                  <a:cubicBezTo>
                    <a:pt x="15594" y="5886"/>
                    <a:pt x="15769" y="5417"/>
                    <a:pt x="15886" y="4948"/>
                  </a:cubicBezTo>
                  <a:cubicBezTo>
                    <a:pt x="16156" y="3788"/>
                    <a:pt x="15805" y="2874"/>
                    <a:pt x="15066" y="2264"/>
                  </a:cubicBezTo>
                  <a:cubicBezTo>
                    <a:pt x="15195" y="1513"/>
                    <a:pt x="14573" y="693"/>
                    <a:pt x="13823" y="693"/>
                  </a:cubicBezTo>
                  <a:cubicBezTo>
                    <a:pt x="13518" y="693"/>
                    <a:pt x="13190" y="833"/>
                    <a:pt x="12885" y="1162"/>
                  </a:cubicBezTo>
                  <a:cubicBezTo>
                    <a:pt x="12803" y="1243"/>
                    <a:pt x="12744" y="1337"/>
                    <a:pt x="12697" y="1431"/>
                  </a:cubicBezTo>
                  <a:cubicBezTo>
                    <a:pt x="12217" y="1443"/>
                    <a:pt x="11712" y="1548"/>
                    <a:pt x="11232" y="1712"/>
                  </a:cubicBezTo>
                  <a:cubicBezTo>
                    <a:pt x="10986" y="1361"/>
                    <a:pt x="10716" y="1045"/>
                    <a:pt x="10423" y="763"/>
                  </a:cubicBezTo>
                  <a:cubicBezTo>
                    <a:pt x="9860" y="235"/>
                    <a:pt x="9216" y="1"/>
                    <a:pt x="8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4" name="Google Shape;1244;p28"/>
            <p:cNvGrpSpPr/>
            <p:nvPr/>
          </p:nvGrpSpPr>
          <p:grpSpPr>
            <a:xfrm flipH="1">
              <a:off x="99316" y="4098531"/>
              <a:ext cx="1195720" cy="842731"/>
              <a:chOff x="2458950" y="370151"/>
              <a:chExt cx="697050" cy="491274"/>
            </a:xfrm>
          </p:grpSpPr>
          <p:sp>
            <p:nvSpPr>
              <p:cNvPr id="1245" name="Google Shape;1245;p28"/>
              <p:cNvSpPr/>
              <p:nvPr/>
            </p:nvSpPr>
            <p:spPr>
              <a:xfrm>
                <a:off x="2820776" y="370151"/>
                <a:ext cx="88000" cy="10022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009" extrusionOk="0">
                    <a:moveTo>
                      <a:pt x="2021" y="1"/>
                    </a:moveTo>
                    <a:cubicBezTo>
                      <a:pt x="1846" y="1"/>
                      <a:pt x="1681" y="99"/>
                      <a:pt x="1636" y="325"/>
                    </a:cubicBezTo>
                    <a:cubicBezTo>
                      <a:pt x="1585" y="645"/>
                      <a:pt x="1502" y="965"/>
                      <a:pt x="1420" y="1284"/>
                    </a:cubicBezTo>
                    <a:cubicBezTo>
                      <a:pt x="1203" y="1192"/>
                      <a:pt x="976" y="1099"/>
                      <a:pt x="749" y="1037"/>
                    </a:cubicBezTo>
                    <a:cubicBezTo>
                      <a:pt x="704" y="1024"/>
                      <a:pt x="661" y="1018"/>
                      <a:pt x="620" y="1018"/>
                    </a:cubicBezTo>
                    <a:cubicBezTo>
                      <a:pt x="159" y="1018"/>
                      <a:pt x="0" y="1761"/>
                      <a:pt x="512" y="1903"/>
                    </a:cubicBezTo>
                    <a:cubicBezTo>
                      <a:pt x="728" y="1965"/>
                      <a:pt x="945" y="2048"/>
                      <a:pt x="1152" y="2141"/>
                    </a:cubicBezTo>
                    <a:cubicBezTo>
                      <a:pt x="1007" y="2584"/>
                      <a:pt x="842" y="3028"/>
                      <a:pt x="677" y="3461"/>
                    </a:cubicBezTo>
                    <a:cubicBezTo>
                      <a:pt x="552" y="3791"/>
                      <a:pt x="823" y="4008"/>
                      <a:pt x="1099" y="4008"/>
                    </a:cubicBezTo>
                    <a:cubicBezTo>
                      <a:pt x="1281" y="4008"/>
                      <a:pt x="1466" y="3915"/>
                      <a:pt x="1544" y="3698"/>
                    </a:cubicBezTo>
                    <a:cubicBezTo>
                      <a:pt x="1698" y="3306"/>
                      <a:pt x="1842" y="2904"/>
                      <a:pt x="1977" y="2512"/>
                    </a:cubicBezTo>
                    <a:cubicBezTo>
                      <a:pt x="2224" y="2615"/>
                      <a:pt x="2472" y="2698"/>
                      <a:pt x="2740" y="2749"/>
                    </a:cubicBezTo>
                    <a:cubicBezTo>
                      <a:pt x="2775" y="2756"/>
                      <a:pt x="2809" y="2759"/>
                      <a:pt x="2841" y="2759"/>
                    </a:cubicBezTo>
                    <a:cubicBezTo>
                      <a:pt x="3334" y="2759"/>
                      <a:pt x="3519" y="1990"/>
                      <a:pt x="2977" y="1883"/>
                    </a:cubicBezTo>
                    <a:cubicBezTo>
                      <a:pt x="2729" y="1831"/>
                      <a:pt x="2482" y="1749"/>
                      <a:pt x="2255" y="1656"/>
                    </a:cubicBezTo>
                    <a:cubicBezTo>
                      <a:pt x="2358" y="1295"/>
                      <a:pt x="2441" y="934"/>
                      <a:pt x="2513" y="573"/>
                    </a:cubicBezTo>
                    <a:cubicBezTo>
                      <a:pt x="2575" y="225"/>
                      <a:pt x="2286" y="1"/>
                      <a:pt x="20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2458950" y="728400"/>
                <a:ext cx="678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357" extrusionOk="0">
                    <a:moveTo>
                      <a:pt x="1510" y="0"/>
                    </a:moveTo>
                    <a:cubicBezTo>
                      <a:pt x="1288" y="0"/>
                      <a:pt x="1065" y="67"/>
                      <a:pt x="877" y="205"/>
                    </a:cubicBezTo>
                    <a:cubicBezTo>
                      <a:pt x="774" y="287"/>
                      <a:pt x="671" y="370"/>
                      <a:pt x="558" y="452"/>
                    </a:cubicBezTo>
                    <a:cubicBezTo>
                      <a:pt x="93" y="792"/>
                      <a:pt x="0" y="1473"/>
                      <a:pt x="351" y="1938"/>
                    </a:cubicBezTo>
                    <a:cubicBezTo>
                      <a:pt x="552" y="2212"/>
                      <a:pt x="872" y="2357"/>
                      <a:pt x="1196" y="2357"/>
                    </a:cubicBezTo>
                    <a:cubicBezTo>
                      <a:pt x="1421" y="2357"/>
                      <a:pt x="1647" y="2288"/>
                      <a:pt x="1837" y="2144"/>
                    </a:cubicBezTo>
                    <a:cubicBezTo>
                      <a:pt x="1940" y="2072"/>
                      <a:pt x="2053" y="1989"/>
                      <a:pt x="2156" y="1906"/>
                    </a:cubicBezTo>
                    <a:cubicBezTo>
                      <a:pt x="2621" y="1556"/>
                      <a:pt x="2713" y="886"/>
                      <a:pt x="2362" y="421"/>
                    </a:cubicBezTo>
                    <a:cubicBezTo>
                      <a:pt x="2160" y="145"/>
                      <a:pt x="1837" y="0"/>
                      <a:pt x="1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2521600" y="807300"/>
                <a:ext cx="637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165" extrusionOk="0">
                    <a:moveTo>
                      <a:pt x="1157" y="1"/>
                    </a:moveTo>
                    <a:cubicBezTo>
                      <a:pt x="631" y="1"/>
                      <a:pt x="159" y="384"/>
                      <a:pt x="83" y="917"/>
                    </a:cubicBezTo>
                    <a:cubicBezTo>
                      <a:pt x="1" y="1484"/>
                      <a:pt x="413" y="2031"/>
                      <a:pt x="991" y="2113"/>
                    </a:cubicBezTo>
                    <a:lnTo>
                      <a:pt x="1270" y="2154"/>
                    </a:lnTo>
                    <a:cubicBezTo>
                      <a:pt x="1319" y="2162"/>
                      <a:pt x="1367" y="2165"/>
                      <a:pt x="1415" y="2165"/>
                    </a:cubicBezTo>
                    <a:cubicBezTo>
                      <a:pt x="1927" y="2165"/>
                      <a:pt x="2391" y="1776"/>
                      <a:pt x="2466" y="1257"/>
                    </a:cubicBezTo>
                    <a:cubicBezTo>
                      <a:pt x="2549" y="680"/>
                      <a:pt x="2136" y="133"/>
                      <a:pt x="1569" y="50"/>
                    </a:cubicBezTo>
                    <a:lnTo>
                      <a:pt x="1290" y="9"/>
                    </a:lnTo>
                    <a:cubicBezTo>
                      <a:pt x="1246" y="3"/>
                      <a:pt x="1201" y="1"/>
                      <a:pt x="11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2562825" y="714100"/>
                <a:ext cx="723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131" extrusionOk="0">
                    <a:moveTo>
                      <a:pt x="1426" y="1"/>
                    </a:moveTo>
                    <a:cubicBezTo>
                      <a:pt x="216" y="1"/>
                      <a:pt x="1" y="1930"/>
                      <a:pt x="1302" y="2118"/>
                    </a:cubicBezTo>
                    <a:cubicBezTo>
                      <a:pt x="1362" y="2127"/>
                      <a:pt x="1420" y="2131"/>
                      <a:pt x="1475" y="2131"/>
                    </a:cubicBezTo>
                    <a:cubicBezTo>
                      <a:pt x="2677" y="2131"/>
                      <a:pt x="2892" y="200"/>
                      <a:pt x="1601" y="14"/>
                    </a:cubicBezTo>
                    <a:cubicBezTo>
                      <a:pt x="1541" y="5"/>
                      <a:pt x="1482" y="1"/>
                      <a:pt x="14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3033750" y="467675"/>
                <a:ext cx="46950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639" extrusionOk="0">
                    <a:moveTo>
                      <a:pt x="1045" y="0"/>
                    </a:moveTo>
                    <a:cubicBezTo>
                      <a:pt x="892" y="0"/>
                      <a:pt x="739" y="47"/>
                      <a:pt x="610" y="143"/>
                    </a:cubicBezTo>
                    <a:cubicBezTo>
                      <a:pt x="527" y="205"/>
                      <a:pt x="454" y="257"/>
                      <a:pt x="383" y="319"/>
                    </a:cubicBezTo>
                    <a:cubicBezTo>
                      <a:pt x="62" y="556"/>
                      <a:pt x="1" y="1020"/>
                      <a:pt x="238" y="1350"/>
                    </a:cubicBezTo>
                    <a:cubicBezTo>
                      <a:pt x="378" y="1539"/>
                      <a:pt x="602" y="1638"/>
                      <a:pt x="828" y="1638"/>
                    </a:cubicBezTo>
                    <a:cubicBezTo>
                      <a:pt x="983" y="1638"/>
                      <a:pt x="1139" y="1591"/>
                      <a:pt x="1270" y="1495"/>
                    </a:cubicBezTo>
                    <a:cubicBezTo>
                      <a:pt x="1342" y="1433"/>
                      <a:pt x="1414" y="1381"/>
                      <a:pt x="1486" y="1330"/>
                    </a:cubicBezTo>
                    <a:cubicBezTo>
                      <a:pt x="1816" y="1082"/>
                      <a:pt x="1878" y="617"/>
                      <a:pt x="1641" y="298"/>
                    </a:cubicBezTo>
                    <a:cubicBezTo>
                      <a:pt x="1494" y="102"/>
                      <a:pt x="1269" y="0"/>
                      <a:pt x="1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8"/>
              <p:cNvSpPr/>
              <p:nvPr/>
            </p:nvSpPr>
            <p:spPr>
              <a:xfrm>
                <a:off x="3077075" y="522600"/>
                <a:ext cx="441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01" extrusionOk="0">
                    <a:moveTo>
                      <a:pt x="789" y="1"/>
                    </a:moveTo>
                    <a:cubicBezTo>
                      <a:pt x="429" y="1"/>
                      <a:pt x="110" y="272"/>
                      <a:pt x="62" y="628"/>
                    </a:cubicBezTo>
                    <a:cubicBezTo>
                      <a:pt x="1" y="1031"/>
                      <a:pt x="289" y="1402"/>
                      <a:pt x="681" y="1464"/>
                    </a:cubicBezTo>
                    <a:lnTo>
                      <a:pt x="878" y="1494"/>
                    </a:lnTo>
                    <a:cubicBezTo>
                      <a:pt x="910" y="1499"/>
                      <a:pt x="942" y="1501"/>
                      <a:pt x="974" y="1501"/>
                    </a:cubicBezTo>
                    <a:cubicBezTo>
                      <a:pt x="1339" y="1501"/>
                      <a:pt x="1666" y="1235"/>
                      <a:pt x="1713" y="866"/>
                    </a:cubicBezTo>
                    <a:cubicBezTo>
                      <a:pt x="1765" y="463"/>
                      <a:pt x="1486" y="91"/>
                      <a:pt x="1084" y="30"/>
                    </a:cubicBezTo>
                    <a:lnTo>
                      <a:pt x="898" y="9"/>
                    </a:lnTo>
                    <a:cubicBezTo>
                      <a:pt x="862" y="3"/>
                      <a:pt x="825" y="1"/>
                      <a:pt x="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8"/>
              <p:cNvSpPr/>
              <p:nvPr/>
            </p:nvSpPr>
            <p:spPr>
              <a:xfrm>
                <a:off x="3105725" y="457875"/>
                <a:ext cx="502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2011" h="1473" extrusionOk="0">
                    <a:moveTo>
                      <a:pt x="983" y="0"/>
                    </a:moveTo>
                    <a:cubicBezTo>
                      <a:pt x="149" y="0"/>
                      <a:pt x="0" y="1336"/>
                      <a:pt x="897" y="1463"/>
                    </a:cubicBezTo>
                    <a:cubicBezTo>
                      <a:pt x="938" y="1469"/>
                      <a:pt x="978" y="1472"/>
                      <a:pt x="1017" y="1472"/>
                    </a:cubicBezTo>
                    <a:cubicBezTo>
                      <a:pt x="1853" y="1472"/>
                      <a:pt x="2010" y="137"/>
                      <a:pt x="1103" y="9"/>
                    </a:cubicBezTo>
                    <a:cubicBezTo>
                      <a:pt x="1062" y="3"/>
                      <a:pt x="1022" y="0"/>
                      <a:pt x="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2" name="Google Shape;1252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28"/>
          <p:cNvSpPr txBox="1">
            <a:spLocks noGrp="1"/>
          </p:cNvSpPr>
          <p:nvPr>
            <p:ph type="title" idx="2"/>
          </p:nvPr>
        </p:nvSpPr>
        <p:spPr>
          <a:xfrm>
            <a:off x="1095600" y="3166500"/>
            <a:ext cx="1512900" cy="456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4" name="Google Shape;1254;p28"/>
          <p:cNvSpPr txBox="1">
            <a:spLocks noGrp="1"/>
          </p:cNvSpPr>
          <p:nvPr>
            <p:ph type="subTitle" idx="1"/>
          </p:nvPr>
        </p:nvSpPr>
        <p:spPr>
          <a:xfrm>
            <a:off x="764399" y="364410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8"/>
          <p:cNvSpPr txBox="1">
            <a:spLocks noGrp="1"/>
          </p:cNvSpPr>
          <p:nvPr>
            <p:ph type="title" idx="3"/>
          </p:nvPr>
        </p:nvSpPr>
        <p:spPr>
          <a:xfrm>
            <a:off x="3684450" y="3166500"/>
            <a:ext cx="1775100" cy="456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6" name="Google Shape;1256;p28"/>
          <p:cNvSpPr txBox="1">
            <a:spLocks noGrp="1"/>
          </p:cNvSpPr>
          <p:nvPr>
            <p:ph type="subTitle" idx="4"/>
          </p:nvPr>
        </p:nvSpPr>
        <p:spPr>
          <a:xfrm>
            <a:off x="3484348" y="364410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28"/>
          <p:cNvSpPr txBox="1">
            <a:spLocks noGrp="1"/>
          </p:cNvSpPr>
          <p:nvPr>
            <p:ph type="title" idx="5"/>
          </p:nvPr>
        </p:nvSpPr>
        <p:spPr>
          <a:xfrm>
            <a:off x="6404400" y="3166500"/>
            <a:ext cx="1775100" cy="456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8" name="Google Shape;1258;p28"/>
          <p:cNvSpPr txBox="1">
            <a:spLocks noGrp="1"/>
          </p:cNvSpPr>
          <p:nvPr>
            <p:ph type="subTitle" idx="6"/>
          </p:nvPr>
        </p:nvSpPr>
        <p:spPr>
          <a:xfrm>
            <a:off x="6204299" y="364410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35"/>
          <p:cNvSpPr/>
          <p:nvPr/>
        </p:nvSpPr>
        <p:spPr>
          <a:xfrm rot="5400000" flipH="1">
            <a:off x="-2335421" y="-3397520"/>
            <a:ext cx="6372526" cy="6493094"/>
          </a:xfrm>
          <a:custGeom>
            <a:avLst/>
            <a:gdLst/>
            <a:ahLst/>
            <a:cxnLst/>
            <a:rect l="l" t="t" r="r" b="b"/>
            <a:pathLst>
              <a:path w="30761" h="31343" extrusionOk="0">
                <a:moveTo>
                  <a:pt x="25462" y="1"/>
                </a:moveTo>
                <a:cubicBezTo>
                  <a:pt x="25003" y="1"/>
                  <a:pt x="24504" y="84"/>
                  <a:pt x="23962" y="262"/>
                </a:cubicBezTo>
                <a:cubicBezTo>
                  <a:pt x="22714" y="644"/>
                  <a:pt x="21848" y="1706"/>
                  <a:pt x="21270" y="2862"/>
                </a:cubicBezTo>
                <a:cubicBezTo>
                  <a:pt x="20785" y="3728"/>
                  <a:pt x="20693" y="5740"/>
                  <a:pt x="19919" y="6421"/>
                </a:cubicBezTo>
                <a:cubicBezTo>
                  <a:pt x="19549" y="6724"/>
                  <a:pt x="19197" y="6855"/>
                  <a:pt x="18859" y="6855"/>
                </a:cubicBezTo>
                <a:cubicBezTo>
                  <a:pt x="16740" y="6855"/>
                  <a:pt x="15176" y="1692"/>
                  <a:pt x="13183" y="1603"/>
                </a:cubicBezTo>
                <a:cubicBezTo>
                  <a:pt x="13116" y="1599"/>
                  <a:pt x="13051" y="1598"/>
                  <a:pt x="12987" y="1598"/>
                </a:cubicBezTo>
                <a:cubicBezTo>
                  <a:pt x="9937" y="1598"/>
                  <a:pt x="10508" y="5882"/>
                  <a:pt x="11357" y="7762"/>
                </a:cubicBezTo>
                <a:cubicBezTo>
                  <a:pt x="11842" y="8917"/>
                  <a:pt x="12420" y="10072"/>
                  <a:pt x="13276" y="11134"/>
                </a:cubicBezTo>
                <a:cubicBezTo>
                  <a:pt x="13956" y="12094"/>
                  <a:pt x="15205" y="12867"/>
                  <a:pt x="15586" y="14116"/>
                </a:cubicBezTo>
                <a:cubicBezTo>
                  <a:pt x="16357" y="16711"/>
                  <a:pt x="14815" y="17501"/>
                  <a:pt x="12974" y="17501"/>
                </a:cubicBezTo>
                <a:cubicBezTo>
                  <a:pt x="11807" y="17501"/>
                  <a:pt x="10520" y="17184"/>
                  <a:pt x="9624" y="16808"/>
                </a:cubicBezTo>
                <a:cubicBezTo>
                  <a:pt x="8752" y="16450"/>
                  <a:pt x="7859" y="16277"/>
                  <a:pt x="6986" y="16277"/>
                </a:cubicBezTo>
                <a:cubicBezTo>
                  <a:pt x="4586" y="16277"/>
                  <a:pt x="2333" y="17587"/>
                  <a:pt x="1062" y="19985"/>
                </a:cubicBezTo>
                <a:cubicBezTo>
                  <a:pt x="0" y="22203"/>
                  <a:pt x="93" y="25472"/>
                  <a:pt x="1248" y="27783"/>
                </a:cubicBezTo>
                <a:cubicBezTo>
                  <a:pt x="1953" y="29293"/>
                  <a:pt x="2762" y="29890"/>
                  <a:pt x="3534" y="29890"/>
                </a:cubicBezTo>
                <a:cubicBezTo>
                  <a:pt x="4978" y="29890"/>
                  <a:pt x="6291" y="27799"/>
                  <a:pt x="6540" y="25669"/>
                </a:cubicBezTo>
                <a:cubicBezTo>
                  <a:pt x="6754" y="23757"/>
                  <a:pt x="7623" y="23083"/>
                  <a:pt x="8725" y="23083"/>
                </a:cubicBezTo>
                <a:cubicBezTo>
                  <a:pt x="10121" y="23083"/>
                  <a:pt x="11892" y="24164"/>
                  <a:pt x="13183" y="25184"/>
                </a:cubicBezTo>
                <a:cubicBezTo>
                  <a:pt x="14106" y="25895"/>
                  <a:pt x="14783" y="26188"/>
                  <a:pt x="15317" y="26188"/>
                </a:cubicBezTo>
                <a:cubicBezTo>
                  <a:pt x="16736" y="26188"/>
                  <a:pt x="17148" y="24117"/>
                  <a:pt x="18474" y="22295"/>
                </a:cubicBezTo>
                <a:cubicBezTo>
                  <a:pt x="19049" y="21552"/>
                  <a:pt x="19836" y="21252"/>
                  <a:pt x="20692" y="21252"/>
                </a:cubicBezTo>
                <a:cubicBezTo>
                  <a:pt x="22710" y="21252"/>
                  <a:pt x="25108" y="22925"/>
                  <a:pt x="25984" y="24410"/>
                </a:cubicBezTo>
                <a:cubicBezTo>
                  <a:pt x="26655" y="25669"/>
                  <a:pt x="26944" y="27010"/>
                  <a:pt x="27336" y="28454"/>
                </a:cubicBezTo>
                <a:cubicBezTo>
                  <a:pt x="27624" y="29227"/>
                  <a:pt x="27624" y="30671"/>
                  <a:pt x="28006" y="31342"/>
                </a:cubicBezTo>
                <a:lnTo>
                  <a:pt x="28099" y="31146"/>
                </a:lnTo>
                <a:cubicBezTo>
                  <a:pt x="28129" y="31161"/>
                  <a:pt x="28159" y="31168"/>
                  <a:pt x="28189" y="31168"/>
                </a:cubicBezTo>
                <a:cubicBezTo>
                  <a:pt x="28548" y="31168"/>
                  <a:pt x="28887" y="30143"/>
                  <a:pt x="29069" y="29609"/>
                </a:cubicBezTo>
                <a:cubicBezTo>
                  <a:pt x="30502" y="24802"/>
                  <a:pt x="29935" y="19315"/>
                  <a:pt x="30409" y="14311"/>
                </a:cubicBezTo>
                <a:cubicBezTo>
                  <a:pt x="30760" y="10859"/>
                  <a:pt x="30710" y="1"/>
                  <a:pt x="254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8" name="Google Shape;1608;p35"/>
          <p:cNvGrpSpPr/>
          <p:nvPr/>
        </p:nvGrpSpPr>
        <p:grpSpPr>
          <a:xfrm rot="-8999737">
            <a:off x="-741748" y="1239610"/>
            <a:ext cx="1337226" cy="899542"/>
            <a:chOff x="5898017" y="1162960"/>
            <a:chExt cx="1695492" cy="1140544"/>
          </a:xfrm>
        </p:grpSpPr>
        <p:sp>
          <p:nvSpPr>
            <p:cNvPr id="1609" name="Google Shape;1609;p35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5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5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5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5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5"/>
            <p:cNvSpPr/>
            <p:nvPr/>
          </p:nvSpPr>
          <p:spPr>
            <a:xfrm>
              <a:off x="6145217" y="1564292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6607338" y="1465067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6036570" y="1207676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5"/>
            <p:cNvSpPr/>
            <p:nvPr/>
          </p:nvSpPr>
          <p:spPr>
            <a:xfrm>
              <a:off x="6919885" y="1162960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9" name="Google Shape;1619;p35"/>
          <p:cNvSpPr/>
          <p:nvPr/>
        </p:nvSpPr>
        <p:spPr>
          <a:xfrm rot="5400000" flipH="1">
            <a:off x="6478379" y="-674808"/>
            <a:ext cx="6372526" cy="6493094"/>
          </a:xfrm>
          <a:custGeom>
            <a:avLst/>
            <a:gdLst/>
            <a:ahLst/>
            <a:cxnLst/>
            <a:rect l="l" t="t" r="r" b="b"/>
            <a:pathLst>
              <a:path w="30761" h="31343" extrusionOk="0">
                <a:moveTo>
                  <a:pt x="25462" y="1"/>
                </a:moveTo>
                <a:cubicBezTo>
                  <a:pt x="25003" y="1"/>
                  <a:pt x="24504" y="84"/>
                  <a:pt x="23962" y="262"/>
                </a:cubicBezTo>
                <a:cubicBezTo>
                  <a:pt x="22714" y="644"/>
                  <a:pt x="21848" y="1706"/>
                  <a:pt x="21270" y="2862"/>
                </a:cubicBezTo>
                <a:cubicBezTo>
                  <a:pt x="20785" y="3728"/>
                  <a:pt x="20693" y="5740"/>
                  <a:pt x="19919" y="6421"/>
                </a:cubicBezTo>
                <a:cubicBezTo>
                  <a:pt x="19549" y="6724"/>
                  <a:pt x="19197" y="6855"/>
                  <a:pt x="18859" y="6855"/>
                </a:cubicBezTo>
                <a:cubicBezTo>
                  <a:pt x="16740" y="6855"/>
                  <a:pt x="15176" y="1692"/>
                  <a:pt x="13183" y="1603"/>
                </a:cubicBezTo>
                <a:cubicBezTo>
                  <a:pt x="13116" y="1599"/>
                  <a:pt x="13051" y="1598"/>
                  <a:pt x="12987" y="1598"/>
                </a:cubicBezTo>
                <a:cubicBezTo>
                  <a:pt x="9937" y="1598"/>
                  <a:pt x="10508" y="5882"/>
                  <a:pt x="11357" y="7762"/>
                </a:cubicBezTo>
                <a:cubicBezTo>
                  <a:pt x="11842" y="8917"/>
                  <a:pt x="12420" y="10072"/>
                  <a:pt x="13276" y="11134"/>
                </a:cubicBezTo>
                <a:cubicBezTo>
                  <a:pt x="13956" y="12094"/>
                  <a:pt x="15205" y="12867"/>
                  <a:pt x="15586" y="14116"/>
                </a:cubicBezTo>
                <a:cubicBezTo>
                  <a:pt x="16357" y="16711"/>
                  <a:pt x="14815" y="17501"/>
                  <a:pt x="12974" y="17501"/>
                </a:cubicBezTo>
                <a:cubicBezTo>
                  <a:pt x="11807" y="17501"/>
                  <a:pt x="10520" y="17184"/>
                  <a:pt x="9624" y="16808"/>
                </a:cubicBezTo>
                <a:cubicBezTo>
                  <a:pt x="8752" y="16450"/>
                  <a:pt x="7859" y="16277"/>
                  <a:pt x="6986" y="16277"/>
                </a:cubicBezTo>
                <a:cubicBezTo>
                  <a:pt x="4586" y="16277"/>
                  <a:pt x="2333" y="17587"/>
                  <a:pt x="1062" y="19985"/>
                </a:cubicBezTo>
                <a:cubicBezTo>
                  <a:pt x="0" y="22203"/>
                  <a:pt x="93" y="25472"/>
                  <a:pt x="1248" y="27783"/>
                </a:cubicBezTo>
                <a:cubicBezTo>
                  <a:pt x="1953" y="29293"/>
                  <a:pt x="2762" y="29890"/>
                  <a:pt x="3534" y="29890"/>
                </a:cubicBezTo>
                <a:cubicBezTo>
                  <a:pt x="4978" y="29890"/>
                  <a:pt x="6291" y="27799"/>
                  <a:pt x="6540" y="25669"/>
                </a:cubicBezTo>
                <a:cubicBezTo>
                  <a:pt x="6754" y="23757"/>
                  <a:pt x="7623" y="23083"/>
                  <a:pt x="8725" y="23083"/>
                </a:cubicBezTo>
                <a:cubicBezTo>
                  <a:pt x="10121" y="23083"/>
                  <a:pt x="11892" y="24164"/>
                  <a:pt x="13183" y="25184"/>
                </a:cubicBezTo>
                <a:cubicBezTo>
                  <a:pt x="14106" y="25895"/>
                  <a:pt x="14783" y="26188"/>
                  <a:pt x="15317" y="26188"/>
                </a:cubicBezTo>
                <a:cubicBezTo>
                  <a:pt x="16736" y="26188"/>
                  <a:pt x="17148" y="24117"/>
                  <a:pt x="18474" y="22295"/>
                </a:cubicBezTo>
                <a:cubicBezTo>
                  <a:pt x="19049" y="21552"/>
                  <a:pt x="19836" y="21252"/>
                  <a:pt x="20692" y="21252"/>
                </a:cubicBezTo>
                <a:cubicBezTo>
                  <a:pt x="22710" y="21252"/>
                  <a:pt x="25108" y="22925"/>
                  <a:pt x="25984" y="24410"/>
                </a:cubicBezTo>
                <a:cubicBezTo>
                  <a:pt x="26655" y="25669"/>
                  <a:pt x="26944" y="27010"/>
                  <a:pt x="27336" y="28454"/>
                </a:cubicBezTo>
                <a:cubicBezTo>
                  <a:pt x="27624" y="29227"/>
                  <a:pt x="27624" y="30671"/>
                  <a:pt x="28006" y="31342"/>
                </a:cubicBezTo>
                <a:lnTo>
                  <a:pt x="28099" y="31146"/>
                </a:lnTo>
                <a:cubicBezTo>
                  <a:pt x="28129" y="31161"/>
                  <a:pt x="28159" y="31168"/>
                  <a:pt x="28189" y="31168"/>
                </a:cubicBezTo>
                <a:cubicBezTo>
                  <a:pt x="28548" y="31168"/>
                  <a:pt x="28887" y="30143"/>
                  <a:pt x="29069" y="29609"/>
                </a:cubicBezTo>
                <a:cubicBezTo>
                  <a:pt x="30502" y="24802"/>
                  <a:pt x="29935" y="19315"/>
                  <a:pt x="30409" y="14311"/>
                </a:cubicBezTo>
                <a:cubicBezTo>
                  <a:pt x="30760" y="10859"/>
                  <a:pt x="30710" y="1"/>
                  <a:pt x="254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35"/>
          <p:cNvSpPr/>
          <p:nvPr/>
        </p:nvSpPr>
        <p:spPr>
          <a:xfrm rot="7199975">
            <a:off x="432906" y="4049680"/>
            <a:ext cx="835886" cy="1156448"/>
          </a:xfrm>
          <a:custGeom>
            <a:avLst/>
            <a:gdLst/>
            <a:ahLst/>
            <a:cxnLst/>
            <a:rect l="l" t="t" r="r" b="b"/>
            <a:pathLst>
              <a:path w="7721" h="10682" extrusionOk="0">
                <a:moveTo>
                  <a:pt x="6560" y="1"/>
                </a:moveTo>
                <a:lnTo>
                  <a:pt x="6560" y="54"/>
                </a:lnTo>
                <a:cubicBezTo>
                  <a:pt x="6560" y="150"/>
                  <a:pt x="6592" y="246"/>
                  <a:pt x="6634" y="320"/>
                </a:cubicBezTo>
                <a:lnTo>
                  <a:pt x="5484" y="1332"/>
                </a:lnTo>
                <a:cubicBezTo>
                  <a:pt x="5378" y="1257"/>
                  <a:pt x="5260" y="1215"/>
                  <a:pt x="5133" y="1215"/>
                </a:cubicBezTo>
                <a:lnTo>
                  <a:pt x="5111" y="1215"/>
                </a:lnTo>
                <a:cubicBezTo>
                  <a:pt x="4782" y="1226"/>
                  <a:pt x="4526" y="1503"/>
                  <a:pt x="4536" y="1822"/>
                </a:cubicBezTo>
                <a:cubicBezTo>
                  <a:pt x="4536" y="1928"/>
                  <a:pt x="4569" y="2014"/>
                  <a:pt x="4611" y="2088"/>
                </a:cubicBezTo>
                <a:lnTo>
                  <a:pt x="3610" y="2961"/>
                </a:lnTo>
                <a:cubicBezTo>
                  <a:pt x="3386" y="2748"/>
                  <a:pt x="3078" y="2610"/>
                  <a:pt x="2748" y="2610"/>
                </a:cubicBezTo>
                <a:lnTo>
                  <a:pt x="2705" y="2610"/>
                </a:lnTo>
                <a:cubicBezTo>
                  <a:pt x="2354" y="2620"/>
                  <a:pt x="2045" y="2780"/>
                  <a:pt x="1822" y="3015"/>
                </a:cubicBezTo>
                <a:lnTo>
                  <a:pt x="1108" y="2333"/>
                </a:lnTo>
                <a:cubicBezTo>
                  <a:pt x="1172" y="2237"/>
                  <a:pt x="1204" y="2120"/>
                  <a:pt x="1204" y="2003"/>
                </a:cubicBezTo>
                <a:cubicBezTo>
                  <a:pt x="1193" y="1683"/>
                  <a:pt x="927" y="1428"/>
                  <a:pt x="608" y="1428"/>
                </a:cubicBezTo>
                <a:lnTo>
                  <a:pt x="586" y="1428"/>
                </a:lnTo>
                <a:cubicBezTo>
                  <a:pt x="256" y="1439"/>
                  <a:pt x="0" y="1715"/>
                  <a:pt x="11" y="2045"/>
                </a:cubicBezTo>
                <a:cubicBezTo>
                  <a:pt x="22" y="2365"/>
                  <a:pt x="288" y="2620"/>
                  <a:pt x="608" y="2620"/>
                </a:cubicBezTo>
                <a:lnTo>
                  <a:pt x="629" y="2620"/>
                </a:lnTo>
                <a:cubicBezTo>
                  <a:pt x="746" y="2610"/>
                  <a:pt x="852" y="2578"/>
                  <a:pt x="937" y="2514"/>
                </a:cubicBezTo>
                <a:lnTo>
                  <a:pt x="1661" y="3206"/>
                </a:lnTo>
                <a:cubicBezTo>
                  <a:pt x="1534" y="3419"/>
                  <a:pt x="1460" y="3664"/>
                  <a:pt x="1470" y="3930"/>
                </a:cubicBezTo>
                <a:cubicBezTo>
                  <a:pt x="1491" y="4537"/>
                  <a:pt x="1928" y="5027"/>
                  <a:pt x="2503" y="5133"/>
                </a:cubicBezTo>
                <a:lnTo>
                  <a:pt x="2343" y="7018"/>
                </a:lnTo>
                <a:cubicBezTo>
                  <a:pt x="2035" y="7061"/>
                  <a:pt x="1811" y="7316"/>
                  <a:pt x="1822" y="7625"/>
                </a:cubicBezTo>
                <a:cubicBezTo>
                  <a:pt x="1832" y="7827"/>
                  <a:pt x="1928" y="7998"/>
                  <a:pt x="2087" y="8104"/>
                </a:cubicBezTo>
                <a:lnTo>
                  <a:pt x="1545" y="9499"/>
                </a:lnTo>
                <a:lnTo>
                  <a:pt x="1438" y="9499"/>
                </a:lnTo>
                <a:cubicBezTo>
                  <a:pt x="1108" y="9510"/>
                  <a:pt x="852" y="9776"/>
                  <a:pt x="863" y="10106"/>
                </a:cubicBezTo>
                <a:cubicBezTo>
                  <a:pt x="863" y="10426"/>
                  <a:pt x="1129" y="10681"/>
                  <a:pt x="1448" y="10681"/>
                </a:cubicBezTo>
                <a:lnTo>
                  <a:pt x="1470" y="10681"/>
                </a:lnTo>
                <a:cubicBezTo>
                  <a:pt x="1800" y="10670"/>
                  <a:pt x="2056" y="10393"/>
                  <a:pt x="2045" y="10074"/>
                </a:cubicBezTo>
                <a:cubicBezTo>
                  <a:pt x="2035" y="9872"/>
                  <a:pt x="1938" y="9701"/>
                  <a:pt x="1779" y="9595"/>
                </a:cubicBezTo>
                <a:lnTo>
                  <a:pt x="2322" y="8200"/>
                </a:lnTo>
                <a:lnTo>
                  <a:pt x="2428" y="8200"/>
                </a:lnTo>
                <a:cubicBezTo>
                  <a:pt x="2759" y="8189"/>
                  <a:pt x="3014" y="7923"/>
                  <a:pt x="3003" y="7593"/>
                </a:cubicBezTo>
                <a:cubicBezTo>
                  <a:pt x="3003" y="7327"/>
                  <a:pt x="2822" y="7114"/>
                  <a:pt x="2588" y="7039"/>
                </a:cubicBezTo>
                <a:lnTo>
                  <a:pt x="2759" y="5154"/>
                </a:lnTo>
                <a:lnTo>
                  <a:pt x="2780" y="5154"/>
                </a:lnTo>
                <a:cubicBezTo>
                  <a:pt x="3035" y="5154"/>
                  <a:pt x="3270" y="5069"/>
                  <a:pt x="3461" y="4931"/>
                </a:cubicBezTo>
                <a:lnTo>
                  <a:pt x="4153" y="5591"/>
                </a:lnTo>
                <a:cubicBezTo>
                  <a:pt x="4100" y="5687"/>
                  <a:pt x="4068" y="5804"/>
                  <a:pt x="4068" y="5921"/>
                </a:cubicBezTo>
                <a:cubicBezTo>
                  <a:pt x="4079" y="6252"/>
                  <a:pt x="4345" y="6496"/>
                  <a:pt x="4664" y="6496"/>
                </a:cubicBezTo>
                <a:lnTo>
                  <a:pt x="4685" y="6496"/>
                </a:lnTo>
                <a:cubicBezTo>
                  <a:pt x="5005" y="6486"/>
                  <a:pt x="5272" y="6219"/>
                  <a:pt x="5260" y="5889"/>
                </a:cubicBezTo>
                <a:cubicBezTo>
                  <a:pt x="5250" y="5570"/>
                  <a:pt x="4984" y="5314"/>
                  <a:pt x="4664" y="5314"/>
                </a:cubicBezTo>
                <a:lnTo>
                  <a:pt x="4643" y="5314"/>
                </a:lnTo>
                <a:cubicBezTo>
                  <a:pt x="4526" y="5314"/>
                  <a:pt x="4420" y="5357"/>
                  <a:pt x="4335" y="5410"/>
                </a:cubicBezTo>
                <a:lnTo>
                  <a:pt x="3663" y="4771"/>
                </a:lnTo>
                <a:cubicBezTo>
                  <a:pt x="3887" y="4537"/>
                  <a:pt x="4025" y="4207"/>
                  <a:pt x="4015" y="3845"/>
                </a:cubicBezTo>
                <a:cubicBezTo>
                  <a:pt x="4004" y="3590"/>
                  <a:pt x="3919" y="3344"/>
                  <a:pt x="3781" y="3153"/>
                </a:cubicBezTo>
                <a:lnTo>
                  <a:pt x="4771" y="2279"/>
                </a:lnTo>
                <a:cubicBezTo>
                  <a:pt x="4877" y="2354"/>
                  <a:pt x="4995" y="2397"/>
                  <a:pt x="5133" y="2397"/>
                </a:cubicBezTo>
                <a:lnTo>
                  <a:pt x="5144" y="2397"/>
                </a:lnTo>
                <a:cubicBezTo>
                  <a:pt x="5260" y="2397"/>
                  <a:pt x="5367" y="2365"/>
                  <a:pt x="5452" y="2301"/>
                </a:cubicBezTo>
                <a:lnTo>
                  <a:pt x="6613" y="3440"/>
                </a:lnTo>
                <a:cubicBezTo>
                  <a:pt x="6560" y="3536"/>
                  <a:pt x="6528" y="3642"/>
                  <a:pt x="6528" y="3770"/>
                </a:cubicBezTo>
                <a:cubicBezTo>
                  <a:pt x="6538" y="4090"/>
                  <a:pt x="6805" y="4345"/>
                  <a:pt x="7124" y="4345"/>
                </a:cubicBezTo>
                <a:lnTo>
                  <a:pt x="7134" y="4345"/>
                </a:lnTo>
                <a:cubicBezTo>
                  <a:pt x="7465" y="4335"/>
                  <a:pt x="7721" y="4058"/>
                  <a:pt x="7709" y="3728"/>
                </a:cubicBezTo>
                <a:cubicBezTo>
                  <a:pt x="7699" y="3408"/>
                  <a:pt x="7444" y="3153"/>
                  <a:pt x="7124" y="3153"/>
                </a:cubicBezTo>
                <a:lnTo>
                  <a:pt x="7103" y="3153"/>
                </a:lnTo>
                <a:cubicBezTo>
                  <a:pt x="6985" y="3164"/>
                  <a:pt x="6879" y="3195"/>
                  <a:pt x="6794" y="3259"/>
                </a:cubicBezTo>
                <a:lnTo>
                  <a:pt x="5634" y="2120"/>
                </a:lnTo>
                <a:cubicBezTo>
                  <a:pt x="5697" y="2024"/>
                  <a:pt x="5729" y="1917"/>
                  <a:pt x="5719" y="1790"/>
                </a:cubicBezTo>
                <a:cubicBezTo>
                  <a:pt x="5719" y="1694"/>
                  <a:pt x="5697" y="1598"/>
                  <a:pt x="5644" y="1524"/>
                </a:cubicBezTo>
                <a:lnTo>
                  <a:pt x="6794" y="512"/>
                </a:lnTo>
                <a:cubicBezTo>
                  <a:pt x="6836" y="544"/>
                  <a:pt x="6879" y="565"/>
                  <a:pt x="6922" y="587"/>
                </a:cubicBezTo>
                <a:cubicBezTo>
                  <a:pt x="6805" y="395"/>
                  <a:pt x="6687" y="203"/>
                  <a:pt x="65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5"/>
          <p:cNvSpPr/>
          <p:nvPr/>
        </p:nvSpPr>
        <p:spPr>
          <a:xfrm>
            <a:off x="5395318" y="4284838"/>
            <a:ext cx="694179" cy="1117161"/>
          </a:xfrm>
          <a:custGeom>
            <a:avLst/>
            <a:gdLst/>
            <a:ahLst/>
            <a:cxnLst/>
            <a:rect l="l" t="t" r="r" b="b"/>
            <a:pathLst>
              <a:path w="6412" h="10319" extrusionOk="0">
                <a:moveTo>
                  <a:pt x="1119" y="1"/>
                </a:moveTo>
                <a:cubicBezTo>
                  <a:pt x="938" y="1"/>
                  <a:pt x="757" y="54"/>
                  <a:pt x="587" y="150"/>
                </a:cubicBezTo>
                <a:cubicBezTo>
                  <a:pt x="140" y="448"/>
                  <a:pt x="1" y="1055"/>
                  <a:pt x="299" y="1502"/>
                </a:cubicBezTo>
                <a:cubicBezTo>
                  <a:pt x="481" y="1790"/>
                  <a:pt x="800" y="1949"/>
                  <a:pt x="1119" y="1949"/>
                </a:cubicBezTo>
                <a:cubicBezTo>
                  <a:pt x="1300" y="1949"/>
                  <a:pt x="1481" y="1906"/>
                  <a:pt x="1652" y="1800"/>
                </a:cubicBezTo>
                <a:lnTo>
                  <a:pt x="1652" y="1790"/>
                </a:lnTo>
                <a:lnTo>
                  <a:pt x="3526" y="3589"/>
                </a:lnTo>
                <a:cubicBezTo>
                  <a:pt x="3046" y="4090"/>
                  <a:pt x="2951" y="4878"/>
                  <a:pt x="3355" y="5495"/>
                </a:cubicBezTo>
                <a:cubicBezTo>
                  <a:pt x="3419" y="5602"/>
                  <a:pt x="3515" y="5708"/>
                  <a:pt x="3611" y="5793"/>
                </a:cubicBezTo>
                <a:lnTo>
                  <a:pt x="1801" y="8444"/>
                </a:lnTo>
                <a:cubicBezTo>
                  <a:pt x="1683" y="8391"/>
                  <a:pt x="1556" y="8370"/>
                  <a:pt x="1428" y="8370"/>
                </a:cubicBezTo>
                <a:cubicBezTo>
                  <a:pt x="1247" y="8370"/>
                  <a:pt x="1066" y="8413"/>
                  <a:pt x="895" y="8519"/>
                </a:cubicBezTo>
                <a:cubicBezTo>
                  <a:pt x="448" y="8817"/>
                  <a:pt x="320" y="9424"/>
                  <a:pt x="608" y="9871"/>
                </a:cubicBezTo>
                <a:cubicBezTo>
                  <a:pt x="800" y="10159"/>
                  <a:pt x="1108" y="10318"/>
                  <a:pt x="1428" y="10318"/>
                </a:cubicBezTo>
                <a:cubicBezTo>
                  <a:pt x="1609" y="10318"/>
                  <a:pt x="1790" y="10266"/>
                  <a:pt x="1960" y="10159"/>
                </a:cubicBezTo>
                <a:cubicBezTo>
                  <a:pt x="2407" y="9871"/>
                  <a:pt x="2546" y="9265"/>
                  <a:pt x="2248" y="8817"/>
                </a:cubicBezTo>
                <a:cubicBezTo>
                  <a:pt x="2194" y="8732"/>
                  <a:pt x="2131" y="8657"/>
                  <a:pt x="2067" y="8604"/>
                </a:cubicBezTo>
                <a:lnTo>
                  <a:pt x="3856" y="5974"/>
                </a:lnTo>
                <a:cubicBezTo>
                  <a:pt x="4101" y="6123"/>
                  <a:pt x="4378" y="6198"/>
                  <a:pt x="4655" y="6198"/>
                </a:cubicBezTo>
                <a:cubicBezTo>
                  <a:pt x="4942" y="6198"/>
                  <a:pt x="5230" y="6123"/>
                  <a:pt x="5485" y="5953"/>
                </a:cubicBezTo>
                <a:cubicBezTo>
                  <a:pt x="6209" y="5495"/>
                  <a:pt x="6411" y="4537"/>
                  <a:pt x="5954" y="3813"/>
                </a:cubicBezTo>
                <a:cubicBezTo>
                  <a:pt x="5655" y="3355"/>
                  <a:pt x="5155" y="3110"/>
                  <a:pt x="4643" y="3110"/>
                </a:cubicBezTo>
                <a:cubicBezTo>
                  <a:pt x="4367" y="3110"/>
                  <a:pt x="4068" y="3184"/>
                  <a:pt x="3813" y="3355"/>
                </a:cubicBezTo>
                <a:cubicBezTo>
                  <a:pt x="3792" y="3366"/>
                  <a:pt x="3781" y="3376"/>
                  <a:pt x="3770" y="3387"/>
                </a:cubicBezTo>
                <a:lnTo>
                  <a:pt x="1886" y="1577"/>
                </a:lnTo>
                <a:cubicBezTo>
                  <a:pt x="2131" y="1257"/>
                  <a:pt x="2173" y="810"/>
                  <a:pt x="1939" y="448"/>
                </a:cubicBezTo>
                <a:cubicBezTo>
                  <a:pt x="1747" y="160"/>
                  <a:pt x="1439" y="1"/>
                  <a:pt x="11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5"/>
          <p:cNvSpPr/>
          <p:nvPr/>
        </p:nvSpPr>
        <p:spPr>
          <a:xfrm>
            <a:off x="4462224" y="-295048"/>
            <a:ext cx="1103697" cy="1057037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3" name="Google Shape;1623;p35"/>
          <p:cNvGrpSpPr/>
          <p:nvPr/>
        </p:nvGrpSpPr>
        <p:grpSpPr>
          <a:xfrm rot="-6949652">
            <a:off x="7907339" y="2528529"/>
            <a:ext cx="1337203" cy="899526"/>
            <a:chOff x="5898017" y="1162960"/>
            <a:chExt cx="1695492" cy="1140544"/>
          </a:xfrm>
        </p:grpSpPr>
        <p:sp>
          <p:nvSpPr>
            <p:cNvPr id="1624" name="Google Shape;1624;p35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5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5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5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5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5"/>
            <p:cNvSpPr/>
            <p:nvPr/>
          </p:nvSpPr>
          <p:spPr>
            <a:xfrm>
              <a:off x="6145217" y="1564292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5"/>
            <p:cNvSpPr/>
            <p:nvPr/>
          </p:nvSpPr>
          <p:spPr>
            <a:xfrm>
              <a:off x="6607338" y="1465067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5"/>
            <p:cNvSpPr/>
            <p:nvPr/>
          </p:nvSpPr>
          <p:spPr>
            <a:xfrm>
              <a:off x="6036570" y="1207676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5"/>
            <p:cNvSpPr/>
            <p:nvPr/>
          </p:nvSpPr>
          <p:spPr>
            <a:xfrm>
              <a:off x="6919885" y="1162960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6"/>
          <p:cNvSpPr/>
          <p:nvPr/>
        </p:nvSpPr>
        <p:spPr>
          <a:xfrm rot="10800000" flipH="1">
            <a:off x="3322217" y="-5290283"/>
            <a:ext cx="6372526" cy="6493094"/>
          </a:xfrm>
          <a:custGeom>
            <a:avLst/>
            <a:gdLst/>
            <a:ahLst/>
            <a:cxnLst/>
            <a:rect l="l" t="t" r="r" b="b"/>
            <a:pathLst>
              <a:path w="30761" h="31343" extrusionOk="0">
                <a:moveTo>
                  <a:pt x="25462" y="1"/>
                </a:moveTo>
                <a:cubicBezTo>
                  <a:pt x="25003" y="1"/>
                  <a:pt x="24504" y="84"/>
                  <a:pt x="23962" y="262"/>
                </a:cubicBezTo>
                <a:cubicBezTo>
                  <a:pt x="22714" y="644"/>
                  <a:pt x="21848" y="1706"/>
                  <a:pt x="21270" y="2862"/>
                </a:cubicBezTo>
                <a:cubicBezTo>
                  <a:pt x="20785" y="3728"/>
                  <a:pt x="20693" y="5740"/>
                  <a:pt x="19919" y="6421"/>
                </a:cubicBezTo>
                <a:cubicBezTo>
                  <a:pt x="19549" y="6724"/>
                  <a:pt x="19197" y="6855"/>
                  <a:pt x="18859" y="6855"/>
                </a:cubicBezTo>
                <a:cubicBezTo>
                  <a:pt x="16740" y="6855"/>
                  <a:pt x="15176" y="1692"/>
                  <a:pt x="13183" y="1603"/>
                </a:cubicBezTo>
                <a:cubicBezTo>
                  <a:pt x="13116" y="1599"/>
                  <a:pt x="13051" y="1598"/>
                  <a:pt x="12987" y="1598"/>
                </a:cubicBezTo>
                <a:cubicBezTo>
                  <a:pt x="9937" y="1598"/>
                  <a:pt x="10508" y="5882"/>
                  <a:pt x="11357" y="7762"/>
                </a:cubicBezTo>
                <a:cubicBezTo>
                  <a:pt x="11842" y="8917"/>
                  <a:pt x="12420" y="10072"/>
                  <a:pt x="13276" y="11134"/>
                </a:cubicBezTo>
                <a:cubicBezTo>
                  <a:pt x="13956" y="12094"/>
                  <a:pt x="15205" y="12867"/>
                  <a:pt x="15586" y="14116"/>
                </a:cubicBezTo>
                <a:cubicBezTo>
                  <a:pt x="16357" y="16711"/>
                  <a:pt x="14815" y="17501"/>
                  <a:pt x="12974" y="17501"/>
                </a:cubicBezTo>
                <a:cubicBezTo>
                  <a:pt x="11807" y="17501"/>
                  <a:pt x="10520" y="17184"/>
                  <a:pt x="9624" y="16808"/>
                </a:cubicBezTo>
                <a:cubicBezTo>
                  <a:pt x="8752" y="16450"/>
                  <a:pt x="7859" y="16277"/>
                  <a:pt x="6986" y="16277"/>
                </a:cubicBezTo>
                <a:cubicBezTo>
                  <a:pt x="4586" y="16277"/>
                  <a:pt x="2333" y="17587"/>
                  <a:pt x="1062" y="19985"/>
                </a:cubicBezTo>
                <a:cubicBezTo>
                  <a:pt x="0" y="22203"/>
                  <a:pt x="93" y="25472"/>
                  <a:pt x="1248" y="27783"/>
                </a:cubicBezTo>
                <a:cubicBezTo>
                  <a:pt x="1953" y="29293"/>
                  <a:pt x="2762" y="29890"/>
                  <a:pt x="3534" y="29890"/>
                </a:cubicBezTo>
                <a:cubicBezTo>
                  <a:pt x="4978" y="29890"/>
                  <a:pt x="6291" y="27799"/>
                  <a:pt x="6540" y="25669"/>
                </a:cubicBezTo>
                <a:cubicBezTo>
                  <a:pt x="6754" y="23757"/>
                  <a:pt x="7623" y="23083"/>
                  <a:pt x="8725" y="23083"/>
                </a:cubicBezTo>
                <a:cubicBezTo>
                  <a:pt x="10121" y="23083"/>
                  <a:pt x="11892" y="24164"/>
                  <a:pt x="13183" y="25184"/>
                </a:cubicBezTo>
                <a:cubicBezTo>
                  <a:pt x="14106" y="25895"/>
                  <a:pt x="14783" y="26188"/>
                  <a:pt x="15317" y="26188"/>
                </a:cubicBezTo>
                <a:cubicBezTo>
                  <a:pt x="16736" y="26188"/>
                  <a:pt x="17148" y="24117"/>
                  <a:pt x="18474" y="22295"/>
                </a:cubicBezTo>
                <a:cubicBezTo>
                  <a:pt x="19049" y="21552"/>
                  <a:pt x="19836" y="21252"/>
                  <a:pt x="20692" y="21252"/>
                </a:cubicBezTo>
                <a:cubicBezTo>
                  <a:pt x="22710" y="21252"/>
                  <a:pt x="25108" y="22925"/>
                  <a:pt x="25984" y="24410"/>
                </a:cubicBezTo>
                <a:cubicBezTo>
                  <a:pt x="26655" y="25669"/>
                  <a:pt x="26944" y="27010"/>
                  <a:pt x="27336" y="28454"/>
                </a:cubicBezTo>
                <a:cubicBezTo>
                  <a:pt x="27624" y="29227"/>
                  <a:pt x="27624" y="30671"/>
                  <a:pt x="28006" y="31342"/>
                </a:cubicBezTo>
                <a:lnTo>
                  <a:pt x="28099" y="31146"/>
                </a:lnTo>
                <a:cubicBezTo>
                  <a:pt x="28129" y="31161"/>
                  <a:pt x="28159" y="31168"/>
                  <a:pt x="28189" y="31168"/>
                </a:cubicBezTo>
                <a:cubicBezTo>
                  <a:pt x="28548" y="31168"/>
                  <a:pt x="28887" y="30143"/>
                  <a:pt x="29069" y="29609"/>
                </a:cubicBezTo>
                <a:cubicBezTo>
                  <a:pt x="30502" y="24802"/>
                  <a:pt x="29935" y="19315"/>
                  <a:pt x="30409" y="14311"/>
                </a:cubicBezTo>
                <a:cubicBezTo>
                  <a:pt x="30760" y="10859"/>
                  <a:pt x="30710" y="1"/>
                  <a:pt x="254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36"/>
          <p:cNvSpPr/>
          <p:nvPr/>
        </p:nvSpPr>
        <p:spPr>
          <a:xfrm rot="5400000" flipH="1">
            <a:off x="-3154783" y="-897558"/>
            <a:ext cx="6372526" cy="6493094"/>
          </a:xfrm>
          <a:custGeom>
            <a:avLst/>
            <a:gdLst/>
            <a:ahLst/>
            <a:cxnLst/>
            <a:rect l="l" t="t" r="r" b="b"/>
            <a:pathLst>
              <a:path w="30761" h="31343" extrusionOk="0">
                <a:moveTo>
                  <a:pt x="25462" y="1"/>
                </a:moveTo>
                <a:cubicBezTo>
                  <a:pt x="25003" y="1"/>
                  <a:pt x="24504" y="84"/>
                  <a:pt x="23962" y="262"/>
                </a:cubicBezTo>
                <a:cubicBezTo>
                  <a:pt x="22714" y="644"/>
                  <a:pt x="21848" y="1706"/>
                  <a:pt x="21270" y="2862"/>
                </a:cubicBezTo>
                <a:cubicBezTo>
                  <a:pt x="20785" y="3728"/>
                  <a:pt x="20693" y="5740"/>
                  <a:pt x="19919" y="6421"/>
                </a:cubicBezTo>
                <a:cubicBezTo>
                  <a:pt x="19549" y="6724"/>
                  <a:pt x="19197" y="6855"/>
                  <a:pt x="18859" y="6855"/>
                </a:cubicBezTo>
                <a:cubicBezTo>
                  <a:pt x="16740" y="6855"/>
                  <a:pt x="15176" y="1692"/>
                  <a:pt x="13183" y="1603"/>
                </a:cubicBezTo>
                <a:cubicBezTo>
                  <a:pt x="13116" y="1599"/>
                  <a:pt x="13051" y="1598"/>
                  <a:pt x="12987" y="1598"/>
                </a:cubicBezTo>
                <a:cubicBezTo>
                  <a:pt x="9937" y="1598"/>
                  <a:pt x="10508" y="5882"/>
                  <a:pt x="11357" y="7762"/>
                </a:cubicBezTo>
                <a:cubicBezTo>
                  <a:pt x="11842" y="8917"/>
                  <a:pt x="12420" y="10072"/>
                  <a:pt x="13276" y="11134"/>
                </a:cubicBezTo>
                <a:cubicBezTo>
                  <a:pt x="13956" y="12094"/>
                  <a:pt x="15205" y="12867"/>
                  <a:pt x="15586" y="14116"/>
                </a:cubicBezTo>
                <a:cubicBezTo>
                  <a:pt x="16357" y="16711"/>
                  <a:pt x="14815" y="17501"/>
                  <a:pt x="12974" y="17501"/>
                </a:cubicBezTo>
                <a:cubicBezTo>
                  <a:pt x="11807" y="17501"/>
                  <a:pt x="10520" y="17184"/>
                  <a:pt x="9624" y="16808"/>
                </a:cubicBezTo>
                <a:cubicBezTo>
                  <a:pt x="8752" y="16450"/>
                  <a:pt x="7859" y="16277"/>
                  <a:pt x="6986" y="16277"/>
                </a:cubicBezTo>
                <a:cubicBezTo>
                  <a:pt x="4586" y="16277"/>
                  <a:pt x="2333" y="17587"/>
                  <a:pt x="1062" y="19985"/>
                </a:cubicBezTo>
                <a:cubicBezTo>
                  <a:pt x="0" y="22203"/>
                  <a:pt x="93" y="25472"/>
                  <a:pt x="1248" y="27783"/>
                </a:cubicBezTo>
                <a:cubicBezTo>
                  <a:pt x="1953" y="29293"/>
                  <a:pt x="2762" y="29890"/>
                  <a:pt x="3534" y="29890"/>
                </a:cubicBezTo>
                <a:cubicBezTo>
                  <a:pt x="4978" y="29890"/>
                  <a:pt x="6291" y="27799"/>
                  <a:pt x="6540" y="25669"/>
                </a:cubicBezTo>
                <a:cubicBezTo>
                  <a:pt x="6754" y="23757"/>
                  <a:pt x="7623" y="23083"/>
                  <a:pt x="8725" y="23083"/>
                </a:cubicBezTo>
                <a:cubicBezTo>
                  <a:pt x="10121" y="23083"/>
                  <a:pt x="11892" y="24164"/>
                  <a:pt x="13183" y="25184"/>
                </a:cubicBezTo>
                <a:cubicBezTo>
                  <a:pt x="14106" y="25895"/>
                  <a:pt x="14783" y="26188"/>
                  <a:pt x="15317" y="26188"/>
                </a:cubicBezTo>
                <a:cubicBezTo>
                  <a:pt x="16736" y="26188"/>
                  <a:pt x="17148" y="24117"/>
                  <a:pt x="18474" y="22295"/>
                </a:cubicBezTo>
                <a:cubicBezTo>
                  <a:pt x="19049" y="21552"/>
                  <a:pt x="19836" y="21252"/>
                  <a:pt x="20692" y="21252"/>
                </a:cubicBezTo>
                <a:cubicBezTo>
                  <a:pt x="22710" y="21252"/>
                  <a:pt x="25108" y="22925"/>
                  <a:pt x="25984" y="24410"/>
                </a:cubicBezTo>
                <a:cubicBezTo>
                  <a:pt x="26655" y="25669"/>
                  <a:pt x="26944" y="27010"/>
                  <a:pt x="27336" y="28454"/>
                </a:cubicBezTo>
                <a:cubicBezTo>
                  <a:pt x="27624" y="29227"/>
                  <a:pt x="27624" y="30671"/>
                  <a:pt x="28006" y="31342"/>
                </a:cubicBezTo>
                <a:lnTo>
                  <a:pt x="28099" y="31146"/>
                </a:lnTo>
                <a:cubicBezTo>
                  <a:pt x="28129" y="31161"/>
                  <a:pt x="28159" y="31168"/>
                  <a:pt x="28189" y="31168"/>
                </a:cubicBezTo>
                <a:cubicBezTo>
                  <a:pt x="28548" y="31168"/>
                  <a:pt x="28887" y="30143"/>
                  <a:pt x="29069" y="29609"/>
                </a:cubicBezTo>
                <a:cubicBezTo>
                  <a:pt x="30502" y="24802"/>
                  <a:pt x="29935" y="19315"/>
                  <a:pt x="30409" y="14311"/>
                </a:cubicBezTo>
                <a:cubicBezTo>
                  <a:pt x="30760" y="10859"/>
                  <a:pt x="30710" y="1"/>
                  <a:pt x="254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36"/>
          <p:cNvSpPr/>
          <p:nvPr/>
        </p:nvSpPr>
        <p:spPr>
          <a:xfrm rot="-2700000" flipH="1">
            <a:off x="3063463" y="2504933"/>
            <a:ext cx="6372482" cy="6493050"/>
          </a:xfrm>
          <a:custGeom>
            <a:avLst/>
            <a:gdLst/>
            <a:ahLst/>
            <a:cxnLst/>
            <a:rect l="l" t="t" r="r" b="b"/>
            <a:pathLst>
              <a:path w="30761" h="31343" extrusionOk="0">
                <a:moveTo>
                  <a:pt x="25462" y="1"/>
                </a:moveTo>
                <a:cubicBezTo>
                  <a:pt x="25003" y="1"/>
                  <a:pt x="24504" y="84"/>
                  <a:pt x="23962" y="262"/>
                </a:cubicBezTo>
                <a:cubicBezTo>
                  <a:pt x="22714" y="644"/>
                  <a:pt x="21848" y="1706"/>
                  <a:pt x="21270" y="2862"/>
                </a:cubicBezTo>
                <a:cubicBezTo>
                  <a:pt x="20785" y="3728"/>
                  <a:pt x="20693" y="5740"/>
                  <a:pt x="19919" y="6421"/>
                </a:cubicBezTo>
                <a:cubicBezTo>
                  <a:pt x="19549" y="6724"/>
                  <a:pt x="19197" y="6855"/>
                  <a:pt x="18859" y="6855"/>
                </a:cubicBezTo>
                <a:cubicBezTo>
                  <a:pt x="16740" y="6855"/>
                  <a:pt x="15176" y="1692"/>
                  <a:pt x="13183" y="1603"/>
                </a:cubicBezTo>
                <a:cubicBezTo>
                  <a:pt x="13116" y="1599"/>
                  <a:pt x="13051" y="1598"/>
                  <a:pt x="12987" y="1598"/>
                </a:cubicBezTo>
                <a:cubicBezTo>
                  <a:pt x="9937" y="1598"/>
                  <a:pt x="10508" y="5882"/>
                  <a:pt x="11357" y="7762"/>
                </a:cubicBezTo>
                <a:cubicBezTo>
                  <a:pt x="11842" y="8917"/>
                  <a:pt x="12420" y="10072"/>
                  <a:pt x="13276" y="11134"/>
                </a:cubicBezTo>
                <a:cubicBezTo>
                  <a:pt x="13956" y="12094"/>
                  <a:pt x="15205" y="12867"/>
                  <a:pt x="15586" y="14116"/>
                </a:cubicBezTo>
                <a:cubicBezTo>
                  <a:pt x="16357" y="16711"/>
                  <a:pt x="14815" y="17501"/>
                  <a:pt x="12974" y="17501"/>
                </a:cubicBezTo>
                <a:cubicBezTo>
                  <a:pt x="11807" y="17501"/>
                  <a:pt x="10520" y="17184"/>
                  <a:pt x="9624" y="16808"/>
                </a:cubicBezTo>
                <a:cubicBezTo>
                  <a:pt x="8752" y="16450"/>
                  <a:pt x="7859" y="16277"/>
                  <a:pt x="6986" y="16277"/>
                </a:cubicBezTo>
                <a:cubicBezTo>
                  <a:pt x="4586" y="16277"/>
                  <a:pt x="2333" y="17587"/>
                  <a:pt x="1062" y="19985"/>
                </a:cubicBezTo>
                <a:cubicBezTo>
                  <a:pt x="0" y="22203"/>
                  <a:pt x="93" y="25472"/>
                  <a:pt x="1248" y="27783"/>
                </a:cubicBezTo>
                <a:cubicBezTo>
                  <a:pt x="1953" y="29293"/>
                  <a:pt x="2762" y="29890"/>
                  <a:pt x="3534" y="29890"/>
                </a:cubicBezTo>
                <a:cubicBezTo>
                  <a:pt x="4978" y="29890"/>
                  <a:pt x="6291" y="27799"/>
                  <a:pt x="6540" y="25669"/>
                </a:cubicBezTo>
                <a:cubicBezTo>
                  <a:pt x="6754" y="23757"/>
                  <a:pt x="7623" y="23083"/>
                  <a:pt x="8725" y="23083"/>
                </a:cubicBezTo>
                <a:cubicBezTo>
                  <a:pt x="10121" y="23083"/>
                  <a:pt x="11892" y="24164"/>
                  <a:pt x="13183" y="25184"/>
                </a:cubicBezTo>
                <a:cubicBezTo>
                  <a:pt x="14106" y="25895"/>
                  <a:pt x="14783" y="26188"/>
                  <a:pt x="15317" y="26188"/>
                </a:cubicBezTo>
                <a:cubicBezTo>
                  <a:pt x="16736" y="26188"/>
                  <a:pt x="17148" y="24117"/>
                  <a:pt x="18474" y="22295"/>
                </a:cubicBezTo>
                <a:cubicBezTo>
                  <a:pt x="19049" y="21552"/>
                  <a:pt x="19836" y="21252"/>
                  <a:pt x="20692" y="21252"/>
                </a:cubicBezTo>
                <a:cubicBezTo>
                  <a:pt x="22710" y="21252"/>
                  <a:pt x="25108" y="22925"/>
                  <a:pt x="25984" y="24410"/>
                </a:cubicBezTo>
                <a:cubicBezTo>
                  <a:pt x="26655" y="25669"/>
                  <a:pt x="26944" y="27010"/>
                  <a:pt x="27336" y="28454"/>
                </a:cubicBezTo>
                <a:cubicBezTo>
                  <a:pt x="27624" y="29227"/>
                  <a:pt x="27624" y="30671"/>
                  <a:pt x="28006" y="31342"/>
                </a:cubicBezTo>
                <a:lnTo>
                  <a:pt x="28099" y="31146"/>
                </a:lnTo>
                <a:cubicBezTo>
                  <a:pt x="28129" y="31161"/>
                  <a:pt x="28159" y="31168"/>
                  <a:pt x="28189" y="31168"/>
                </a:cubicBezTo>
                <a:cubicBezTo>
                  <a:pt x="28548" y="31168"/>
                  <a:pt x="28887" y="30143"/>
                  <a:pt x="29069" y="29609"/>
                </a:cubicBezTo>
                <a:cubicBezTo>
                  <a:pt x="30502" y="24802"/>
                  <a:pt x="29935" y="19315"/>
                  <a:pt x="30409" y="14311"/>
                </a:cubicBezTo>
                <a:cubicBezTo>
                  <a:pt x="30760" y="10859"/>
                  <a:pt x="30710" y="1"/>
                  <a:pt x="254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8" name="Google Shape;1638;p36"/>
          <p:cNvGrpSpPr/>
          <p:nvPr/>
        </p:nvGrpSpPr>
        <p:grpSpPr>
          <a:xfrm rot="-5400000">
            <a:off x="233791" y="4130606"/>
            <a:ext cx="771632" cy="842731"/>
            <a:chOff x="2458950" y="370151"/>
            <a:chExt cx="449826" cy="491274"/>
          </a:xfrm>
        </p:grpSpPr>
        <p:sp>
          <p:nvSpPr>
            <p:cNvPr id="1639" name="Google Shape;1639;p36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6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6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6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6"/>
            <p:cNvSpPr/>
            <p:nvPr/>
          </p:nvSpPr>
          <p:spPr>
            <a:xfrm>
              <a:off x="2537867" y="458493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6"/>
            <p:cNvSpPr/>
            <p:nvPr/>
          </p:nvSpPr>
          <p:spPr>
            <a:xfrm>
              <a:off x="2581192" y="513418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6"/>
            <p:cNvSpPr/>
            <p:nvPr/>
          </p:nvSpPr>
          <p:spPr>
            <a:xfrm>
              <a:off x="2609842" y="448693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6" name="Google Shape;1646;p36"/>
          <p:cNvSpPr/>
          <p:nvPr/>
        </p:nvSpPr>
        <p:spPr>
          <a:xfrm>
            <a:off x="3834724" y="-250223"/>
            <a:ext cx="1103697" cy="1057037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7" name="Google Shape;1647;p36"/>
          <p:cNvGrpSpPr/>
          <p:nvPr/>
        </p:nvGrpSpPr>
        <p:grpSpPr>
          <a:xfrm rot="-1679072">
            <a:off x="8138716" y="1990666"/>
            <a:ext cx="1600745" cy="1631031"/>
            <a:chOff x="5510175" y="238275"/>
            <a:chExt cx="2841932" cy="2895701"/>
          </a:xfrm>
        </p:grpSpPr>
        <p:sp>
          <p:nvSpPr>
            <p:cNvPr id="1648" name="Google Shape;1648;p36"/>
            <p:cNvSpPr/>
            <p:nvPr/>
          </p:nvSpPr>
          <p:spPr>
            <a:xfrm>
              <a:off x="5510175" y="238275"/>
              <a:ext cx="2841932" cy="2895701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6"/>
            <p:cNvSpPr/>
            <p:nvPr/>
          </p:nvSpPr>
          <p:spPr>
            <a:xfrm>
              <a:off x="5774125" y="2413353"/>
              <a:ext cx="160200" cy="180987"/>
            </a:xfrm>
            <a:custGeom>
              <a:avLst/>
              <a:gdLst/>
              <a:ahLst/>
              <a:cxnLst/>
              <a:rect l="l" t="t" r="r" b="b"/>
              <a:pathLst>
                <a:path w="1734" h="1959" extrusionOk="0">
                  <a:moveTo>
                    <a:pt x="991" y="1"/>
                  </a:moveTo>
                  <a:cubicBezTo>
                    <a:pt x="816" y="1"/>
                    <a:pt x="681" y="104"/>
                    <a:pt x="578" y="249"/>
                  </a:cubicBezTo>
                  <a:cubicBezTo>
                    <a:pt x="568" y="258"/>
                    <a:pt x="557" y="279"/>
                    <a:pt x="537" y="300"/>
                  </a:cubicBezTo>
                  <a:cubicBezTo>
                    <a:pt x="351" y="320"/>
                    <a:pt x="217" y="465"/>
                    <a:pt x="145" y="650"/>
                  </a:cubicBezTo>
                  <a:cubicBezTo>
                    <a:pt x="0" y="1012"/>
                    <a:pt x="0" y="1393"/>
                    <a:pt x="248" y="1703"/>
                  </a:cubicBezTo>
                  <a:cubicBezTo>
                    <a:pt x="381" y="1873"/>
                    <a:pt x="606" y="1959"/>
                    <a:pt x="825" y="1959"/>
                  </a:cubicBezTo>
                  <a:cubicBezTo>
                    <a:pt x="910" y="1959"/>
                    <a:pt x="995" y="1946"/>
                    <a:pt x="1073" y="1920"/>
                  </a:cubicBezTo>
                  <a:cubicBezTo>
                    <a:pt x="1373" y="1837"/>
                    <a:pt x="1630" y="1579"/>
                    <a:pt x="1692" y="1269"/>
                  </a:cubicBezTo>
                  <a:cubicBezTo>
                    <a:pt x="1733" y="1074"/>
                    <a:pt x="1713" y="898"/>
                    <a:pt x="1661" y="733"/>
                  </a:cubicBezTo>
                  <a:cubicBezTo>
                    <a:pt x="1692" y="547"/>
                    <a:pt x="1579" y="362"/>
                    <a:pt x="1424" y="258"/>
                  </a:cubicBezTo>
                  <a:cubicBezTo>
                    <a:pt x="1393" y="228"/>
                    <a:pt x="1362" y="187"/>
                    <a:pt x="1331" y="145"/>
                  </a:cubicBezTo>
                  <a:cubicBezTo>
                    <a:pt x="1259" y="52"/>
                    <a:pt x="1104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6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6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6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6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6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6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6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6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6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6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6"/>
            <p:cNvSpPr/>
            <p:nvPr/>
          </p:nvSpPr>
          <p:spPr>
            <a:xfrm>
              <a:off x="6845264" y="2369284"/>
              <a:ext cx="134516" cy="124261"/>
            </a:xfrm>
            <a:custGeom>
              <a:avLst/>
              <a:gdLst/>
              <a:ahLst/>
              <a:cxnLst/>
              <a:rect l="l" t="t" r="r" b="b"/>
              <a:pathLst>
                <a:path w="1456" h="1345" extrusionOk="0">
                  <a:moveTo>
                    <a:pt x="894" y="0"/>
                  </a:moveTo>
                  <a:cubicBezTo>
                    <a:pt x="878" y="0"/>
                    <a:pt x="862" y="1"/>
                    <a:pt x="846" y="3"/>
                  </a:cubicBezTo>
                  <a:cubicBezTo>
                    <a:pt x="733" y="13"/>
                    <a:pt x="630" y="55"/>
                    <a:pt x="537" y="107"/>
                  </a:cubicBezTo>
                  <a:cubicBezTo>
                    <a:pt x="496" y="127"/>
                    <a:pt x="465" y="137"/>
                    <a:pt x="434" y="158"/>
                  </a:cubicBezTo>
                  <a:cubicBezTo>
                    <a:pt x="321" y="240"/>
                    <a:pt x="238" y="343"/>
                    <a:pt x="186" y="478"/>
                  </a:cubicBezTo>
                  <a:cubicBezTo>
                    <a:pt x="176" y="488"/>
                    <a:pt x="156" y="509"/>
                    <a:pt x="145" y="529"/>
                  </a:cubicBezTo>
                  <a:cubicBezTo>
                    <a:pt x="1" y="746"/>
                    <a:pt x="104" y="1056"/>
                    <a:pt x="321" y="1189"/>
                  </a:cubicBezTo>
                  <a:cubicBezTo>
                    <a:pt x="351" y="1200"/>
                    <a:pt x="383" y="1221"/>
                    <a:pt x="413" y="1231"/>
                  </a:cubicBezTo>
                  <a:cubicBezTo>
                    <a:pt x="475" y="1272"/>
                    <a:pt x="537" y="1313"/>
                    <a:pt x="619" y="1324"/>
                  </a:cubicBezTo>
                  <a:cubicBezTo>
                    <a:pt x="733" y="1344"/>
                    <a:pt x="836" y="1344"/>
                    <a:pt x="950" y="1344"/>
                  </a:cubicBezTo>
                  <a:cubicBezTo>
                    <a:pt x="1197" y="1344"/>
                    <a:pt x="1435" y="1127"/>
                    <a:pt x="1424" y="870"/>
                  </a:cubicBezTo>
                  <a:cubicBezTo>
                    <a:pt x="1424" y="808"/>
                    <a:pt x="1414" y="756"/>
                    <a:pt x="1403" y="705"/>
                  </a:cubicBezTo>
                  <a:cubicBezTo>
                    <a:pt x="1455" y="509"/>
                    <a:pt x="1393" y="282"/>
                    <a:pt x="1218" y="178"/>
                  </a:cubicBezTo>
                  <a:cubicBezTo>
                    <a:pt x="1144" y="77"/>
                    <a:pt x="1029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6"/>
            <p:cNvSpPr/>
            <p:nvPr/>
          </p:nvSpPr>
          <p:spPr>
            <a:xfrm>
              <a:off x="7625844" y="1755831"/>
              <a:ext cx="99132" cy="115392"/>
            </a:xfrm>
            <a:custGeom>
              <a:avLst/>
              <a:gdLst/>
              <a:ahLst/>
              <a:cxnLst/>
              <a:rect l="l" t="t" r="r" b="b"/>
              <a:pathLst>
                <a:path w="1073" h="1249" extrusionOk="0">
                  <a:moveTo>
                    <a:pt x="484" y="0"/>
                  </a:moveTo>
                  <a:cubicBezTo>
                    <a:pt x="227" y="0"/>
                    <a:pt x="0" y="217"/>
                    <a:pt x="0" y="485"/>
                  </a:cubicBezTo>
                  <a:cubicBezTo>
                    <a:pt x="0" y="588"/>
                    <a:pt x="41" y="681"/>
                    <a:pt x="103" y="764"/>
                  </a:cubicBezTo>
                  <a:lnTo>
                    <a:pt x="103" y="774"/>
                  </a:lnTo>
                  <a:cubicBezTo>
                    <a:pt x="103" y="1032"/>
                    <a:pt x="319" y="1248"/>
                    <a:pt x="578" y="1248"/>
                  </a:cubicBezTo>
                  <a:cubicBezTo>
                    <a:pt x="846" y="1248"/>
                    <a:pt x="1062" y="1032"/>
                    <a:pt x="1062" y="774"/>
                  </a:cubicBezTo>
                  <a:cubicBezTo>
                    <a:pt x="1062" y="599"/>
                    <a:pt x="1073" y="423"/>
                    <a:pt x="980" y="269"/>
                  </a:cubicBezTo>
                  <a:cubicBezTo>
                    <a:pt x="876" y="83"/>
                    <a:pt x="69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3" name="Google Shape;1663;p37"/>
          <p:cNvGrpSpPr/>
          <p:nvPr/>
        </p:nvGrpSpPr>
        <p:grpSpPr>
          <a:xfrm flipH="1">
            <a:off x="99316" y="4098531"/>
            <a:ext cx="1195720" cy="842731"/>
            <a:chOff x="2458950" y="370151"/>
            <a:chExt cx="697050" cy="491274"/>
          </a:xfrm>
        </p:grpSpPr>
        <p:sp>
          <p:nvSpPr>
            <p:cNvPr id="1664" name="Google Shape;1664;p37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1" name="Google Shape;1671;p37"/>
          <p:cNvGrpSpPr/>
          <p:nvPr/>
        </p:nvGrpSpPr>
        <p:grpSpPr>
          <a:xfrm rot="5400000" flipH="1">
            <a:off x="7956059" y="414915"/>
            <a:ext cx="1195720" cy="842731"/>
            <a:chOff x="2458950" y="370151"/>
            <a:chExt cx="697050" cy="491274"/>
          </a:xfrm>
        </p:grpSpPr>
        <p:sp>
          <p:nvSpPr>
            <p:cNvPr id="1672" name="Google Shape;1672;p37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9" name="Google Shape;1679;p37"/>
          <p:cNvSpPr/>
          <p:nvPr/>
        </p:nvSpPr>
        <p:spPr>
          <a:xfrm>
            <a:off x="-336652" y="1791234"/>
            <a:ext cx="1195706" cy="1145157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0" name="Google Shape;1680;p37"/>
          <p:cNvGrpSpPr/>
          <p:nvPr/>
        </p:nvGrpSpPr>
        <p:grpSpPr>
          <a:xfrm flipH="1">
            <a:off x="235053" y="238429"/>
            <a:ext cx="327767" cy="913867"/>
            <a:chOff x="2458950" y="370151"/>
            <a:chExt cx="176200" cy="491274"/>
          </a:xfrm>
        </p:grpSpPr>
        <p:sp>
          <p:nvSpPr>
            <p:cNvPr id="1681" name="Google Shape;1681;p37"/>
            <p:cNvSpPr/>
            <p:nvPr/>
          </p:nvSpPr>
          <p:spPr>
            <a:xfrm>
              <a:off x="2541639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5" name="Google Shape;1685;p37"/>
          <p:cNvGrpSpPr/>
          <p:nvPr/>
        </p:nvGrpSpPr>
        <p:grpSpPr>
          <a:xfrm rot="1800362">
            <a:off x="7753496" y="4191553"/>
            <a:ext cx="1600852" cy="1630996"/>
            <a:chOff x="5510175" y="238275"/>
            <a:chExt cx="2841932" cy="2895701"/>
          </a:xfrm>
        </p:grpSpPr>
        <p:sp>
          <p:nvSpPr>
            <p:cNvPr id="1686" name="Google Shape;1686;p37"/>
            <p:cNvSpPr/>
            <p:nvPr/>
          </p:nvSpPr>
          <p:spPr>
            <a:xfrm>
              <a:off x="5510175" y="238275"/>
              <a:ext cx="2841932" cy="2895701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5774125" y="2413353"/>
              <a:ext cx="160200" cy="180987"/>
            </a:xfrm>
            <a:custGeom>
              <a:avLst/>
              <a:gdLst/>
              <a:ahLst/>
              <a:cxnLst/>
              <a:rect l="l" t="t" r="r" b="b"/>
              <a:pathLst>
                <a:path w="1734" h="1959" extrusionOk="0">
                  <a:moveTo>
                    <a:pt x="991" y="1"/>
                  </a:moveTo>
                  <a:cubicBezTo>
                    <a:pt x="816" y="1"/>
                    <a:pt x="681" y="104"/>
                    <a:pt x="578" y="249"/>
                  </a:cubicBezTo>
                  <a:cubicBezTo>
                    <a:pt x="568" y="258"/>
                    <a:pt x="557" y="279"/>
                    <a:pt x="537" y="300"/>
                  </a:cubicBezTo>
                  <a:cubicBezTo>
                    <a:pt x="351" y="320"/>
                    <a:pt x="217" y="465"/>
                    <a:pt x="145" y="650"/>
                  </a:cubicBezTo>
                  <a:cubicBezTo>
                    <a:pt x="0" y="1012"/>
                    <a:pt x="0" y="1393"/>
                    <a:pt x="248" y="1703"/>
                  </a:cubicBezTo>
                  <a:cubicBezTo>
                    <a:pt x="381" y="1873"/>
                    <a:pt x="606" y="1959"/>
                    <a:pt x="825" y="1959"/>
                  </a:cubicBezTo>
                  <a:cubicBezTo>
                    <a:pt x="910" y="1959"/>
                    <a:pt x="995" y="1946"/>
                    <a:pt x="1073" y="1920"/>
                  </a:cubicBezTo>
                  <a:cubicBezTo>
                    <a:pt x="1373" y="1837"/>
                    <a:pt x="1630" y="1579"/>
                    <a:pt x="1692" y="1269"/>
                  </a:cubicBezTo>
                  <a:cubicBezTo>
                    <a:pt x="1733" y="1074"/>
                    <a:pt x="1713" y="898"/>
                    <a:pt x="1661" y="733"/>
                  </a:cubicBezTo>
                  <a:cubicBezTo>
                    <a:pt x="1692" y="547"/>
                    <a:pt x="1579" y="362"/>
                    <a:pt x="1424" y="258"/>
                  </a:cubicBezTo>
                  <a:cubicBezTo>
                    <a:pt x="1393" y="228"/>
                    <a:pt x="1362" y="187"/>
                    <a:pt x="1331" y="145"/>
                  </a:cubicBezTo>
                  <a:cubicBezTo>
                    <a:pt x="1259" y="52"/>
                    <a:pt x="1104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6845264" y="2369284"/>
              <a:ext cx="134516" cy="124261"/>
            </a:xfrm>
            <a:custGeom>
              <a:avLst/>
              <a:gdLst/>
              <a:ahLst/>
              <a:cxnLst/>
              <a:rect l="l" t="t" r="r" b="b"/>
              <a:pathLst>
                <a:path w="1456" h="1345" extrusionOk="0">
                  <a:moveTo>
                    <a:pt x="894" y="0"/>
                  </a:moveTo>
                  <a:cubicBezTo>
                    <a:pt x="878" y="0"/>
                    <a:pt x="862" y="1"/>
                    <a:pt x="846" y="3"/>
                  </a:cubicBezTo>
                  <a:cubicBezTo>
                    <a:pt x="733" y="13"/>
                    <a:pt x="630" y="55"/>
                    <a:pt x="537" y="107"/>
                  </a:cubicBezTo>
                  <a:cubicBezTo>
                    <a:pt x="496" y="127"/>
                    <a:pt x="465" y="137"/>
                    <a:pt x="434" y="158"/>
                  </a:cubicBezTo>
                  <a:cubicBezTo>
                    <a:pt x="321" y="240"/>
                    <a:pt x="238" y="343"/>
                    <a:pt x="186" y="478"/>
                  </a:cubicBezTo>
                  <a:cubicBezTo>
                    <a:pt x="176" y="488"/>
                    <a:pt x="156" y="509"/>
                    <a:pt x="145" y="529"/>
                  </a:cubicBezTo>
                  <a:cubicBezTo>
                    <a:pt x="1" y="746"/>
                    <a:pt x="104" y="1056"/>
                    <a:pt x="321" y="1189"/>
                  </a:cubicBezTo>
                  <a:cubicBezTo>
                    <a:pt x="351" y="1200"/>
                    <a:pt x="383" y="1221"/>
                    <a:pt x="413" y="1231"/>
                  </a:cubicBezTo>
                  <a:cubicBezTo>
                    <a:pt x="475" y="1272"/>
                    <a:pt x="537" y="1313"/>
                    <a:pt x="619" y="1324"/>
                  </a:cubicBezTo>
                  <a:cubicBezTo>
                    <a:pt x="733" y="1344"/>
                    <a:pt x="836" y="1344"/>
                    <a:pt x="950" y="1344"/>
                  </a:cubicBezTo>
                  <a:cubicBezTo>
                    <a:pt x="1197" y="1344"/>
                    <a:pt x="1435" y="1127"/>
                    <a:pt x="1424" y="870"/>
                  </a:cubicBezTo>
                  <a:cubicBezTo>
                    <a:pt x="1424" y="808"/>
                    <a:pt x="1414" y="756"/>
                    <a:pt x="1403" y="705"/>
                  </a:cubicBezTo>
                  <a:cubicBezTo>
                    <a:pt x="1455" y="509"/>
                    <a:pt x="1393" y="282"/>
                    <a:pt x="1218" y="178"/>
                  </a:cubicBezTo>
                  <a:cubicBezTo>
                    <a:pt x="1144" y="77"/>
                    <a:pt x="1029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7625844" y="1755831"/>
              <a:ext cx="99132" cy="115392"/>
            </a:xfrm>
            <a:custGeom>
              <a:avLst/>
              <a:gdLst/>
              <a:ahLst/>
              <a:cxnLst/>
              <a:rect l="l" t="t" r="r" b="b"/>
              <a:pathLst>
                <a:path w="1073" h="1249" extrusionOk="0">
                  <a:moveTo>
                    <a:pt x="484" y="0"/>
                  </a:moveTo>
                  <a:cubicBezTo>
                    <a:pt x="227" y="0"/>
                    <a:pt x="0" y="217"/>
                    <a:pt x="0" y="485"/>
                  </a:cubicBezTo>
                  <a:cubicBezTo>
                    <a:pt x="0" y="588"/>
                    <a:pt x="41" y="681"/>
                    <a:pt x="103" y="764"/>
                  </a:cubicBezTo>
                  <a:lnTo>
                    <a:pt x="103" y="774"/>
                  </a:lnTo>
                  <a:cubicBezTo>
                    <a:pt x="103" y="1032"/>
                    <a:pt x="319" y="1248"/>
                    <a:pt x="578" y="1248"/>
                  </a:cubicBezTo>
                  <a:cubicBezTo>
                    <a:pt x="846" y="1248"/>
                    <a:pt x="1062" y="1032"/>
                    <a:pt x="1062" y="774"/>
                  </a:cubicBezTo>
                  <a:cubicBezTo>
                    <a:pt x="1062" y="599"/>
                    <a:pt x="1073" y="423"/>
                    <a:pt x="980" y="269"/>
                  </a:cubicBezTo>
                  <a:cubicBezTo>
                    <a:pt x="876" y="83"/>
                    <a:pt x="69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720000" y="11395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-760571" y="142502"/>
            <a:ext cx="10272611" cy="5199839"/>
            <a:chOff x="-760571" y="142502"/>
            <a:chExt cx="10272611" cy="5199839"/>
          </a:xfrm>
        </p:grpSpPr>
        <p:grpSp>
          <p:nvGrpSpPr>
            <p:cNvPr id="111" name="Google Shape;111;p4"/>
            <p:cNvGrpSpPr/>
            <p:nvPr/>
          </p:nvGrpSpPr>
          <p:grpSpPr>
            <a:xfrm flipH="1">
              <a:off x="7603342" y="238429"/>
              <a:ext cx="1296652" cy="913867"/>
              <a:chOff x="2458950" y="370151"/>
              <a:chExt cx="697050" cy="491274"/>
            </a:xfrm>
          </p:grpSpPr>
          <p:sp>
            <p:nvSpPr>
              <p:cNvPr id="112" name="Google Shape;112;p4"/>
              <p:cNvSpPr/>
              <p:nvPr/>
            </p:nvSpPr>
            <p:spPr>
              <a:xfrm>
                <a:off x="2541639" y="370151"/>
                <a:ext cx="88000" cy="10022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009" extrusionOk="0">
                    <a:moveTo>
                      <a:pt x="2021" y="1"/>
                    </a:moveTo>
                    <a:cubicBezTo>
                      <a:pt x="1846" y="1"/>
                      <a:pt x="1681" y="99"/>
                      <a:pt x="1636" y="325"/>
                    </a:cubicBezTo>
                    <a:cubicBezTo>
                      <a:pt x="1585" y="645"/>
                      <a:pt x="1502" y="965"/>
                      <a:pt x="1420" y="1284"/>
                    </a:cubicBezTo>
                    <a:cubicBezTo>
                      <a:pt x="1203" y="1192"/>
                      <a:pt x="976" y="1099"/>
                      <a:pt x="749" y="1037"/>
                    </a:cubicBezTo>
                    <a:cubicBezTo>
                      <a:pt x="704" y="1024"/>
                      <a:pt x="661" y="1018"/>
                      <a:pt x="620" y="1018"/>
                    </a:cubicBezTo>
                    <a:cubicBezTo>
                      <a:pt x="159" y="1018"/>
                      <a:pt x="0" y="1761"/>
                      <a:pt x="512" y="1903"/>
                    </a:cubicBezTo>
                    <a:cubicBezTo>
                      <a:pt x="728" y="1965"/>
                      <a:pt x="945" y="2048"/>
                      <a:pt x="1152" y="2141"/>
                    </a:cubicBezTo>
                    <a:cubicBezTo>
                      <a:pt x="1007" y="2584"/>
                      <a:pt x="842" y="3028"/>
                      <a:pt x="677" y="3461"/>
                    </a:cubicBezTo>
                    <a:cubicBezTo>
                      <a:pt x="552" y="3791"/>
                      <a:pt x="823" y="4008"/>
                      <a:pt x="1099" y="4008"/>
                    </a:cubicBezTo>
                    <a:cubicBezTo>
                      <a:pt x="1281" y="4008"/>
                      <a:pt x="1466" y="3915"/>
                      <a:pt x="1544" y="3698"/>
                    </a:cubicBezTo>
                    <a:cubicBezTo>
                      <a:pt x="1698" y="3306"/>
                      <a:pt x="1842" y="2904"/>
                      <a:pt x="1977" y="2512"/>
                    </a:cubicBezTo>
                    <a:cubicBezTo>
                      <a:pt x="2224" y="2615"/>
                      <a:pt x="2472" y="2698"/>
                      <a:pt x="2740" y="2749"/>
                    </a:cubicBezTo>
                    <a:cubicBezTo>
                      <a:pt x="2775" y="2756"/>
                      <a:pt x="2809" y="2759"/>
                      <a:pt x="2841" y="2759"/>
                    </a:cubicBezTo>
                    <a:cubicBezTo>
                      <a:pt x="3334" y="2759"/>
                      <a:pt x="3519" y="1990"/>
                      <a:pt x="2977" y="1883"/>
                    </a:cubicBezTo>
                    <a:cubicBezTo>
                      <a:pt x="2729" y="1831"/>
                      <a:pt x="2482" y="1749"/>
                      <a:pt x="2255" y="1656"/>
                    </a:cubicBezTo>
                    <a:cubicBezTo>
                      <a:pt x="2358" y="1295"/>
                      <a:pt x="2441" y="934"/>
                      <a:pt x="2513" y="573"/>
                    </a:cubicBezTo>
                    <a:cubicBezTo>
                      <a:pt x="2575" y="225"/>
                      <a:pt x="2286" y="1"/>
                      <a:pt x="20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2458950" y="728400"/>
                <a:ext cx="678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357" extrusionOk="0">
                    <a:moveTo>
                      <a:pt x="1510" y="0"/>
                    </a:moveTo>
                    <a:cubicBezTo>
                      <a:pt x="1288" y="0"/>
                      <a:pt x="1065" y="67"/>
                      <a:pt x="877" y="205"/>
                    </a:cubicBezTo>
                    <a:cubicBezTo>
                      <a:pt x="774" y="287"/>
                      <a:pt x="671" y="370"/>
                      <a:pt x="558" y="452"/>
                    </a:cubicBezTo>
                    <a:cubicBezTo>
                      <a:pt x="93" y="792"/>
                      <a:pt x="0" y="1473"/>
                      <a:pt x="351" y="1938"/>
                    </a:cubicBezTo>
                    <a:cubicBezTo>
                      <a:pt x="552" y="2212"/>
                      <a:pt x="872" y="2357"/>
                      <a:pt x="1196" y="2357"/>
                    </a:cubicBezTo>
                    <a:cubicBezTo>
                      <a:pt x="1421" y="2357"/>
                      <a:pt x="1647" y="2288"/>
                      <a:pt x="1837" y="2144"/>
                    </a:cubicBezTo>
                    <a:cubicBezTo>
                      <a:pt x="1940" y="2072"/>
                      <a:pt x="2053" y="1989"/>
                      <a:pt x="2156" y="1906"/>
                    </a:cubicBezTo>
                    <a:cubicBezTo>
                      <a:pt x="2621" y="1556"/>
                      <a:pt x="2713" y="886"/>
                      <a:pt x="2362" y="421"/>
                    </a:cubicBezTo>
                    <a:cubicBezTo>
                      <a:pt x="2160" y="145"/>
                      <a:pt x="1837" y="0"/>
                      <a:pt x="1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2521600" y="807300"/>
                <a:ext cx="637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165" extrusionOk="0">
                    <a:moveTo>
                      <a:pt x="1157" y="1"/>
                    </a:moveTo>
                    <a:cubicBezTo>
                      <a:pt x="631" y="1"/>
                      <a:pt x="159" y="384"/>
                      <a:pt x="83" y="917"/>
                    </a:cubicBezTo>
                    <a:cubicBezTo>
                      <a:pt x="1" y="1484"/>
                      <a:pt x="413" y="2031"/>
                      <a:pt x="991" y="2113"/>
                    </a:cubicBezTo>
                    <a:lnTo>
                      <a:pt x="1270" y="2154"/>
                    </a:lnTo>
                    <a:cubicBezTo>
                      <a:pt x="1319" y="2162"/>
                      <a:pt x="1367" y="2165"/>
                      <a:pt x="1415" y="2165"/>
                    </a:cubicBezTo>
                    <a:cubicBezTo>
                      <a:pt x="1927" y="2165"/>
                      <a:pt x="2391" y="1776"/>
                      <a:pt x="2466" y="1257"/>
                    </a:cubicBezTo>
                    <a:cubicBezTo>
                      <a:pt x="2549" y="680"/>
                      <a:pt x="2136" y="133"/>
                      <a:pt x="1569" y="50"/>
                    </a:cubicBezTo>
                    <a:lnTo>
                      <a:pt x="1290" y="9"/>
                    </a:lnTo>
                    <a:cubicBezTo>
                      <a:pt x="1246" y="3"/>
                      <a:pt x="1201" y="1"/>
                      <a:pt x="11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2562825" y="714100"/>
                <a:ext cx="723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131" extrusionOk="0">
                    <a:moveTo>
                      <a:pt x="1426" y="1"/>
                    </a:moveTo>
                    <a:cubicBezTo>
                      <a:pt x="216" y="1"/>
                      <a:pt x="1" y="1930"/>
                      <a:pt x="1302" y="2118"/>
                    </a:cubicBezTo>
                    <a:cubicBezTo>
                      <a:pt x="1362" y="2127"/>
                      <a:pt x="1420" y="2131"/>
                      <a:pt x="1475" y="2131"/>
                    </a:cubicBezTo>
                    <a:cubicBezTo>
                      <a:pt x="2677" y="2131"/>
                      <a:pt x="2892" y="200"/>
                      <a:pt x="1601" y="14"/>
                    </a:cubicBezTo>
                    <a:cubicBezTo>
                      <a:pt x="1541" y="5"/>
                      <a:pt x="1482" y="1"/>
                      <a:pt x="14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3033750" y="467675"/>
                <a:ext cx="46950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639" extrusionOk="0">
                    <a:moveTo>
                      <a:pt x="1045" y="0"/>
                    </a:moveTo>
                    <a:cubicBezTo>
                      <a:pt x="892" y="0"/>
                      <a:pt x="739" y="47"/>
                      <a:pt x="610" y="143"/>
                    </a:cubicBezTo>
                    <a:cubicBezTo>
                      <a:pt x="527" y="205"/>
                      <a:pt x="454" y="257"/>
                      <a:pt x="383" y="319"/>
                    </a:cubicBezTo>
                    <a:cubicBezTo>
                      <a:pt x="62" y="556"/>
                      <a:pt x="1" y="1020"/>
                      <a:pt x="238" y="1350"/>
                    </a:cubicBezTo>
                    <a:cubicBezTo>
                      <a:pt x="378" y="1539"/>
                      <a:pt x="602" y="1638"/>
                      <a:pt x="828" y="1638"/>
                    </a:cubicBezTo>
                    <a:cubicBezTo>
                      <a:pt x="983" y="1638"/>
                      <a:pt x="1139" y="1591"/>
                      <a:pt x="1270" y="1495"/>
                    </a:cubicBezTo>
                    <a:cubicBezTo>
                      <a:pt x="1342" y="1433"/>
                      <a:pt x="1414" y="1381"/>
                      <a:pt x="1486" y="1330"/>
                    </a:cubicBezTo>
                    <a:cubicBezTo>
                      <a:pt x="1816" y="1082"/>
                      <a:pt x="1878" y="617"/>
                      <a:pt x="1641" y="298"/>
                    </a:cubicBezTo>
                    <a:cubicBezTo>
                      <a:pt x="1494" y="102"/>
                      <a:pt x="1269" y="0"/>
                      <a:pt x="1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3077075" y="522600"/>
                <a:ext cx="441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01" extrusionOk="0">
                    <a:moveTo>
                      <a:pt x="789" y="1"/>
                    </a:moveTo>
                    <a:cubicBezTo>
                      <a:pt x="429" y="1"/>
                      <a:pt x="110" y="272"/>
                      <a:pt x="62" y="628"/>
                    </a:cubicBezTo>
                    <a:cubicBezTo>
                      <a:pt x="1" y="1031"/>
                      <a:pt x="289" y="1402"/>
                      <a:pt x="681" y="1464"/>
                    </a:cubicBezTo>
                    <a:lnTo>
                      <a:pt x="878" y="1494"/>
                    </a:lnTo>
                    <a:cubicBezTo>
                      <a:pt x="910" y="1499"/>
                      <a:pt x="942" y="1501"/>
                      <a:pt x="974" y="1501"/>
                    </a:cubicBezTo>
                    <a:cubicBezTo>
                      <a:pt x="1339" y="1501"/>
                      <a:pt x="1666" y="1235"/>
                      <a:pt x="1713" y="866"/>
                    </a:cubicBezTo>
                    <a:cubicBezTo>
                      <a:pt x="1765" y="463"/>
                      <a:pt x="1486" y="91"/>
                      <a:pt x="1084" y="30"/>
                    </a:cubicBezTo>
                    <a:lnTo>
                      <a:pt x="898" y="9"/>
                    </a:lnTo>
                    <a:cubicBezTo>
                      <a:pt x="862" y="3"/>
                      <a:pt x="825" y="1"/>
                      <a:pt x="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3105725" y="457875"/>
                <a:ext cx="502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2011" h="1473" extrusionOk="0">
                    <a:moveTo>
                      <a:pt x="983" y="0"/>
                    </a:moveTo>
                    <a:cubicBezTo>
                      <a:pt x="149" y="0"/>
                      <a:pt x="0" y="1336"/>
                      <a:pt x="897" y="1463"/>
                    </a:cubicBezTo>
                    <a:cubicBezTo>
                      <a:pt x="938" y="1469"/>
                      <a:pt x="978" y="1472"/>
                      <a:pt x="1017" y="1472"/>
                    </a:cubicBezTo>
                    <a:cubicBezTo>
                      <a:pt x="1853" y="1472"/>
                      <a:pt x="2010" y="137"/>
                      <a:pt x="1103" y="9"/>
                    </a:cubicBezTo>
                    <a:cubicBezTo>
                      <a:pt x="1062" y="3"/>
                      <a:pt x="1022" y="0"/>
                      <a:pt x="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" name="Google Shape;119;p4"/>
            <p:cNvGrpSpPr/>
            <p:nvPr/>
          </p:nvGrpSpPr>
          <p:grpSpPr>
            <a:xfrm rot="5400000">
              <a:off x="-746918" y="3885557"/>
              <a:ext cx="1443133" cy="1470437"/>
              <a:chOff x="5510175" y="238275"/>
              <a:chExt cx="2841932" cy="2895701"/>
            </a:xfrm>
          </p:grpSpPr>
          <p:sp>
            <p:nvSpPr>
              <p:cNvPr id="120" name="Google Shape;120;p4"/>
              <p:cNvSpPr/>
              <p:nvPr/>
            </p:nvSpPr>
            <p:spPr>
              <a:xfrm>
                <a:off x="5510175" y="238275"/>
                <a:ext cx="2841932" cy="2895701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5774125" y="2413353"/>
                <a:ext cx="160200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959" extrusionOk="0">
                    <a:moveTo>
                      <a:pt x="991" y="1"/>
                    </a:moveTo>
                    <a:cubicBezTo>
                      <a:pt x="816" y="1"/>
                      <a:pt x="681" y="104"/>
                      <a:pt x="578" y="249"/>
                    </a:cubicBezTo>
                    <a:cubicBezTo>
                      <a:pt x="568" y="258"/>
                      <a:pt x="557" y="279"/>
                      <a:pt x="537" y="300"/>
                    </a:cubicBezTo>
                    <a:cubicBezTo>
                      <a:pt x="351" y="320"/>
                      <a:pt x="217" y="465"/>
                      <a:pt x="145" y="650"/>
                    </a:cubicBezTo>
                    <a:cubicBezTo>
                      <a:pt x="0" y="1012"/>
                      <a:pt x="0" y="1393"/>
                      <a:pt x="248" y="1703"/>
                    </a:cubicBezTo>
                    <a:cubicBezTo>
                      <a:pt x="381" y="1873"/>
                      <a:pt x="606" y="1959"/>
                      <a:pt x="825" y="1959"/>
                    </a:cubicBezTo>
                    <a:cubicBezTo>
                      <a:pt x="910" y="1959"/>
                      <a:pt x="995" y="1946"/>
                      <a:pt x="1073" y="1920"/>
                    </a:cubicBezTo>
                    <a:cubicBezTo>
                      <a:pt x="1373" y="1837"/>
                      <a:pt x="1630" y="1579"/>
                      <a:pt x="1692" y="1269"/>
                    </a:cubicBezTo>
                    <a:cubicBezTo>
                      <a:pt x="1733" y="1074"/>
                      <a:pt x="1713" y="898"/>
                      <a:pt x="1661" y="733"/>
                    </a:cubicBezTo>
                    <a:cubicBezTo>
                      <a:pt x="1692" y="547"/>
                      <a:pt x="1579" y="362"/>
                      <a:pt x="1424" y="258"/>
                    </a:cubicBezTo>
                    <a:cubicBezTo>
                      <a:pt x="1393" y="228"/>
                      <a:pt x="1362" y="187"/>
                      <a:pt x="1331" y="145"/>
                    </a:cubicBezTo>
                    <a:cubicBezTo>
                      <a:pt x="1259" y="52"/>
                      <a:pt x="1104" y="1"/>
                      <a:pt x="9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6845264" y="2369284"/>
                <a:ext cx="134516" cy="12426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45" extrusionOk="0">
                    <a:moveTo>
                      <a:pt x="894" y="0"/>
                    </a:moveTo>
                    <a:cubicBezTo>
                      <a:pt x="878" y="0"/>
                      <a:pt x="862" y="1"/>
                      <a:pt x="846" y="3"/>
                    </a:cubicBezTo>
                    <a:cubicBezTo>
                      <a:pt x="733" y="13"/>
                      <a:pt x="630" y="55"/>
                      <a:pt x="537" y="107"/>
                    </a:cubicBezTo>
                    <a:cubicBezTo>
                      <a:pt x="496" y="127"/>
                      <a:pt x="465" y="137"/>
                      <a:pt x="434" y="158"/>
                    </a:cubicBezTo>
                    <a:cubicBezTo>
                      <a:pt x="321" y="240"/>
                      <a:pt x="238" y="343"/>
                      <a:pt x="186" y="478"/>
                    </a:cubicBezTo>
                    <a:cubicBezTo>
                      <a:pt x="176" y="488"/>
                      <a:pt x="156" y="509"/>
                      <a:pt x="145" y="529"/>
                    </a:cubicBezTo>
                    <a:cubicBezTo>
                      <a:pt x="1" y="746"/>
                      <a:pt x="104" y="1056"/>
                      <a:pt x="321" y="1189"/>
                    </a:cubicBezTo>
                    <a:cubicBezTo>
                      <a:pt x="351" y="1200"/>
                      <a:pt x="383" y="1221"/>
                      <a:pt x="413" y="1231"/>
                    </a:cubicBezTo>
                    <a:cubicBezTo>
                      <a:pt x="475" y="1272"/>
                      <a:pt x="537" y="1313"/>
                      <a:pt x="619" y="1324"/>
                    </a:cubicBezTo>
                    <a:cubicBezTo>
                      <a:pt x="733" y="1344"/>
                      <a:pt x="836" y="1344"/>
                      <a:pt x="950" y="1344"/>
                    </a:cubicBezTo>
                    <a:cubicBezTo>
                      <a:pt x="1197" y="1344"/>
                      <a:pt x="1435" y="1127"/>
                      <a:pt x="1424" y="870"/>
                    </a:cubicBezTo>
                    <a:cubicBezTo>
                      <a:pt x="1424" y="808"/>
                      <a:pt x="1414" y="756"/>
                      <a:pt x="1403" y="705"/>
                    </a:cubicBezTo>
                    <a:cubicBezTo>
                      <a:pt x="1455" y="509"/>
                      <a:pt x="1393" y="282"/>
                      <a:pt x="1218" y="178"/>
                    </a:cubicBezTo>
                    <a:cubicBezTo>
                      <a:pt x="1144" y="77"/>
                      <a:pt x="1029" y="0"/>
                      <a:pt x="8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7625844" y="1755831"/>
                <a:ext cx="99132" cy="115392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49" extrusionOk="0">
                    <a:moveTo>
                      <a:pt x="484" y="0"/>
                    </a:moveTo>
                    <a:cubicBezTo>
                      <a:pt x="227" y="0"/>
                      <a:pt x="0" y="217"/>
                      <a:pt x="0" y="485"/>
                    </a:cubicBezTo>
                    <a:cubicBezTo>
                      <a:pt x="0" y="588"/>
                      <a:pt x="41" y="681"/>
                      <a:pt x="103" y="764"/>
                    </a:cubicBezTo>
                    <a:lnTo>
                      <a:pt x="103" y="774"/>
                    </a:lnTo>
                    <a:cubicBezTo>
                      <a:pt x="103" y="1032"/>
                      <a:pt x="319" y="1248"/>
                      <a:pt x="578" y="1248"/>
                    </a:cubicBezTo>
                    <a:cubicBezTo>
                      <a:pt x="846" y="1248"/>
                      <a:pt x="1062" y="1032"/>
                      <a:pt x="1062" y="774"/>
                    </a:cubicBezTo>
                    <a:cubicBezTo>
                      <a:pt x="1062" y="599"/>
                      <a:pt x="1073" y="423"/>
                      <a:pt x="980" y="269"/>
                    </a:cubicBezTo>
                    <a:cubicBezTo>
                      <a:pt x="876" y="83"/>
                      <a:pt x="691" y="0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4"/>
            <p:cNvGrpSpPr/>
            <p:nvPr/>
          </p:nvGrpSpPr>
          <p:grpSpPr>
            <a:xfrm rot="-5400000" flipH="1">
              <a:off x="7930732" y="3885557"/>
              <a:ext cx="1443133" cy="1470437"/>
              <a:chOff x="5510175" y="238275"/>
              <a:chExt cx="2841932" cy="2895701"/>
            </a:xfrm>
          </p:grpSpPr>
          <p:sp>
            <p:nvSpPr>
              <p:cNvPr id="135" name="Google Shape;135;p4"/>
              <p:cNvSpPr/>
              <p:nvPr/>
            </p:nvSpPr>
            <p:spPr>
              <a:xfrm>
                <a:off x="5510175" y="238275"/>
                <a:ext cx="2841932" cy="2895701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5774125" y="2413353"/>
                <a:ext cx="160200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959" extrusionOk="0">
                    <a:moveTo>
                      <a:pt x="991" y="1"/>
                    </a:moveTo>
                    <a:cubicBezTo>
                      <a:pt x="816" y="1"/>
                      <a:pt x="681" y="104"/>
                      <a:pt x="578" y="249"/>
                    </a:cubicBezTo>
                    <a:cubicBezTo>
                      <a:pt x="568" y="258"/>
                      <a:pt x="557" y="279"/>
                      <a:pt x="537" y="300"/>
                    </a:cubicBezTo>
                    <a:cubicBezTo>
                      <a:pt x="351" y="320"/>
                      <a:pt x="217" y="465"/>
                      <a:pt x="145" y="650"/>
                    </a:cubicBezTo>
                    <a:cubicBezTo>
                      <a:pt x="0" y="1012"/>
                      <a:pt x="0" y="1393"/>
                      <a:pt x="248" y="1703"/>
                    </a:cubicBezTo>
                    <a:cubicBezTo>
                      <a:pt x="381" y="1873"/>
                      <a:pt x="606" y="1959"/>
                      <a:pt x="825" y="1959"/>
                    </a:cubicBezTo>
                    <a:cubicBezTo>
                      <a:pt x="910" y="1959"/>
                      <a:pt x="995" y="1946"/>
                      <a:pt x="1073" y="1920"/>
                    </a:cubicBezTo>
                    <a:cubicBezTo>
                      <a:pt x="1373" y="1837"/>
                      <a:pt x="1630" y="1579"/>
                      <a:pt x="1692" y="1269"/>
                    </a:cubicBezTo>
                    <a:cubicBezTo>
                      <a:pt x="1733" y="1074"/>
                      <a:pt x="1713" y="898"/>
                      <a:pt x="1661" y="733"/>
                    </a:cubicBezTo>
                    <a:cubicBezTo>
                      <a:pt x="1692" y="547"/>
                      <a:pt x="1579" y="362"/>
                      <a:pt x="1424" y="258"/>
                    </a:cubicBezTo>
                    <a:cubicBezTo>
                      <a:pt x="1393" y="228"/>
                      <a:pt x="1362" y="187"/>
                      <a:pt x="1331" y="145"/>
                    </a:cubicBezTo>
                    <a:cubicBezTo>
                      <a:pt x="1259" y="52"/>
                      <a:pt x="1104" y="1"/>
                      <a:pt x="9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6845264" y="2369284"/>
                <a:ext cx="134516" cy="12426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45" extrusionOk="0">
                    <a:moveTo>
                      <a:pt x="894" y="0"/>
                    </a:moveTo>
                    <a:cubicBezTo>
                      <a:pt x="878" y="0"/>
                      <a:pt x="862" y="1"/>
                      <a:pt x="846" y="3"/>
                    </a:cubicBezTo>
                    <a:cubicBezTo>
                      <a:pt x="733" y="13"/>
                      <a:pt x="630" y="55"/>
                      <a:pt x="537" y="107"/>
                    </a:cubicBezTo>
                    <a:cubicBezTo>
                      <a:pt x="496" y="127"/>
                      <a:pt x="465" y="137"/>
                      <a:pt x="434" y="158"/>
                    </a:cubicBezTo>
                    <a:cubicBezTo>
                      <a:pt x="321" y="240"/>
                      <a:pt x="238" y="343"/>
                      <a:pt x="186" y="478"/>
                    </a:cubicBezTo>
                    <a:cubicBezTo>
                      <a:pt x="176" y="488"/>
                      <a:pt x="156" y="509"/>
                      <a:pt x="145" y="529"/>
                    </a:cubicBezTo>
                    <a:cubicBezTo>
                      <a:pt x="1" y="746"/>
                      <a:pt x="104" y="1056"/>
                      <a:pt x="321" y="1189"/>
                    </a:cubicBezTo>
                    <a:cubicBezTo>
                      <a:pt x="351" y="1200"/>
                      <a:pt x="383" y="1221"/>
                      <a:pt x="413" y="1231"/>
                    </a:cubicBezTo>
                    <a:cubicBezTo>
                      <a:pt x="475" y="1272"/>
                      <a:pt x="537" y="1313"/>
                      <a:pt x="619" y="1324"/>
                    </a:cubicBezTo>
                    <a:cubicBezTo>
                      <a:pt x="733" y="1344"/>
                      <a:pt x="836" y="1344"/>
                      <a:pt x="950" y="1344"/>
                    </a:cubicBezTo>
                    <a:cubicBezTo>
                      <a:pt x="1197" y="1344"/>
                      <a:pt x="1435" y="1127"/>
                      <a:pt x="1424" y="870"/>
                    </a:cubicBezTo>
                    <a:cubicBezTo>
                      <a:pt x="1424" y="808"/>
                      <a:pt x="1414" y="756"/>
                      <a:pt x="1403" y="705"/>
                    </a:cubicBezTo>
                    <a:cubicBezTo>
                      <a:pt x="1455" y="509"/>
                      <a:pt x="1393" y="282"/>
                      <a:pt x="1218" y="178"/>
                    </a:cubicBezTo>
                    <a:cubicBezTo>
                      <a:pt x="1144" y="77"/>
                      <a:pt x="1029" y="0"/>
                      <a:pt x="8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7625844" y="1755831"/>
                <a:ext cx="99132" cy="115392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49" extrusionOk="0">
                    <a:moveTo>
                      <a:pt x="484" y="0"/>
                    </a:moveTo>
                    <a:cubicBezTo>
                      <a:pt x="227" y="0"/>
                      <a:pt x="0" y="217"/>
                      <a:pt x="0" y="485"/>
                    </a:cubicBezTo>
                    <a:cubicBezTo>
                      <a:pt x="0" y="588"/>
                      <a:pt x="41" y="681"/>
                      <a:pt x="103" y="764"/>
                    </a:cubicBezTo>
                    <a:lnTo>
                      <a:pt x="103" y="774"/>
                    </a:lnTo>
                    <a:cubicBezTo>
                      <a:pt x="103" y="1032"/>
                      <a:pt x="319" y="1248"/>
                      <a:pt x="578" y="1248"/>
                    </a:cubicBezTo>
                    <a:cubicBezTo>
                      <a:pt x="846" y="1248"/>
                      <a:pt x="1062" y="1032"/>
                      <a:pt x="1062" y="774"/>
                    </a:cubicBezTo>
                    <a:cubicBezTo>
                      <a:pt x="1062" y="599"/>
                      <a:pt x="1073" y="423"/>
                      <a:pt x="980" y="269"/>
                    </a:cubicBezTo>
                    <a:cubicBezTo>
                      <a:pt x="876" y="83"/>
                      <a:pt x="691" y="0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4"/>
            <p:cNvGrpSpPr/>
            <p:nvPr/>
          </p:nvGrpSpPr>
          <p:grpSpPr>
            <a:xfrm rot="10800000">
              <a:off x="228246" y="142502"/>
              <a:ext cx="345669" cy="572700"/>
              <a:chOff x="3330825" y="1367375"/>
              <a:chExt cx="280075" cy="464025"/>
            </a:xfrm>
          </p:grpSpPr>
          <p:sp>
            <p:nvSpPr>
              <p:cNvPr id="150" name="Google Shape;150;p4"/>
              <p:cNvSpPr/>
              <p:nvPr/>
            </p:nvSpPr>
            <p:spPr>
              <a:xfrm>
                <a:off x="3484800" y="1720525"/>
                <a:ext cx="115550" cy="11087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4435" extrusionOk="0">
                    <a:moveTo>
                      <a:pt x="2311" y="0"/>
                    </a:moveTo>
                    <a:cubicBezTo>
                      <a:pt x="2159" y="0"/>
                      <a:pt x="2006" y="13"/>
                      <a:pt x="1857" y="37"/>
                    </a:cubicBezTo>
                    <a:cubicBezTo>
                      <a:pt x="764" y="233"/>
                      <a:pt x="0" y="1265"/>
                      <a:pt x="51" y="2348"/>
                    </a:cubicBezTo>
                    <a:cubicBezTo>
                      <a:pt x="51" y="2461"/>
                      <a:pt x="72" y="2574"/>
                      <a:pt x="93" y="2678"/>
                    </a:cubicBezTo>
                    <a:cubicBezTo>
                      <a:pt x="113" y="2998"/>
                      <a:pt x="196" y="3307"/>
                      <a:pt x="351" y="3606"/>
                    </a:cubicBezTo>
                    <a:cubicBezTo>
                      <a:pt x="665" y="4200"/>
                      <a:pt x="1226" y="4435"/>
                      <a:pt x="1815" y="4435"/>
                    </a:cubicBezTo>
                    <a:cubicBezTo>
                      <a:pt x="2249" y="4435"/>
                      <a:pt x="2698" y="4307"/>
                      <a:pt x="3074" y="4101"/>
                    </a:cubicBezTo>
                    <a:cubicBezTo>
                      <a:pt x="4054" y="3555"/>
                      <a:pt x="4621" y="2430"/>
                      <a:pt x="4312" y="1337"/>
                    </a:cubicBezTo>
                    <a:cubicBezTo>
                      <a:pt x="4057" y="414"/>
                      <a:pt x="3188" y="0"/>
                      <a:pt x="2311" y="0"/>
                    </a:cubicBezTo>
                    <a:close/>
                  </a:path>
                </a:pathLst>
              </a:custGeom>
              <a:solidFill>
                <a:srgbClr val="AAB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3477400" y="1543325"/>
                <a:ext cx="133500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4151" extrusionOk="0">
                    <a:moveTo>
                      <a:pt x="2983" y="1"/>
                    </a:moveTo>
                    <a:cubicBezTo>
                      <a:pt x="2469" y="1"/>
                      <a:pt x="1956" y="154"/>
                      <a:pt x="1575" y="451"/>
                    </a:cubicBezTo>
                    <a:cubicBezTo>
                      <a:pt x="0" y="1662"/>
                      <a:pt x="1018" y="4151"/>
                      <a:pt x="2737" y="4151"/>
                    </a:cubicBezTo>
                    <a:cubicBezTo>
                      <a:pt x="2819" y="4151"/>
                      <a:pt x="2903" y="4145"/>
                      <a:pt x="2988" y="4134"/>
                    </a:cubicBezTo>
                    <a:cubicBezTo>
                      <a:pt x="3494" y="4134"/>
                      <a:pt x="3999" y="3938"/>
                      <a:pt x="4432" y="3576"/>
                    </a:cubicBezTo>
                    <a:cubicBezTo>
                      <a:pt x="5340" y="2834"/>
                      <a:pt x="5340" y="1555"/>
                      <a:pt x="4629" y="699"/>
                    </a:cubicBezTo>
                    <a:cubicBezTo>
                      <a:pt x="4237" y="228"/>
                      <a:pt x="3610" y="1"/>
                      <a:pt x="2983" y="1"/>
                    </a:cubicBezTo>
                    <a:close/>
                  </a:path>
                </a:pathLst>
              </a:custGeom>
              <a:solidFill>
                <a:srgbClr val="AAB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3330825" y="1489400"/>
                <a:ext cx="143400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5390" extrusionOk="0">
                    <a:moveTo>
                      <a:pt x="2327" y="0"/>
                    </a:moveTo>
                    <a:cubicBezTo>
                      <a:pt x="1872" y="0"/>
                      <a:pt x="1427" y="134"/>
                      <a:pt x="1043" y="452"/>
                    </a:cubicBezTo>
                    <a:cubicBezTo>
                      <a:pt x="775" y="669"/>
                      <a:pt x="610" y="947"/>
                      <a:pt x="506" y="1267"/>
                    </a:cubicBezTo>
                    <a:cubicBezTo>
                      <a:pt x="32" y="2134"/>
                      <a:pt x="1" y="3361"/>
                      <a:pt x="424" y="4145"/>
                    </a:cubicBezTo>
                    <a:cubicBezTo>
                      <a:pt x="881" y="4994"/>
                      <a:pt x="1728" y="5389"/>
                      <a:pt x="2600" y="5389"/>
                    </a:cubicBezTo>
                    <a:cubicBezTo>
                      <a:pt x="3223" y="5389"/>
                      <a:pt x="3859" y="5188"/>
                      <a:pt x="4374" y="4805"/>
                    </a:cubicBezTo>
                    <a:cubicBezTo>
                      <a:pt x="5664" y="3836"/>
                      <a:pt x="5736" y="2134"/>
                      <a:pt x="4612" y="1030"/>
                    </a:cubicBezTo>
                    <a:cubicBezTo>
                      <a:pt x="4019" y="444"/>
                      <a:pt x="3156" y="0"/>
                      <a:pt x="2327" y="0"/>
                    </a:cubicBezTo>
                    <a:close/>
                  </a:path>
                </a:pathLst>
              </a:custGeom>
              <a:solidFill>
                <a:srgbClr val="AAB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3451275" y="1367375"/>
                <a:ext cx="111650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4016" extrusionOk="0">
                    <a:moveTo>
                      <a:pt x="2077" y="0"/>
                    </a:moveTo>
                    <a:cubicBezTo>
                      <a:pt x="1557" y="0"/>
                      <a:pt x="1026" y="185"/>
                      <a:pt x="660" y="506"/>
                    </a:cubicBezTo>
                    <a:cubicBezTo>
                      <a:pt x="640" y="537"/>
                      <a:pt x="608" y="558"/>
                      <a:pt x="588" y="578"/>
                    </a:cubicBezTo>
                    <a:cubicBezTo>
                      <a:pt x="299" y="805"/>
                      <a:pt x="134" y="1145"/>
                      <a:pt x="83" y="1517"/>
                    </a:cubicBezTo>
                    <a:cubicBezTo>
                      <a:pt x="0" y="1950"/>
                      <a:pt x="62" y="2404"/>
                      <a:pt x="258" y="2827"/>
                    </a:cubicBezTo>
                    <a:cubicBezTo>
                      <a:pt x="340" y="3002"/>
                      <a:pt x="443" y="3146"/>
                      <a:pt x="567" y="3270"/>
                    </a:cubicBezTo>
                    <a:cubicBezTo>
                      <a:pt x="805" y="3570"/>
                      <a:pt x="1104" y="3817"/>
                      <a:pt x="1465" y="3930"/>
                    </a:cubicBezTo>
                    <a:cubicBezTo>
                      <a:pt x="1650" y="3988"/>
                      <a:pt x="1827" y="4015"/>
                      <a:pt x="1997" y="4015"/>
                    </a:cubicBezTo>
                    <a:cubicBezTo>
                      <a:pt x="3607" y="4015"/>
                      <a:pt x="4465" y="1592"/>
                      <a:pt x="3280" y="444"/>
                    </a:cubicBezTo>
                    <a:cubicBezTo>
                      <a:pt x="2965" y="138"/>
                      <a:pt x="2525" y="0"/>
                      <a:pt x="2077" y="0"/>
                    </a:cubicBezTo>
                    <a:close/>
                  </a:path>
                </a:pathLst>
              </a:custGeom>
              <a:solidFill>
                <a:srgbClr val="AAB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3353000" y="1520100"/>
                <a:ext cx="54450" cy="76825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3073" extrusionOk="0">
                    <a:moveTo>
                      <a:pt x="1092" y="1"/>
                    </a:moveTo>
                    <a:cubicBezTo>
                      <a:pt x="1037" y="1"/>
                      <a:pt x="980" y="21"/>
                      <a:pt x="929" y="70"/>
                    </a:cubicBezTo>
                    <a:cubicBezTo>
                      <a:pt x="1" y="906"/>
                      <a:pt x="558" y="2999"/>
                      <a:pt x="1868" y="3072"/>
                    </a:cubicBezTo>
                    <a:cubicBezTo>
                      <a:pt x="1875" y="3073"/>
                      <a:pt x="1881" y="3073"/>
                      <a:pt x="1887" y="3073"/>
                    </a:cubicBezTo>
                    <a:cubicBezTo>
                      <a:pt x="2178" y="3073"/>
                      <a:pt x="2171" y="2607"/>
                      <a:pt x="1868" y="2598"/>
                    </a:cubicBezTo>
                    <a:cubicBezTo>
                      <a:pt x="960" y="2546"/>
                      <a:pt x="672" y="947"/>
                      <a:pt x="1270" y="411"/>
                    </a:cubicBezTo>
                    <a:cubicBezTo>
                      <a:pt x="1446" y="243"/>
                      <a:pt x="1281" y="1"/>
                      <a:pt x="10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3451525" y="1381525"/>
                <a:ext cx="55450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3042" extrusionOk="0">
                    <a:moveTo>
                      <a:pt x="1304" y="0"/>
                    </a:moveTo>
                    <a:cubicBezTo>
                      <a:pt x="1263" y="0"/>
                      <a:pt x="1220" y="13"/>
                      <a:pt x="1176" y="43"/>
                    </a:cubicBezTo>
                    <a:cubicBezTo>
                      <a:pt x="0" y="827"/>
                      <a:pt x="815" y="2395"/>
                      <a:pt x="1754" y="3004"/>
                    </a:cubicBezTo>
                    <a:cubicBezTo>
                      <a:pt x="1795" y="3030"/>
                      <a:pt x="1837" y="3042"/>
                      <a:pt x="1876" y="3042"/>
                    </a:cubicBezTo>
                    <a:cubicBezTo>
                      <a:pt x="2079" y="3042"/>
                      <a:pt x="2218" y="2729"/>
                      <a:pt x="2001" y="2591"/>
                    </a:cubicBezTo>
                    <a:cubicBezTo>
                      <a:pt x="1382" y="2188"/>
                      <a:pt x="578" y="1012"/>
                      <a:pt x="1424" y="455"/>
                    </a:cubicBezTo>
                    <a:cubicBezTo>
                      <a:pt x="1638" y="310"/>
                      <a:pt x="1504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3507475" y="1562550"/>
                <a:ext cx="38475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207" extrusionOk="0">
                    <a:moveTo>
                      <a:pt x="743" y="0"/>
                    </a:moveTo>
                    <a:cubicBezTo>
                      <a:pt x="669" y="0"/>
                      <a:pt x="593" y="31"/>
                      <a:pt x="537" y="105"/>
                    </a:cubicBezTo>
                    <a:cubicBezTo>
                      <a:pt x="1" y="817"/>
                      <a:pt x="372" y="1859"/>
                      <a:pt x="1166" y="2189"/>
                    </a:cubicBezTo>
                    <a:cubicBezTo>
                      <a:pt x="1196" y="2201"/>
                      <a:pt x="1224" y="2206"/>
                      <a:pt x="1251" y="2206"/>
                    </a:cubicBezTo>
                    <a:cubicBezTo>
                      <a:pt x="1467" y="2206"/>
                      <a:pt x="1539" y="1826"/>
                      <a:pt x="1290" y="1725"/>
                    </a:cubicBezTo>
                    <a:cubicBezTo>
                      <a:pt x="754" y="1508"/>
                      <a:pt x="630" y="786"/>
                      <a:pt x="950" y="343"/>
                    </a:cubicBezTo>
                    <a:cubicBezTo>
                      <a:pt x="1080" y="169"/>
                      <a:pt x="916" y="0"/>
                      <a:pt x="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3501025" y="1742650"/>
                <a:ext cx="41675" cy="5545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18" extrusionOk="0">
                    <a:moveTo>
                      <a:pt x="651" y="1"/>
                    </a:moveTo>
                    <a:cubicBezTo>
                      <a:pt x="578" y="1"/>
                      <a:pt x="505" y="33"/>
                      <a:pt x="454" y="112"/>
                    </a:cubicBezTo>
                    <a:cubicBezTo>
                      <a:pt x="1" y="875"/>
                      <a:pt x="454" y="1927"/>
                      <a:pt x="1280" y="2205"/>
                    </a:cubicBezTo>
                    <a:cubicBezTo>
                      <a:pt x="1306" y="2214"/>
                      <a:pt x="1331" y="2218"/>
                      <a:pt x="1354" y="2218"/>
                    </a:cubicBezTo>
                    <a:cubicBezTo>
                      <a:pt x="1588" y="2218"/>
                      <a:pt x="1666" y="1826"/>
                      <a:pt x="1403" y="1741"/>
                    </a:cubicBezTo>
                    <a:cubicBezTo>
                      <a:pt x="867" y="1556"/>
                      <a:pt x="578" y="844"/>
                      <a:pt x="878" y="359"/>
                    </a:cubicBezTo>
                    <a:cubicBezTo>
                      <a:pt x="985" y="172"/>
                      <a:pt x="818" y="1"/>
                      <a:pt x="6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" name="Google Shape;158;p4"/>
            <p:cNvSpPr/>
            <p:nvPr/>
          </p:nvSpPr>
          <p:spPr>
            <a:xfrm>
              <a:off x="228238" y="4129400"/>
              <a:ext cx="133425" cy="145875"/>
            </a:xfrm>
            <a:custGeom>
              <a:avLst/>
              <a:gdLst/>
              <a:ahLst/>
              <a:cxnLst/>
              <a:rect l="l" t="t" r="r" b="b"/>
              <a:pathLst>
                <a:path w="5337" h="5835" extrusionOk="0">
                  <a:moveTo>
                    <a:pt x="1857" y="0"/>
                  </a:moveTo>
                  <a:cubicBezTo>
                    <a:pt x="1460" y="0"/>
                    <a:pt x="1059" y="321"/>
                    <a:pt x="1209" y="807"/>
                  </a:cubicBezTo>
                  <a:cubicBezTo>
                    <a:pt x="1374" y="1323"/>
                    <a:pt x="1590" y="1829"/>
                    <a:pt x="1828" y="2313"/>
                  </a:cubicBezTo>
                  <a:cubicBezTo>
                    <a:pt x="1456" y="2448"/>
                    <a:pt x="1074" y="2571"/>
                    <a:pt x="703" y="2716"/>
                  </a:cubicBezTo>
                  <a:cubicBezTo>
                    <a:pt x="1" y="2983"/>
                    <a:pt x="201" y="4030"/>
                    <a:pt x="821" y="4030"/>
                  </a:cubicBezTo>
                  <a:cubicBezTo>
                    <a:pt x="893" y="4030"/>
                    <a:pt x="971" y="4015"/>
                    <a:pt x="1054" y="3984"/>
                  </a:cubicBezTo>
                  <a:cubicBezTo>
                    <a:pt x="1498" y="3809"/>
                    <a:pt x="1952" y="3654"/>
                    <a:pt x="2395" y="3500"/>
                  </a:cubicBezTo>
                  <a:cubicBezTo>
                    <a:pt x="2674" y="4098"/>
                    <a:pt x="2921" y="4706"/>
                    <a:pt x="3045" y="5356"/>
                  </a:cubicBezTo>
                  <a:cubicBezTo>
                    <a:pt x="3111" y="5690"/>
                    <a:pt x="3353" y="5834"/>
                    <a:pt x="3609" y="5834"/>
                  </a:cubicBezTo>
                  <a:cubicBezTo>
                    <a:pt x="3994" y="5834"/>
                    <a:pt x="4413" y="5507"/>
                    <a:pt x="4313" y="5006"/>
                  </a:cubicBezTo>
                  <a:cubicBezTo>
                    <a:pt x="4180" y="4314"/>
                    <a:pt x="3911" y="3675"/>
                    <a:pt x="3612" y="3035"/>
                  </a:cubicBezTo>
                  <a:cubicBezTo>
                    <a:pt x="3983" y="2881"/>
                    <a:pt x="4355" y="2716"/>
                    <a:pt x="4716" y="2510"/>
                  </a:cubicBezTo>
                  <a:cubicBezTo>
                    <a:pt x="5336" y="2160"/>
                    <a:pt x="4957" y="1292"/>
                    <a:pt x="4375" y="1292"/>
                  </a:cubicBezTo>
                  <a:cubicBezTo>
                    <a:pt x="4270" y="1292"/>
                    <a:pt x="4159" y="1320"/>
                    <a:pt x="4045" y="1385"/>
                  </a:cubicBezTo>
                  <a:cubicBezTo>
                    <a:pt x="3726" y="1561"/>
                    <a:pt x="3385" y="1715"/>
                    <a:pt x="3045" y="1859"/>
                  </a:cubicBezTo>
                  <a:cubicBezTo>
                    <a:pt x="2828" y="1405"/>
                    <a:pt x="2632" y="942"/>
                    <a:pt x="2477" y="456"/>
                  </a:cubicBezTo>
                  <a:cubicBezTo>
                    <a:pt x="2375" y="138"/>
                    <a:pt x="2117" y="0"/>
                    <a:pt x="18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8570063" y="1596050"/>
              <a:ext cx="941978" cy="949101"/>
            </a:xfrm>
            <a:custGeom>
              <a:avLst/>
              <a:gdLst/>
              <a:ahLst/>
              <a:cxnLst/>
              <a:rect l="l" t="t" r="r" b="b"/>
              <a:pathLst>
                <a:path w="15606" h="15724" extrusionOk="0">
                  <a:moveTo>
                    <a:pt x="12171" y="1"/>
                  </a:moveTo>
                  <a:cubicBezTo>
                    <a:pt x="11362" y="1"/>
                    <a:pt x="10564" y="470"/>
                    <a:pt x="10389" y="1561"/>
                  </a:cubicBezTo>
                  <a:cubicBezTo>
                    <a:pt x="10272" y="2229"/>
                    <a:pt x="10577" y="2768"/>
                    <a:pt x="11046" y="3108"/>
                  </a:cubicBezTo>
                  <a:lnTo>
                    <a:pt x="11057" y="3120"/>
                  </a:lnTo>
                  <a:cubicBezTo>
                    <a:pt x="11080" y="3132"/>
                    <a:pt x="11093" y="3143"/>
                    <a:pt x="11116" y="3155"/>
                  </a:cubicBezTo>
                  <a:cubicBezTo>
                    <a:pt x="11139" y="3179"/>
                    <a:pt x="11174" y="3213"/>
                    <a:pt x="11210" y="3237"/>
                  </a:cubicBezTo>
                  <a:cubicBezTo>
                    <a:pt x="11221" y="3237"/>
                    <a:pt x="11221" y="3237"/>
                    <a:pt x="11233" y="3249"/>
                  </a:cubicBezTo>
                  <a:cubicBezTo>
                    <a:pt x="11233" y="3249"/>
                    <a:pt x="11244" y="3249"/>
                    <a:pt x="11244" y="3260"/>
                  </a:cubicBezTo>
                  <a:cubicBezTo>
                    <a:pt x="10952" y="3812"/>
                    <a:pt x="10682" y="4375"/>
                    <a:pt x="10389" y="4925"/>
                  </a:cubicBezTo>
                  <a:cubicBezTo>
                    <a:pt x="9920" y="4738"/>
                    <a:pt x="9415" y="4633"/>
                    <a:pt x="8923" y="4633"/>
                  </a:cubicBezTo>
                  <a:cubicBezTo>
                    <a:pt x="7751" y="4633"/>
                    <a:pt x="6602" y="5183"/>
                    <a:pt x="6051" y="6438"/>
                  </a:cubicBezTo>
                  <a:cubicBezTo>
                    <a:pt x="5348" y="6144"/>
                    <a:pt x="4621" y="5899"/>
                    <a:pt x="3917" y="5594"/>
                  </a:cubicBezTo>
                  <a:lnTo>
                    <a:pt x="3917" y="5570"/>
                  </a:lnTo>
                  <a:lnTo>
                    <a:pt x="3917" y="5535"/>
                  </a:lnTo>
                  <a:cubicBezTo>
                    <a:pt x="3929" y="5488"/>
                    <a:pt x="3929" y="5430"/>
                    <a:pt x="3929" y="5371"/>
                  </a:cubicBezTo>
                  <a:lnTo>
                    <a:pt x="3929" y="5347"/>
                  </a:lnTo>
                  <a:cubicBezTo>
                    <a:pt x="3929" y="5289"/>
                    <a:pt x="3917" y="5230"/>
                    <a:pt x="3905" y="5172"/>
                  </a:cubicBezTo>
                  <a:lnTo>
                    <a:pt x="3905" y="5136"/>
                  </a:lnTo>
                  <a:cubicBezTo>
                    <a:pt x="3894" y="5078"/>
                    <a:pt x="3882" y="5019"/>
                    <a:pt x="3870" y="4972"/>
                  </a:cubicBezTo>
                  <a:cubicBezTo>
                    <a:pt x="3858" y="4914"/>
                    <a:pt x="3835" y="4867"/>
                    <a:pt x="3811" y="4808"/>
                  </a:cubicBezTo>
                  <a:cubicBezTo>
                    <a:pt x="3811" y="4797"/>
                    <a:pt x="3811" y="4784"/>
                    <a:pt x="3800" y="4773"/>
                  </a:cubicBezTo>
                  <a:lnTo>
                    <a:pt x="3730" y="4633"/>
                  </a:lnTo>
                  <a:cubicBezTo>
                    <a:pt x="3730" y="4620"/>
                    <a:pt x="3730" y="4620"/>
                    <a:pt x="3718" y="4609"/>
                  </a:cubicBezTo>
                  <a:cubicBezTo>
                    <a:pt x="3694" y="4562"/>
                    <a:pt x="3671" y="4527"/>
                    <a:pt x="3647" y="4480"/>
                  </a:cubicBezTo>
                  <a:cubicBezTo>
                    <a:pt x="3636" y="4480"/>
                    <a:pt x="3636" y="4468"/>
                    <a:pt x="3624" y="4456"/>
                  </a:cubicBezTo>
                  <a:cubicBezTo>
                    <a:pt x="3600" y="4421"/>
                    <a:pt x="3566" y="4375"/>
                    <a:pt x="3530" y="4339"/>
                  </a:cubicBezTo>
                  <a:cubicBezTo>
                    <a:pt x="3519" y="4328"/>
                    <a:pt x="3519" y="4316"/>
                    <a:pt x="3506" y="4316"/>
                  </a:cubicBezTo>
                  <a:cubicBezTo>
                    <a:pt x="3472" y="4269"/>
                    <a:pt x="3436" y="4234"/>
                    <a:pt x="3389" y="4198"/>
                  </a:cubicBezTo>
                  <a:cubicBezTo>
                    <a:pt x="3003" y="3823"/>
                    <a:pt x="2451" y="3612"/>
                    <a:pt x="1901" y="3612"/>
                  </a:cubicBezTo>
                  <a:cubicBezTo>
                    <a:pt x="1080" y="3612"/>
                    <a:pt x="294" y="4081"/>
                    <a:pt x="106" y="5172"/>
                  </a:cubicBezTo>
                  <a:cubicBezTo>
                    <a:pt x="0" y="5840"/>
                    <a:pt x="294" y="6379"/>
                    <a:pt x="763" y="6719"/>
                  </a:cubicBezTo>
                  <a:cubicBezTo>
                    <a:pt x="775" y="6719"/>
                    <a:pt x="775" y="6731"/>
                    <a:pt x="786" y="6731"/>
                  </a:cubicBezTo>
                  <a:cubicBezTo>
                    <a:pt x="833" y="6766"/>
                    <a:pt x="892" y="6801"/>
                    <a:pt x="951" y="6837"/>
                  </a:cubicBezTo>
                  <a:cubicBezTo>
                    <a:pt x="1010" y="6871"/>
                    <a:pt x="1068" y="6907"/>
                    <a:pt x="1127" y="6930"/>
                  </a:cubicBezTo>
                  <a:cubicBezTo>
                    <a:pt x="1138" y="6942"/>
                    <a:pt x="1162" y="6942"/>
                    <a:pt x="1185" y="6954"/>
                  </a:cubicBezTo>
                  <a:cubicBezTo>
                    <a:pt x="1221" y="6977"/>
                    <a:pt x="1268" y="6989"/>
                    <a:pt x="1315" y="7012"/>
                  </a:cubicBezTo>
                  <a:cubicBezTo>
                    <a:pt x="1338" y="7012"/>
                    <a:pt x="1361" y="7024"/>
                    <a:pt x="1373" y="7024"/>
                  </a:cubicBezTo>
                  <a:cubicBezTo>
                    <a:pt x="1443" y="7048"/>
                    <a:pt x="1502" y="7071"/>
                    <a:pt x="1572" y="7082"/>
                  </a:cubicBezTo>
                  <a:cubicBezTo>
                    <a:pt x="1643" y="7106"/>
                    <a:pt x="1701" y="7106"/>
                    <a:pt x="1771" y="7118"/>
                  </a:cubicBezTo>
                  <a:cubicBezTo>
                    <a:pt x="1795" y="7129"/>
                    <a:pt x="1807" y="7129"/>
                    <a:pt x="1830" y="7129"/>
                  </a:cubicBezTo>
                  <a:cubicBezTo>
                    <a:pt x="1877" y="7129"/>
                    <a:pt x="1924" y="7142"/>
                    <a:pt x="1982" y="7142"/>
                  </a:cubicBezTo>
                  <a:lnTo>
                    <a:pt x="2252" y="7142"/>
                  </a:lnTo>
                  <a:cubicBezTo>
                    <a:pt x="2311" y="7142"/>
                    <a:pt x="2381" y="7129"/>
                    <a:pt x="2440" y="7118"/>
                  </a:cubicBezTo>
                  <a:cubicBezTo>
                    <a:pt x="2463" y="7118"/>
                    <a:pt x="2487" y="7118"/>
                    <a:pt x="2498" y="7106"/>
                  </a:cubicBezTo>
                  <a:cubicBezTo>
                    <a:pt x="2545" y="7106"/>
                    <a:pt x="2592" y="7095"/>
                    <a:pt x="2639" y="7082"/>
                  </a:cubicBezTo>
                  <a:cubicBezTo>
                    <a:pt x="2662" y="7071"/>
                    <a:pt x="2686" y="7071"/>
                    <a:pt x="2698" y="7059"/>
                  </a:cubicBezTo>
                  <a:cubicBezTo>
                    <a:pt x="2768" y="7048"/>
                    <a:pt x="2826" y="7024"/>
                    <a:pt x="2886" y="7001"/>
                  </a:cubicBezTo>
                  <a:cubicBezTo>
                    <a:pt x="2897" y="7001"/>
                    <a:pt x="2897" y="6989"/>
                    <a:pt x="2897" y="6989"/>
                  </a:cubicBezTo>
                  <a:cubicBezTo>
                    <a:pt x="2956" y="6965"/>
                    <a:pt x="3014" y="6942"/>
                    <a:pt x="3073" y="6907"/>
                  </a:cubicBezTo>
                  <a:cubicBezTo>
                    <a:pt x="3084" y="6895"/>
                    <a:pt x="3108" y="6884"/>
                    <a:pt x="3120" y="6871"/>
                  </a:cubicBezTo>
                  <a:cubicBezTo>
                    <a:pt x="3167" y="6848"/>
                    <a:pt x="3202" y="6825"/>
                    <a:pt x="3249" y="6790"/>
                  </a:cubicBezTo>
                  <a:cubicBezTo>
                    <a:pt x="3261" y="6778"/>
                    <a:pt x="3272" y="6766"/>
                    <a:pt x="3295" y="6754"/>
                  </a:cubicBezTo>
                  <a:cubicBezTo>
                    <a:pt x="3342" y="6719"/>
                    <a:pt x="3401" y="6673"/>
                    <a:pt x="3448" y="6626"/>
                  </a:cubicBezTo>
                  <a:lnTo>
                    <a:pt x="3448" y="6613"/>
                  </a:lnTo>
                  <a:cubicBezTo>
                    <a:pt x="3495" y="6567"/>
                    <a:pt x="3542" y="6520"/>
                    <a:pt x="3577" y="6462"/>
                  </a:cubicBezTo>
                  <a:cubicBezTo>
                    <a:pt x="3589" y="6449"/>
                    <a:pt x="3600" y="6426"/>
                    <a:pt x="3612" y="6402"/>
                  </a:cubicBezTo>
                  <a:cubicBezTo>
                    <a:pt x="3636" y="6379"/>
                    <a:pt x="3659" y="6344"/>
                    <a:pt x="3683" y="6321"/>
                  </a:cubicBezTo>
                  <a:cubicBezTo>
                    <a:pt x="4386" y="6613"/>
                    <a:pt x="5113" y="6860"/>
                    <a:pt x="5817" y="7165"/>
                  </a:cubicBezTo>
                  <a:cubicBezTo>
                    <a:pt x="5804" y="7235"/>
                    <a:pt x="5781" y="7306"/>
                    <a:pt x="5770" y="7376"/>
                  </a:cubicBezTo>
                  <a:cubicBezTo>
                    <a:pt x="5606" y="8372"/>
                    <a:pt x="5969" y="9205"/>
                    <a:pt x="6590" y="9802"/>
                  </a:cubicBezTo>
                  <a:cubicBezTo>
                    <a:pt x="6109" y="10612"/>
                    <a:pt x="5734" y="11467"/>
                    <a:pt x="5289" y="12288"/>
                  </a:cubicBezTo>
                  <a:cubicBezTo>
                    <a:pt x="5078" y="12230"/>
                    <a:pt x="4866" y="12194"/>
                    <a:pt x="4655" y="12194"/>
                  </a:cubicBezTo>
                  <a:cubicBezTo>
                    <a:pt x="3847" y="12194"/>
                    <a:pt x="3050" y="12663"/>
                    <a:pt x="2873" y="13754"/>
                  </a:cubicBezTo>
                  <a:cubicBezTo>
                    <a:pt x="2756" y="14422"/>
                    <a:pt x="3061" y="14950"/>
                    <a:pt x="3530" y="15302"/>
                  </a:cubicBezTo>
                  <a:cubicBezTo>
                    <a:pt x="3530" y="15302"/>
                    <a:pt x="3542" y="15302"/>
                    <a:pt x="3542" y="15313"/>
                  </a:cubicBezTo>
                  <a:cubicBezTo>
                    <a:pt x="3600" y="15349"/>
                    <a:pt x="3647" y="15383"/>
                    <a:pt x="3706" y="15419"/>
                  </a:cubicBezTo>
                  <a:lnTo>
                    <a:pt x="3718" y="15419"/>
                  </a:lnTo>
                  <a:cubicBezTo>
                    <a:pt x="3764" y="15454"/>
                    <a:pt x="3823" y="15477"/>
                    <a:pt x="3882" y="15513"/>
                  </a:cubicBezTo>
                  <a:cubicBezTo>
                    <a:pt x="3905" y="15513"/>
                    <a:pt x="3917" y="15524"/>
                    <a:pt x="3941" y="15536"/>
                  </a:cubicBezTo>
                  <a:cubicBezTo>
                    <a:pt x="3988" y="15547"/>
                    <a:pt x="4035" y="15571"/>
                    <a:pt x="4081" y="15583"/>
                  </a:cubicBezTo>
                  <a:cubicBezTo>
                    <a:pt x="4093" y="15594"/>
                    <a:pt x="4116" y="15606"/>
                    <a:pt x="4140" y="15606"/>
                  </a:cubicBezTo>
                  <a:cubicBezTo>
                    <a:pt x="4199" y="15630"/>
                    <a:pt x="4269" y="15653"/>
                    <a:pt x="4327" y="15665"/>
                  </a:cubicBezTo>
                  <a:lnTo>
                    <a:pt x="4339" y="15665"/>
                  </a:lnTo>
                  <a:cubicBezTo>
                    <a:pt x="4398" y="15677"/>
                    <a:pt x="4468" y="15688"/>
                    <a:pt x="4527" y="15700"/>
                  </a:cubicBezTo>
                  <a:cubicBezTo>
                    <a:pt x="4550" y="15700"/>
                    <a:pt x="4574" y="15700"/>
                    <a:pt x="4585" y="15711"/>
                  </a:cubicBezTo>
                  <a:cubicBezTo>
                    <a:pt x="4644" y="15711"/>
                    <a:pt x="4691" y="15724"/>
                    <a:pt x="4738" y="15724"/>
                  </a:cubicBezTo>
                  <a:lnTo>
                    <a:pt x="5007" y="15724"/>
                  </a:lnTo>
                  <a:cubicBezTo>
                    <a:pt x="5078" y="15724"/>
                    <a:pt x="5137" y="15711"/>
                    <a:pt x="5207" y="15700"/>
                  </a:cubicBezTo>
                  <a:cubicBezTo>
                    <a:pt x="5218" y="15700"/>
                    <a:pt x="5242" y="15688"/>
                    <a:pt x="5265" y="15688"/>
                  </a:cubicBezTo>
                  <a:lnTo>
                    <a:pt x="5406" y="15653"/>
                  </a:lnTo>
                  <a:cubicBezTo>
                    <a:pt x="5429" y="15653"/>
                    <a:pt x="5441" y="15641"/>
                    <a:pt x="5465" y="15641"/>
                  </a:cubicBezTo>
                  <a:cubicBezTo>
                    <a:pt x="5523" y="15618"/>
                    <a:pt x="5593" y="15606"/>
                    <a:pt x="5652" y="15571"/>
                  </a:cubicBezTo>
                  <a:cubicBezTo>
                    <a:pt x="5711" y="15547"/>
                    <a:pt x="5770" y="15513"/>
                    <a:pt x="5828" y="15489"/>
                  </a:cubicBezTo>
                  <a:cubicBezTo>
                    <a:pt x="5851" y="15477"/>
                    <a:pt x="5864" y="15466"/>
                    <a:pt x="5887" y="15454"/>
                  </a:cubicBezTo>
                  <a:cubicBezTo>
                    <a:pt x="5922" y="15430"/>
                    <a:pt x="5969" y="15407"/>
                    <a:pt x="6004" y="15372"/>
                  </a:cubicBezTo>
                  <a:cubicBezTo>
                    <a:pt x="6015" y="15360"/>
                    <a:pt x="6039" y="15349"/>
                    <a:pt x="6051" y="15336"/>
                  </a:cubicBezTo>
                  <a:cubicBezTo>
                    <a:pt x="6109" y="15289"/>
                    <a:pt x="6156" y="15255"/>
                    <a:pt x="6203" y="15196"/>
                  </a:cubicBezTo>
                  <a:cubicBezTo>
                    <a:pt x="6250" y="15149"/>
                    <a:pt x="6297" y="15091"/>
                    <a:pt x="6344" y="15044"/>
                  </a:cubicBezTo>
                  <a:cubicBezTo>
                    <a:pt x="6356" y="15020"/>
                    <a:pt x="6367" y="15008"/>
                    <a:pt x="6379" y="14985"/>
                  </a:cubicBezTo>
                  <a:cubicBezTo>
                    <a:pt x="6414" y="14938"/>
                    <a:pt x="6438" y="14903"/>
                    <a:pt x="6461" y="14844"/>
                  </a:cubicBezTo>
                  <a:cubicBezTo>
                    <a:pt x="6473" y="14833"/>
                    <a:pt x="6484" y="14809"/>
                    <a:pt x="6497" y="14797"/>
                  </a:cubicBezTo>
                  <a:cubicBezTo>
                    <a:pt x="6531" y="14727"/>
                    <a:pt x="6567" y="14656"/>
                    <a:pt x="6590" y="14575"/>
                  </a:cubicBezTo>
                  <a:cubicBezTo>
                    <a:pt x="6614" y="14516"/>
                    <a:pt x="6625" y="14445"/>
                    <a:pt x="6649" y="14375"/>
                  </a:cubicBezTo>
                  <a:lnTo>
                    <a:pt x="6649" y="14340"/>
                  </a:lnTo>
                  <a:cubicBezTo>
                    <a:pt x="6661" y="14270"/>
                    <a:pt x="6672" y="14211"/>
                    <a:pt x="6684" y="14153"/>
                  </a:cubicBezTo>
                  <a:lnTo>
                    <a:pt x="6684" y="14117"/>
                  </a:lnTo>
                  <a:lnTo>
                    <a:pt x="6684" y="13953"/>
                  </a:lnTo>
                  <a:lnTo>
                    <a:pt x="6684" y="13918"/>
                  </a:lnTo>
                  <a:cubicBezTo>
                    <a:pt x="6684" y="13859"/>
                    <a:pt x="6684" y="13812"/>
                    <a:pt x="6672" y="13754"/>
                  </a:cubicBezTo>
                  <a:cubicBezTo>
                    <a:pt x="6672" y="13742"/>
                    <a:pt x="6672" y="13731"/>
                    <a:pt x="6661" y="13718"/>
                  </a:cubicBezTo>
                  <a:cubicBezTo>
                    <a:pt x="6649" y="13601"/>
                    <a:pt x="6614" y="13496"/>
                    <a:pt x="6578" y="13390"/>
                  </a:cubicBezTo>
                  <a:cubicBezTo>
                    <a:pt x="6567" y="13379"/>
                    <a:pt x="6567" y="13367"/>
                    <a:pt x="6567" y="13355"/>
                  </a:cubicBezTo>
                  <a:lnTo>
                    <a:pt x="6497" y="13215"/>
                  </a:lnTo>
                  <a:cubicBezTo>
                    <a:pt x="6484" y="13202"/>
                    <a:pt x="6484" y="13191"/>
                    <a:pt x="6484" y="13191"/>
                  </a:cubicBezTo>
                  <a:cubicBezTo>
                    <a:pt x="6461" y="13144"/>
                    <a:pt x="6426" y="13097"/>
                    <a:pt x="6403" y="13062"/>
                  </a:cubicBezTo>
                  <a:cubicBezTo>
                    <a:pt x="6403" y="13051"/>
                    <a:pt x="6391" y="13051"/>
                    <a:pt x="6391" y="13038"/>
                  </a:cubicBezTo>
                  <a:cubicBezTo>
                    <a:pt x="6356" y="13004"/>
                    <a:pt x="6320" y="12957"/>
                    <a:pt x="6286" y="12910"/>
                  </a:cubicBezTo>
                  <a:cubicBezTo>
                    <a:pt x="6286" y="12910"/>
                    <a:pt x="6273" y="12898"/>
                    <a:pt x="6273" y="12886"/>
                  </a:cubicBezTo>
                  <a:cubicBezTo>
                    <a:pt x="6239" y="12851"/>
                    <a:pt x="6192" y="12816"/>
                    <a:pt x="6156" y="12769"/>
                  </a:cubicBezTo>
                  <a:cubicBezTo>
                    <a:pt x="6098" y="12722"/>
                    <a:pt x="6039" y="12675"/>
                    <a:pt x="5969" y="12628"/>
                  </a:cubicBezTo>
                  <a:cubicBezTo>
                    <a:pt x="6403" y="11842"/>
                    <a:pt x="6755" y="11034"/>
                    <a:pt x="7200" y="10271"/>
                  </a:cubicBezTo>
                  <a:cubicBezTo>
                    <a:pt x="7211" y="10284"/>
                    <a:pt x="7235" y="10284"/>
                    <a:pt x="7247" y="10295"/>
                  </a:cubicBezTo>
                  <a:cubicBezTo>
                    <a:pt x="7247" y="10307"/>
                    <a:pt x="7258" y="10307"/>
                    <a:pt x="7258" y="10307"/>
                  </a:cubicBezTo>
                  <a:lnTo>
                    <a:pt x="7399" y="10377"/>
                  </a:lnTo>
                  <a:cubicBezTo>
                    <a:pt x="7422" y="10389"/>
                    <a:pt x="7435" y="10401"/>
                    <a:pt x="7446" y="10412"/>
                  </a:cubicBezTo>
                  <a:cubicBezTo>
                    <a:pt x="7493" y="10424"/>
                    <a:pt x="7528" y="10448"/>
                    <a:pt x="7563" y="10459"/>
                  </a:cubicBezTo>
                  <a:cubicBezTo>
                    <a:pt x="7587" y="10471"/>
                    <a:pt x="7599" y="10482"/>
                    <a:pt x="7610" y="10482"/>
                  </a:cubicBezTo>
                  <a:cubicBezTo>
                    <a:pt x="7669" y="10506"/>
                    <a:pt x="7716" y="10529"/>
                    <a:pt x="7774" y="10553"/>
                  </a:cubicBezTo>
                  <a:lnTo>
                    <a:pt x="7786" y="10553"/>
                  </a:lnTo>
                  <a:cubicBezTo>
                    <a:pt x="7833" y="10576"/>
                    <a:pt x="7891" y="10600"/>
                    <a:pt x="7938" y="10612"/>
                  </a:cubicBezTo>
                  <a:cubicBezTo>
                    <a:pt x="7962" y="10623"/>
                    <a:pt x="7974" y="10623"/>
                    <a:pt x="7997" y="10635"/>
                  </a:cubicBezTo>
                  <a:cubicBezTo>
                    <a:pt x="8032" y="10647"/>
                    <a:pt x="8079" y="10659"/>
                    <a:pt x="8115" y="10670"/>
                  </a:cubicBezTo>
                  <a:cubicBezTo>
                    <a:pt x="8138" y="10682"/>
                    <a:pt x="8149" y="10682"/>
                    <a:pt x="8173" y="10682"/>
                  </a:cubicBezTo>
                  <a:cubicBezTo>
                    <a:pt x="8220" y="10706"/>
                    <a:pt x="8279" y="10717"/>
                    <a:pt x="8337" y="10729"/>
                  </a:cubicBezTo>
                  <a:lnTo>
                    <a:pt x="8349" y="10729"/>
                  </a:lnTo>
                  <a:cubicBezTo>
                    <a:pt x="8407" y="10740"/>
                    <a:pt x="8454" y="10753"/>
                    <a:pt x="8513" y="10764"/>
                  </a:cubicBezTo>
                  <a:cubicBezTo>
                    <a:pt x="8537" y="10776"/>
                    <a:pt x="8548" y="10776"/>
                    <a:pt x="8571" y="10776"/>
                  </a:cubicBezTo>
                  <a:cubicBezTo>
                    <a:pt x="8607" y="10787"/>
                    <a:pt x="8654" y="10787"/>
                    <a:pt x="8701" y="10799"/>
                  </a:cubicBezTo>
                  <a:cubicBezTo>
                    <a:pt x="8712" y="10799"/>
                    <a:pt x="8735" y="10799"/>
                    <a:pt x="8748" y="10811"/>
                  </a:cubicBezTo>
                  <a:cubicBezTo>
                    <a:pt x="8806" y="10811"/>
                    <a:pt x="8865" y="10823"/>
                    <a:pt x="8923" y="10823"/>
                  </a:cubicBezTo>
                  <a:lnTo>
                    <a:pt x="8935" y="10823"/>
                  </a:lnTo>
                  <a:cubicBezTo>
                    <a:pt x="8993" y="10834"/>
                    <a:pt x="9052" y="10834"/>
                    <a:pt x="9111" y="10834"/>
                  </a:cubicBezTo>
                  <a:lnTo>
                    <a:pt x="9158" y="10834"/>
                  </a:lnTo>
                  <a:cubicBezTo>
                    <a:pt x="9204" y="10846"/>
                    <a:pt x="9251" y="10846"/>
                    <a:pt x="9287" y="10846"/>
                  </a:cubicBezTo>
                  <a:lnTo>
                    <a:pt x="9345" y="10846"/>
                  </a:lnTo>
                  <a:cubicBezTo>
                    <a:pt x="9404" y="10846"/>
                    <a:pt x="9462" y="10834"/>
                    <a:pt x="9521" y="10834"/>
                  </a:cubicBezTo>
                  <a:lnTo>
                    <a:pt x="9533" y="10834"/>
                  </a:lnTo>
                  <a:cubicBezTo>
                    <a:pt x="9580" y="10834"/>
                    <a:pt x="9639" y="10823"/>
                    <a:pt x="9697" y="10823"/>
                  </a:cubicBezTo>
                  <a:cubicBezTo>
                    <a:pt x="9709" y="10823"/>
                    <a:pt x="9733" y="10811"/>
                    <a:pt x="9744" y="10811"/>
                  </a:cubicBezTo>
                  <a:cubicBezTo>
                    <a:pt x="9791" y="10811"/>
                    <a:pt x="9838" y="10799"/>
                    <a:pt x="9884" y="10799"/>
                  </a:cubicBezTo>
                  <a:cubicBezTo>
                    <a:pt x="9897" y="10787"/>
                    <a:pt x="9908" y="10787"/>
                    <a:pt x="9931" y="10787"/>
                  </a:cubicBezTo>
                  <a:lnTo>
                    <a:pt x="10108" y="10753"/>
                  </a:lnTo>
                  <a:cubicBezTo>
                    <a:pt x="10166" y="10740"/>
                    <a:pt x="10225" y="10729"/>
                    <a:pt x="10272" y="10706"/>
                  </a:cubicBezTo>
                  <a:cubicBezTo>
                    <a:pt x="10295" y="10706"/>
                    <a:pt x="10307" y="10706"/>
                    <a:pt x="10319" y="10694"/>
                  </a:cubicBezTo>
                  <a:cubicBezTo>
                    <a:pt x="10366" y="10682"/>
                    <a:pt x="10413" y="10670"/>
                    <a:pt x="10447" y="10659"/>
                  </a:cubicBezTo>
                  <a:cubicBezTo>
                    <a:pt x="10459" y="10647"/>
                    <a:pt x="10483" y="10647"/>
                    <a:pt x="10494" y="10635"/>
                  </a:cubicBezTo>
                  <a:cubicBezTo>
                    <a:pt x="10553" y="10623"/>
                    <a:pt x="10611" y="10600"/>
                    <a:pt x="10658" y="10576"/>
                  </a:cubicBezTo>
                  <a:lnTo>
                    <a:pt x="10670" y="10576"/>
                  </a:lnTo>
                  <a:cubicBezTo>
                    <a:pt x="10717" y="10553"/>
                    <a:pt x="10764" y="10529"/>
                    <a:pt x="10822" y="10506"/>
                  </a:cubicBezTo>
                  <a:cubicBezTo>
                    <a:pt x="10835" y="10495"/>
                    <a:pt x="10846" y="10482"/>
                    <a:pt x="10869" y="10482"/>
                  </a:cubicBezTo>
                  <a:cubicBezTo>
                    <a:pt x="10905" y="10459"/>
                    <a:pt x="10940" y="10436"/>
                    <a:pt x="10987" y="10412"/>
                  </a:cubicBezTo>
                  <a:cubicBezTo>
                    <a:pt x="10999" y="10412"/>
                    <a:pt x="11010" y="10401"/>
                    <a:pt x="11022" y="10389"/>
                  </a:cubicBezTo>
                  <a:cubicBezTo>
                    <a:pt x="11080" y="10365"/>
                    <a:pt x="11127" y="10331"/>
                    <a:pt x="11174" y="10295"/>
                  </a:cubicBezTo>
                  <a:lnTo>
                    <a:pt x="11280" y="10225"/>
                  </a:lnTo>
                  <a:cubicBezTo>
                    <a:pt x="11549" y="10506"/>
                    <a:pt x="11819" y="10787"/>
                    <a:pt x="12101" y="11069"/>
                  </a:cubicBezTo>
                  <a:cubicBezTo>
                    <a:pt x="11948" y="11280"/>
                    <a:pt x="11843" y="11561"/>
                    <a:pt x="11784" y="11889"/>
                  </a:cubicBezTo>
                  <a:cubicBezTo>
                    <a:pt x="11679" y="12546"/>
                    <a:pt x="11971" y="13085"/>
                    <a:pt x="12453" y="13426"/>
                  </a:cubicBezTo>
                  <a:lnTo>
                    <a:pt x="12440" y="13426"/>
                  </a:lnTo>
                  <a:cubicBezTo>
                    <a:pt x="12453" y="13437"/>
                    <a:pt x="12453" y="13437"/>
                    <a:pt x="12464" y="13437"/>
                  </a:cubicBezTo>
                  <a:cubicBezTo>
                    <a:pt x="12511" y="13484"/>
                    <a:pt x="12570" y="13520"/>
                    <a:pt x="12628" y="13543"/>
                  </a:cubicBezTo>
                  <a:cubicBezTo>
                    <a:pt x="12628" y="13554"/>
                    <a:pt x="12628" y="13554"/>
                    <a:pt x="12640" y="13554"/>
                  </a:cubicBezTo>
                  <a:cubicBezTo>
                    <a:pt x="12687" y="13590"/>
                    <a:pt x="12745" y="13613"/>
                    <a:pt x="12804" y="13637"/>
                  </a:cubicBezTo>
                  <a:cubicBezTo>
                    <a:pt x="12828" y="13648"/>
                    <a:pt x="12839" y="13660"/>
                    <a:pt x="12862" y="13660"/>
                  </a:cubicBezTo>
                  <a:cubicBezTo>
                    <a:pt x="12909" y="13684"/>
                    <a:pt x="12956" y="13707"/>
                    <a:pt x="12992" y="13718"/>
                  </a:cubicBezTo>
                  <a:cubicBezTo>
                    <a:pt x="13015" y="13731"/>
                    <a:pt x="13039" y="13731"/>
                    <a:pt x="13050" y="13742"/>
                  </a:cubicBezTo>
                  <a:cubicBezTo>
                    <a:pt x="13120" y="13754"/>
                    <a:pt x="13179" y="13777"/>
                    <a:pt x="13250" y="13789"/>
                  </a:cubicBezTo>
                  <a:cubicBezTo>
                    <a:pt x="13250" y="13801"/>
                    <a:pt x="13261" y="13801"/>
                    <a:pt x="13261" y="13801"/>
                  </a:cubicBezTo>
                  <a:cubicBezTo>
                    <a:pt x="13320" y="13812"/>
                    <a:pt x="13390" y="13824"/>
                    <a:pt x="13449" y="13836"/>
                  </a:cubicBezTo>
                  <a:lnTo>
                    <a:pt x="13508" y="13836"/>
                  </a:lnTo>
                  <a:cubicBezTo>
                    <a:pt x="13555" y="13848"/>
                    <a:pt x="13613" y="13848"/>
                    <a:pt x="13660" y="13848"/>
                  </a:cubicBezTo>
                  <a:cubicBezTo>
                    <a:pt x="13683" y="13859"/>
                    <a:pt x="13695" y="13859"/>
                    <a:pt x="13719" y="13859"/>
                  </a:cubicBezTo>
                  <a:lnTo>
                    <a:pt x="13918" y="13859"/>
                  </a:lnTo>
                  <a:cubicBezTo>
                    <a:pt x="13930" y="13859"/>
                    <a:pt x="13930" y="13848"/>
                    <a:pt x="13930" y="13848"/>
                  </a:cubicBezTo>
                  <a:cubicBezTo>
                    <a:pt x="14000" y="13848"/>
                    <a:pt x="14058" y="13836"/>
                    <a:pt x="14117" y="13836"/>
                  </a:cubicBezTo>
                  <a:cubicBezTo>
                    <a:pt x="14141" y="13824"/>
                    <a:pt x="14164" y="13824"/>
                    <a:pt x="14188" y="13824"/>
                  </a:cubicBezTo>
                  <a:lnTo>
                    <a:pt x="14328" y="13789"/>
                  </a:lnTo>
                  <a:cubicBezTo>
                    <a:pt x="14340" y="13789"/>
                    <a:pt x="14363" y="13777"/>
                    <a:pt x="14387" y="13777"/>
                  </a:cubicBezTo>
                  <a:cubicBezTo>
                    <a:pt x="14446" y="13754"/>
                    <a:pt x="14504" y="13731"/>
                    <a:pt x="14574" y="13707"/>
                  </a:cubicBezTo>
                  <a:cubicBezTo>
                    <a:pt x="14633" y="13671"/>
                    <a:pt x="14691" y="13648"/>
                    <a:pt x="14750" y="13613"/>
                  </a:cubicBezTo>
                  <a:cubicBezTo>
                    <a:pt x="14762" y="13613"/>
                    <a:pt x="14785" y="13601"/>
                    <a:pt x="14797" y="13590"/>
                  </a:cubicBezTo>
                  <a:cubicBezTo>
                    <a:pt x="14844" y="13566"/>
                    <a:pt x="14879" y="13531"/>
                    <a:pt x="14926" y="13507"/>
                  </a:cubicBezTo>
                  <a:cubicBezTo>
                    <a:pt x="14938" y="13496"/>
                    <a:pt x="14962" y="13484"/>
                    <a:pt x="14973" y="13473"/>
                  </a:cubicBezTo>
                  <a:cubicBezTo>
                    <a:pt x="15020" y="13426"/>
                    <a:pt x="15079" y="13379"/>
                    <a:pt x="15126" y="13332"/>
                  </a:cubicBezTo>
                  <a:cubicBezTo>
                    <a:pt x="15173" y="13285"/>
                    <a:pt x="15219" y="13226"/>
                    <a:pt x="15254" y="13168"/>
                  </a:cubicBezTo>
                  <a:cubicBezTo>
                    <a:pt x="15278" y="13156"/>
                    <a:pt x="15290" y="13132"/>
                    <a:pt x="15301" y="13121"/>
                  </a:cubicBezTo>
                  <a:cubicBezTo>
                    <a:pt x="15324" y="13074"/>
                    <a:pt x="15360" y="13027"/>
                    <a:pt x="15384" y="12980"/>
                  </a:cubicBezTo>
                  <a:cubicBezTo>
                    <a:pt x="15395" y="12957"/>
                    <a:pt x="15407" y="12945"/>
                    <a:pt x="15418" y="12921"/>
                  </a:cubicBezTo>
                  <a:cubicBezTo>
                    <a:pt x="15454" y="12851"/>
                    <a:pt x="15489" y="12780"/>
                    <a:pt x="15512" y="12710"/>
                  </a:cubicBezTo>
                  <a:cubicBezTo>
                    <a:pt x="15536" y="12640"/>
                    <a:pt x="15548" y="12569"/>
                    <a:pt x="15559" y="12511"/>
                  </a:cubicBezTo>
                  <a:cubicBezTo>
                    <a:pt x="15571" y="12499"/>
                    <a:pt x="15571" y="12476"/>
                    <a:pt x="15571" y="12464"/>
                  </a:cubicBezTo>
                  <a:cubicBezTo>
                    <a:pt x="15582" y="12405"/>
                    <a:pt x="15595" y="12335"/>
                    <a:pt x="15595" y="12277"/>
                  </a:cubicBezTo>
                  <a:lnTo>
                    <a:pt x="15595" y="12253"/>
                  </a:lnTo>
                  <a:cubicBezTo>
                    <a:pt x="15606" y="12194"/>
                    <a:pt x="15606" y="12136"/>
                    <a:pt x="15606" y="12089"/>
                  </a:cubicBezTo>
                  <a:lnTo>
                    <a:pt x="15606" y="12054"/>
                  </a:lnTo>
                  <a:cubicBezTo>
                    <a:pt x="15606" y="11995"/>
                    <a:pt x="15595" y="11936"/>
                    <a:pt x="15595" y="11878"/>
                  </a:cubicBezTo>
                  <a:cubicBezTo>
                    <a:pt x="15582" y="11866"/>
                    <a:pt x="15582" y="11855"/>
                    <a:pt x="15582" y="11842"/>
                  </a:cubicBezTo>
                  <a:cubicBezTo>
                    <a:pt x="15571" y="11784"/>
                    <a:pt x="15559" y="11737"/>
                    <a:pt x="15548" y="11678"/>
                  </a:cubicBezTo>
                  <a:cubicBezTo>
                    <a:pt x="15536" y="11620"/>
                    <a:pt x="15512" y="11573"/>
                    <a:pt x="15501" y="11526"/>
                  </a:cubicBezTo>
                  <a:cubicBezTo>
                    <a:pt x="15489" y="11514"/>
                    <a:pt x="15489" y="11503"/>
                    <a:pt x="15477" y="11491"/>
                  </a:cubicBezTo>
                  <a:cubicBezTo>
                    <a:pt x="15465" y="11433"/>
                    <a:pt x="15442" y="11386"/>
                    <a:pt x="15418" y="11339"/>
                  </a:cubicBezTo>
                  <a:cubicBezTo>
                    <a:pt x="15407" y="11339"/>
                    <a:pt x="15407" y="11327"/>
                    <a:pt x="15395" y="11315"/>
                  </a:cubicBezTo>
                  <a:cubicBezTo>
                    <a:pt x="15371" y="11280"/>
                    <a:pt x="15348" y="11233"/>
                    <a:pt x="15324" y="11198"/>
                  </a:cubicBezTo>
                  <a:cubicBezTo>
                    <a:pt x="15313" y="11186"/>
                    <a:pt x="15313" y="11175"/>
                    <a:pt x="15313" y="11175"/>
                  </a:cubicBezTo>
                  <a:cubicBezTo>
                    <a:pt x="15278" y="11128"/>
                    <a:pt x="15243" y="11092"/>
                    <a:pt x="15207" y="11045"/>
                  </a:cubicBezTo>
                  <a:cubicBezTo>
                    <a:pt x="15207" y="11034"/>
                    <a:pt x="15196" y="11034"/>
                    <a:pt x="15184" y="11022"/>
                  </a:cubicBezTo>
                  <a:cubicBezTo>
                    <a:pt x="15149" y="10975"/>
                    <a:pt x="15113" y="10940"/>
                    <a:pt x="15079" y="10905"/>
                  </a:cubicBezTo>
                  <a:cubicBezTo>
                    <a:pt x="14680" y="10529"/>
                    <a:pt x="14129" y="10318"/>
                    <a:pt x="13578" y="10318"/>
                  </a:cubicBezTo>
                  <a:cubicBezTo>
                    <a:pt x="13261" y="10318"/>
                    <a:pt x="12933" y="10401"/>
                    <a:pt x="12664" y="10553"/>
                  </a:cubicBezTo>
                  <a:cubicBezTo>
                    <a:pt x="12370" y="10271"/>
                    <a:pt x="12089" y="9990"/>
                    <a:pt x="11819" y="9709"/>
                  </a:cubicBezTo>
                  <a:cubicBezTo>
                    <a:pt x="11843" y="9685"/>
                    <a:pt x="11854" y="9651"/>
                    <a:pt x="11878" y="9627"/>
                  </a:cubicBezTo>
                  <a:lnTo>
                    <a:pt x="11913" y="9591"/>
                  </a:lnTo>
                  <a:cubicBezTo>
                    <a:pt x="11948" y="9533"/>
                    <a:pt x="11984" y="9486"/>
                    <a:pt x="12018" y="9427"/>
                  </a:cubicBezTo>
                  <a:cubicBezTo>
                    <a:pt x="12054" y="9369"/>
                    <a:pt x="12089" y="9322"/>
                    <a:pt x="12112" y="9263"/>
                  </a:cubicBezTo>
                  <a:cubicBezTo>
                    <a:pt x="12124" y="9240"/>
                    <a:pt x="12135" y="9228"/>
                    <a:pt x="12148" y="9205"/>
                  </a:cubicBezTo>
                  <a:cubicBezTo>
                    <a:pt x="12159" y="9169"/>
                    <a:pt x="12182" y="9122"/>
                    <a:pt x="12206" y="9076"/>
                  </a:cubicBezTo>
                  <a:cubicBezTo>
                    <a:pt x="12218" y="9052"/>
                    <a:pt x="12229" y="9041"/>
                    <a:pt x="12229" y="9017"/>
                  </a:cubicBezTo>
                  <a:cubicBezTo>
                    <a:pt x="12265" y="8958"/>
                    <a:pt x="12288" y="8888"/>
                    <a:pt x="12312" y="8830"/>
                  </a:cubicBezTo>
                  <a:cubicBezTo>
                    <a:pt x="12335" y="8747"/>
                    <a:pt x="12359" y="8677"/>
                    <a:pt x="12370" y="8595"/>
                  </a:cubicBezTo>
                  <a:cubicBezTo>
                    <a:pt x="12382" y="8572"/>
                    <a:pt x="12382" y="8548"/>
                    <a:pt x="12393" y="8525"/>
                  </a:cubicBezTo>
                  <a:cubicBezTo>
                    <a:pt x="12406" y="8478"/>
                    <a:pt x="12417" y="8431"/>
                    <a:pt x="12417" y="8372"/>
                  </a:cubicBezTo>
                  <a:cubicBezTo>
                    <a:pt x="12429" y="8349"/>
                    <a:pt x="12429" y="8325"/>
                    <a:pt x="12440" y="8302"/>
                  </a:cubicBezTo>
                  <a:cubicBezTo>
                    <a:pt x="12440" y="8244"/>
                    <a:pt x="12453" y="8197"/>
                    <a:pt x="12453" y="8150"/>
                  </a:cubicBezTo>
                  <a:cubicBezTo>
                    <a:pt x="12464" y="8126"/>
                    <a:pt x="12464" y="8103"/>
                    <a:pt x="12464" y="8079"/>
                  </a:cubicBezTo>
                  <a:cubicBezTo>
                    <a:pt x="12476" y="7939"/>
                    <a:pt x="12476" y="7798"/>
                    <a:pt x="12476" y="7669"/>
                  </a:cubicBezTo>
                  <a:lnTo>
                    <a:pt x="12476" y="7598"/>
                  </a:lnTo>
                  <a:cubicBezTo>
                    <a:pt x="12464" y="7551"/>
                    <a:pt x="12464" y="7505"/>
                    <a:pt x="12464" y="7470"/>
                  </a:cubicBezTo>
                  <a:cubicBezTo>
                    <a:pt x="12464" y="7446"/>
                    <a:pt x="12453" y="7423"/>
                    <a:pt x="12453" y="7399"/>
                  </a:cubicBezTo>
                  <a:cubicBezTo>
                    <a:pt x="12453" y="7353"/>
                    <a:pt x="12440" y="7306"/>
                    <a:pt x="12429" y="7259"/>
                  </a:cubicBezTo>
                  <a:cubicBezTo>
                    <a:pt x="12429" y="7235"/>
                    <a:pt x="12429" y="7223"/>
                    <a:pt x="12417" y="7200"/>
                  </a:cubicBezTo>
                  <a:cubicBezTo>
                    <a:pt x="12393" y="7071"/>
                    <a:pt x="12359" y="6954"/>
                    <a:pt x="12323" y="6837"/>
                  </a:cubicBezTo>
                  <a:cubicBezTo>
                    <a:pt x="12312" y="6813"/>
                    <a:pt x="12312" y="6801"/>
                    <a:pt x="12300" y="6778"/>
                  </a:cubicBezTo>
                  <a:cubicBezTo>
                    <a:pt x="12288" y="6743"/>
                    <a:pt x="12265" y="6696"/>
                    <a:pt x="12253" y="6660"/>
                  </a:cubicBezTo>
                  <a:cubicBezTo>
                    <a:pt x="12241" y="6637"/>
                    <a:pt x="12229" y="6626"/>
                    <a:pt x="12229" y="6602"/>
                  </a:cubicBezTo>
                  <a:cubicBezTo>
                    <a:pt x="12206" y="6567"/>
                    <a:pt x="12195" y="6520"/>
                    <a:pt x="12171" y="6485"/>
                  </a:cubicBezTo>
                  <a:cubicBezTo>
                    <a:pt x="12159" y="6462"/>
                    <a:pt x="12148" y="6449"/>
                    <a:pt x="12148" y="6438"/>
                  </a:cubicBezTo>
                  <a:cubicBezTo>
                    <a:pt x="12089" y="6321"/>
                    <a:pt x="12018" y="6215"/>
                    <a:pt x="11948" y="6121"/>
                  </a:cubicBezTo>
                  <a:cubicBezTo>
                    <a:pt x="11937" y="6110"/>
                    <a:pt x="11924" y="6086"/>
                    <a:pt x="11913" y="6074"/>
                  </a:cubicBezTo>
                  <a:lnTo>
                    <a:pt x="11843" y="5969"/>
                  </a:lnTo>
                  <a:cubicBezTo>
                    <a:pt x="11819" y="5957"/>
                    <a:pt x="11807" y="5946"/>
                    <a:pt x="11796" y="5922"/>
                  </a:cubicBezTo>
                  <a:cubicBezTo>
                    <a:pt x="11773" y="5887"/>
                    <a:pt x="11737" y="5863"/>
                    <a:pt x="11713" y="5828"/>
                  </a:cubicBezTo>
                  <a:cubicBezTo>
                    <a:pt x="11702" y="5816"/>
                    <a:pt x="11690" y="5793"/>
                    <a:pt x="11679" y="5782"/>
                  </a:cubicBezTo>
                  <a:cubicBezTo>
                    <a:pt x="11491" y="5594"/>
                    <a:pt x="11291" y="5430"/>
                    <a:pt x="11069" y="5277"/>
                  </a:cubicBezTo>
                  <a:cubicBezTo>
                    <a:pt x="11362" y="4714"/>
                    <a:pt x="11632" y="4140"/>
                    <a:pt x="11937" y="3577"/>
                  </a:cubicBezTo>
                  <a:cubicBezTo>
                    <a:pt x="11960" y="3589"/>
                    <a:pt x="11995" y="3601"/>
                    <a:pt x="12018" y="3601"/>
                  </a:cubicBezTo>
                  <a:cubicBezTo>
                    <a:pt x="12089" y="3612"/>
                    <a:pt x="12148" y="3624"/>
                    <a:pt x="12218" y="3636"/>
                  </a:cubicBezTo>
                  <a:cubicBezTo>
                    <a:pt x="12241" y="3636"/>
                    <a:pt x="12253" y="3648"/>
                    <a:pt x="12276" y="3648"/>
                  </a:cubicBezTo>
                  <a:cubicBezTo>
                    <a:pt x="12323" y="3648"/>
                    <a:pt x="12382" y="3659"/>
                    <a:pt x="12429" y="3659"/>
                  </a:cubicBezTo>
                  <a:lnTo>
                    <a:pt x="12698" y="3659"/>
                  </a:lnTo>
                  <a:cubicBezTo>
                    <a:pt x="12757" y="3659"/>
                    <a:pt x="12828" y="3648"/>
                    <a:pt x="12886" y="3636"/>
                  </a:cubicBezTo>
                  <a:cubicBezTo>
                    <a:pt x="12909" y="3636"/>
                    <a:pt x="12933" y="3636"/>
                    <a:pt x="12945" y="3624"/>
                  </a:cubicBezTo>
                  <a:cubicBezTo>
                    <a:pt x="12992" y="3624"/>
                    <a:pt x="13050" y="3612"/>
                    <a:pt x="13097" y="3589"/>
                  </a:cubicBezTo>
                  <a:cubicBezTo>
                    <a:pt x="13109" y="3589"/>
                    <a:pt x="13133" y="3589"/>
                    <a:pt x="13156" y="3577"/>
                  </a:cubicBezTo>
                  <a:cubicBezTo>
                    <a:pt x="13214" y="3565"/>
                    <a:pt x="13273" y="3542"/>
                    <a:pt x="13344" y="3518"/>
                  </a:cubicBezTo>
                  <a:lnTo>
                    <a:pt x="13344" y="3507"/>
                  </a:lnTo>
                  <a:cubicBezTo>
                    <a:pt x="13402" y="3484"/>
                    <a:pt x="13461" y="3460"/>
                    <a:pt x="13519" y="3424"/>
                  </a:cubicBezTo>
                  <a:cubicBezTo>
                    <a:pt x="13531" y="3413"/>
                    <a:pt x="13555" y="3401"/>
                    <a:pt x="13566" y="3390"/>
                  </a:cubicBezTo>
                  <a:cubicBezTo>
                    <a:pt x="13613" y="3366"/>
                    <a:pt x="13648" y="3343"/>
                    <a:pt x="13695" y="3307"/>
                  </a:cubicBezTo>
                  <a:cubicBezTo>
                    <a:pt x="13707" y="3296"/>
                    <a:pt x="13719" y="3284"/>
                    <a:pt x="13742" y="3273"/>
                  </a:cubicBezTo>
                  <a:cubicBezTo>
                    <a:pt x="13789" y="3237"/>
                    <a:pt x="13847" y="3190"/>
                    <a:pt x="13894" y="3143"/>
                  </a:cubicBezTo>
                  <a:lnTo>
                    <a:pt x="13894" y="3132"/>
                  </a:lnTo>
                  <a:cubicBezTo>
                    <a:pt x="13941" y="3085"/>
                    <a:pt x="13988" y="3038"/>
                    <a:pt x="14024" y="2979"/>
                  </a:cubicBezTo>
                  <a:cubicBezTo>
                    <a:pt x="14047" y="2955"/>
                    <a:pt x="14058" y="2944"/>
                    <a:pt x="14070" y="2921"/>
                  </a:cubicBezTo>
                  <a:cubicBezTo>
                    <a:pt x="14094" y="2885"/>
                    <a:pt x="14129" y="2838"/>
                    <a:pt x="14152" y="2791"/>
                  </a:cubicBezTo>
                  <a:cubicBezTo>
                    <a:pt x="14164" y="2768"/>
                    <a:pt x="14176" y="2744"/>
                    <a:pt x="14188" y="2733"/>
                  </a:cubicBezTo>
                  <a:cubicBezTo>
                    <a:pt x="14222" y="2663"/>
                    <a:pt x="14246" y="2593"/>
                    <a:pt x="14282" y="2522"/>
                  </a:cubicBezTo>
                  <a:cubicBezTo>
                    <a:pt x="14305" y="2452"/>
                    <a:pt x="14316" y="2381"/>
                    <a:pt x="14328" y="2311"/>
                  </a:cubicBezTo>
                  <a:cubicBezTo>
                    <a:pt x="14328" y="2299"/>
                    <a:pt x="14340" y="2288"/>
                    <a:pt x="14340" y="2275"/>
                  </a:cubicBezTo>
                  <a:cubicBezTo>
                    <a:pt x="14352" y="2205"/>
                    <a:pt x="14363" y="2147"/>
                    <a:pt x="14363" y="2088"/>
                  </a:cubicBezTo>
                  <a:lnTo>
                    <a:pt x="14363" y="2053"/>
                  </a:lnTo>
                  <a:cubicBezTo>
                    <a:pt x="14375" y="1994"/>
                    <a:pt x="14375" y="1947"/>
                    <a:pt x="14375" y="1889"/>
                  </a:cubicBezTo>
                  <a:lnTo>
                    <a:pt x="14375" y="1866"/>
                  </a:lnTo>
                  <a:cubicBezTo>
                    <a:pt x="14375" y="1807"/>
                    <a:pt x="14363" y="1748"/>
                    <a:pt x="14363" y="1689"/>
                  </a:cubicBezTo>
                  <a:cubicBezTo>
                    <a:pt x="14352" y="1678"/>
                    <a:pt x="14352" y="1666"/>
                    <a:pt x="14352" y="1655"/>
                  </a:cubicBezTo>
                  <a:cubicBezTo>
                    <a:pt x="14340" y="1595"/>
                    <a:pt x="14328" y="1537"/>
                    <a:pt x="14316" y="1490"/>
                  </a:cubicBezTo>
                  <a:lnTo>
                    <a:pt x="14316" y="1478"/>
                  </a:lnTo>
                  <a:cubicBezTo>
                    <a:pt x="14305" y="1431"/>
                    <a:pt x="14282" y="1373"/>
                    <a:pt x="14258" y="1326"/>
                  </a:cubicBezTo>
                  <a:cubicBezTo>
                    <a:pt x="14258" y="1314"/>
                    <a:pt x="14258" y="1303"/>
                    <a:pt x="14246" y="1291"/>
                  </a:cubicBezTo>
                  <a:cubicBezTo>
                    <a:pt x="14235" y="1244"/>
                    <a:pt x="14211" y="1197"/>
                    <a:pt x="14176" y="1150"/>
                  </a:cubicBezTo>
                  <a:cubicBezTo>
                    <a:pt x="14176" y="1139"/>
                    <a:pt x="14176" y="1139"/>
                    <a:pt x="14164" y="1127"/>
                  </a:cubicBezTo>
                  <a:cubicBezTo>
                    <a:pt x="14141" y="1080"/>
                    <a:pt x="14117" y="1045"/>
                    <a:pt x="14094" y="998"/>
                  </a:cubicBezTo>
                  <a:cubicBezTo>
                    <a:pt x="14082" y="998"/>
                    <a:pt x="14082" y="986"/>
                    <a:pt x="14070" y="975"/>
                  </a:cubicBezTo>
                  <a:cubicBezTo>
                    <a:pt x="14047" y="939"/>
                    <a:pt x="14011" y="892"/>
                    <a:pt x="13977" y="857"/>
                  </a:cubicBezTo>
                  <a:cubicBezTo>
                    <a:pt x="13977" y="845"/>
                    <a:pt x="13964" y="834"/>
                    <a:pt x="13953" y="822"/>
                  </a:cubicBezTo>
                  <a:lnTo>
                    <a:pt x="13847" y="717"/>
                  </a:lnTo>
                  <a:cubicBezTo>
                    <a:pt x="13766" y="634"/>
                    <a:pt x="13672" y="564"/>
                    <a:pt x="13578" y="506"/>
                  </a:cubicBezTo>
                  <a:cubicBezTo>
                    <a:pt x="13191" y="189"/>
                    <a:pt x="12675" y="1"/>
                    <a:pt x="12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4"/>
          <p:cNvGrpSpPr/>
          <p:nvPr/>
        </p:nvGrpSpPr>
        <p:grpSpPr>
          <a:xfrm rot="10800000">
            <a:off x="811408" y="159639"/>
            <a:ext cx="184985" cy="212691"/>
            <a:chOff x="2189450" y="2335450"/>
            <a:chExt cx="251475" cy="289100"/>
          </a:xfrm>
        </p:grpSpPr>
        <p:sp>
          <p:nvSpPr>
            <p:cNvPr id="161" name="Google Shape;161;p4"/>
            <p:cNvSpPr/>
            <p:nvPr/>
          </p:nvSpPr>
          <p:spPr>
            <a:xfrm>
              <a:off x="2231500" y="2545625"/>
              <a:ext cx="101625" cy="78925"/>
            </a:xfrm>
            <a:custGeom>
              <a:avLst/>
              <a:gdLst/>
              <a:ahLst/>
              <a:cxnLst/>
              <a:rect l="l" t="t" r="r" b="b"/>
              <a:pathLst>
                <a:path w="4065" h="3157" extrusionOk="0">
                  <a:moveTo>
                    <a:pt x="2032" y="0"/>
                  </a:moveTo>
                  <a:cubicBezTo>
                    <a:pt x="1" y="0"/>
                    <a:pt x="1" y="3157"/>
                    <a:pt x="2032" y="3157"/>
                  </a:cubicBezTo>
                  <a:cubicBezTo>
                    <a:pt x="4065" y="3157"/>
                    <a:pt x="4065" y="0"/>
                    <a:pt x="2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189450" y="2335450"/>
              <a:ext cx="101625" cy="78950"/>
            </a:xfrm>
            <a:custGeom>
              <a:avLst/>
              <a:gdLst/>
              <a:ahLst/>
              <a:cxnLst/>
              <a:rect l="l" t="t" r="r" b="b"/>
              <a:pathLst>
                <a:path w="4065" h="3158" extrusionOk="0">
                  <a:moveTo>
                    <a:pt x="2033" y="1"/>
                  </a:moveTo>
                  <a:cubicBezTo>
                    <a:pt x="1" y="1"/>
                    <a:pt x="1" y="3157"/>
                    <a:pt x="2033" y="3157"/>
                  </a:cubicBezTo>
                  <a:cubicBezTo>
                    <a:pt x="4065" y="3157"/>
                    <a:pt x="4065" y="1"/>
                    <a:pt x="2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344175" y="2388250"/>
              <a:ext cx="96750" cy="89125"/>
            </a:xfrm>
            <a:custGeom>
              <a:avLst/>
              <a:gdLst/>
              <a:ahLst/>
              <a:cxnLst/>
              <a:rect l="l" t="t" r="r" b="b"/>
              <a:pathLst>
                <a:path w="3870" h="3565" extrusionOk="0">
                  <a:moveTo>
                    <a:pt x="2147" y="1"/>
                  </a:moveTo>
                  <a:cubicBezTo>
                    <a:pt x="1742" y="1"/>
                    <a:pt x="1337" y="153"/>
                    <a:pt x="1032" y="457"/>
                  </a:cubicBezTo>
                  <a:cubicBezTo>
                    <a:pt x="888" y="591"/>
                    <a:pt x="754" y="736"/>
                    <a:pt x="610" y="880"/>
                  </a:cubicBezTo>
                  <a:cubicBezTo>
                    <a:pt x="1" y="1478"/>
                    <a:pt x="1" y="2499"/>
                    <a:pt x="610" y="3108"/>
                  </a:cubicBezTo>
                  <a:cubicBezTo>
                    <a:pt x="914" y="3412"/>
                    <a:pt x="1321" y="3564"/>
                    <a:pt x="1728" y="3564"/>
                  </a:cubicBezTo>
                  <a:cubicBezTo>
                    <a:pt x="2134" y="3564"/>
                    <a:pt x="2539" y="3412"/>
                    <a:pt x="2838" y="3108"/>
                  </a:cubicBezTo>
                  <a:cubicBezTo>
                    <a:pt x="2982" y="2964"/>
                    <a:pt x="3127" y="2829"/>
                    <a:pt x="3260" y="2685"/>
                  </a:cubicBezTo>
                  <a:cubicBezTo>
                    <a:pt x="3869" y="2077"/>
                    <a:pt x="3869" y="1066"/>
                    <a:pt x="3260" y="457"/>
                  </a:cubicBezTo>
                  <a:cubicBezTo>
                    <a:pt x="2956" y="153"/>
                    <a:pt x="255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7703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92" name="Google Shape;292;p8"/>
          <p:cNvGrpSpPr/>
          <p:nvPr/>
        </p:nvGrpSpPr>
        <p:grpSpPr>
          <a:xfrm flipH="1">
            <a:off x="7570777" y="-989449"/>
            <a:ext cx="6493094" cy="6372526"/>
            <a:chOff x="-5101468" y="-829074"/>
            <a:chExt cx="6493094" cy="6372526"/>
          </a:xfrm>
        </p:grpSpPr>
        <p:sp>
          <p:nvSpPr>
            <p:cNvPr id="293" name="Google Shape;293;p8"/>
            <p:cNvSpPr/>
            <p:nvPr/>
          </p:nvSpPr>
          <p:spPr>
            <a:xfrm rot="5400000">
              <a:off x="-5041183" y="-8893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" name="Google Shape;294;p8"/>
            <p:cNvGrpSpPr/>
            <p:nvPr/>
          </p:nvGrpSpPr>
          <p:grpSpPr>
            <a:xfrm rot="-5400000" flipH="1">
              <a:off x="-218007" y="3904809"/>
              <a:ext cx="1337234" cy="899547"/>
              <a:chOff x="5898017" y="1162960"/>
              <a:chExt cx="1695492" cy="1140544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5" name="Google Shape;305;p8"/>
          <p:cNvGrpSpPr/>
          <p:nvPr/>
        </p:nvGrpSpPr>
        <p:grpSpPr>
          <a:xfrm flipH="1">
            <a:off x="-732339" y="-5450658"/>
            <a:ext cx="6372526" cy="6493094"/>
            <a:chOff x="3322217" y="-5290283"/>
            <a:chExt cx="6372526" cy="6493094"/>
          </a:xfrm>
        </p:grpSpPr>
        <p:sp>
          <p:nvSpPr>
            <p:cNvPr id="306" name="Google Shape;306;p8"/>
            <p:cNvSpPr/>
            <p:nvPr/>
          </p:nvSpPr>
          <p:spPr>
            <a:xfrm rot="10800000" flipH="1">
              <a:off x="3322217" y="-5290283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" name="Google Shape;307;p8"/>
            <p:cNvGrpSpPr/>
            <p:nvPr/>
          </p:nvGrpSpPr>
          <p:grpSpPr>
            <a:xfrm>
              <a:off x="7837255" y="-568979"/>
              <a:ext cx="1437133" cy="1280547"/>
              <a:chOff x="5898017" y="679887"/>
              <a:chExt cx="1822155" cy="1623617"/>
            </a:xfrm>
          </p:grpSpPr>
          <p:sp>
            <p:nvSpPr>
              <p:cNvPr id="308" name="Google Shape;308;p8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8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8" name="Google Shape;318;p8"/>
          <p:cNvGrpSpPr/>
          <p:nvPr/>
        </p:nvGrpSpPr>
        <p:grpSpPr>
          <a:xfrm flipH="1">
            <a:off x="-1916868" y="3696948"/>
            <a:ext cx="3898111" cy="3971863"/>
            <a:chOff x="6981160" y="3857323"/>
            <a:chExt cx="3898111" cy="3971863"/>
          </a:xfrm>
        </p:grpSpPr>
        <p:sp>
          <p:nvSpPr>
            <p:cNvPr id="319" name="Google Shape;319;p8"/>
            <p:cNvSpPr/>
            <p:nvPr/>
          </p:nvSpPr>
          <p:spPr>
            <a:xfrm flipH="1">
              <a:off x="6981160" y="3857323"/>
              <a:ext cx="3898111" cy="3971863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" name="Google Shape;320;p8"/>
            <p:cNvGrpSpPr/>
            <p:nvPr/>
          </p:nvGrpSpPr>
          <p:grpSpPr>
            <a:xfrm rot="10800000">
              <a:off x="7238697" y="4157927"/>
              <a:ext cx="879007" cy="783233"/>
              <a:chOff x="5898017" y="679887"/>
              <a:chExt cx="1822155" cy="1623617"/>
            </a:xfrm>
          </p:grpSpPr>
          <p:sp>
            <p:nvSpPr>
              <p:cNvPr id="321" name="Google Shape;321;p8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1" name="Google Shape;331;p8"/>
          <p:cNvSpPr/>
          <p:nvPr/>
        </p:nvSpPr>
        <p:spPr>
          <a:xfrm>
            <a:off x="7144276" y="-290401"/>
            <a:ext cx="961042" cy="920413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8"/>
          <p:cNvGrpSpPr/>
          <p:nvPr/>
        </p:nvGrpSpPr>
        <p:grpSpPr>
          <a:xfrm rot="10800000">
            <a:off x="1233376" y="477284"/>
            <a:ext cx="810251" cy="571057"/>
            <a:chOff x="2458950" y="370151"/>
            <a:chExt cx="697050" cy="491274"/>
          </a:xfrm>
        </p:grpSpPr>
        <p:sp>
          <p:nvSpPr>
            <p:cNvPr id="333" name="Google Shape;333;p8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8"/>
          <p:cNvGrpSpPr/>
          <p:nvPr/>
        </p:nvGrpSpPr>
        <p:grpSpPr>
          <a:xfrm rot="5400000">
            <a:off x="8018876" y="486909"/>
            <a:ext cx="810251" cy="571057"/>
            <a:chOff x="2458950" y="370151"/>
            <a:chExt cx="697050" cy="491274"/>
          </a:xfrm>
        </p:grpSpPr>
        <p:sp>
          <p:nvSpPr>
            <p:cNvPr id="341" name="Google Shape;341;p8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9"/>
          <p:cNvSpPr txBox="1">
            <a:spLocks noGrp="1"/>
          </p:cNvSpPr>
          <p:nvPr>
            <p:ph type="title"/>
          </p:nvPr>
        </p:nvSpPr>
        <p:spPr>
          <a:xfrm>
            <a:off x="4174450" y="578175"/>
            <a:ext cx="424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0" name="Google Shape;350;p9"/>
          <p:cNvSpPr txBox="1">
            <a:spLocks noGrp="1"/>
          </p:cNvSpPr>
          <p:nvPr>
            <p:ph type="subTitle" idx="1"/>
          </p:nvPr>
        </p:nvSpPr>
        <p:spPr>
          <a:xfrm>
            <a:off x="5253775" y="1507650"/>
            <a:ext cx="31704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1" name="Google Shape;351;p9"/>
          <p:cNvGrpSpPr/>
          <p:nvPr/>
        </p:nvGrpSpPr>
        <p:grpSpPr>
          <a:xfrm>
            <a:off x="-1865543" y="-676674"/>
            <a:ext cx="10740718" cy="6535751"/>
            <a:chOff x="-1865543" y="-676674"/>
            <a:chExt cx="10740718" cy="6535751"/>
          </a:xfrm>
        </p:grpSpPr>
        <p:sp>
          <p:nvSpPr>
            <p:cNvPr id="352" name="Google Shape;352;p9"/>
            <p:cNvSpPr/>
            <p:nvPr/>
          </p:nvSpPr>
          <p:spPr>
            <a:xfrm rot="5400000">
              <a:off x="-1805258" y="-7369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5455457" y="4057589"/>
              <a:ext cx="2010681" cy="1801488"/>
            </a:xfrm>
            <a:custGeom>
              <a:avLst/>
              <a:gdLst/>
              <a:ahLst/>
              <a:cxnLst/>
              <a:rect l="l" t="t" r="r" b="b"/>
              <a:pathLst>
                <a:path w="18583" h="16650" extrusionOk="0">
                  <a:moveTo>
                    <a:pt x="8583" y="411"/>
                  </a:moveTo>
                  <a:cubicBezTo>
                    <a:pt x="9474" y="411"/>
                    <a:pt x="10201" y="1068"/>
                    <a:pt x="10763" y="1889"/>
                  </a:cubicBezTo>
                  <a:cubicBezTo>
                    <a:pt x="9860" y="2264"/>
                    <a:pt x="9005" y="2814"/>
                    <a:pt x="8312" y="3296"/>
                  </a:cubicBezTo>
                  <a:cubicBezTo>
                    <a:pt x="8067" y="3460"/>
                    <a:pt x="7820" y="3647"/>
                    <a:pt x="7586" y="3823"/>
                  </a:cubicBezTo>
                  <a:cubicBezTo>
                    <a:pt x="6952" y="3741"/>
                    <a:pt x="6308" y="3682"/>
                    <a:pt x="5663" y="3671"/>
                  </a:cubicBezTo>
                  <a:cubicBezTo>
                    <a:pt x="5897" y="2405"/>
                    <a:pt x="6449" y="1243"/>
                    <a:pt x="7668" y="634"/>
                  </a:cubicBezTo>
                  <a:cubicBezTo>
                    <a:pt x="7996" y="482"/>
                    <a:pt x="8301" y="411"/>
                    <a:pt x="8583" y="411"/>
                  </a:cubicBezTo>
                  <a:close/>
                  <a:moveTo>
                    <a:pt x="11032" y="2311"/>
                  </a:moveTo>
                  <a:cubicBezTo>
                    <a:pt x="11384" y="2897"/>
                    <a:pt x="11654" y="3518"/>
                    <a:pt x="11842" y="4022"/>
                  </a:cubicBezTo>
                  <a:cubicBezTo>
                    <a:pt x="11947" y="4280"/>
                    <a:pt x="12029" y="4550"/>
                    <a:pt x="12123" y="4820"/>
                  </a:cubicBezTo>
                  <a:cubicBezTo>
                    <a:pt x="10998" y="4456"/>
                    <a:pt x="9837" y="4198"/>
                    <a:pt x="8711" y="3999"/>
                  </a:cubicBezTo>
                  <a:cubicBezTo>
                    <a:pt x="8559" y="3976"/>
                    <a:pt x="8395" y="3940"/>
                    <a:pt x="8242" y="3916"/>
                  </a:cubicBezTo>
                  <a:lnTo>
                    <a:pt x="8735" y="3565"/>
                  </a:lnTo>
                  <a:cubicBezTo>
                    <a:pt x="9427" y="3096"/>
                    <a:pt x="10212" y="2627"/>
                    <a:pt x="11032" y="2311"/>
                  </a:cubicBezTo>
                  <a:close/>
                  <a:moveTo>
                    <a:pt x="5980" y="4187"/>
                  </a:moveTo>
                  <a:cubicBezTo>
                    <a:pt x="6332" y="4198"/>
                    <a:pt x="6683" y="4210"/>
                    <a:pt x="7058" y="4245"/>
                  </a:cubicBezTo>
                  <a:cubicBezTo>
                    <a:pt x="6507" y="4690"/>
                    <a:pt x="5968" y="5183"/>
                    <a:pt x="5475" y="5711"/>
                  </a:cubicBezTo>
                  <a:cubicBezTo>
                    <a:pt x="5487" y="5218"/>
                    <a:pt x="5511" y="4690"/>
                    <a:pt x="5581" y="4187"/>
                  </a:cubicBezTo>
                  <a:close/>
                  <a:moveTo>
                    <a:pt x="12616" y="1947"/>
                  </a:moveTo>
                  <a:cubicBezTo>
                    <a:pt x="12674" y="2592"/>
                    <a:pt x="13284" y="3202"/>
                    <a:pt x="13952" y="3202"/>
                  </a:cubicBezTo>
                  <a:cubicBezTo>
                    <a:pt x="14175" y="3202"/>
                    <a:pt x="14398" y="3131"/>
                    <a:pt x="14620" y="2979"/>
                  </a:cubicBezTo>
                  <a:cubicBezTo>
                    <a:pt x="14737" y="2885"/>
                    <a:pt x="14831" y="2780"/>
                    <a:pt x="14901" y="2662"/>
                  </a:cubicBezTo>
                  <a:cubicBezTo>
                    <a:pt x="15852" y="3530"/>
                    <a:pt x="15523" y="4914"/>
                    <a:pt x="14961" y="6074"/>
                  </a:cubicBezTo>
                  <a:cubicBezTo>
                    <a:pt x="14245" y="5652"/>
                    <a:pt x="13483" y="5300"/>
                    <a:pt x="12686" y="5007"/>
                  </a:cubicBezTo>
                  <a:cubicBezTo>
                    <a:pt x="12416" y="4010"/>
                    <a:pt x="12041" y="3014"/>
                    <a:pt x="11514" y="2147"/>
                  </a:cubicBezTo>
                  <a:cubicBezTo>
                    <a:pt x="11877" y="2041"/>
                    <a:pt x="12252" y="1970"/>
                    <a:pt x="12616" y="1947"/>
                  </a:cubicBezTo>
                  <a:close/>
                  <a:moveTo>
                    <a:pt x="12827" y="5534"/>
                  </a:moveTo>
                  <a:lnTo>
                    <a:pt x="12827" y="5534"/>
                  </a:lnTo>
                  <a:cubicBezTo>
                    <a:pt x="13495" y="5805"/>
                    <a:pt x="14140" y="6121"/>
                    <a:pt x="14750" y="6485"/>
                  </a:cubicBezTo>
                  <a:cubicBezTo>
                    <a:pt x="14620" y="6707"/>
                    <a:pt x="14492" y="6918"/>
                    <a:pt x="14374" y="7105"/>
                  </a:cubicBezTo>
                  <a:cubicBezTo>
                    <a:pt x="14057" y="7574"/>
                    <a:pt x="13718" y="8032"/>
                    <a:pt x="13354" y="8466"/>
                  </a:cubicBezTo>
                  <a:cubicBezTo>
                    <a:pt x="13296" y="8009"/>
                    <a:pt x="13225" y="7551"/>
                    <a:pt x="13155" y="7105"/>
                  </a:cubicBezTo>
                  <a:cubicBezTo>
                    <a:pt x="13061" y="6602"/>
                    <a:pt x="12955" y="6074"/>
                    <a:pt x="12827" y="5534"/>
                  </a:cubicBezTo>
                  <a:close/>
                  <a:moveTo>
                    <a:pt x="5077" y="4198"/>
                  </a:moveTo>
                  <a:lnTo>
                    <a:pt x="5077" y="4198"/>
                  </a:lnTo>
                  <a:cubicBezTo>
                    <a:pt x="4995" y="4878"/>
                    <a:pt x="4983" y="5581"/>
                    <a:pt x="5006" y="6238"/>
                  </a:cubicBezTo>
                  <a:cubicBezTo>
                    <a:pt x="4198" y="7188"/>
                    <a:pt x="3529" y="8231"/>
                    <a:pt x="3083" y="9345"/>
                  </a:cubicBezTo>
                  <a:cubicBezTo>
                    <a:pt x="2169" y="8700"/>
                    <a:pt x="1454" y="7845"/>
                    <a:pt x="1290" y="6660"/>
                  </a:cubicBezTo>
                  <a:cubicBezTo>
                    <a:pt x="1278" y="6543"/>
                    <a:pt x="1267" y="6414"/>
                    <a:pt x="1267" y="6308"/>
                  </a:cubicBezTo>
                  <a:lnTo>
                    <a:pt x="1267" y="6308"/>
                  </a:lnTo>
                  <a:cubicBezTo>
                    <a:pt x="1372" y="6332"/>
                    <a:pt x="1489" y="6355"/>
                    <a:pt x="1595" y="6355"/>
                  </a:cubicBezTo>
                  <a:cubicBezTo>
                    <a:pt x="1817" y="6355"/>
                    <a:pt x="2040" y="6285"/>
                    <a:pt x="2251" y="6133"/>
                  </a:cubicBezTo>
                  <a:cubicBezTo>
                    <a:pt x="2767" y="5722"/>
                    <a:pt x="2814" y="5125"/>
                    <a:pt x="2603" y="4656"/>
                  </a:cubicBezTo>
                  <a:cubicBezTo>
                    <a:pt x="3354" y="4339"/>
                    <a:pt x="4279" y="4234"/>
                    <a:pt x="5077" y="4198"/>
                  </a:cubicBezTo>
                  <a:close/>
                  <a:moveTo>
                    <a:pt x="5030" y="6941"/>
                  </a:moveTo>
                  <a:cubicBezTo>
                    <a:pt x="5042" y="7024"/>
                    <a:pt x="5042" y="7118"/>
                    <a:pt x="5053" y="7211"/>
                  </a:cubicBezTo>
                  <a:cubicBezTo>
                    <a:pt x="5123" y="8314"/>
                    <a:pt x="5276" y="9450"/>
                    <a:pt x="5546" y="10576"/>
                  </a:cubicBezTo>
                  <a:cubicBezTo>
                    <a:pt x="4854" y="10318"/>
                    <a:pt x="4139" y="10002"/>
                    <a:pt x="3482" y="9603"/>
                  </a:cubicBezTo>
                  <a:cubicBezTo>
                    <a:pt x="3565" y="9392"/>
                    <a:pt x="3658" y="9181"/>
                    <a:pt x="3752" y="8981"/>
                  </a:cubicBezTo>
                  <a:cubicBezTo>
                    <a:pt x="4092" y="8267"/>
                    <a:pt x="4526" y="7574"/>
                    <a:pt x="5030" y="6941"/>
                  </a:cubicBezTo>
                  <a:close/>
                  <a:moveTo>
                    <a:pt x="15172" y="6754"/>
                  </a:moveTo>
                  <a:cubicBezTo>
                    <a:pt x="15230" y="6789"/>
                    <a:pt x="15289" y="6836"/>
                    <a:pt x="15359" y="6871"/>
                  </a:cubicBezTo>
                  <a:cubicBezTo>
                    <a:pt x="15805" y="7199"/>
                    <a:pt x="16261" y="7551"/>
                    <a:pt x="16519" y="7997"/>
                  </a:cubicBezTo>
                  <a:cubicBezTo>
                    <a:pt x="16321" y="8067"/>
                    <a:pt x="16097" y="8196"/>
                    <a:pt x="15898" y="8419"/>
                  </a:cubicBezTo>
                  <a:cubicBezTo>
                    <a:pt x="15370" y="9005"/>
                    <a:pt x="15675" y="9814"/>
                    <a:pt x="16250" y="10224"/>
                  </a:cubicBezTo>
                  <a:cubicBezTo>
                    <a:pt x="16215" y="10271"/>
                    <a:pt x="16168" y="10318"/>
                    <a:pt x="16133" y="10365"/>
                  </a:cubicBezTo>
                  <a:cubicBezTo>
                    <a:pt x="15500" y="11139"/>
                    <a:pt x="14445" y="11467"/>
                    <a:pt x="13495" y="11631"/>
                  </a:cubicBezTo>
                  <a:cubicBezTo>
                    <a:pt x="13541" y="10799"/>
                    <a:pt x="13507" y="9943"/>
                    <a:pt x="13424" y="9111"/>
                  </a:cubicBezTo>
                  <a:cubicBezTo>
                    <a:pt x="14081" y="8384"/>
                    <a:pt x="14703" y="7598"/>
                    <a:pt x="15172" y="6754"/>
                  </a:cubicBezTo>
                  <a:close/>
                  <a:moveTo>
                    <a:pt x="7738" y="4304"/>
                  </a:moveTo>
                  <a:cubicBezTo>
                    <a:pt x="9250" y="4468"/>
                    <a:pt x="10810" y="4796"/>
                    <a:pt x="12275" y="5323"/>
                  </a:cubicBezTo>
                  <a:cubicBezTo>
                    <a:pt x="12604" y="6508"/>
                    <a:pt x="12815" y="7727"/>
                    <a:pt x="12932" y="8947"/>
                  </a:cubicBezTo>
                  <a:cubicBezTo>
                    <a:pt x="12275" y="9650"/>
                    <a:pt x="11572" y="10307"/>
                    <a:pt x="10834" y="10916"/>
                  </a:cubicBezTo>
                  <a:cubicBezTo>
                    <a:pt x="10517" y="11174"/>
                    <a:pt x="10188" y="11432"/>
                    <a:pt x="9860" y="11678"/>
                  </a:cubicBezTo>
                  <a:cubicBezTo>
                    <a:pt x="8559" y="11514"/>
                    <a:pt x="7269" y="11174"/>
                    <a:pt x="6061" y="10763"/>
                  </a:cubicBezTo>
                  <a:cubicBezTo>
                    <a:pt x="5686" y="9333"/>
                    <a:pt x="5511" y="7845"/>
                    <a:pt x="5487" y="6402"/>
                  </a:cubicBezTo>
                  <a:cubicBezTo>
                    <a:pt x="6167" y="5628"/>
                    <a:pt x="6929" y="4925"/>
                    <a:pt x="7738" y="4304"/>
                  </a:cubicBezTo>
                  <a:close/>
                  <a:moveTo>
                    <a:pt x="12979" y="9568"/>
                  </a:moveTo>
                  <a:cubicBezTo>
                    <a:pt x="13038" y="10271"/>
                    <a:pt x="13049" y="10987"/>
                    <a:pt x="13014" y="11701"/>
                  </a:cubicBezTo>
                  <a:cubicBezTo>
                    <a:pt x="12533" y="11760"/>
                    <a:pt x="12064" y="11795"/>
                    <a:pt x="11584" y="11795"/>
                  </a:cubicBezTo>
                  <a:cubicBezTo>
                    <a:pt x="11232" y="11795"/>
                    <a:pt x="10892" y="11784"/>
                    <a:pt x="10552" y="11748"/>
                  </a:cubicBezTo>
                  <a:cubicBezTo>
                    <a:pt x="11150" y="11279"/>
                    <a:pt x="11736" y="10776"/>
                    <a:pt x="12275" y="10271"/>
                  </a:cubicBezTo>
                  <a:cubicBezTo>
                    <a:pt x="12510" y="10049"/>
                    <a:pt x="12744" y="9814"/>
                    <a:pt x="12979" y="9568"/>
                  </a:cubicBezTo>
                  <a:close/>
                  <a:moveTo>
                    <a:pt x="6226" y="11315"/>
                  </a:moveTo>
                  <a:lnTo>
                    <a:pt x="6226" y="11315"/>
                  </a:lnTo>
                  <a:cubicBezTo>
                    <a:pt x="6577" y="11420"/>
                    <a:pt x="6918" y="11526"/>
                    <a:pt x="7246" y="11608"/>
                  </a:cubicBezTo>
                  <a:cubicBezTo>
                    <a:pt x="7903" y="11795"/>
                    <a:pt x="8606" y="11948"/>
                    <a:pt x="9309" y="12065"/>
                  </a:cubicBezTo>
                  <a:cubicBezTo>
                    <a:pt x="8583" y="12546"/>
                    <a:pt x="7820" y="12968"/>
                    <a:pt x="7012" y="13285"/>
                  </a:cubicBezTo>
                  <a:cubicBezTo>
                    <a:pt x="6694" y="12652"/>
                    <a:pt x="6437" y="11995"/>
                    <a:pt x="6226" y="11315"/>
                  </a:cubicBezTo>
                  <a:close/>
                  <a:moveTo>
                    <a:pt x="3318" y="10083"/>
                  </a:moveTo>
                  <a:cubicBezTo>
                    <a:pt x="4057" y="10529"/>
                    <a:pt x="4878" y="10869"/>
                    <a:pt x="5686" y="11139"/>
                  </a:cubicBezTo>
                  <a:cubicBezTo>
                    <a:pt x="5909" y="11936"/>
                    <a:pt x="6202" y="12710"/>
                    <a:pt x="6566" y="13437"/>
                  </a:cubicBezTo>
                  <a:cubicBezTo>
                    <a:pt x="6554" y="13449"/>
                    <a:pt x="6543" y="13449"/>
                    <a:pt x="6519" y="13449"/>
                  </a:cubicBezTo>
                  <a:cubicBezTo>
                    <a:pt x="6061" y="13589"/>
                    <a:pt x="5605" y="13718"/>
                    <a:pt x="5159" y="13718"/>
                  </a:cubicBezTo>
                  <a:cubicBezTo>
                    <a:pt x="4714" y="13718"/>
                    <a:pt x="4279" y="13589"/>
                    <a:pt x="3904" y="13202"/>
                  </a:cubicBezTo>
                  <a:cubicBezTo>
                    <a:pt x="3541" y="12850"/>
                    <a:pt x="3330" y="12370"/>
                    <a:pt x="3213" y="11889"/>
                  </a:cubicBezTo>
                  <a:cubicBezTo>
                    <a:pt x="3083" y="11292"/>
                    <a:pt x="3154" y="10682"/>
                    <a:pt x="3318" y="10083"/>
                  </a:cubicBezTo>
                  <a:close/>
                  <a:moveTo>
                    <a:pt x="10001" y="12159"/>
                  </a:moveTo>
                  <a:cubicBezTo>
                    <a:pt x="10552" y="12229"/>
                    <a:pt x="11115" y="12264"/>
                    <a:pt x="11666" y="12264"/>
                  </a:cubicBezTo>
                  <a:cubicBezTo>
                    <a:pt x="12111" y="12264"/>
                    <a:pt x="12545" y="12241"/>
                    <a:pt x="12967" y="12194"/>
                  </a:cubicBezTo>
                  <a:lnTo>
                    <a:pt x="12967" y="12194"/>
                  </a:lnTo>
                  <a:cubicBezTo>
                    <a:pt x="12908" y="12874"/>
                    <a:pt x="12780" y="13554"/>
                    <a:pt x="12569" y="14199"/>
                  </a:cubicBezTo>
                  <a:cubicBezTo>
                    <a:pt x="12252" y="15137"/>
                    <a:pt x="11889" y="15992"/>
                    <a:pt x="10821" y="16169"/>
                  </a:cubicBezTo>
                  <a:cubicBezTo>
                    <a:pt x="10716" y="16192"/>
                    <a:pt x="10610" y="16192"/>
                    <a:pt x="10505" y="16192"/>
                  </a:cubicBezTo>
                  <a:cubicBezTo>
                    <a:pt x="10107" y="16192"/>
                    <a:pt x="9708" y="16086"/>
                    <a:pt x="9356" y="15934"/>
                  </a:cubicBezTo>
                  <a:cubicBezTo>
                    <a:pt x="8395" y="15512"/>
                    <a:pt x="7726" y="14574"/>
                    <a:pt x="7234" y="13695"/>
                  </a:cubicBezTo>
                  <a:cubicBezTo>
                    <a:pt x="8207" y="13308"/>
                    <a:pt x="9133" y="12780"/>
                    <a:pt x="10001" y="12159"/>
                  </a:cubicBezTo>
                  <a:close/>
                  <a:moveTo>
                    <a:pt x="8570" y="1"/>
                  </a:moveTo>
                  <a:cubicBezTo>
                    <a:pt x="7668" y="1"/>
                    <a:pt x="6765" y="458"/>
                    <a:pt x="6120" y="1267"/>
                  </a:cubicBezTo>
                  <a:cubicBezTo>
                    <a:pt x="5605" y="1936"/>
                    <a:pt x="5300" y="2780"/>
                    <a:pt x="5147" y="3682"/>
                  </a:cubicBezTo>
                  <a:cubicBezTo>
                    <a:pt x="4162" y="3705"/>
                    <a:pt x="3201" y="3870"/>
                    <a:pt x="2345" y="4268"/>
                  </a:cubicBezTo>
                  <a:cubicBezTo>
                    <a:pt x="2122" y="4010"/>
                    <a:pt x="1806" y="3835"/>
                    <a:pt x="1465" y="3835"/>
                  </a:cubicBezTo>
                  <a:cubicBezTo>
                    <a:pt x="1161" y="3835"/>
                    <a:pt x="832" y="3976"/>
                    <a:pt x="528" y="4315"/>
                  </a:cubicBezTo>
                  <a:cubicBezTo>
                    <a:pt x="0" y="4890"/>
                    <a:pt x="293" y="5699"/>
                    <a:pt x="856" y="6097"/>
                  </a:cubicBezTo>
                  <a:cubicBezTo>
                    <a:pt x="739" y="6941"/>
                    <a:pt x="1032" y="7891"/>
                    <a:pt x="1595" y="8618"/>
                  </a:cubicBezTo>
                  <a:cubicBezTo>
                    <a:pt x="1947" y="9087"/>
                    <a:pt x="2403" y="9486"/>
                    <a:pt x="2919" y="9826"/>
                  </a:cubicBezTo>
                  <a:cubicBezTo>
                    <a:pt x="2627" y="10740"/>
                    <a:pt x="2591" y="11737"/>
                    <a:pt x="2966" y="12639"/>
                  </a:cubicBezTo>
                  <a:cubicBezTo>
                    <a:pt x="3213" y="13202"/>
                    <a:pt x="3646" y="13707"/>
                    <a:pt x="4174" y="13999"/>
                  </a:cubicBezTo>
                  <a:cubicBezTo>
                    <a:pt x="4467" y="14152"/>
                    <a:pt x="4772" y="14210"/>
                    <a:pt x="5089" y="14210"/>
                  </a:cubicBezTo>
                  <a:cubicBezTo>
                    <a:pt x="5605" y="14210"/>
                    <a:pt x="6144" y="14058"/>
                    <a:pt x="6613" y="13918"/>
                  </a:cubicBezTo>
                  <a:cubicBezTo>
                    <a:pt x="6671" y="13894"/>
                    <a:pt x="6730" y="13871"/>
                    <a:pt x="6788" y="13859"/>
                  </a:cubicBezTo>
                  <a:cubicBezTo>
                    <a:pt x="6999" y="14246"/>
                    <a:pt x="7246" y="14632"/>
                    <a:pt x="7527" y="14996"/>
                  </a:cubicBezTo>
                  <a:cubicBezTo>
                    <a:pt x="8125" y="15770"/>
                    <a:pt x="8981" y="16450"/>
                    <a:pt x="9977" y="16614"/>
                  </a:cubicBezTo>
                  <a:cubicBezTo>
                    <a:pt x="10154" y="16638"/>
                    <a:pt x="10329" y="16649"/>
                    <a:pt x="10505" y="16649"/>
                  </a:cubicBezTo>
                  <a:cubicBezTo>
                    <a:pt x="10904" y="16649"/>
                    <a:pt x="11303" y="16579"/>
                    <a:pt x="11678" y="16391"/>
                  </a:cubicBezTo>
                  <a:cubicBezTo>
                    <a:pt x="12428" y="16028"/>
                    <a:pt x="12756" y="15090"/>
                    <a:pt x="13014" y="14351"/>
                  </a:cubicBezTo>
                  <a:cubicBezTo>
                    <a:pt x="13249" y="13636"/>
                    <a:pt x="13389" y="12886"/>
                    <a:pt x="13460" y="12123"/>
                  </a:cubicBezTo>
                  <a:cubicBezTo>
                    <a:pt x="13940" y="12030"/>
                    <a:pt x="14421" y="11912"/>
                    <a:pt x="14878" y="11737"/>
                  </a:cubicBezTo>
                  <a:cubicBezTo>
                    <a:pt x="15605" y="11479"/>
                    <a:pt x="16227" y="11034"/>
                    <a:pt x="16672" y="10424"/>
                  </a:cubicBezTo>
                  <a:cubicBezTo>
                    <a:pt x="16766" y="10447"/>
                    <a:pt x="16871" y="10459"/>
                    <a:pt x="16977" y="10459"/>
                  </a:cubicBezTo>
                  <a:cubicBezTo>
                    <a:pt x="17188" y="10459"/>
                    <a:pt x="17423" y="10388"/>
                    <a:pt x="17634" y="10236"/>
                  </a:cubicBezTo>
                  <a:cubicBezTo>
                    <a:pt x="18583" y="9474"/>
                    <a:pt x="17926" y="8103"/>
                    <a:pt x="17001" y="7962"/>
                  </a:cubicBezTo>
                  <a:cubicBezTo>
                    <a:pt x="16719" y="7399"/>
                    <a:pt x="16203" y="6918"/>
                    <a:pt x="15617" y="6485"/>
                  </a:cubicBezTo>
                  <a:cubicBezTo>
                    <a:pt x="15535" y="6438"/>
                    <a:pt x="15453" y="6391"/>
                    <a:pt x="15383" y="6332"/>
                  </a:cubicBezTo>
                  <a:cubicBezTo>
                    <a:pt x="15594" y="5886"/>
                    <a:pt x="15769" y="5417"/>
                    <a:pt x="15886" y="4948"/>
                  </a:cubicBezTo>
                  <a:cubicBezTo>
                    <a:pt x="16156" y="3788"/>
                    <a:pt x="15805" y="2874"/>
                    <a:pt x="15066" y="2264"/>
                  </a:cubicBezTo>
                  <a:cubicBezTo>
                    <a:pt x="15195" y="1513"/>
                    <a:pt x="14573" y="693"/>
                    <a:pt x="13823" y="693"/>
                  </a:cubicBezTo>
                  <a:cubicBezTo>
                    <a:pt x="13518" y="693"/>
                    <a:pt x="13190" y="833"/>
                    <a:pt x="12885" y="1162"/>
                  </a:cubicBezTo>
                  <a:cubicBezTo>
                    <a:pt x="12803" y="1243"/>
                    <a:pt x="12744" y="1337"/>
                    <a:pt x="12697" y="1431"/>
                  </a:cubicBezTo>
                  <a:cubicBezTo>
                    <a:pt x="12217" y="1443"/>
                    <a:pt x="11712" y="1548"/>
                    <a:pt x="11232" y="1712"/>
                  </a:cubicBezTo>
                  <a:cubicBezTo>
                    <a:pt x="10986" y="1361"/>
                    <a:pt x="10716" y="1045"/>
                    <a:pt x="10423" y="763"/>
                  </a:cubicBezTo>
                  <a:cubicBezTo>
                    <a:pt x="9860" y="235"/>
                    <a:pt x="9216" y="1"/>
                    <a:pt x="8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8466575" y="4554416"/>
              <a:ext cx="204300" cy="223364"/>
            </a:xfrm>
            <a:custGeom>
              <a:avLst/>
              <a:gdLst/>
              <a:ahLst/>
              <a:cxnLst/>
              <a:rect l="l" t="t" r="r" b="b"/>
              <a:pathLst>
                <a:path w="5337" h="5835" extrusionOk="0">
                  <a:moveTo>
                    <a:pt x="1857" y="0"/>
                  </a:moveTo>
                  <a:cubicBezTo>
                    <a:pt x="1460" y="0"/>
                    <a:pt x="1059" y="321"/>
                    <a:pt x="1209" y="807"/>
                  </a:cubicBezTo>
                  <a:cubicBezTo>
                    <a:pt x="1374" y="1323"/>
                    <a:pt x="1590" y="1829"/>
                    <a:pt x="1828" y="2313"/>
                  </a:cubicBezTo>
                  <a:cubicBezTo>
                    <a:pt x="1456" y="2448"/>
                    <a:pt x="1074" y="2571"/>
                    <a:pt x="703" y="2716"/>
                  </a:cubicBezTo>
                  <a:cubicBezTo>
                    <a:pt x="1" y="2983"/>
                    <a:pt x="201" y="4030"/>
                    <a:pt x="821" y="4030"/>
                  </a:cubicBezTo>
                  <a:cubicBezTo>
                    <a:pt x="893" y="4030"/>
                    <a:pt x="971" y="4015"/>
                    <a:pt x="1054" y="3984"/>
                  </a:cubicBezTo>
                  <a:cubicBezTo>
                    <a:pt x="1498" y="3809"/>
                    <a:pt x="1952" y="3654"/>
                    <a:pt x="2395" y="3500"/>
                  </a:cubicBezTo>
                  <a:cubicBezTo>
                    <a:pt x="2674" y="4098"/>
                    <a:pt x="2921" y="4706"/>
                    <a:pt x="3045" y="5356"/>
                  </a:cubicBezTo>
                  <a:cubicBezTo>
                    <a:pt x="3111" y="5690"/>
                    <a:pt x="3353" y="5834"/>
                    <a:pt x="3609" y="5834"/>
                  </a:cubicBezTo>
                  <a:cubicBezTo>
                    <a:pt x="3994" y="5834"/>
                    <a:pt x="4413" y="5507"/>
                    <a:pt x="4313" y="5006"/>
                  </a:cubicBezTo>
                  <a:cubicBezTo>
                    <a:pt x="4180" y="4314"/>
                    <a:pt x="3911" y="3675"/>
                    <a:pt x="3612" y="3035"/>
                  </a:cubicBezTo>
                  <a:cubicBezTo>
                    <a:pt x="3983" y="2881"/>
                    <a:pt x="4355" y="2716"/>
                    <a:pt x="4716" y="2510"/>
                  </a:cubicBezTo>
                  <a:cubicBezTo>
                    <a:pt x="5336" y="2160"/>
                    <a:pt x="4957" y="1292"/>
                    <a:pt x="4375" y="1292"/>
                  </a:cubicBezTo>
                  <a:cubicBezTo>
                    <a:pt x="4270" y="1292"/>
                    <a:pt x="4159" y="1320"/>
                    <a:pt x="4045" y="1385"/>
                  </a:cubicBezTo>
                  <a:cubicBezTo>
                    <a:pt x="3726" y="1561"/>
                    <a:pt x="3385" y="1715"/>
                    <a:pt x="3045" y="1859"/>
                  </a:cubicBezTo>
                  <a:cubicBezTo>
                    <a:pt x="2828" y="1405"/>
                    <a:pt x="2632" y="942"/>
                    <a:pt x="2477" y="456"/>
                  </a:cubicBezTo>
                  <a:cubicBezTo>
                    <a:pt x="2375" y="138"/>
                    <a:pt x="2117" y="0"/>
                    <a:pt x="18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8670875" y="4135591"/>
              <a:ext cx="204300" cy="223364"/>
            </a:xfrm>
            <a:custGeom>
              <a:avLst/>
              <a:gdLst/>
              <a:ahLst/>
              <a:cxnLst/>
              <a:rect l="l" t="t" r="r" b="b"/>
              <a:pathLst>
                <a:path w="5337" h="5835" extrusionOk="0">
                  <a:moveTo>
                    <a:pt x="1857" y="0"/>
                  </a:moveTo>
                  <a:cubicBezTo>
                    <a:pt x="1460" y="0"/>
                    <a:pt x="1059" y="321"/>
                    <a:pt x="1209" y="807"/>
                  </a:cubicBezTo>
                  <a:cubicBezTo>
                    <a:pt x="1374" y="1323"/>
                    <a:pt x="1590" y="1829"/>
                    <a:pt x="1828" y="2313"/>
                  </a:cubicBezTo>
                  <a:cubicBezTo>
                    <a:pt x="1456" y="2448"/>
                    <a:pt x="1074" y="2571"/>
                    <a:pt x="703" y="2716"/>
                  </a:cubicBezTo>
                  <a:cubicBezTo>
                    <a:pt x="1" y="2983"/>
                    <a:pt x="201" y="4030"/>
                    <a:pt x="821" y="4030"/>
                  </a:cubicBezTo>
                  <a:cubicBezTo>
                    <a:pt x="893" y="4030"/>
                    <a:pt x="971" y="4015"/>
                    <a:pt x="1054" y="3984"/>
                  </a:cubicBezTo>
                  <a:cubicBezTo>
                    <a:pt x="1498" y="3809"/>
                    <a:pt x="1952" y="3654"/>
                    <a:pt x="2395" y="3500"/>
                  </a:cubicBezTo>
                  <a:cubicBezTo>
                    <a:pt x="2674" y="4098"/>
                    <a:pt x="2921" y="4706"/>
                    <a:pt x="3045" y="5356"/>
                  </a:cubicBezTo>
                  <a:cubicBezTo>
                    <a:pt x="3111" y="5690"/>
                    <a:pt x="3353" y="5834"/>
                    <a:pt x="3609" y="5834"/>
                  </a:cubicBezTo>
                  <a:cubicBezTo>
                    <a:pt x="3994" y="5834"/>
                    <a:pt x="4413" y="5507"/>
                    <a:pt x="4313" y="5006"/>
                  </a:cubicBezTo>
                  <a:cubicBezTo>
                    <a:pt x="4180" y="4314"/>
                    <a:pt x="3911" y="3675"/>
                    <a:pt x="3612" y="3035"/>
                  </a:cubicBezTo>
                  <a:cubicBezTo>
                    <a:pt x="3983" y="2881"/>
                    <a:pt x="4355" y="2716"/>
                    <a:pt x="4716" y="2510"/>
                  </a:cubicBezTo>
                  <a:cubicBezTo>
                    <a:pt x="5336" y="2160"/>
                    <a:pt x="4957" y="1292"/>
                    <a:pt x="4375" y="1292"/>
                  </a:cubicBezTo>
                  <a:cubicBezTo>
                    <a:pt x="4270" y="1292"/>
                    <a:pt x="4159" y="1320"/>
                    <a:pt x="4045" y="1385"/>
                  </a:cubicBezTo>
                  <a:cubicBezTo>
                    <a:pt x="3726" y="1561"/>
                    <a:pt x="3385" y="1715"/>
                    <a:pt x="3045" y="1859"/>
                  </a:cubicBezTo>
                  <a:cubicBezTo>
                    <a:pt x="2828" y="1405"/>
                    <a:pt x="2632" y="942"/>
                    <a:pt x="2477" y="456"/>
                  </a:cubicBezTo>
                  <a:cubicBezTo>
                    <a:pt x="2375" y="138"/>
                    <a:pt x="2117" y="0"/>
                    <a:pt x="1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6" name="Google Shape;356;p9"/>
            <p:cNvGrpSpPr/>
            <p:nvPr/>
          </p:nvGrpSpPr>
          <p:grpSpPr>
            <a:xfrm>
              <a:off x="8298263" y="4102713"/>
              <a:ext cx="251475" cy="289100"/>
              <a:chOff x="2189450" y="2335450"/>
              <a:chExt cx="251475" cy="289100"/>
            </a:xfrm>
          </p:grpSpPr>
          <p:sp>
            <p:nvSpPr>
              <p:cNvPr id="357" name="Google Shape;357;p9"/>
              <p:cNvSpPr/>
              <p:nvPr/>
            </p:nvSpPr>
            <p:spPr>
              <a:xfrm>
                <a:off x="2231500" y="2545625"/>
                <a:ext cx="101625" cy="7892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157" extrusionOk="0">
                    <a:moveTo>
                      <a:pt x="2032" y="0"/>
                    </a:moveTo>
                    <a:cubicBezTo>
                      <a:pt x="1" y="0"/>
                      <a:pt x="1" y="3157"/>
                      <a:pt x="2032" y="3157"/>
                    </a:cubicBezTo>
                    <a:cubicBezTo>
                      <a:pt x="4065" y="3157"/>
                      <a:pt x="4065" y="0"/>
                      <a:pt x="20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>
                <a:off x="2189450" y="2335450"/>
                <a:ext cx="101625" cy="78950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3158" extrusionOk="0">
                    <a:moveTo>
                      <a:pt x="2033" y="1"/>
                    </a:moveTo>
                    <a:cubicBezTo>
                      <a:pt x="1" y="1"/>
                      <a:pt x="1" y="3157"/>
                      <a:pt x="2033" y="3157"/>
                    </a:cubicBezTo>
                    <a:cubicBezTo>
                      <a:pt x="4065" y="3157"/>
                      <a:pt x="4065" y="1"/>
                      <a:pt x="20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>
                <a:off x="2344175" y="2388250"/>
                <a:ext cx="96750" cy="89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3565" extrusionOk="0">
                    <a:moveTo>
                      <a:pt x="2147" y="1"/>
                    </a:moveTo>
                    <a:cubicBezTo>
                      <a:pt x="1742" y="1"/>
                      <a:pt x="1337" y="153"/>
                      <a:pt x="1032" y="457"/>
                    </a:cubicBezTo>
                    <a:cubicBezTo>
                      <a:pt x="888" y="591"/>
                      <a:pt x="754" y="736"/>
                      <a:pt x="610" y="880"/>
                    </a:cubicBezTo>
                    <a:cubicBezTo>
                      <a:pt x="1" y="1478"/>
                      <a:pt x="1" y="2499"/>
                      <a:pt x="610" y="3108"/>
                    </a:cubicBezTo>
                    <a:cubicBezTo>
                      <a:pt x="914" y="3412"/>
                      <a:pt x="1321" y="3564"/>
                      <a:pt x="1728" y="3564"/>
                    </a:cubicBezTo>
                    <a:cubicBezTo>
                      <a:pt x="2134" y="3564"/>
                      <a:pt x="2539" y="3412"/>
                      <a:pt x="2838" y="3108"/>
                    </a:cubicBezTo>
                    <a:cubicBezTo>
                      <a:pt x="2982" y="2964"/>
                      <a:pt x="3127" y="2829"/>
                      <a:pt x="3260" y="2685"/>
                    </a:cubicBezTo>
                    <a:cubicBezTo>
                      <a:pt x="3869" y="2077"/>
                      <a:pt x="3869" y="1066"/>
                      <a:pt x="3260" y="457"/>
                    </a:cubicBezTo>
                    <a:cubicBezTo>
                      <a:pt x="2956" y="153"/>
                      <a:pt x="2552" y="1"/>
                      <a:pt x="2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0" name="Google Shape;360;p9"/>
          <p:cNvGrpSpPr/>
          <p:nvPr/>
        </p:nvGrpSpPr>
        <p:grpSpPr>
          <a:xfrm rot="5400000" flipH="1">
            <a:off x="210299" y="-10266"/>
            <a:ext cx="1437133" cy="1280547"/>
            <a:chOff x="5898017" y="679887"/>
            <a:chExt cx="1822155" cy="1623617"/>
          </a:xfrm>
        </p:grpSpPr>
        <p:sp>
          <p:nvSpPr>
            <p:cNvPr id="361" name="Google Shape;361;p9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4602649" flipH="1">
            <a:off x="2650247" y="3753164"/>
            <a:ext cx="1013954" cy="1280580"/>
            <a:chOff x="6434602" y="679887"/>
            <a:chExt cx="1285569" cy="1623617"/>
          </a:xfrm>
        </p:grpSpPr>
        <p:sp>
          <p:nvSpPr>
            <p:cNvPr id="372" name="Google Shape;372;p9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11"/>
          <p:cNvGrpSpPr/>
          <p:nvPr/>
        </p:nvGrpSpPr>
        <p:grpSpPr>
          <a:xfrm>
            <a:off x="4815482" y="-2556261"/>
            <a:ext cx="6493094" cy="6372526"/>
            <a:chOff x="4761682" y="-2556261"/>
            <a:chExt cx="6493094" cy="6372526"/>
          </a:xfrm>
        </p:grpSpPr>
        <p:sp>
          <p:nvSpPr>
            <p:cNvPr id="385" name="Google Shape;385;p11"/>
            <p:cNvSpPr/>
            <p:nvPr/>
          </p:nvSpPr>
          <p:spPr>
            <a:xfrm rot="-5400000">
              <a:off x="4821967" y="-2616545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11"/>
            <p:cNvGrpSpPr/>
            <p:nvPr/>
          </p:nvGrpSpPr>
          <p:grpSpPr>
            <a:xfrm rot="8999737" flipH="1">
              <a:off x="5698194" y="267985"/>
              <a:ext cx="1337226" cy="899542"/>
              <a:chOff x="5898017" y="1162960"/>
              <a:chExt cx="1695492" cy="1140544"/>
            </a:xfrm>
          </p:grpSpPr>
          <p:sp>
            <p:nvSpPr>
              <p:cNvPr id="387" name="Google Shape;387;p11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1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1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1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1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1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1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1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1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1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7" name="Google Shape;397;p11"/>
          <p:cNvGrpSpPr/>
          <p:nvPr/>
        </p:nvGrpSpPr>
        <p:grpSpPr>
          <a:xfrm>
            <a:off x="-4402193" y="-828924"/>
            <a:ext cx="6493094" cy="6372526"/>
            <a:chOff x="-5101468" y="-829074"/>
            <a:chExt cx="6493094" cy="6372526"/>
          </a:xfrm>
        </p:grpSpPr>
        <p:sp>
          <p:nvSpPr>
            <p:cNvPr id="398" name="Google Shape;398;p11"/>
            <p:cNvSpPr/>
            <p:nvPr/>
          </p:nvSpPr>
          <p:spPr>
            <a:xfrm rot="5400000">
              <a:off x="-5041183" y="-8893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" name="Google Shape;399;p11"/>
            <p:cNvGrpSpPr/>
            <p:nvPr/>
          </p:nvGrpSpPr>
          <p:grpSpPr>
            <a:xfrm rot="-5400000" flipH="1">
              <a:off x="-218007" y="3904809"/>
              <a:ext cx="1337234" cy="899547"/>
              <a:chOff x="5898017" y="1162960"/>
              <a:chExt cx="1695492" cy="1140544"/>
            </a:xfrm>
          </p:grpSpPr>
          <p:sp>
            <p:nvSpPr>
              <p:cNvPr id="400" name="Google Shape;400;p11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0" name="Google Shape;410;p11"/>
          <p:cNvGrpSpPr/>
          <p:nvPr/>
        </p:nvGrpSpPr>
        <p:grpSpPr>
          <a:xfrm rot="10800000">
            <a:off x="1974883" y="555416"/>
            <a:ext cx="1195720" cy="842731"/>
            <a:chOff x="2458950" y="370151"/>
            <a:chExt cx="697050" cy="491274"/>
          </a:xfrm>
        </p:grpSpPr>
        <p:sp>
          <p:nvSpPr>
            <p:cNvPr id="411" name="Google Shape;411;p11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11"/>
          <p:cNvGrpSpPr/>
          <p:nvPr/>
        </p:nvGrpSpPr>
        <p:grpSpPr>
          <a:xfrm rot="10800000">
            <a:off x="7151533" y="3939728"/>
            <a:ext cx="1195720" cy="995131"/>
            <a:chOff x="2458950" y="370151"/>
            <a:chExt cx="697050" cy="580116"/>
          </a:xfrm>
        </p:grpSpPr>
        <p:sp>
          <p:nvSpPr>
            <p:cNvPr id="419" name="Google Shape;419;p11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2458950" y="817242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2521600" y="896142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2562825" y="802942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11"/>
          <p:cNvSpPr/>
          <p:nvPr/>
        </p:nvSpPr>
        <p:spPr>
          <a:xfrm rot="7199975">
            <a:off x="3081781" y="4164955"/>
            <a:ext cx="835886" cy="1156448"/>
          </a:xfrm>
          <a:custGeom>
            <a:avLst/>
            <a:gdLst/>
            <a:ahLst/>
            <a:cxnLst/>
            <a:rect l="l" t="t" r="r" b="b"/>
            <a:pathLst>
              <a:path w="7721" h="10682" extrusionOk="0">
                <a:moveTo>
                  <a:pt x="6560" y="1"/>
                </a:moveTo>
                <a:lnTo>
                  <a:pt x="6560" y="54"/>
                </a:lnTo>
                <a:cubicBezTo>
                  <a:pt x="6560" y="150"/>
                  <a:pt x="6592" y="246"/>
                  <a:pt x="6634" y="320"/>
                </a:cubicBezTo>
                <a:lnTo>
                  <a:pt x="5484" y="1332"/>
                </a:lnTo>
                <a:cubicBezTo>
                  <a:pt x="5378" y="1257"/>
                  <a:pt x="5260" y="1215"/>
                  <a:pt x="5133" y="1215"/>
                </a:cubicBezTo>
                <a:lnTo>
                  <a:pt x="5111" y="1215"/>
                </a:lnTo>
                <a:cubicBezTo>
                  <a:pt x="4782" y="1226"/>
                  <a:pt x="4526" y="1503"/>
                  <a:pt x="4536" y="1822"/>
                </a:cubicBezTo>
                <a:cubicBezTo>
                  <a:pt x="4536" y="1928"/>
                  <a:pt x="4569" y="2014"/>
                  <a:pt x="4611" y="2088"/>
                </a:cubicBezTo>
                <a:lnTo>
                  <a:pt x="3610" y="2961"/>
                </a:lnTo>
                <a:cubicBezTo>
                  <a:pt x="3386" y="2748"/>
                  <a:pt x="3078" y="2610"/>
                  <a:pt x="2748" y="2610"/>
                </a:cubicBezTo>
                <a:lnTo>
                  <a:pt x="2705" y="2610"/>
                </a:lnTo>
                <a:cubicBezTo>
                  <a:pt x="2354" y="2620"/>
                  <a:pt x="2045" y="2780"/>
                  <a:pt x="1822" y="3015"/>
                </a:cubicBezTo>
                <a:lnTo>
                  <a:pt x="1108" y="2333"/>
                </a:lnTo>
                <a:cubicBezTo>
                  <a:pt x="1172" y="2237"/>
                  <a:pt x="1204" y="2120"/>
                  <a:pt x="1204" y="2003"/>
                </a:cubicBezTo>
                <a:cubicBezTo>
                  <a:pt x="1193" y="1683"/>
                  <a:pt x="927" y="1428"/>
                  <a:pt x="608" y="1428"/>
                </a:cubicBezTo>
                <a:lnTo>
                  <a:pt x="586" y="1428"/>
                </a:lnTo>
                <a:cubicBezTo>
                  <a:pt x="256" y="1439"/>
                  <a:pt x="0" y="1715"/>
                  <a:pt x="11" y="2045"/>
                </a:cubicBezTo>
                <a:cubicBezTo>
                  <a:pt x="22" y="2365"/>
                  <a:pt x="288" y="2620"/>
                  <a:pt x="608" y="2620"/>
                </a:cubicBezTo>
                <a:lnTo>
                  <a:pt x="629" y="2620"/>
                </a:lnTo>
                <a:cubicBezTo>
                  <a:pt x="746" y="2610"/>
                  <a:pt x="852" y="2578"/>
                  <a:pt x="937" y="2514"/>
                </a:cubicBezTo>
                <a:lnTo>
                  <a:pt x="1661" y="3206"/>
                </a:lnTo>
                <a:cubicBezTo>
                  <a:pt x="1534" y="3419"/>
                  <a:pt x="1460" y="3664"/>
                  <a:pt x="1470" y="3930"/>
                </a:cubicBezTo>
                <a:cubicBezTo>
                  <a:pt x="1491" y="4537"/>
                  <a:pt x="1928" y="5027"/>
                  <a:pt x="2503" y="5133"/>
                </a:cubicBezTo>
                <a:lnTo>
                  <a:pt x="2343" y="7018"/>
                </a:lnTo>
                <a:cubicBezTo>
                  <a:pt x="2035" y="7061"/>
                  <a:pt x="1811" y="7316"/>
                  <a:pt x="1822" y="7625"/>
                </a:cubicBezTo>
                <a:cubicBezTo>
                  <a:pt x="1832" y="7827"/>
                  <a:pt x="1928" y="7998"/>
                  <a:pt x="2087" y="8104"/>
                </a:cubicBezTo>
                <a:lnTo>
                  <a:pt x="1545" y="9499"/>
                </a:lnTo>
                <a:lnTo>
                  <a:pt x="1438" y="9499"/>
                </a:lnTo>
                <a:cubicBezTo>
                  <a:pt x="1108" y="9510"/>
                  <a:pt x="852" y="9776"/>
                  <a:pt x="863" y="10106"/>
                </a:cubicBezTo>
                <a:cubicBezTo>
                  <a:pt x="863" y="10426"/>
                  <a:pt x="1129" y="10681"/>
                  <a:pt x="1448" y="10681"/>
                </a:cubicBezTo>
                <a:lnTo>
                  <a:pt x="1470" y="10681"/>
                </a:lnTo>
                <a:cubicBezTo>
                  <a:pt x="1800" y="10670"/>
                  <a:pt x="2056" y="10393"/>
                  <a:pt x="2045" y="10074"/>
                </a:cubicBezTo>
                <a:cubicBezTo>
                  <a:pt x="2035" y="9872"/>
                  <a:pt x="1938" y="9701"/>
                  <a:pt x="1779" y="9595"/>
                </a:cubicBezTo>
                <a:lnTo>
                  <a:pt x="2322" y="8200"/>
                </a:lnTo>
                <a:lnTo>
                  <a:pt x="2428" y="8200"/>
                </a:lnTo>
                <a:cubicBezTo>
                  <a:pt x="2759" y="8189"/>
                  <a:pt x="3014" y="7923"/>
                  <a:pt x="3003" y="7593"/>
                </a:cubicBezTo>
                <a:cubicBezTo>
                  <a:pt x="3003" y="7327"/>
                  <a:pt x="2822" y="7114"/>
                  <a:pt x="2588" y="7039"/>
                </a:cubicBezTo>
                <a:lnTo>
                  <a:pt x="2759" y="5154"/>
                </a:lnTo>
                <a:lnTo>
                  <a:pt x="2780" y="5154"/>
                </a:lnTo>
                <a:cubicBezTo>
                  <a:pt x="3035" y="5154"/>
                  <a:pt x="3270" y="5069"/>
                  <a:pt x="3461" y="4931"/>
                </a:cubicBezTo>
                <a:lnTo>
                  <a:pt x="4153" y="5591"/>
                </a:lnTo>
                <a:cubicBezTo>
                  <a:pt x="4100" y="5687"/>
                  <a:pt x="4068" y="5804"/>
                  <a:pt x="4068" y="5921"/>
                </a:cubicBezTo>
                <a:cubicBezTo>
                  <a:pt x="4079" y="6252"/>
                  <a:pt x="4345" y="6496"/>
                  <a:pt x="4664" y="6496"/>
                </a:cubicBezTo>
                <a:lnTo>
                  <a:pt x="4685" y="6496"/>
                </a:lnTo>
                <a:cubicBezTo>
                  <a:pt x="5005" y="6486"/>
                  <a:pt x="5272" y="6219"/>
                  <a:pt x="5260" y="5889"/>
                </a:cubicBezTo>
                <a:cubicBezTo>
                  <a:pt x="5250" y="5570"/>
                  <a:pt x="4984" y="5314"/>
                  <a:pt x="4664" y="5314"/>
                </a:cubicBezTo>
                <a:lnTo>
                  <a:pt x="4643" y="5314"/>
                </a:lnTo>
                <a:cubicBezTo>
                  <a:pt x="4526" y="5314"/>
                  <a:pt x="4420" y="5357"/>
                  <a:pt x="4335" y="5410"/>
                </a:cubicBezTo>
                <a:lnTo>
                  <a:pt x="3663" y="4771"/>
                </a:lnTo>
                <a:cubicBezTo>
                  <a:pt x="3887" y="4537"/>
                  <a:pt x="4025" y="4207"/>
                  <a:pt x="4015" y="3845"/>
                </a:cubicBezTo>
                <a:cubicBezTo>
                  <a:pt x="4004" y="3590"/>
                  <a:pt x="3919" y="3344"/>
                  <a:pt x="3781" y="3153"/>
                </a:cubicBezTo>
                <a:lnTo>
                  <a:pt x="4771" y="2279"/>
                </a:lnTo>
                <a:cubicBezTo>
                  <a:pt x="4877" y="2354"/>
                  <a:pt x="4995" y="2397"/>
                  <a:pt x="5133" y="2397"/>
                </a:cubicBezTo>
                <a:lnTo>
                  <a:pt x="5144" y="2397"/>
                </a:lnTo>
                <a:cubicBezTo>
                  <a:pt x="5260" y="2397"/>
                  <a:pt x="5367" y="2365"/>
                  <a:pt x="5452" y="2301"/>
                </a:cubicBezTo>
                <a:lnTo>
                  <a:pt x="6613" y="3440"/>
                </a:lnTo>
                <a:cubicBezTo>
                  <a:pt x="6560" y="3536"/>
                  <a:pt x="6528" y="3642"/>
                  <a:pt x="6528" y="3770"/>
                </a:cubicBezTo>
                <a:cubicBezTo>
                  <a:pt x="6538" y="4090"/>
                  <a:pt x="6805" y="4345"/>
                  <a:pt x="7124" y="4345"/>
                </a:cubicBezTo>
                <a:lnTo>
                  <a:pt x="7134" y="4345"/>
                </a:lnTo>
                <a:cubicBezTo>
                  <a:pt x="7465" y="4335"/>
                  <a:pt x="7721" y="4058"/>
                  <a:pt x="7709" y="3728"/>
                </a:cubicBezTo>
                <a:cubicBezTo>
                  <a:pt x="7699" y="3408"/>
                  <a:pt x="7444" y="3153"/>
                  <a:pt x="7124" y="3153"/>
                </a:cubicBezTo>
                <a:lnTo>
                  <a:pt x="7103" y="3153"/>
                </a:lnTo>
                <a:cubicBezTo>
                  <a:pt x="6985" y="3164"/>
                  <a:pt x="6879" y="3195"/>
                  <a:pt x="6794" y="3259"/>
                </a:cubicBezTo>
                <a:lnTo>
                  <a:pt x="5634" y="2120"/>
                </a:lnTo>
                <a:cubicBezTo>
                  <a:pt x="5697" y="2024"/>
                  <a:pt x="5729" y="1917"/>
                  <a:pt x="5719" y="1790"/>
                </a:cubicBezTo>
                <a:cubicBezTo>
                  <a:pt x="5719" y="1694"/>
                  <a:pt x="5697" y="1598"/>
                  <a:pt x="5644" y="1524"/>
                </a:cubicBezTo>
                <a:lnTo>
                  <a:pt x="6794" y="512"/>
                </a:lnTo>
                <a:cubicBezTo>
                  <a:pt x="6836" y="544"/>
                  <a:pt x="6879" y="565"/>
                  <a:pt x="6922" y="587"/>
                </a:cubicBezTo>
                <a:cubicBezTo>
                  <a:pt x="6805" y="395"/>
                  <a:pt x="6687" y="203"/>
                  <a:pt x="65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1"/>
          <p:cNvSpPr/>
          <p:nvPr/>
        </p:nvSpPr>
        <p:spPr>
          <a:xfrm>
            <a:off x="3829570" y="405740"/>
            <a:ext cx="836977" cy="684869"/>
          </a:xfrm>
          <a:custGeom>
            <a:avLst/>
            <a:gdLst/>
            <a:ahLst/>
            <a:cxnLst/>
            <a:rect l="l" t="t" r="r" b="b"/>
            <a:pathLst>
              <a:path w="7731" h="6326" extrusionOk="0">
                <a:moveTo>
                  <a:pt x="6794" y="1"/>
                </a:moveTo>
                <a:cubicBezTo>
                  <a:pt x="6485" y="1"/>
                  <a:pt x="6187" y="171"/>
                  <a:pt x="6038" y="480"/>
                </a:cubicBezTo>
                <a:cubicBezTo>
                  <a:pt x="5846" y="885"/>
                  <a:pt x="6027" y="1385"/>
                  <a:pt x="6443" y="1576"/>
                </a:cubicBezTo>
                <a:lnTo>
                  <a:pt x="6453" y="1576"/>
                </a:lnTo>
                <a:lnTo>
                  <a:pt x="6006" y="3727"/>
                </a:lnTo>
                <a:cubicBezTo>
                  <a:pt x="5920" y="3717"/>
                  <a:pt x="5835" y="3706"/>
                  <a:pt x="5750" y="3706"/>
                </a:cubicBezTo>
                <a:cubicBezTo>
                  <a:pt x="5260" y="3706"/>
                  <a:pt x="4792" y="3983"/>
                  <a:pt x="4569" y="4462"/>
                </a:cubicBezTo>
                <a:cubicBezTo>
                  <a:pt x="4515" y="4569"/>
                  <a:pt x="4483" y="4675"/>
                  <a:pt x="4462" y="4782"/>
                </a:cubicBezTo>
                <a:lnTo>
                  <a:pt x="1746" y="4686"/>
                </a:lnTo>
                <a:cubicBezTo>
                  <a:pt x="1704" y="4430"/>
                  <a:pt x="1545" y="4196"/>
                  <a:pt x="1289" y="4079"/>
                </a:cubicBezTo>
                <a:cubicBezTo>
                  <a:pt x="1171" y="4025"/>
                  <a:pt x="1055" y="3994"/>
                  <a:pt x="937" y="3994"/>
                </a:cubicBezTo>
                <a:cubicBezTo>
                  <a:pt x="629" y="3994"/>
                  <a:pt x="331" y="4175"/>
                  <a:pt x="192" y="4473"/>
                </a:cubicBezTo>
                <a:cubicBezTo>
                  <a:pt x="0" y="4888"/>
                  <a:pt x="171" y="5378"/>
                  <a:pt x="586" y="5570"/>
                </a:cubicBezTo>
                <a:cubicBezTo>
                  <a:pt x="703" y="5623"/>
                  <a:pt x="820" y="5655"/>
                  <a:pt x="937" y="5655"/>
                </a:cubicBezTo>
                <a:cubicBezTo>
                  <a:pt x="1246" y="5655"/>
                  <a:pt x="1545" y="5474"/>
                  <a:pt x="1683" y="5175"/>
                </a:cubicBezTo>
                <a:cubicBezTo>
                  <a:pt x="1725" y="5101"/>
                  <a:pt x="1746" y="5026"/>
                  <a:pt x="1758" y="4941"/>
                </a:cubicBezTo>
                <a:lnTo>
                  <a:pt x="4441" y="5048"/>
                </a:lnTo>
                <a:cubicBezTo>
                  <a:pt x="4451" y="5527"/>
                  <a:pt x="4728" y="5985"/>
                  <a:pt x="5196" y="6198"/>
                </a:cubicBezTo>
                <a:cubicBezTo>
                  <a:pt x="5378" y="6283"/>
                  <a:pt x="5569" y="6325"/>
                  <a:pt x="5750" y="6325"/>
                </a:cubicBezTo>
                <a:cubicBezTo>
                  <a:pt x="6240" y="6325"/>
                  <a:pt x="6719" y="6049"/>
                  <a:pt x="6943" y="5570"/>
                </a:cubicBezTo>
                <a:cubicBezTo>
                  <a:pt x="7241" y="4910"/>
                  <a:pt x="6964" y="4132"/>
                  <a:pt x="6304" y="3824"/>
                </a:cubicBezTo>
                <a:cubicBezTo>
                  <a:pt x="6294" y="3824"/>
                  <a:pt x="6272" y="3813"/>
                  <a:pt x="6261" y="3813"/>
                </a:cubicBezTo>
                <a:lnTo>
                  <a:pt x="6708" y="1651"/>
                </a:lnTo>
                <a:lnTo>
                  <a:pt x="6794" y="1651"/>
                </a:lnTo>
                <a:cubicBezTo>
                  <a:pt x="7103" y="1651"/>
                  <a:pt x="7401" y="1470"/>
                  <a:pt x="7539" y="1172"/>
                </a:cubicBezTo>
                <a:cubicBezTo>
                  <a:pt x="7731" y="757"/>
                  <a:pt x="7550" y="267"/>
                  <a:pt x="7145" y="75"/>
                </a:cubicBezTo>
                <a:cubicBezTo>
                  <a:pt x="7028" y="22"/>
                  <a:pt x="6911" y="1"/>
                  <a:pt x="67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1"/>
          <p:cNvSpPr/>
          <p:nvPr/>
        </p:nvSpPr>
        <p:spPr>
          <a:xfrm>
            <a:off x="7951768" y="4426438"/>
            <a:ext cx="694179" cy="1117161"/>
          </a:xfrm>
          <a:custGeom>
            <a:avLst/>
            <a:gdLst/>
            <a:ahLst/>
            <a:cxnLst/>
            <a:rect l="l" t="t" r="r" b="b"/>
            <a:pathLst>
              <a:path w="6412" h="10319" extrusionOk="0">
                <a:moveTo>
                  <a:pt x="1119" y="1"/>
                </a:moveTo>
                <a:cubicBezTo>
                  <a:pt x="938" y="1"/>
                  <a:pt x="757" y="54"/>
                  <a:pt x="587" y="150"/>
                </a:cubicBezTo>
                <a:cubicBezTo>
                  <a:pt x="140" y="448"/>
                  <a:pt x="1" y="1055"/>
                  <a:pt x="299" y="1502"/>
                </a:cubicBezTo>
                <a:cubicBezTo>
                  <a:pt x="481" y="1790"/>
                  <a:pt x="800" y="1949"/>
                  <a:pt x="1119" y="1949"/>
                </a:cubicBezTo>
                <a:cubicBezTo>
                  <a:pt x="1300" y="1949"/>
                  <a:pt x="1481" y="1906"/>
                  <a:pt x="1652" y="1800"/>
                </a:cubicBezTo>
                <a:lnTo>
                  <a:pt x="1652" y="1790"/>
                </a:lnTo>
                <a:lnTo>
                  <a:pt x="3526" y="3589"/>
                </a:lnTo>
                <a:cubicBezTo>
                  <a:pt x="3046" y="4090"/>
                  <a:pt x="2951" y="4878"/>
                  <a:pt x="3355" y="5495"/>
                </a:cubicBezTo>
                <a:cubicBezTo>
                  <a:pt x="3419" y="5602"/>
                  <a:pt x="3515" y="5708"/>
                  <a:pt x="3611" y="5793"/>
                </a:cubicBezTo>
                <a:lnTo>
                  <a:pt x="1801" y="8444"/>
                </a:lnTo>
                <a:cubicBezTo>
                  <a:pt x="1683" y="8391"/>
                  <a:pt x="1556" y="8370"/>
                  <a:pt x="1428" y="8370"/>
                </a:cubicBezTo>
                <a:cubicBezTo>
                  <a:pt x="1247" y="8370"/>
                  <a:pt x="1066" y="8413"/>
                  <a:pt x="895" y="8519"/>
                </a:cubicBezTo>
                <a:cubicBezTo>
                  <a:pt x="448" y="8817"/>
                  <a:pt x="320" y="9424"/>
                  <a:pt x="608" y="9871"/>
                </a:cubicBezTo>
                <a:cubicBezTo>
                  <a:pt x="800" y="10159"/>
                  <a:pt x="1108" y="10318"/>
                  <a:pt x="1428" y="10318"/>
                </a:cubicBezTo>
                <a:cubicBezTo>
                  <a:pt x="1609" y="10318"/>
                  <a:pt x="1790" y="10266"/>
                  <a:pt x="1960" y="10159"/>
                </a:cubicBezTo>
                <a:cubicBezTo>
                  <a:pt x="2407" y="9871"/>
                  <a:pt x="2546" y="9265"/>
                  <a:pt x="2248" y="8817"/>
                </a:cubicBezTo>
                <a:cubicBezTo>
                  <a:pt x="2194" y="8732"/>
                  <a:pt x="2131" y="8657"/>
                  <a:pt x="2067" y="8604"/>
                </a:cubicBezTo>
                <a:lnTo>
                  <a:pt x="3856" y="5974"/>
                </a:lnTo>
                <a:cubicBezTo>
                  <a:pt x="4101" y="6123"/>
                  <a:pt x="4378" y="6198"/>
                  <a:pt x="4655" y="6198"/>
                </a:cubicBezTo>
                <a:cubicBezTo>
                  <a:pt x="4942" y="6198"/>
                  <a:pt x="5230" y="6123"/>
                  <a:pt x="5485" y="5953"/>
                </a:cubicBezTo>
                <a:cubicBezTo>
                  <a:pt x="6209" y="5495"/>
                  <a:pt x="6411" y="4537"/>
                  <a:pt x="5954" y="3813"/>
                </a:cubicBezTo>
                <a:cubicBezTo>
                  <a:pt x="5655" y="3355"/>
                  <a:pt x="5155" y="3110"/>
                  <a:pt x="4643" y="3110"/>
                </a:cubicBezTo>
                <a:cubicBezTo>
                  <a:pt x="4367" y="3110"/>
                  <a:pt x="4068" y="3184"/>
                  <a:pt x="3813" y="3355"/>
                </a:cubicBezTo>
                <a:cubicBezTo>
                  <a:pt x="3792" y="3366"/>
                  <a:pt x="3781" y="3376"/>
                  <a:pt x="3770" y="3387"/>
                </a:cubicBezTo>
                <a:lnTo>
                  <a:pt x="1886" y="1577"/>
                </a:lnTo>
                <a:cubicBezTo>
                  <a:pt x="2131" y="1257"/>
                  <a:pt x="2173" y="810"/>
                  <a:pt x="1939" y="448"/>
                </a:cubicBezTo>
                <a:cubicBezTo>
                  <a:pt x="1747" y="160"/>
                  <a:pt x="1439" y="1"/>
                  <a:pt x="11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1"/>
          <p:cNvSpPr/>
          <p:nvPr/>
        </p:nvSpPr>
        <p:spPr>
          <a:xfrm>
            <a:off x="5056206" y="4275625"/>
            <a:ext cx="1248545" cy="1118630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1"/>
          <p:cNvSpPr/>
          <p:nvPr/>
        </p:nvSpPr>
        <p:spPr>
          <a:xfrm>
            <a:off x="1095149" y="-250223"/>
            <a:ext cx="1103697" cy="1057037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32" name="Google Shape;432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lt2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14"/>
          <p:cNvGrpSpPr/>
          <p:nvPr/>
        </p:nvGrpSpPr>
        <p:grpSpPr>
          <a:xfrm rot="10800000" flipH="1">
            <a:off x="7303287" y="-207117"/>
            <a:ext cx="2241432" cy="2283840"/>
            <a:chOff x="5510175" y="238275"/>
            <a:chExt cx="2841932" cy="2895701"/>
          </a:xfrm>
        </p:grpSpPr>
        <p:sp>
          <p:nvSpPr>
            <p:cNvPr id="474" name="Google Shape;474;p14"/>
            <p:cNvSpPr/>
            <p:nvPr/>
          </p:nvSpPr>
          <p:spPr>
            <a:xfrm>
              <a:off x="5510175" y="238275"/>
              <a:ext cx="2841932" cy="2895701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5774125" y="2413353"/>
              <a:ext cx="160200" cy="180987"/>
            </a:xfrm>
            <a:custGeom>
              <a:avLst/>
              <a:gdLst/>
              <a:ahLst/>
              <a:cxnLst/>
              <a:rect l="l" t="t" r="r" b="b"/>
              <a:pathLst>
                <a:path w="1734" h="1959" extrusionOk="0">
                  <a:moveTo>
                    <a:pt x="991" y="1"/>
                  </a:moveTo>
                  <a:cubicBezTo>
                    <a:pt x="816" y="1"/>
                    <a:pt x="681" y="104"/>
                    <a:pt x="578" y="249"/>
                  </a:cubicBezTo>
                  <a:cubicBezTo>
                    <a:pt x="568" y="258"/>
                    <a:pt x="557" y="279"/>
                    <a:pt x="537" y="300"/>
                  </a:cubicBezTo>
                  <a:cubicBezTo>
                    <a:pt x="351" y="320"/>
                    <a:pt x="217" y="465"/>
                    <a:pt x="145" y="650"/>
                  </a:cubicBezTo>
                  <a:cubicBezTo>
                    <a:pt x="0" y="1012"/>
                    <a:pt x="0" y="1393"/>
                    <a:pt x="248" y="1703"/>
                  </a:cubicBezTo>
                  <a:cubicBezTo>
                    <a:pt x="381" y="1873"/>
                    <a:pt x="606" y="1959"/>
                    <a:pt x="825" y="1959"/>
                  </a:cubicBezTo>
                  <a:cubicBezTo>
                    <a:pt x="910" y="1959"/>
                    <a:pt x="995" y="1946"/>
                    <a:pt x="1073" y="1920"/>
                  </a:cubicBezTo>
                  <a:cubicBezTo>
                    <a:pt x="1373" y="1837"/>
                    <a:pt x="1630" y="1579"/>
                    <a:pt x="1692" y="1269"/>
                  </a:cubicBezTo>
                  <a:cubicBezTo>
                    <a:pt x="1733" y="1074"/>
                    <a:pt x="1713" y="898"/>
                    <a:pt x="1661" y="733"/>
                  </a:cubicBezTo>
                  <a:cubicBezTo>
                    <a:pt x="1692" y="547"/>
                    <a:pt x="1579" y="362"/>
                    <a:pt x="1424" y="258"/>
                  </a:cubicBezTo>
                  <a:cubicBezTo>
                    <a:pt x="1393" y="228"/>
                    <a:pt x="1362" y="187"/>
                    <a:pt x="1331" y="145"/>
                  </a:cubicBezTo>
                  <a:cubicBezTo>
                    <a:pt x="1259" y="52"/>
                    <a:pt x="1104" y="1"/>
                    <a:pt x="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6845264" y="2369284"/>
              <a:ext cx="134516" cy="124261"/>
            </a:xfrm>
            <a:custGeom>
              <a:avLst/>
              <a:gdLst/>
              <a:ahLst/>
              <a:cxnLst/>
              <a:rect l="l" t="t" r="r" b="b"/>
              <a:pathLst>
                <a:path w="1456" h="1345" extrusionOk="0">
                  <a:moveTo>
                    <a:pt x="894" y="0"/>
                  </a:moveTo>
                  <a:cubicBezTo>
                    <a:pt x="878" y="0"/>
                    <a:pt x="862" y="1"/>
                    <a:pt x="846" y="3"/>
                  </a:cubicBezTo>
                  <a:cubicBezTo>
                    <a:pt x="733" y="13"/>
                    <a:pt x="630" y="55"/>
                    <a:pt x="537" y="107"/>
                  </a:cubicBezTo>
                  <a:cubicBezTo>
                    <a:pt x="496" y="127"/>
                    <a:pt x="465" y="137"/>
                    <a:pt x="434" y="158"/>
                  </a:cubicBezTo>
                  <a:cubicBezTo>
                    <a:pt x="321" y="240"/>
                    <a:pt x="238" y="343"/>
                    <a:pt x="186" y="478"/>
                  </a:cubicBezTo>
                  <a:cubicBezTo>
                    <a:pt x="176" y="488"/>
                    <a:pt x="156" y="509"/>
                    <a:pt x="145" y="529"/>
                  </a:cubicBezTo>
                  <a:cubicBezTo>
                    <a:pt x="1" y="746"/>
                    <a:pt x="104" y="1056"/>
                    <a:pt x="321" y="1189"/>
                  </a:cubicBezTo>
                  <a:cubicBezTo>
                    <a:pt x="351" y="1200"/>
                    <a:pt x="383" y="1221"/>
                    <a:pt x="413" y="1231"/>
                  </a:cubicBezTo>
                  <a:cubicBezTo>
                    <a:pt x="475" y="1272"/>
                    <a:pt x="537" y="1313"/>
                    <a:pt x="619" y="1324"/>
                  </a:cubicBezTo>
                  <a:cubicBezTo>
                    <a:pt x="733" y="1344"/>
                    <a:pt x="836" y="1344"/>
                    <a:pt x="950" y="1344"/>
                  </a:cubicBezTo>
                  <a:cubicBezTo>
                    <a:pt x="1197" y="1344"/>
                    <a:pt x="1435" y="1127"/>
                    <a:pt x="1424" y="870"/>
                  </a:cubicBezTo>
                  <a:cubicBezTo>
                    <a:pt x="1424" y="808"/>
                    <a:pt x="1414" y="756"/>
                    <a:pt x="1403" y="705"/>
                  </a:cubicBezTo>
                  <a:cubicBezTo>
                    <a:pt x="1455" y="509"/>
                    <a:pt x="1393" y="282"/>
                    <a:pt x="1218" y="178"/>
                  </a:cubicBezTo>
                  <a:cubicBezTo>
                    <a:pt x="1144" y="77"/>
                    <a:pt x="1029" y="0"/>
                    <a:pt x="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7625844" y="1755831"/>
              <a:ext cx="99132" cy="115392"/>
            </a:xfrm>
            <a:custGeom>
              <a:avLst/>
              <a:gdLst/>
              <a:ahLst/>
              <a:cxnLst/>
              <a:rect l="l" t="t" r="r" b="b"/>
              <a:pathLst>
                <a:path w="1073" h="1249" extrusionOk="0">
                  <a:moveTo>
                    <a:pt x="484" y="0"/>
                  </a:moveTo>
                  <a:cubicBezTo>
                    <a:pt x="227" y="0"/>
                    <a:pt x="0" y="217"/>
                    <a:pt x="0" y="485"/>
                  </a:cubicBezTo>
                  <a:cubicBezTo>
                    <a:pt x="0" y="588"/>
                    <a:pt x="41" y="681"/>
                    <a:pt x="103" y="764"/>
                  </a:cubicBezTo>
                  <a:lnTo>
                    <a:pt x="103" y="774"/>
                  </a:lnTo>
                  <a:cubicBezTo>
                    <a:pt x="103" y="1032"/>
                    <a:pt x="319" y="1248"/>
                    <a:pt x="578" y="1248"/>
                  </a:cubicBezTo>
                  <a:cubicBezTo>
                    <a:pt x="846" y="1248"/>
                    <a:pt x="1062" y="1032"/>
                    <a:pt x="1062" y="774"/>
                  </a:cubicBezTo>
                  <a:cubicBezTo>
                    <a:pt x="1062" y="599"/>
                    <a:pt x="1073" y="423"/>
                    <a:pt x="980" y="269"/>
                  </a:cubicBezTo>
                  <a:cubicBezTo>
                    <a:pt x="876" y="83"/>
                    <a:pt x="691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14"/>
          <p:cNvGrpSpPr/>
          <p:nvPr/>
        </p:nvGrpSpPr>
        <p:grpSpPr>
          <a:xfrm>
            <a:off x="-5101468" y="-829074"/>
            <a:ext cx="6493094" cy="6372526"/>
            <a:chOff x="4654307" y="-1438674"/>
            <a:chExt cx="6493094" cy="6372526"/>
          </a:xfrm>
        </p:grpSpPr>
        <p:sp>
          <p:nvSpPr>
            <p:cNvPr id="489" name="Google Shape;489;p14"/>
            <p:cNvSpPr/>
            <p:nvPr/>
          </p:nvSpPr>
          <p:spPr>
            <a:xfrm rot="5400000">
              <a:off x="4714592" y="-14989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0" name="Google Shape;490;p14"/>
            <p:cNvGrpSpPr/>
            <p:nvPr/>
          </p:nvGrpSpPr>
          <p:grpSpPr>
            <a:xfrm rot="-5400000" flipH="1">
              <a:off x="9297318" y="3154658"/>
              <a:ext cx="1437133" cy="1280547"/>
              <a:chOff x="5898017" y="679887"/>
              <a:chExt cx="1822155" cy="1623617"/>
            </a:xfrm>
          </p:grpSpPr>
          <p:sp>
            <p:nvSpPr>
              <p:cNvPr id="491" name="Google Shape;491;p14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4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4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4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4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4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4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4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4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4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1" name="Google Shape;501;p14"/>
            <p:cNvGrpSpPr/>
            <p:nvPr/>
          </p:nvGrpSpPr>
          <p:grpSpPr>
            <a:xfrm rot="4230358" flipH="1">
              <a:off x="6798065" y="2153049"/>
              <a:ext cx="1437155" cy="1280566"/>
              <a:chOff x="5898017" y="679887"/>
              <a:chExt cx="1822155" cy="1623617"/>
            </a:xfrm>
          </p:grpSpPr>
          <p:sp>
            <p:nvSpPr>
              <p:cNvPr id="502" name="Google Shape;502;p14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4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4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4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4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4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4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4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4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4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2" name="Google Shape;512;p14"/>
          <p:cNvSpPr/>
          <p:nvPr/>
        </p:nvSpPr>
        <p:spPr>
          <a:xfrm>
            <a:off x="3647405" y="4364345"/>
            <a:ext cx="1231155" cy="1179107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4"/>
          <p:cNvSpPr/>
          <p:nvPr/>
        </p:nvSpPr>
        <p:spPr>
          <a:xfrm>
            <a:off x="5928347" y="240750"/>
            <a:ext cx="868895" cy="778512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4"/>
          <p:cNvSpPr/>
          <p:nvPr/>
        </p:nvSpPr>
        <p:spPr>
          <a:xfrm>
            <a:off x="8602738" y="2418275"/>
            <a:ext cx="941978" cy="949101"/>
          </a:xfrm>
          <a:custGeom>
            <a:avLst/>
            <a:gdLst/>
            <a:ahLst/>
            <a:cxnLst/>
            <a:rect l="l" t="t" r="r" b="b"/>
            <a:pathLst>
              <a:path w="15606" h="15724" extrusionOk="0">
                <a:moveTo>
                  <a:pt x="12171" y="1"/>
                </a:moveTo>
                <a:cubicBezTo>
                  <a:pt x="11362" y="1"/>
                  <a:pt x="10564" y="470"/>
                  <a:pt x="10389" y="1561"/>
                </a:cubicBezTo>
                <a:cubicBezTo>
                  <a:pt x="10272" y="2229"/>
                  <a:pt x="10577" y="2768"/>
                  <a:pt x="11046" y="3108"/>
                </a:cubicBezTo>
                <a:lnTo>
                  <a:pt x="11057" y="3120"/>
                </a:lnTo>
                <a:cubicBezTo>
                  <a:pt x="11080" y="3132"/>
                  <a:pt x="11093" y="3143"/>
                  <a:pt x="11116" y="3155"/>
                </a:cubicBezTo>
                <a:cubicBezTo>
                  <a:pt x="11139" y="3179"/>
                  <a:pt x="11174" y="3213"/>
                  <a:pt x="11210" y="3237"/>
                </a:cubicBezTo>
                <a:cubicBezTo>
                  <a:pt x="11221" y="3237"/>
                  <a:pt x="11221" y="3237"/>
                  <a:pt x="11233" y="3249"/>
                </a:cubicBezTo>
                <a:cubicBezTo>
                  <a:pt x="11233" y="3249"/>
                  <a:pt x="11244" y="3249"/>
                  <a:pt x="11244" y="3260"/>
                </a:cubicBezTo>
                <a:cubicBezTo>
                  <a:pt x="10952" y="3812"/>
                  <a:pt x="10682" y="4375"/>
                  <a:pt x="10389" y="4925"/>
                </a:cubicBezTo>
                <a:cubicBezTo>
                  <a:pt x="9920" y="4738"/>
                  <a:pt x="9415" y="4633"/>
                  <a:pt x="8923" y="4633"/>
                </a:cubicBezTo>
                <a:cubicBezTo>
                  <a:pt x="7751" y="4633"/>
                  <a:pt x="6602" y="5183"/>
                  <a:pt x="6051" y="6438"/>
                </a:cubicBezTo>
                <a:cubicBezTo>
                  <a:pt x="5348" y="6144"/>
                  <a:pt x="4621" y="5899"/>
                  <a:pt x="3917" y="5594"/>
                </a:cubicBezTo>
                <a:lnTo>
                  <a:pt x="3917" y="5570"/>
                </a:lnTo>
                <a:lnTo>
                  <a:pt x="3917" y="5535"/>
                </a:lnTo>
                <a:cubicBezTo>
                  <a:pt x="3929" y="5488"/>
                  <a:pt x="3929" y="5430"/>
                  <a:pt x="3929" y="5371"/>
                </a:cubicBezTo>
                <a:lnTo>
                  <a:pt x="3929" y="5347"/>
                </a:lnTo>
                <a:cubicBezTo>
                  <a:pt x="3929" y="5289"/>
                  <a:pt x="3917" y="5230"/>
                  <a:pt x="3905" y="5172"/>
                </a:cubicBezTo>
                <a:lnTo>
                  <a:pt x="3905" y="5136"/>
                </a:lnTo>
                <a:cubicBezTo>
                  <a:pt x="3894" y="5078"/>
                  <a:pt x="3882" y="5019"/>
                  <a:pt x="3870" y="4972"/>
                </a:cubicBezTo>
                <a:cubicBezTo>
                  <a:pt x="3858" y="4914"/>
                  <a:pt x="3835" y="4867"/>
                  <a:pt x="3811" y="4808"/>
                </a:cubicBezTo>
                <a:cubicBezTo>
                  <a:pt x="3811" y="4797"/>
                  <a:pt x="3811" y="4784"/>
                  <a:pt x="3800" y="4773"/>
                </a:cubicBezTo>
                <a:lnTo>
                  <a:pt x="3730" y="4633"/>
                </a:lnTo>
                <a:cubicBezTo>
                  <a:pt x="3730" y="4620"/>
                  <a:pt x="3730" y="4620"/>
                  <a:pt x="3718" y="4609"/>
                </a:cubicBezTo>
                <a:cubicBezTo>
                  <a:pt x="3694" y="4562"/>
                  <a:pt x="3671" y="4527"/>
                  <a:pt x="3647" y="4480"/>
                </a:cubicBezTo>
                <a:cubicBezTo>
                  <a:pt x="3636" y="4480"/>
                  <a:pt x="3636" y="4468"/>
                  <a:pt x="3624" y="4456"/>
                </a:cubicBezTo>
                <a:cubicBezTo>
                  <a:pt x="3600" y="4421"/>
                  <a:pt x="3566" y="4375"/>
                  <a:pt x="3530" y="4339"/>
                </a:cubicBezTo>
                <a:cubicBezTo>
                  <a:pt x="3519" y="4328"/>
                  <a:pt x="3519" y="4316"/>
                  <a:pt x="3506" y="4316"/>
                </a:cubicBezTo>
                <a:cubicBezTo>
                  <a:pt x="3472" y="4269"/>
                  <a:pt x="3436" y="4234"/>
                  <a:pt x="3389" y="4198"/>
                </a:cubicBezTo>
                <a:cubicBezTo>
                  <a:pt x="3003" y="3823"/>
                  <a:pt x="2451" y="3612"/>
                  <a:pt x="1901" y="3612"/>
                </a:cubicBezTo>
                <a:cubicBezTo>
                  <a:pt x="1080" y="3612"/>
                  <a:pt x="294" y="4081"/>
                  <a:pt x="106" y="5172"/>
                </a:cubicBezTo>
                <a:cubicBezTo>
                  <a:pt x="0" y="5840"/>
                  <a:pt x="294" y="6379"/>
                  <a:pt x="763" y="6719"/>
                </a:cubicBezTo>
                <a:cubicBezTo>
                  <a:pt x="775" y="6719"/>
                  <a:pt x="775" y="6731"/>
                  <a:pt x="786" y="6731"/>
                </a:cubicBezTo>
                <a:cubicBezTo>
                  <a:pt x="833" y="6766"/>
                  <a:pt x="892" y="6801"/>
                  <a:pt x="951" y="6837"/>
                </a:cubicBezTo>
                <a:cubicBezTo>
                  <a:pt x="1010" y="6871"/>
                  <a:pt x="1068" y="6907"/>
                  <a:pt x="1127" y="6930"/>
                </a:cubicBezTo>
                <a:cubicBezTo>
                  <a:pt x="1138" y="6942"/>
                  <a:pt x="1162" y="6942"/>
                  <a:pt x="1185" y="6954"/>
                </a:cubicBezTo>
                <a:cubicBezTo>
                  <a:pt x="1221" y="6977"/>
                  <a:pt x="1268" y="6989"/>
                  <a:pt x="1315" y="7012"/>
                </a:cubicBezTo>
                <a:cubicBezTo>
                  <a:pt x="1338" y="7012"/>
                  <a:pt x="1361" y="7024"/>
                  <a:pt x="1373" y="7024"/>
                </a:cubicBezTo>
                <a:cubicBezTo>
                  <a:pt x="1443" y="7048"/>
                  <a:pt x="1502" y="7071"/>
                  <a:pt x="1572" y="7082"/>
                </a:cubicBezTo>
                <a:cubicBezTo>
                  <a:pt x="1643" y="7106"/>
                  <a:pt x="1701" y="7106"/>
                  <a:pt x="1771" y="7118"/>
                </a:cubicBezTo>
                <a:cubicBezTo>
                  <a:pt x="1795" y="7129"/>
                  <a:pt x="1807" y="7129"/>
                  <a:pt x="1830" y="7129"/>
                </a:cubicBezTo>
                <a:cubicBezTo>
                  <a:pt x="1877" y="7129"/>
                  <a:pt x="1924" y="7142"/>
                  <a:pt x="1982" y="7142"/>
                </a:cubicBezTo>
                <a:lnTo>
                  <a:pt x="2252" y="7142"/>
                </a:lnTo>
                <a:cubicBezTo>
                  <a:pt x="2311" y="7142"/>
                  <a:pt x="2381" y="7129"/>
                  <a:pt x="2440" y="7118"/>
                </a:cubicBezTo>
                <a:cubicBezTo>
                  <a:pt x="2463" y="7118"/>
                  <a:pt x="2487" y="7118"/>
                  <a:pt x="2498" y="7106"/>
                </a:cubicBezTo>
                <a:cubicBezTo>
                  <a:pt x="2545" y="7106"/>
                  <a:pt x="2592" y="7095"/>
                  <a:pt x="2639" y="7082"/>
                </a:cubicBezTo>
                <a:cubicBezTo>
                  <a:pt x="2662" y="7071"/>
                  <a:pt x="2686" y="7071"/>
                  <a:pt x="2698" y="7059"/>
                </a:cubicBezTo>
                <a:cubicBezTo>
                  <a:pt x="2768" y="7048"/>
                  <a:pt x="2826" y="7024"/>
                  <a:pt x="2886" y="7001"/>
                </a:cubicBezTo>
                <a:cubicBezTo>
                  <a:pt x="2897" y="7001"/>
                  <a:pt x="2897" y="6989"/>
                  <a:pt x="2897" y="6989"/>
                </a:cubicBezTo>
                <a:cubicBezTo>
                  <a:pt x="2956" y="6965"/>
                  <a:pt x="3014" y="6942"/>
                  <a:pt x="3073" y="6907"/>
                </a:cubicBezTo>
                <a:cubicBezTo>
                  <a:pt x="3084" y="6895"/>
                  <a:pt x="3108" y="6884"/>
                  <a:pt x="3120" y="6871"/>
                </a:cubicBezTo>
                <a:cubicBezTo>
                  <a:pt x="3167" y="6848"/>
                  <a:pt x="3202" y="6825"/>
                  <a:pt x="3249" y="6790"/>
                </a:cubicBezTo>
                <a:cubicBezTo>
                  <a:pt x="3261" y="6778"/>
                  <a:pt x="3272" y="6766"/>
                  <a:pt x="3295" y="6754"/>
                </a:cubicBezTo>
                <a:cubicBezTo>
                  <a:pt x="3342" y="6719"/>
                  <a:pt x="3401" y="6673"/>
                  <a:pt x="3448" y="6626"/>
                </a:cubicBezTo>
                <a:lnTo>
                  <a:pt x="3448" y="6613"/>
                </a:lnTo>
                <a:cubicBezTo>
                  <a:pt x="3495" y="6567"/>
                  <a:pt x="3542" y="6520"/>
                  <a:pt x="3577" y="6462"/>
                </a:cubicBezTo>
                <a:cubicBezTo>
                  <a:pt x="3589" y="6449"/>
                  <a:pt x="3600" y="6426"/>
                  <a:pt x="3612" y="6402"/>
                </a:cubicBezTo>
                <a:cubicBezTo>
                  <a:pt x="3636" y="6379"/>
                  <a:pt x="3659" y="6344"/>
                  <a:pt x="3683" y="6321"/>
                </a:cubicBezTo>
                <a:cubicBezTo>
                  <a:pt x="4386" y="6613"/>
                  <a:pt x="5113" y="6860"/>
                  <a:pt x="5817" y="7165"/>
                </a:cubicBezTo>
                <a:cubicBezTo>
                  <a:pt x="5804" y="7235"/>
                  <a:pt x="5781" y="7306"/>
                  <a:pt x="5770" y="7376"/>
                </a:cubicBezTo>
                <a:cubicBezTo>
                  <a:pt x="5606" y="8372"/>
                  <a:pt x="5969" y="9205"/>
                  <a:pt x="6590" y="9802"/>
                </a:cubicBezTo>
                <a:cubicBezTo>
                  <a:pt x="6109" y="10612"/>
                  <a:pt x="5734" y="11467"/>
                  <a:pt x="5289" y="12288"/>
                </a:cubicBezTo>
                <a:cubicBezTo>
                  <a:pt x="5078" y="12230"/>
                  <a:pt x="4866" y="12194"/>
                  <a:pt x="4655" y="12194"/>
                </a:cubicBezTo>
                <a:cubicBezTo>
                  <a:pt x="3847" y="12194"/>
                  <a:pt x="3050" y="12663"/>
                  <a:pt x="2873" y="13754"/>
                </a:cubicBezTo>
                <a:cubicBezTo>
                  <a:pt x="2756" y="14422"/>
                  <a:pt x="3061" y="14950"/>
                  <a:pt x="3530" y="15302"/>
                </a:cubicBezTo>
                <a:cubicBezTo>
                  <a:pt x="3530" y="15302"/>
                  <a:pt x="3542" y="15302"/>
                  <a:pt x="3542" y="15313"/>
                </a:cubicBezTo>
                <a:cubicBezTo>
                  <a:pt x="3600" y="15349"/>
                  <a:pt x="3647" y="15383"/>
                  <a:pt x="3706" y="15419"/>
                </a:cubicBezTo>
                <a:lnTo>
                  <a:pt x="3718" y="15419"/>
                </a:lnTo>
                <a:cubicBezTo>
                  <a:pt x="3764" y="15454"/>
                  <a:pt x="3823" y="15477"/>
                  <a:pt x="3882" y="15513"/>
                </a:cubicBezTo>
                <a:cubicBezTo>
                  <a:pt x="3905" y="15513"/>
                  <a:pt x="3917" y="15524"/>
                  <a:pt x="3941" y="15536"/>
                </a:cubicBezTo>
                <a:cubicBezTo>
                  <a:pt x="3988" y="15547"/>
                  <a:pt x="4035" y="15571"/>
                  <a:pt x="4081" y="15583"/>
                </a:cubicBezTo>
                <a:cubicBezTo>
                  <a:pt x="4093" y="15594"/>
                  <a:pt x="4116" y="15606"/>
                  <a:pt x="4140" y="15606"/>
                </a:cubicBezTo>
                <a:cubicBezTo>
                  <a:pt x="4199" y="15630"/>
                  <a:pt x="4269" y="15653"/>
                  <a:pt x="4327" y="15665"/>
                </a:cubicBezTo>
                <a:lnTo>
                  <a:pt x="4339" y="15665"/>
                </a:lnTo>
                <a:cubicBezTo>
                  <a:pt x="4398" y="15677"/>
                  <a:pt x="4468" y="15688"/>
                  <a:pt x="4527" y="15700"/>
                </a:cubicBezTo>
                <a:cubicBezTo>
                  <a:pt x="4550" y="15700"/>
                  <a:pt x="4574" y="15700"/>
                  <a:pt x="4585" y="15711"/>
                </a:cubicBezTo>
                <a:cubicBezTo>
                  <a:pt x="4644" y="15711"/>
                  <a:pt x="4691" y="15724"/>
                  <a:pt x="4738" y="15724"/>
                </a:cubicBezTo>
                <a:lnTo>
                  <a:pt x="5007" y="15724"/>
                </a:lnTo>
                <a:cubicBezTo>
                  <a:pt x="5078" y="15724"/>
                  <a:pt x="5137" y="15711"/>
                  <a:pt x="5207" y="15700"/>
                </a:cubicBezTo>
                <a:cubicBezTo>
                  <a:pt x="5218" y="15700"/>
                  <a:pt x="5242" y="15688"/>
                  <a:pt x="5265" y="15688"/>
                </a:cubicBezTo>
                <a:lnTo>
                  <a:pt x="5406" y="15653"/>
                </a:lnTo>
                <a:cubicBezTo>
                  <a:pt x="5429" y="15653"/>
                  <a:pt x="5441" y="15641"/>
                  <a:pt x="5465" y="15641"/>
                </a:cubicBezTo>
                <a:cubicBezTo>
                  <a:pt x="5523" y="15618"/>
                  <a:pt x="5593" y="15606"/>
                  <a:pt x="5652" y="15571"/>
                </a:cubicBezTo>
                <a:cubicBezTo>
                  <a:pt x="5711" y="15547"/>
                  <a:pt x="5770" y="15513"/>
                  <a:pt x="5828" y="15489"/>
                </a:cubicBezTo>
                <a:cubicBezTo>
                  <a:pt x="5851" y="15477"/>
                  <a:pt x="5864" y="15466"/>
                  <a:pt x="5887" y="15454"/>
                </a:cubicBezTo>
                <a:cubicBezTo>
                  <a:pt x="5922" y="15430"/>
                  <a:pt x="5969" y="15407"/>
                  <a:pt x="6004" y="15372"/>
                </a:cubicBezTo>
                <a:cubicBezTo>
                  <a:pt x="6015" y="15360"/>
                  <a:pt x="6039" y="15349"/>
                  <a:pt x="6051" y="15336"/>
                </a:cubicBezTo>
                <a:cubicBezTo>
                  <a:pt x="6109" y="15289"/>
                  <a:pt x="6156" y="15255"/>
                  <a:pt x="6203" y="15196"/>
                </a:cubicBezTo>
                <a:cubicBezTo>
                  <a:pt x="6250" y="15149"/>
                  <a:pt x="6297" y="15091"/>
                  <a:pt x="6344" y="15044"/>
                </a:cubicBezTo>
                <a:cubicBezTo>
                  <a:pt x="6356" y="15020"/>
                  <a:pt x="6367" y="15008"/>
                  <a:pt x="6379" y="14985"/>
                </a:cubicBezTo>
                <a:cubicBezTo>
                  <a:pt x="6414" y="14938"/>
                  <a:pt x="6438" y="14903"/>
                  <a:pt x="6461" y="14844"/>
                </a:cubicBezTo>
                <a:cubicBezTo>
                  <a:pt x="6473" y="14833"/>
                  <a:pt x="6484" y="14809"/>
                  <a:pt x="6497" y="14797"/>
                </a:cubicBezTo>
                <a:cubicBezTo>
                  <a:pt x="6531" y="14727"/>
                  <a:pt x="6567" y="14656"/>
                  <a:pt x="6590" y="14575"/>
                </a:cubicBezTo>
                <a:cubicBezTo>
                  <a:pt x="6614" y="14516"/>
                  <a:pt x="6625" y="14445"/>
                  <a:pt x="6649" y="14375"/>
                </a:cubicBezTo>
                <a:lnTo>
                  <a:pt x="6649" y="14340"/>
                </a:lnTo>
                <a:cubicBezTo>
                  <a:pt x="6661" y="14270"/>
                  <a:pt x="6672" y="14211"/>
                  <a:pt x="6684" y="14153"/>
                </a:cubicBezTo>
                <a:lnTo>
                  <a:pt x="6684" y="14117"/>
                </a:lnTo>
                <a:lnTo>
                  <a:pt x="6684" y="13953"/>
                </a:lnTo>
                <a:lnTo>
                  <a:pt x="6684" y="13918"/>
                </a:lnTo>
                <a:cubicBezTo>
                  <a:pt x="6684" y="13859"/>
                  <a:pt x="6684" y="13812"/>
                  <a:pt x="6672" y="13754"/>
                </a:cubicBezTo>
                <a:cubicBezTo>
                  <a:pt x="6672" y="13742"/>
                  <a:pt x="6672" y="13731"/>
                  <a:pt x="6661" y="13718"/>
                </a:cubicBezTo>
                <a:cubicBezTo>
                  <a:pt x="6649" y="13601"/>
                  <a:pt x="6614" y="13496"/>
                  <a:pt x="6578" y="13390"/>
                </a:cubicBezTo>
                <a:cubicBezTo>
                  <a:pt x="6567" y="13379"/>
                  <a:pt x="6567" y="13367"/>
                  <a:pt x="6567" y="13355"/>
                </a:cubicBezTo>
                <a:lnTo>
                  <a:pt x="6497" y="13215"/>
                </a:lnTo>
                <a:cubicBezTo>
                  <a:pt x="6484" y="13202"/>
                  <a:pt x="6484" y="13191"/>
                  <a:pt x="6484" y="13191"/>
                </a:cubicBezTo>
                <a:cubicBezTo>
                  <a:pt x="6461" y="13144"/>
                  <a:pt x="6426" y="13097"/>
                  <a:pt x="6403" y="13062"/>
                </a:cubicBezTo>
                <a:cubicBezTo>
                  <a:pt x="6403" y="13051"/>
                  <a:pt x="6391" y="13051"/>
                  <a:pt x="6391" y="13038"/>
                </a:cubicBezTo>
                <a:cubicBezTo>
                  <a:pt x="6356" y="13004"/>
                  <a:pt x="6320" y="12957"/>
                  <a:pt x="6286" y="12910"/>
                </a:cubicBezTo>
                <a:cubicBezTo>
                  <a:pt x="6286" y="12910"/>
                  <a:pt x="6273" y="12898"/>
                  <a:pt x="6273" y="12886"/>
                </a:cubicBezTo>
                <a:cubicBezTo>
                  <a:pt x="6239" y="12851"/>
                  <a:pt x="6192" y="12816"/>
                  <a:pt x="6156" y="12769"/>
                </a:cubicBezTo>
                <a:cubicBezTo>
                  <a:pt x="6098" y="12722"/>
                  <a:pt x="6039" y="12675"/>
                  <a:pt x="5969" y="12628"/>
                </a:cubicBezTo>
                <a:cubicBezTo>
                  <a:pt x="6403" y="11842"/>
                  <a:pt x="6755" y="11034"/>
                  <a:pt x="7200" y="10271"/>
                </a:cubicBezTo>
                <a:cubicBezTo>
                  <a:pt x="7211" y="10284"/>
                  <a:pt x="7235" y="10284"/>
                  <a:pt x="7247" y="10295"/>
                </a:cubicBezTo>
                <a:cubicBezTo>
                  <a:pt x="7247" y="10307"/>
                  <a:pt x="7258" y="10307"/>
                  <a:pt x="7258" y="10307"/>
                </a:cubicBezTo>
                <a:lnTo>
                  <a:pt x="7399" y="10377"/>
                </a:lnTo>
                <a:cubicBezTo>
                  <a:pt x="7422" y="10389"/>
                  <a:pt x="7435" y="10401"/>
                  <a:pt x="7446" y="10412"/>
                </a:cubicBezTo>
                <a:cubicBezTo>
                  <a:pt x="7493" y="10424"/>
                  <a:pt x="7528" y="10448"/>
                  <a:pt x="7563" y="10459"/>
                </a:cubicBezTo>
                <a:cubicBezTo>
                  <a:pt x="7587" y="10471"/>
                  <a:pt x="7599" y="10482"/>
                  <a:pt x="7610" y="10482"/>
                </a:cubicBezTo>
                <a:cubicBezTo>
                  <a:pt x="7669" y="10506"/>
                  <a:pt x="7716" y="10529"/>
                  <a:pt x="7774" y="10553"/>
                </a:cubicBezTo>
                <a:lnTo>
                  <a:pt x="7786" y="10553"/>
                </a:lnTo>
                <a:cubicBezTo>
                  <a:pt x="7833" y="10576"/>
                  <a:pt x="7891" y="10600"/>
                  <a:pt x="7938" y="10612"/>
                </a:cubicBezTo>
                <a:cubicBezTo>
                  <a:pt x="7962" y="10623"/>
                  <a:pt x="7974" y="10623"/>
                  <a:pt x="7997" y="10635"/>
                </a:cubicBezTo>
                <a:cubicBezTo>
                  <a:pt x="8032" y="10647"/>
                  <a:pt x="8079" y="10659"/>
                  <a:pt x="8115" y="10670"/>
                </a:cubicBezTo>
                <a:cubicBezTo>
                  <a:pt x="8138" y="10682"/>
                  <a:pt x="8149" y="10682"/>
                  <a:pt x="8173" y="10682"/>
                </a:cubicBezTo>
                <a:cubicBezTo>
                  <a:pt x="8220" y="10706"/>
                  <a:pt x="8279" y="10717"/>
                  <a:pt x="8337" y="10729"/>
                </a:cubicBezTo>
                <a:lnTo>
                  <a:pt x="8349" y="10729"/>
                </a:lnTo>
                <a:cubicBezTo>
                  <a:pt x="8407" y="10740"/>
                  <a:pt x="8454" y="10753"/>
                  <a:pt x="8513" y="10764"/>
                </a:cubicBezTo>
                <a:cubicBezTo>
                  <a:pt x="8537" y="10776"/>
                  <a:pt x="8548" y="10776"/>
                  <a:pt x="8571" y="10776"/>
                </a:cubicBezTo>
                <a:cubicBezTo>
                  <a:pt x="8607" y="10787"/>
                  <a:pt x="8654" y="10787"/>
                  <a:pt x="8701" y="10799"/>
                </a:cubicBezTo>
                <a:cubicBezTo>
                  <a:pt x="8712" y="10799"/>
                  <a:pt x="8735" y="10799"/>
                  <a:pt x="8748" y="10811"/>
                </a:cubicBezTo>
                <a:cubicBezTo>
                  <a:pt x="8806" y="10811"/>
                  <a:pt x="8865" y="10823"/>
                  <a:pt x="8923" y="10823"/>
                </a:cubicBezTo>
                <a:lnTo>
                  <a:pt x="8935" y="10823"/>
                </a:lnTo>
                <a:cubicBezTo>
                  <a:pt x="8993" y="10834"/>
                  <a:pt x="9052" y="10834"/>
                  <a:pt x="9111" y="10834"/>
                </a:cubicBezTo>
                <a:lnTo>
                  <a:pt x="9158" y="10834"/>
                </a:lnTo>
                <a:cubicBezTo>
                  <a:pt x="9204" y="10846"/>
                  <a:pt x="9251" y="10846"/>
                  <a:pt x="9287" y="10846"/>
                </a:cubicBezTo>
                <a:lnTo>
                  <a:pt x="9345" y="10846"/>
                </a:lnTo>
                <a:cubicBezTo>
                  <a:pt x="9404" y="10846"/>
                  <a:pt x="9462" y="10834"/>
                  <a:pt x="9521" y="10834"/>
                </a:cubicBezTo>
                <a:lnTo>
                  <a:pt x="9533" y="10834"/>
                </a:lnTo>
                <a:cubicBezTo>
                  <a:pt x="9580" y="10834"/>
                  <a:pt x="9639" y="10823"/>
                  <a:pt x="9697" y="10823"/>
                </a:cubicBezTo>
                <a:cubicBezTo>
                  <a:pt x="9709" y="10823"/>
                  <a:pt x="9733" y="10811"/>
                  <a:pt x="9744" y="10811"/>
                </a:cubicBezTo>
                <a:cubicBezTo>
                  <a:pt x="9791" y="10811"/>
                  <a:pt x="9838" y="10799"/>
                  <a:pt x="9884" y="10799"/>
                </a:cubicBezTo>
                <a:cubicBezTo>
                  <a:pt x="9897" y="10787"/>
                  <a:pt x="9908" y="10787"/>
                  <a:pt x="9931" y="10787"/>
                </a:cubicBezTo>
                <a:lnTo>
                  <a:pt x="10108" y="10753"/>
                </a:lnTo>
                <a:cubicBezTo>
                  <a:pt x="10166" y="10740"/>
                  <a:pt x="10225" y="10729"/>
                  <a:pt x="10272" y="10706"/>
                </a:cubicBezTo>
                <a:cubicBezTo>
                  <a:pt x="10295" y="10706"/>
                  <a:pt x="10307" y="10706"/>
                  <a:pt x="10319" y="10694"/>
                </a:cubicBezTo>
                <a:cubicBezTo>
                  <a:pt x="10366" y="10682"/>
                  <a:pt x="10413" y="10670"/>
                  <a:pt x="10447" y="10659"/>
                </a:cubicBezTo>
                <a:cubicBezTo>
                  <a:pt x="10459" y="10647"/>
                  <a:pt x="10483" y="10647"/>
                  <a:pt x="10494" y="10635"/>
                </a:cubicBezTo>
                <a:cubicBezTo>
                  <a:pt x="10553" y="10623"/>
                  <a:pt x="10611" y="10600"/>
                  <a:pt x="10658" y="10576"/>
                </a:cubicBezTo>
                <a:lnTo>
                  <a:pt x="10670" y="10576"/>
                </a:lnTo>
                <a:cubicBezTo>
                  <a:pt x="10717" y="10553"/>
                  <a:pt x="10764" y="10529"/>
                  <a:pt x="10822" y="10506"/>
                </a:cubicBezTo>
                <a:cubicBezTo>
                  <a:pt x="10835" y="10495"/>
                  <a:pt x="10846" y="10482"/>
                  <a:pt x="10869" y="10482"/>
                </a:cubicBezTo>
                <a:cubicBezTo>
                  <a:pt x="10905" y="10459"/>
                  <a:pt x="10940" y="10436"/>
                  <a:pt x="10987" y="10412"/>
                </a:cubicBezTo>
                <a:cubicBezTo>
                  <a:pt x="10999" y="10412"/>
                  <a:pt x="11010" y="10401"/>
                  <a:pt x="11022" y="10389"/>
                </a:cubicBezTo>
                <a:cubicBezTo>
                  <a:pt x="11080" y="10365"/>
                  <a:pt x="11127" y="10331"/>
                  <a:pt x="11174" y="10295"/>
                </a:cubicBezTo>
                <a:lnTo>
                  <a:pt x="11280" y="10225"/>
                </a:lnTo>
                <a:cubicBezTo>
                  <a:pt x="11549" y="10506"/>
                  <a:pt x="11819" y="10787"/>
                  <a:pt x="12101" y="11069"/>
                </a:cubicBezTo>
                <a:cubicBezTo>
                  <a:pt x="11948" y="11280"/>
                  <a:pt x="11843" y="11561"/>
                  <a:pt x="11784" y="11889"/>
                </a:cubicBezTo>
                <a:cubicBezTo>
                  <a:pt x="11679" y="12546"/>
                  <a:pt x="11971" y="13085"/>
                  <a:pt x="12453" y="13426"/>
                </a:cubicBezTo>
                <a:lnTo>
                  <a:pt x="12440" y="13426"/>
                </a:lnTo>
                <a:cubicBezTo>
                  <a:pt x="12453" y="13437"/>
                  <a:pt x="12453" y="13437"/>
                  <a:pt x="12464" y="13437"/>
                </a:cubicBezTo>
                <a:cubicBezTo>
                  <a:pt x="12511" y="13484"/>
                  <a:pt x="12570" y="13520"/>
                  <a:pt x="12628" y="13543"/>
                </a:cubicBezTo>
                <a:cubicBezTo>
                  <a:pt x="12628" y="13554"/>
                  <a:pt x="12628" y="13554"/>
                  <a:pt x="12640" y="13554"/>
                </a:cubicBezTo>
                <a:cubicBezTo>
                  <a:pt x="12687" y="13590"/>
                  <a:pt x="12745" y="13613"/>
                  <a:pt x="12804" y="13637"/>
                </a:cubicBezTo>
                <a:cubicBezTo>
                  <a:pt x="12828" y="13648"/>
                  <a:pt x="12839" y="13660"/>
                  <a:pt x="12862" y="13660"/>
                </a:cubicBezTo>
                <a:cubicBezTo>
                  <a:pt x="12909" y="13684"/>
                  <a:pt x="12956" y="13707"/>
                  <a:pt x="12992" y="13718"/>
                </a:cubicBezTo>
                <a:cubicBezTo>
                  <a:pt x="13015" y="13731"/>
                  <a:pt x="13039" y="13731"/>
                  <a:pt x="13050" y="13742"/>
                </a:cubicBezTo>
                <a:cubicBezTo>
                  <a:pt x="13120" y="13754"/>
                  <a:pt x="13179" y="13777"/>
                  <a:pt x="13250" y="13789"/>
                </a:cubicBezTo>
                <a:cubicBezTo>
                  <a:pt x="13250" y="13801"/>
                  <a:pt x="13261" y="13801"/>
                  <a:pt x="13261" y="13801"/>
                </a:cubicBezTo>
                <a:cubicBezTo>
                  <a:pt x="13320" y="13812"/>
                  <a:pt x="13390" y="13824"/>
                  <a:pt x="13449" y="13836"/>
                </a:cubicBezTo>
                <a:lnTo>
                  <a:pt x="13508" y="13836"/>
                </a:lnTo>
                <a:cubicBezTo>
                  <a:pt x="13555" y="13848"/>
                  <a:pt x="13613" y="13848"/>
                  <a:pt x="13660" y="13848"/>
                </a:cubicBezTo>
                <a:cubicBezTo>
                  <a:pt x="13683" y="13859"/>
                  <a:pt x="13695" y="13859"/>
                  <a:pt x="13719" y="13859"/>
                </a:cubicBezTo>
                <a:lnTo>
                  <a:pt x="13918" y="13859"/>
                </a:lnTo>
                <a:cubicBezTo>
                  <a:pt x="13930" y="13859"/>
                  <a:pt x="13930" y="13848"/>
                  <a:pt x="13930" y="13848"/>
                </a:cubicBezTo>
                <a:cubicBezTo>
                  <a:pt x="14000" y="13848"/>
                  <a:pt x="14058" y="13836"/>
                  <a:pt x="14117" y="13836"/>
                </a:cubicBezTo>
                <a:cubicBezTo>
                  <a:pt x="14141" y="13824"/>
                  <a:pt x="14164" y="13824"/>
                  <a:pt x="14188" y="13824"/>
                </a:cubicBezTo>
                <a:lnTo>
                  <a:pt x="14328" y="13789"/>
                </a:lnTo>
                <a:cubicBezTo>
                  <a:pt x="14340" y="13789"/>
                  <a:pt x="14363" y="13777"/>
                  <a:pt x="14387" y="13777"/>
                </a:cubicBezTo>
                <a:cubicBezTo>
                  <a:pt x="14446" y="13754"/>
                  <a:pt x="14504" y="13731"/>
                  <a:pt x="14574" y="13707"/>
                </a:cubicBezTo>
                <a:cubicBezTo>
                  <a:pt x="14633" y="13671"/>
                  <a:pt x="14691" y="13648"/>
                  <a:pt x="14750" y="13613"/>
                </a:cubicBezTo>
                <a:cubicBezTo>
                  <a:pt x="14762" y="13613"/>
                  <a:pt x="14785" y="13601"/>
                  <a:pt x="14797" y="13590"/>
                </a:cubicBezTo>
                <a:cubicBezTo>
                  <a:pt x="14844" y="13566"/>
                  <a:pt x="14879" y="13531"/>
                  <a:pt x="14926" y="13507"/>
                </a:cubicBezTo>
                <a:cubicBezTo>
                  <a:pt x="14938" y="13496"/>
                  <a:pt x="14962" y="13484"/>
                  <a:pt x="14973" y="13473"/>
                </a:cubicBezTo>
                <a:cubicBezTo>
                  <a:pt x="15020" y="13426"/>
                  <a:pt x="15079" y="13379"/>
                  <a:pt x="15126" y="13332"/>
                </a:cubicBezTo>
                <a:cubicBezTo>
                  <a:pt x="15173" y="13285"/>
                  <a:pt x="15219" y="13226"/>
                  <a:pt x="15254" y="13168"/>
                </a:cubicBezTo>
                <a:cubicBezTo>
                  <a:pt x="15278" y="13156"/>
                  <a:pt x="15290" y="13132"/>
                  <a:pt x="15301" y="13121"/>
                </a:cubicBezTo>
                <a:cubicBezTo>
                  <a:pt x="15324" y="13074"/>
                  <a:pt x="15360" y="13027"/>
                  <a:pt x="15384" y="12980"/>
                </a:cubicBezTo>
                <a:cubicBezTo>
                  <a:pt x="15395" y="12957"/>
                  <a:pt x="15407" y="12945"/>
                  <a:pt x="15418" y="12921"/>
                </a:cubicBezTo>
                <a:cubicBezTo>
                  <a:pt x="15454" y="12851"/>
                  <a:pt x="15489" y="12780"/>
                  <a:pt x="15512" y="12710"/>
                </a:cubicBezTo>
                <a:cubicBezTo>
                  <a:pt x="15536" y="12640"/>
                  <a:pt x="15548" y="12569"/>
                  <a:pt x="15559" y="12511"/>
                </a:cubicBezTo>
                <a:cubicBezTo>
                  <a:pt x="15571" y="12499"/>
                  <a:pt x="15571" y="12476"/>
                  <a:pt x="15571" y="12464"/>
                </a:cubicBezTo>
                <a:cubicBezTo>
                  <a:pt x="15582" y="12405"/>
                  <a:pt x="15595" y="12335"/>
                  <a:pt x="15595" y="12277"/>
                </a:cubicBezTo>
                <a:lnTo>
                  <a:pt x="15595" y="12253"/>
                </a:lnTo>
                <a:cubicBezTo>
                  <a:pt x="15606" y="12194"/>
                  <a:pt x="15606" y="12136"/>
                  <a:pt x="15606" y="12089"/>
                </a:cubicBezTo>
                <a:lnTo>
                  <a:pt x="15606" y="12054"/>
                </a:lnTo>
                <a:cubicBezTo>
                  <a:pt x="15606" y="11995"/>
                  <a:pt x="15595" y="11936"/>
                  <a:pt x="15595" y="11878"/>
                </a:cubicBezTo>
                <a:cubicBezTo>
                  <a:pt x="15582" y="11866"/>
                  <a:pt x="15582" y="11855"/>
                  <a:pt x="15582" y="11842"/>
                </a:cubicBezTo>
                <a:cubicBezTo>
                  <a:pt x="15571" y="11784"/>
                  <a:pt x="15559" y="11737"/>
                  <a:pt x="15548" y="11678"/>
                </a:cubicBezTo>
                <a:cubicBezTo>
                  <a:pt x="15536" y="11620"/>
                  <a:pt x="15512" y="11573"/>
                  <a:pt x="15501" y="11526"/>
                </a:cubicBezTo>
                <a:cubicBezTo>
                  <a:pt x="15489" y="11514"/>
                  <a:pt x="15489" y="11503"/>
                  <a:pt x="15477" y="11491"/>
                </a:cubicBezTo>
                <a:cubicBezTo>
                  <a:pt x="15465" y="11433"/>
                  <a:pt x="15442" y="11386"/>
                  <a:pt x="15418" y="11339"/>
                </a:cubicBezTo>
                <a:cubicBezTo>
                  <a:pt x="15407" y="11339"/>
                  <a:pt x="15407" y="11327"/>
                  <a:pt x="15395" y="11315"/>
                </a:cubicBezTo>
                <a:cubicBezTo>
                  <a:pt x="15371" y="11280"/>
                  <a:pt x="15348" y="11233"/>
                  <a:pt x="15324" y="11198"/>
                </a:cubicBezTo>
                <a:cubicBezTo>
                  <a:pt x="15313" y="11186"/>
                  <a:pt x="15313" y="11175"/>
                  <a:pt x="15313" y="11175"/>
                </a:cubicBezTo>
                <a:cubicBezTo>
                  <a:pt x="15278" y="11128"/>
                  <a:pt x="15243" y="11092"/>
                  <a:pt x="15207" y="11045"/>
                </a:cubicBezTo>
                <a:cubicBezTo>
                  <a:pt x="15207" y="11034"/>
                  <a:pt x="15196" y="11034"/>
                  <a:pt x="15184" y="11022"/>
                </a:cubicBezTo>
                <a:cubicBezTo>
                  <a:pt x="15149" y="10975"/>
                  <a:pt x="15113" y="10940"/>
                  <a:pt x="15079" y="10905"/>
                </a:cubicBezTo>
                <a:cubicBezTo>
                  <a:pt x="14680" y="10529"/>
                  <a:pt x="14129" y="10318"/>
                  <a:pt x="13578" y="10318"/>
                </a:cubicBezTo>
                <a:cubicBezTo>
                  <a:pt x="13261" y="10318"/>
                  <a:pt x="12933" y="10401"/>
                  <a:pt x="12664" y="10553"/>
                </a:cubicBezTo>
                <a:cubicBezTo>
                  <a:pt x="12370" y="10271"/>
                  <a:pt x="12089" y="9990"/>
                  <a:pt x="11819" y="9709"/>
                </a:cubicBezTo>
                <a:cubicBezTo>
                  <a:pt x="11843" y="9685"/>
                  <a:pt x="11854" y="9651"/>
                  <a:pt x="11878" y="9627"/>
                </a:cubicBezTo>
                <a:lnTo>
                  <a:pt x="11913" y="9591"/>
                </a:lnTo>
                <a:cubicBezTo>
                  <a:pt x="11948" y="9533"/>
                  <a:pt x="11984" y="9486"/>
                  <a:pt x="12018" y="9427"/>
                </a:cubicBezTo>
                <a:cubicBezTo>
                  <a:pt x="12054" y="9369"/>
                  <a:pt x="12089" y="9322"/>
                  <a:pt x="12112" y="9263"/>
                </a:cubicBezTo>
                <a:cubicBezTo>
                  <a:pt x="12124" y="9240"/>
                  <a:pt x="12135" y="9228"/>
                  <a:pt x="12148" y="9205"/>
                </a:cubicBezTo>
                <a:cubicBezTo>
                  <a:pt x="12159" y="9169"/>
                  <a:pt x="12182" y="9122"/>
                  <a:pt x="12206" y="9076"/>
                </a:cubicBezTo>
                <a:cubicBezTo>
                  <a:pt x="12218" y="9052"/>
                  <a:pt x="12229" y="9041"/>
                  <a:pt x="12229" y="9017"/>
                </a:cubicBezTo>
                <a:cubicBezTo>
                  <a:pt x="12265" y="8958"/>
                  <a:pt x="12288" y="8888"/>
                  <a:pt x="12312" y="8830"/>
                </a:cubicBezTo>
                <a:cubicBezTo>
                  <a:pt x="12335" y="8747"/>
                  <a:pt x="12359" y="8677"/>
                  <a:pt x="12370" y="8595"/>
                </a:cubicBezTo>
                <a:cubicBezTo>
                  <a:pt x="12382" y="8572"/>
                  <a:pt x="12382" y="8548"/>
                  <a:pt x="12393" y="8525"/>
                </a:cubicBezTo>
                <a:cubicBezTo>
                  <a:pt x="12406" y="8478"/>
                  <a:pt x="12417" y="8431"/>
                  <a:pt x="12417" y="8372"/>
                </a:cubicBezTo>
                <a:cubicBezTo>
                  <a:pt x="12429" y="8349"/>
                  <a:pt x="12429" y="8325"/>
                  <a:pt x="12440" y="8302"/>
                </a:cubicBezTo>
                <a:cubicBezTo>
                  <a:pt x="12440" y="8244"/>
                  <a:pt x="12453" y="8197"/>
                  <a:pt x="12453" y="8150"/>
                </a:cubicBezTo>
                <a:cubicBezTo>
                  <a:pt x="12464" y="8126"/>
                  <a:pt x="12464" y="8103"/>
                  <a:pt x="12464" y="8079"/>
                </a:cubicBezTo>
                <a:cubicBezTo>
                  <a:pt x="12476" y="7939"/>
                  <a:pt x="12476" y="7798"/>
                  <a:pt x="12476" y="7669"/>
                </a:cubicBezTo>
                <a:lnTo>
                  <a:pt x="12476" y="7598"/>
                </a:lnTo>
                <a:cubicBezTo>
                  <a:pt x="12464" y="7551"/>
                  <a:pt x="12464" y="7505"/>
                  <a:pt x="12464" y="7470"/>
                </a:cubicBezTo>
                <a:cubicBezTo>
                  <a:pt x="12464" y="7446"/>
                  <a:pt x="12453" y="7423"/>
                  <a:pt x="12453" y="7399"/>
                </a:cubicBezTo>
                <a:cubicBezTo>
                  <a:pt x="12453" y="7353"/>
                  <a:pt x="12440" y="7306"/>
                  <a:pt x="12429" y="7259"/>
                </a:cubicBezTo>
                <a:cubicBezTo>
                  <a:pt x="12429" y="7235"/>
                  <a:pt x="12429" y="7223"/>
                  <a:pt x="12417" y="7200"/>
                </a:cubicBezTo>
                <a:cubicBezTo>
                  <a:pt x="12393" y="7071"/>
                  <a:pt x="12359" y="6954"/>
                  <a:pt x="12323" y="6837"/>
                </a:cubicBezTo>
                <a:cubicBezTo>
                  <a:pt x="12312" y="6813"/>
                  <a:pt x="12312" y="6801"/>
                  <a:pt x="12300" y="6778"/>
                </a:cubicBezTo>
                <a:cubicBezTo>
                  <a:pt x="12288" y="6743"/>
                  <a:pt x="12265" y="6696"/>
                  <a:pt x="12253" y="6660"/>
                </a:cubicBezTo>
                <a:cubicBezTo>
                  <a:pt x="12241" y="6637"/>
                  <a:pt x="12229" y="6626"/>
                  <a:pt x="12229" y="6602"/>
                </a:cubicBezTo>
                <a:cubicBezTo>
                  <a:pt x="12206" y="6567"/>
                  <a:pt x="12195" y="6520"/>
                  <a:pt x="12171" y="6485"/>
                </a:cubicBezTo>
                <a:cubicBezTo>
                  <a:pt x="12159" y="6462"/>
                  <a:pt x="12148" y="6449"/>
                  <a:pt x="12148" y="6438"/>
                </a:cubicBezTo>
                <a:cubicBezTo>
                  <a:pt x="12089" y="6321"/>
                  <a:pt x="12018" y="6215"/>
                  <a:pt x="11948" y="6121"/>
                </a:cubicBezTo>
                <a:cubicBezTo>
                  <a:pt x="11937" y="6110"/>
                  <a:pt x="11924" y="6086"/>
                  <a:pt x="11913" y="6074"/>
                </a:cubicBezTo>
                <a:lnTo>
                  <a:pt x="11843" y="5969"/>
                </a:lnTo>
                <a:cubicBezTo>
                  <a:pt x="11819" y="5957"/>
                  <a:pt x="11807" y="5946"/>
                  <a:pt x="11796" y="5922"/>
                </a:cubicBezTo>
                <a:cubicBezTo>
                  <a:pt x="11773" y="5887"/>
                  <a:pt x="11737" y="5863"/>
                  <a:pt x="11713" y="5828"/>
                </a:cubicBezTo>
                <a:cubicBezTo>
                  <a:pt x="11702" y="5816"/>
                  <a:pt x="11690" y="5793"/>
                  <a:pt x="11679" y="5782"/>
                </a:cubicBezTo>
                <a:cubicBezTo>
                  <a:pt x="11491" y="5594"/>
                  <a:pt x="11291" y="5430"/>
                  <a:pt x="11069" y="5277"/>
                </a:cubicBezTo>
                <a:cubicBezTo>
                  <a:pt x="11362" y="4714"/>
                  <a:pt x="11632" y="4140"/>
                  <a:pt x="11937" y="3577"/>
                </a:cubicBezTo>
                <a:cubicBezTo>
                  <a:pt x="11960" y="3589"/>
                  <a:pt x="11995" y="3601"/>
                  <a:pt x="12018" y="3601"/>
                </a:cubicBezTo>
                <a:cubicBezTo>
                  <a:pt x="12089" y="3612"/>
                  <a:pt x="12148" y="3624"/>
                  <a:pt x="12218" y="3636"/>
                </a:cubicBezTo>
                <a:cubicBezTo>
                  <a:pt x="12241" y="3636"/>
                  <a:pt x="12253" y="3648"/>
                  <a:pt x="12276" y="3648"/>
                </a:cubicBezTo>
                <a:cubicBezTo>
                  <a:pt x="12323" y="3648"/>
                  <a:pt x="12382" y="3659"/>
                  <a:pt x="12429" y="3659"/>
                </a:cubicBezTo>
                <a:lnTo>
                  <a:pt x="12698" y="3659"/>
                </a:lnTo>
                <a:cubicBezTo>
                  <a:pt x="12757" y="3659"/>
                  <a:pt x="12828" y="3648"/>
                  <a:pt x="12886" y="3636"/>
                </a:cubicBezTo>
                <a:cubicBezTo>
                  <a:pt x="12909" y="3636"/>
                  <a:pt x="12933" y="3636"/>
                  <a:pt x="12945" y="3624"/>
                </a:cubicBezTo>
                <a:cubicBezTo>
                  <a:pt x="12992" y="3624"/>
                  <a:pt x="13050" y="3612"/>
                  <a:pt x="13097" y="3589"/>
                </a:cubicBezTo>
                <a:cubicBezTo>
                  <a:pt x="13109" y="3589"/>
                  <a:pt x="13133" y="3589"/>
                  <a:pt x="13156" y="3577"/>
                </a:cubicBezTo>
                <a:cubicBezTo>
                  <a:pt x="13214" y="3565"/>
                  <a:pt x="13273" y="3542"/>
                  <a:pt x="13344" y="3518"/>
                </a:cubicBezTo>
                <a:lnTo>
                  <a:pt x="13344" y="3507"/>
                </a:lnTo>
                <a:cubicBezTo>
                  <a:pt x="13402" y="3484"/>
                  <a:pt x="13461" y="3460"/>
                  <a:pt x="13519" y="3424"/>
                </a:cubicBezTo>
                <a:cubicBezTo>
                  <a:pt x="13531" y="3413"/>
                  <a:pt x="13555" y="3401"/>
                  <a:pt x="13566" y="3390"/>
                </a:cubicBezTo>
                <a:cubicBezTo>
                  <a:pt x="13613" y="3366"/>
                  <a:pt x="13648" y="3343"/>
                  <a:pt x="13695" y="3307"/>
                </a:cubicBezTo>
                <a:cubicBezTo>
                  <a:pt x="13707" y="3296"/>
                  <a:pt x="13719" y="3284"/>
                  <a:pt x="13742" y="3273"/>
                </a:cubicBezTo>
                <a:cubicBezTo>
                  <a:pt x="13789" y="3237"/>
                  <a:pt x="13847" y="3190"/>
                  <a:pt x="13894" y="3143"/>
                </a:cubicBezTo>
                <a:lnTo>
                  <a:pt x="13894" y="3132"/>
                </a:lnTo>
                <a:cubicBezTo>
                  <a:pt x="13941" y="3085"/>
                  <a:pt x="13988" y="3038"/>
                  <a:pt x="14024" y="2979"/>
                </a:cubicBezTo>
                <a:cubicBezTo>
                  <a:pt x="14047" y="2955"/>
                  <a:pt x="14058" y="2944"/>
                  <a:pt x="14070" y="2921"/>
                </a:cubicBezTo>
                <a:cubicBezTo>
                  <a:pt x="14094" y="2885"/>
                  <a:pt x="14129" y="2838"/>
                  <a:pt x="14152" y="2791"/>
                </a:cubicBezTo>
                <a:cubicBezTo>
                  <a:pt x="14164" y="2768"/>
                  <a:pt x="14176" y="2744"/>
                  <a:pt x="14188" y="2733"/>
                </a:cubicBezTo>
                <a:cubicBezTo>
                  <a:pt x="14222" y="2663"/>
                  <a:pt x="14246" y="2593"/>
                  <a:pt x="14282" y="2522"/>
                </a:cubicBezTo>
                <a:cubicBezTo>
                  <a:pt x="14305" y="2452"/>
                  <a:pt x="14316" y="2381"/>
                  <a:pt x="14328" y="2311"/>
                </a:cubicBezTo>
                <a:cubicBezTo>
                  <a:pt x="14328" y="2299"/>
                  <a:pt x="14340" y="2288"/>
                  <a:pt x="14340" y="2275"/>
                </a:cubicBezTo>
                <a:cubicBezTo>
                  <a:pt x="14352" y="2205"/>
                  <a:pt x="14363" y="2147"/>
                  <a:pt x="14363" y="2088"/>
                </a:cubicBezTo>
                <a:lnTo>
                  <a:pt x="14363" y="2053"/>
                </a:lnTo>
                <a:cubicBezTo>
                  <a:pt x="14375" y="1994"/>
                  <a:pt x="14375" y="1947"/>
                  <a:pt x="14375" y="1889"/>
                </a:cubicBezTo>
                <a:lnTo>
                  <a:pt x="14375" y="1866"/>
                </a:lnTo>
                <a:cubicBezTo>
                  <a:pt x="14375" y="1807"/>
                  <a:pt x="14363" y="1748"/>
                  <a:pt x="14363" y="1689"/>
                </a:cubicBezTo>
                <a:cubicBezTo>
                  <a:pt x="14352" y="1678"/>
                  <a:pt x="14352" y="1666"/>
                  <a:pt x="14352" y="1655"/>
                </a:cubicBezTo>
                <a:cubicBezTo>
                  <a:pt x="14340" y="1595"/>
                  <a:pt x="14328" y="1537"/>
                  <a:pt x="14316" y="1490"/>
                </a:cubicBezTo>
                <a:lnTo>
                  <a:pt x="14316" y="1478"/>
                </a:lnTo>
                <a:cubicBezTo>
                  <a:pt x="14305" y="1431"/>
                  <a:pt x="14282" y="1373"/>
                  <a:pt x="14258" y="1326"/>
                </a:cubicBezTo>
                <a:cubicBezTo>
                  <a:pt x="14258" y="1314"/>
                  <a:pt x="14258" y="1303"/>
                  <a:pt x="14246" y="1291"/>
                </a:cubicBezTo>
                <a:cubicBezTo>
                  <a:pt x="14235" y="1244"/>
                  <a:pt x="14211" y="1197"/>
                  <a:pt x="14176" y="1150"/>
                </a:cubicBezTo>
                <a:cubicBezTo>
                  <a:pt x="14176" y="1139"/>
                  <a:pt x="14176" y="1139"/>
                  <a:pt x="14164" y="1127"/>
                </a:cubicBezTo>
                <a:cubicBezTo>
                  <a:pt x="14141" y="1080"/>
                  <a:pt x="14117" y="1045"/>
                  <a:pt x="14094" y="998"/>
                </a:cubicBezTo>
                <a:cubicBezTo>
                  <a:pt x="14082" y="998"/>
                  <a:pt x="14082" y="986"/>
                  <a:pt x="14070" y="975"/>
                </a:cubicBezTo>
                <a:cubicBezTo>
                  <a:pt x="14047" y="939"/>
                  <a:pt x="14011" y="892"/>
                  <a:pt x="13977" y="857"/>
                </a:cubicBezTo>
                <a:cubicBezTo>
                  <a:pt x="13977" y="845"/>
                  <a:pt x="13964" y="834"/>
                  <a:pt x="13953" y="822"/>
                </a:cubicBezTo>
                <a:lnTo>
                  <a:pt x="13847" y="717"/>
                </a:lnTo>
                <a:cubicBezTo>
                  <a:pt x="13766" y="634"/>
                  <a:pt x="13672" y="564"/>
                  <a:pt x="13578" y="506"/>
                </a:cubicBezTo>
                <a:cubicBezTo>
                  <a:pt x="13191" y="189"/>
                  <a:pt x="12675" y="1"/>
                  <a:pt x="121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4"/>
          <p:cNvSpPr/>
          <p:nvPr/>
        </p:nvSpPr>
        <p:spPr>
          <a:xfrm>
            <a:off x="6632923" y="4119767"/>
            <a:ext cx="670341" cy="1234317"/>
          </a:xfrm>
          <a:custGeom>
            <a:avLst/>
            <a:gdLst/>
            <a:ahLst/>
            <a:cxnLst/>
            <a:rect l="l" t="t" r="r" b="b"/>
            <a:pathLst>
              <a:path w="13309" h="24505" extrusionOk="0">
                <a:moveTo>
                  <a:pt x="8220" y="2322"/>
                </a:moveTo>
                <a:lnTo>
                  <a:pt x="11936" y="3811"/>
                </a:lnTo>
                <a:cubicBezTo>
                  <a:pt x="11748" y="4186"/>
                  <a:pt x="11514" y="4585"/>
                  <a:pt x="11209" y="4984"/>
                </a:cubicBezTo>
                <a:lnTo>
                  <a:pt x="8009" y="3647"/>
                </a:lnTo>
                <a:cubicBezTo>
                  <a:pt x="8043" y="3166"/>
                  <a:pt x="8126" y="2720"/>
                  <a:pt x="8220" y="2322"/>
                </a:cubicBezTo>
                <a:close/>
                <a:moveTo>
                  <a:pt x="8009" y="4444"/>
                </a:moveTo>
                <a:lnTo>
                  <a:pt x="10705" y="5570"/>
                </a:lnTo>
                <a:cubicBezTo>
                  <a:pt x="10424" y="5851"/>
                  <a:pt x="10107" y="6120"/>
                  <a:pt x="9732" y="6367"/>
                </a:cubicBezTo>
                <a:cubicBezTo>
                  <a:pt x="9521" y="6508"/>
                  <a:pt x="9228" y="6672"/>
                  <a:pt x="8876" y="6860"/>
                </a:cubicBezTo>
                <a:cubicBezTo>
                  <a:pt x="8817" y="6894"/>
                  <a:pt x="8747" y="6930"/>
                  <a:pt x="8677" y="6977"/>
                </a:cubicBezTo>
                <a:cubicBezTo>
                  <a:pt x="8642" y="6894"/>
                  <a:pt x="8618" y="6813"/>
                  <a:pt x="8583" y="6742"/>
                </a:cubicBezTo>
                <a:cubicBezTo>
                  <a:pt x="8442" y="6367"/>
                  <a:pt x="8314" y="6050"/>
                  <a:pt x="8243" y="5804"/>
                </a:cubicBezTo>
                <a:cubicBezTo>
                  <a:pt x="8103" y="5335"/>
                  <a:pt x="8032" y="4890"/>
                  <a:pt x="8009" y="4444"/>
                </a:cubicBezTo>
                <a:close/>
                <a:moveTo>
                  <a:pt x="8290" y="8043"/>
                </a:moveTo>
                <a:cubicBezTo>
                  <a:pt x="8466" y="8559"/>
                  <a:pt x="8642" y="9111"/>
                  <a:pt x="8759" y="9697"/>
                </a:cubicBezTo>
                <a:lnTo>
                  <a:pt x="6777" y="9075"/>
                </a:lnTo>
                <a:cubicBezTo>
                  <a:pt x="7270" y="8676"/>
                  <a:pt x="7798" y="8337"/>
                  <a:pt x="8290" y="8043"/>
                </a:cubicBezTo>
                <a:close/>
                <a:moveTo>
                  <a:pt x="6156" y="9650"/>
                </a:moveTo>
                <a:lnTo>
                  <a:pt x="8888" y="10505"/>
                </a:lnTo>
                <a:cubicBezTo>
                  <a:pt x="8947" y="11104"/>
                  <a:pt x="8923" y="11713"/>
                  <a:pt x="8794" y="12323"/>
                </a:cubicBezTo>
                <a:lnTo>
                  <a:pt x="5218" y="10869"/>
                </a:lnTo>
                <a:cubicBezTo>
                  <a:pt x="5476" y="10412"/>
                  <a:pt x="5792" y="10013"/>
                  <a:pt x="6156" y="9650"/>
                </a:cubicBezTo>
                <a:close/>
                <a:moveTo>
                  <a:pt x="4901" y="11537"/>
                </a:moveTo>
                <a:lnTo>
                  <a:pt x="8583" y="13026"/>
                </a:lnTo>
                <a:cubicBezTo>
                  <a:pt x="8395" y="13507"/>
                  <a:pt x="8126" y="13976"/>
                  <a:pt x="7739" y="14421"/>
                </a:cubicBezTo>
                <a:lnTo>
                  <a:pt x="4597" y="13108"/>
                </a:lnTo>
                <a:cubicBezTo>
                  <a:pt x="4620" y="12534"/>
                  <a:pt x="4726" y="12006"/>
                  <a:pt x="4901" y="11537"/>
                </a:cubicBezTo>
                <a:close/>
                <a:moveTo>
                  <a:pt x="4643" y="13918"/>
                </a:moveTo>
                <a:lnTo>
                  <a:pt x="7188" y="14996"/>
                </a:lnTo>
                <a:cubicBezTo>
                  <a:pt x="7165" y="15007"/>
                  <a:pt x="7152" y="15031"/>
                  <a:pt x="7129" y="15043"/>
                </a:cubicBezTo>
                <a:cubicBezTo>
                  <a:pt x="6531" y="15559"/>
                  <a:pt x="5886" y="15992"/>
                  <a:pt x="5242" y="16403"/>
                </a:cubicBezTo>
                <a:cubicBezTo>
                  <a:pt x="5019" y="15687"/>
                  <a:pt x="4796" y="14949"/>
                  <a:pt x="4667" y="14175"/>
                </a:cubicBezTo>
                <a:cubicBezTo>
                  <a:pt x="4656" y="14082"/>
                  <a:pt x="4656" y="13999"/>
                  <a:pt x="4643" y="13918"/>
                </a:cubicBezTo>
                <a:close/>
                <a:moveTo>
                  <a:pt x="4831" y="17529"/>
                </a:moveTo>
                <a:cubicBezTo>
                  <a:pt x="5019" y="18103"/>
                  <a:pt x="5183" y="18689"/>
                  <a:pt x="5300" y="19275"/>
                </a:cubicBezTo>
                <a:lnTo>
                  <a:pt x="3354" y="18584"/>
                </a:lnTo>
                <a:cubicBezTo>
                  <a:pt x="3823" y="18196"/>
                  <a:pt x="4327" y="17857"/>
                  <a:pt x="4831" y="17529"/>
                </a:cubicBezTo>
                <a:close/>
                <a:moveTo>
                  <a:pt x="2733" y="19147"/>
                </a:moveTo>
                <a:lnTo>
                  <a:pt x="5417" y="20108"/>
                </a:lnTo>
                <a:cubicBezTo>
                  <a:pt x="5464" y="20647"/>
                  <a:pt x="5464" y="21221"/>
                  <a:pt x="5370" y="21831"/>
                </a:cubicBezTo>
                <a:lnTo>
                  <a:pt x="1712" y="20424"/>
                </a:lnTo>
                <a:cubicBezTo>
                  <a:pt x="2029" y="19932"/>
                  <a:pt x="2369" y="19510"/>
                  <a:pt x="2733" y="19147"/>
                </a:cubicBezTo>
                <a:close/>
                <a:moveTo>
                  <a:pt x="8642" y="0"/>
                </a:moveTo>
                <a:cubicBezTo>
                  <a:pt x="8512" y="0"/>
                  <a:pt x="8395" y="59"/>
                  <a:pt x="8325" y="165"/>
                </a:cubicBezTo>
                <a:cubicBezTo>
                  <a:pt x="8254" y="270"/>
                  <a:pt x="6602" y="2850"/>
                  <a:pt x="7540" y="6015"/>
                </a:cubicBezTo>
                <a:cubicBezTo>
                  <a:pt x="7621" y="6285"/>
                  <a:pt x="7751" y="6625"/>
                  <a:pt x="7903" y="7011"/>
                </a:cubicBezTo>
                <a:cubicBezTo>
                  <a:pt x="7938" y="7117"/>
                  <a:pt x="7985" y="7223"/>
                  <a:pt x="8032" y="7340"/>
                </a:cubicBezTo>
                <a:cubicBezTo>
                  <a:pt x="6027" y="8512"/>
                  <a:pt x="3342" y="10529"/>
                  <a:pt x="3952" y="14293"/>
                </a:cubicBezTo>
                <a:cubicBezTo>
                  <a:pt x="4093" y="15184"/>
                  <a:pt x="4351" y="16004"/>
                  <a:pt x="4609" y="16802"/>
                </a:cubicBezTo>
                <a:cubicBezTo>
                  <a:pt x="3835" y="17294"/>
                  <a:pt x="3072" y="17798"/>
                  <a:pt x="2369" y="18467"/>
                </a:cubicBezTo>
                <a:cubicBezTo>
                  <a:pt x="1818" y="18994"/>
                  <a:pt x="1314" y="19616"/>
                  <a:pt x="868" y="20413"/>
                </a:cubicBezTo>
                <a:cubicBezTo>
                  <a:pt x="563" y="20963"/>
                  <a:pt x="294" y="21585"/>
                  <a:pt x="60" y="22312"/>
                </a:cubicBezTo>
                <a:cubicBezTo>
                  <a:pt x="1" y="22511"/>
                  <a:pt x="107" y="22711"/>
                  <a:pt x="305" y="22781"/>
                </a:cubicBezTo>
                <a:cubicBezTo>
                  <a:pt x="329" y="22781"/>
                  <a:pt x="352" y="22792"/>
                  <a:pt x="388" y="22792"/>
                </a:cubicBezTo>
                <a:lnTo>
                  <a:pt x="411" y="22792"/>
                </a:lnTo>
                <a:cubicBezTo>
                  <a:pt x="576" y="22792"/>
                  <a:pt x="716" y="22687"/>
                  <a:pt x="763" y="22534"/>
                </a:cubicBezTo>
                <a:cubicBezTo>
                  <a:pt x="939" y="21984"/>
                  <a:pt x="1126" y="21503"/>
                  <a:pt x="1349" y="21069"/>
                </a:cubicBezTo>
                <a:lnTo>
                  <a:pt x="5230" y="22570"/>
                </a:lnTo>
                <a:cubicBezTo>
                  <a:pt x="5125" y="23016"/>
                  <a:pt x="4972" y="23496"/>
                  <a:pt x="4761" y="24000"/>
                </a:cubicBezTo>
                <a:cubicBezTo>
                  <a:pt x="4679" y="24188"/>
                  <a:pt x="4773" y="24399"/>
                  <a:pt x="4960" y="24481"/>
                </a:cubicBezTo>
                <a:cubicBezTo>
                  <a:pt x="4995" y="24493"/>
                  <a:pt x="5031" y="24504"/>
                  <a:pt x="5065" y="24504"/>
                </a:cubicBezTo>
                <a:lnTo>
                  <a:pt x="5101" y="24504"/>
                </a:lnTo>
                <a:cubicBezTo>
                  <a:pt x="5242" y="24504"/>
                  <a:pt x="5383" y="24422"/>
                  <a:pt x="5441" y="24282"/>
                </a:cubicBezTo>
                <a:cubicBezTo>
                  <a:pt x="5711" y="23613"/>
                  <a:pt x="5898" y="22992"/>
                  <a:pt x="6016" y="22406"/>
                </a:cubicBezTo>
                <a:cubicBezTo>
                  <a:pt x="6016" y="22406"/>
                  <a:pt x="6016" y="22394"/>
                  <a:pt x="6027" y="22394"/>
                </a:cubicBezTo>
                <a:cubicBezTo>
                  <a:pt x="6438" y="20330"/>
                  <a:pt x="5980" y="18689"/>
                  <a:pt x="5476" y="17118"/>
                </a:cubicBezTo>
                <a:cubicBezTo>
                  <a:pt x="6191" y="16672"/>
                  <a:pt x="6918" y="16203"/>
                  <a:pt x="7610" y="15606"/>
                </a:cubicBezTo>
                <a:cubicBezTo>
                  <a:pt x="10471" y="13108"/>
                  <a:pt x="9720" y="9861"/>
                  <a:pt x="8934" y="7668"/>
                </a:cubicBezTo>
                <a:cubicBezTo>
                  <a:pt x="9040" y="7610"/>
                  <a:pt x="9134" y="7563"/>
                  <a:pt x="9228" y="7504"/>
                </a:cubicBezTo>
                <a:cubicBezTo>
                  <a:pt x="9591" y="7305"/>
                  <a:pt x="9908" y="7141"/>
                  <a:pt x="10143" y="6977"/>
                </a:cubicBezTo>
                <a:cubicBezTo>
                  <a:pt x="12886" y="5136"/>
                  <a:pt x="13272" y="2099"/>
                  <a:pt x="13285" y="1982"/>
                </a:cubicBezTo>
                <a:cubicBezTo>
                  <a:pt x="13308" y="1771"/>
                  <a:pt x="13167" y="1595"/>
                  <a:pt x="12968" y="1571"/>
                </a:cubicBezTo>
                <a:lnTo>
                  <a:pt x="12921" y="1571"/>
                </a:lnTo>
                <a:cubicBezTo>
                  <a:pt x="12733" y="1571"/>
                  <a:pt x="12581" y="1701"/>
                  <a:pt x="12558" y="1888"/>
                </a:cubicBezTo>
                <a:cubicBezTo>
                  <a:pt x="12558" y="1900"/>
                  <a:pt x="12487" y="2416"/>
                  <a:pt x="12217" y="3131"/>
                </a:cubicBezTo>
                <a:lnTo>
                  <a:pt x="8442" y="1618"/>
                </a:lnTo>
                <a:cubicBezTo>
                  <a:pt x="8689" y="974"/>
                  <a:pt x="8934" y="575"/>
                  <a:pt x="8947" y="563"/>
                </a:cubicBezTo>
                <a:cubicBezTo>
                  <a:pt x="9052" y="399"/>
                  <a:pt x="9005" y="165"/>
                  <a:pt x="8841" y="59"/>
                </a:cubicBezTo>
                <a:cubicBezTo>
                  <a:pt x="8783" y="13"/>
                  <a:pt x="8712" y="0"/>
                  <a:pt x="8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6" name="Google Shape;516;p14"/>
          <p:cNvGrpSpPr/>
          <p:nvPr/>
        </p:nvGrpSpPr>
        <p:grpSpPr>
          <a:xfrm rot="-9000002">
            <a:off x="7963690" y="3374311"/>
            <a:ext cx="609388" cy="1009690"/>
            <a:chOff x="3330825" y="1367375"/>
            <a:chExt cx="280075" cy="464025"/>
          </a:xfrm>
        </p:grpSpPr>
        <p:sp>
          <p:nvSpPr>
            <p:cNvPr id="517" name="Google Shape;517;p14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3330825" y="1489400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3451275" y="1367375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3353000" y="1520100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3451525" y="1381525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4"/>
          <p:cNvGrpSpPr/>
          <p:nvPr/>
        </p:nvGrpSpPr>
        <p:grpSpPr>
          <a:xfrm rot="-9000043">
            <a:off x="575247" y="371684"/>
            <a:ext cx="941968" cy="1560706"/>
            <a:chOff x="3330825" y="1367375"/>
            <a:chExt cx="280075" cy="464025"/>
          </a:xfrm>
        </p:grpSpPr>
        <p:sp>
          <p:nvSpPr>
            <p:cNvPr id="526" name="Google Shape;526;p14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3330825" y="1489400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3451275" y="1367375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3353000" y="1520100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3451525" y="1381525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" name="Google Shape;534;p14"/>
          <p:cNvSpPr/>
          <p:nvPr/>
        </p:nvSpPr>
        <p:spPr>
          <a:xfrm>
            <a:off x="1735950" y="871270"/>
            <a:ext cx="268771" cy="293851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4"/>
          <p:cNvSpPr/>
          <p:nvPr/>
        </p:nvSpPr>
        <p:spPr>
          <a:xfrm>
            <a:off x="8602741" y="4513504"/>
            <a:ext cx="204305" cy="196751"/>
          </a:xfrm>
          <a:custGeom>
            <a:avLst/>
            <a:gdLst/>
            <a:ahLst/>
            <a:cxnLst/>
            <a:rect l="l" t="t" r="r" b="b"/>
            <a:pathLst>
              <a:path w="3470" h="3341" extrusionOk="0">
                <a:moveTo>
                  <a:pt x="697" y="1"/>
                </a:moveTo>
                <a:cubicBezTo>
                  <a:pt x="330" y="1"/>
                  <a:pt x="1" y="450"/>
                  <a:pt x="339" y="749"/>
                </a:cubicBezTo>
                <a:cubicBezTo>
                  <a:pt x="587" y="965"/>
                  <a:pt x="824" y="1192"/>
                  <a:pt x="1051" y="1429"/>
                </a:cubicBezTo>
                <a:cubicBezTo>
                  <a:pt x="855" y="1563"/>
                  <a:pt x="669" y="1708"/>
                  <a:pt x="494" y="1873"/>
                </a:cubicBezTo>
                <a:cubicBezTo>
                  <a:pt x="173" y="2185"/>
                  <a:pt x="475" y="2654"/>
                  <a:pt x="824" y="2654"/>
                </a:cubicBezTo>
                <a:cubicBezTo>
                  <a:pt x="925" y="2654"/>
                  <a:pt x="1029" y="2615"/>
                  <a:pt x="1123" y="2523"/>
                </a:cubicBezTo>
                <a:cubicBezTo>
                  <a:pt x="1288" y="2368"/>
                  <a:pt x="1463" y="2234"/>
                  <a:pt x="1649" y="2100"/>
                </a:cubicBezTo>
                <a:cubicBezTo>
                  <a:pt x="1958" y="2450"/>
                  <a:pt x="2247" y="2812"/>
                  <a:pt x="2547" y="3183"/>
                </a:cubicBezTo>
                <a:cubicBezTo>
                  <a:pt x="2635" y="3294"/>
                  <a:pt x="2740" y="3340"/>
                  <a:pt x="2844" y="3340"/>
                </a:cubicBezTo>
                <a:cubicBezTo>
                  <a:pt x="3164" y="3340"/>
                  <a:pt x="3469" y="2897"/>
                  <a:pt x="3196" y="2553"/>
                </a:cubicBezTo>
                <a:cubicBezTo>
                  <a:pt x="2928" y="2223"/>
                  <a:pt x="2660" y="1893"/>
                  <a:pt x="2392" y="1574"/>
                </a:cubicBezTo>
                <a:cubicBezTo>
                  <a:pt x="2609" y="1419"/>
                  <a:pt x="2804" y="1244"/>
                  <a:pt x="2990" y="1047"/>
                </a:cubicBezTo>
                <a:cubicBezTo>
                  <a:pt x="3283" y="715"/>
                  <a:pt x="2987" y="255"/>
                  <a:pt x="2656" y="255"/>
                </a:cubicBezTo>
                <a:cubicBezTo>
                  <a:pt x="2556" y="255"/>
                  <a:pt x="2452" y="297"/>
                  <a:pt x="2361" y="398"/>
                </a:cubicBezTo>
                <a:cubicBezTo>
                  <a:pt x="2185" y="584"/>
                  <a:pt x="2000" y="749"/>
                  <a:pt x="1793" y="903"/>
                </a:cubicBezTo>
                <a:cubicBezTo>
                  <a:pt x="1536" y="635"/>
                  <a:pt x="1278" y="367"/>
                  <a:pt x="999" y="119"/>
                </a:cubicBezTo>
                <a:cubicBezTo>
                  <a:pt x="905" y="36"/>
                  <a:pt x="799" y="1"/>
                  <a:pt x="6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4"/>
          <p:cNvSpPr/>
          <p:nvPr/>
        </p:nvSpPr>
        <p:spPr>
          <a:xfrm>
            <a:off x="4086800" y="310478"/>
            <a:ext cx="204300" cy="223364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4"/>
          <p:cNvSpPr/>
          <p:nvPr/>
        </p:nvSpPr>
        <p:spPr>
          <a:xfrm>
            <a:off x="532635" y="2879901"/>
            <a:ext cx="374724" cy="409690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4"/>
          <p:cNvSpPr txBox="1">
            <a:spLocks noGrp="1"/>
          </p:cNvSpPr>
          <p:nvPr>
            <p:ph type="title"/>
          </p:nvPr>
        </p:nvSpPr>
        <p:spPr>
          <a:xfrm>
            <a:off x="1361225" y="1397563"/>
            <a:ext cx="65145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4"/>
          <p:cNvSpPr txBox="1">
            <a:spLocks noGrp="1"/>
          </p:cNvSpPr>
          <p:nvPr>
            <p:ph type="subTitle" idx="1"/>
          </p:nvPr>
        </p:nvSpPr>
        <p:spPr>
          <a:xfrm>
            <a:off x="2158550" y="29249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7"/>
          <p:cNvSpPr txBox="1">
            <a:spLocks noGrp="1"/>
          </p:cNvSpPr>
          <p:nvPr>
            <p:ph type="title"/>
          </p:nvPr>
        </p:nvSpPr>
        <p:spPr>
          <a:xfrm>
            <a:off x="720000" y="1467975"/>
            <a:ext cx="4055100" cy="1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7"/>
          <p:cNvSpPr txBox="1">
            <a:spLocks noGrp="1"/>
          </p:cNvSpPr>
          <p:nvPr>
            <p:ph type="subTitle" idx="1"/>
          </p:nvPr>
        </p:nvSpPr>
        <p:spPr>
          <a:xfrm>
            <a:off x="720000" y="3006425"/>
            <a:ext cx="3976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7"/>
          <p:cNvSpPr/>
          <p:nvPr/>
        </p:nvSpPr>
        <p:spPr>
          <a:xfrm>
            <a:off x="2588625" y="4457688"/>
            <a:ext cx="941978" cy="949101"/>
          </a:xfrm>
          <a:custGeom>
            <a:avLst/>
            <a:gdLst/>
            <a:ahLst/>
            <a:cxnLst/>
            <a:rect l="l" t="t" r="r" b="b"/>
            <a:pathLst>
              <a:path w="15606" h="15724" extrusionOk="0">
                <a:moveTo>
                  <a:pt x="12171" y="1"/>
                </a:moveTo>
                <a:cubicBezTo>
                  <a:pt x="11362" y="1"/>
                  <a:pt x="10564" y="470"/>
                  <a:pt x="10389" y="1561"/>
                </a:cubicBezTo>
                <a:cubicBezTo>
                  <a:pt x="10272" y="2229"/>
                  <a:pt x="10577" y="2768"/>
                  <a:pt x="11046" y="3108"/>
                </a:cubicBezTo>
                <a:lnTo>
                  <a:pt x="11057" y="3120"/>
                </a:lnTo>
                <a:cubicBezTo>
                  <a:pt x="11080" y="3132"/>
                  <a:pt x="11093" y="3143"/>
                  <a:pt x="11116" y="3155"/>
                </a:cubicBezTo>
                <a:cubicBezTo>
                  <a:pt x="11139" y="3179"/>
                  <a:pt x="11174" y="3213"/>
                  <a:pt x="11210" y="3237"/>
                </a:cubicBezTo>
                <a:cubicBezTo>
                  <a:pt x="11221" y="3237"/>
                  <a:pt x="11221" y="3237"/>
                  <a:pt x="11233" y="3249"/>
                </a:cubicBezTo>
                <a:cubicBezTo>
                  <a:pt x="11233" y="3249"/>
                  <a:pt x="11244" y="3249"/>
                  <a:pt x="11244" y="3260"/>
                </a:cubicBezTo>
                <a:cubicBezTo>
                  <a:pt x="10952" y="3812"/>
                  <a:pt x="10682" y="4375"/>
                  <a:pt x="10389" y="4925"/>
                </a:cubicBezTo>
                <a:cubicBezTo>
                  <a:pt x="9920" y="4738"/>
                  <a:pt x="9415" y="4633"/>
                  <a:pt x="8923" y="4633"/>
                </a:cubicBezTo>
                <a:cubicBezTo>
                  <a:pt x="7751" y="4633"/>
                  <a:pt x="6602" y="5183"/>
                  <a:pt x="6051" y="6438"/>
                </a:cubicBezTo>
                <a:cubicBezTo>
                  <a:pt x="5348" y="6144"/>
                  <a:pt x="4621" y="5899"/>
                  <a:pt x="3917" y="5594"/>
                </a:cubicBezTo>
                <a:lnTo>
                  <a:pt x="3917" y="5570"/>
                </a:lnTo>
                <a:lnTo>
                  <a:pt x="3917" y="5535"/>
                </a:lnTo>
                <a:cubicBezTo>
                  <a:pt x="3929" y="5488"/>
                  <a:pt x="3929" y="5430"/>
                  <a:pt x="3929" y="5371"/>
                </a:cubicBezTo>
                <a:lnTo>
                  <a:pt x="3929" y="5347"/>
                </a:lnTo>
                <a:cubicBezTo>
                  <a:pt x="3929" y="5289"/>
                  <a:pt x="3917" y="5230"/>
                  <a:pt x="3905" y="5172"/>
                </a:cubicBezTo>
                <a:lnTo>
                  <a:pt x="3905" y="5136"/>
                </a:lnTo>
                <a:cubicBezTo>
                  <a:pt x="3894" y="5078"/>
                  <a:pt x="3882" y="5019"/>
                  <a:pt x="3870" y="4972"/>
                </a:cubicBezTo>
                <a:cubicBezTo>
                  <a:pt x="3858" y="4914"/>
                  <a:pt x="3835" y="4867"/>
                  <a:pt x="3811" y="4808"/>
                </a:cubicBezTo>
                <a:cubicBezTo>
                  <a:pt x="3811" y="4797"/>
                  <a:pt x="3811" y="4784"/>
                  <a:pt x="3800" y="4773"/>
                </a:cubicBezTo>
                <a:lnTo>
                  <a:pt x="3730" y="4633"/>
                </a:lnTo>
                <a:cubicBezTo>
                  <a:pt x="3730" y="4620"/>
                  <a:pt x="3730" y="4620"/>
                  <a:pt x="3718" y="4609"/>
                </a:cubicBezTo>
                <a:cubicBezTo>
                  <a:pt x="3694" y="4562"/>
                  <a:pt x="3671" y="4527"/>
                  <a:pt x="3647" y="4480"/>
                </a:cubicBezTo>
                <a:cubicBezTo>
                  <a:pt x="3636" y="4480"/>
                  <a:pt x="3636" y="4468"/>
                  <a:pt x="3624" y="4456"/>
                </a:cubicBezTo>
                <a:cubicBezTo>
                  <a:pt x="3600" y="4421"/>
                  <a:pt x="3566" y="4375"/>
                  <a:pt x="3530" y="4339"/>
                </a:cubicBezTo>
                <a:cubicBezTo>
                  <a:pt x="3519" y="4328"/>
                  <a:pt x="3519" y="4316"/>
                  <a:pt x="3506" y="4316"/>
                </a:cubicBezTo>
                <a:cubicBezTo>
                  <a:pt x="3472" y="4269"/>
                  <a:pt x="3436" y="4234"/>
                  <a:pt x="3389" y="4198"/>
                </a:cubicBezTo>
                <a:cubicBezTo>
                  <a:pt x="3003" y="3823"/>
                  <a:pt x="2451" y="3612"/>
                  <a:pt x="1901" y="3612"/>
                </a:cubicBezTo>
                <a:cubicBezTo>
                  <a:pt x="1080" y="3612"/>
                  <a:pt x="294" y="4081"/>
                  <a:pt x="106" y="5172"/>
                </a:cubicBezTo>
                <a:cubicBezTo>
                  <a:pt x="0" y="5840"/>
                  <a:pt x="294" y="6379"/>
                  <a:pt x="763" y="6719"/>
                </a:cubicBezTo>
                <a:cubicBezTo>
                  <a:pt x="775" y="6719"/>
                  <a:pt x="775" y="6731"/>
                  <a:pt x="786" y="6731"/>
                </a:cubicBezTo>
                <a:cubicBezTo>
                  <a:pt x="833" y="6766"/>
                  <a:pt x="892" y="6801"/>
                  <a:pt x="951" y="6837"/>
                </a:cubicBezTo>
                <a:cubicBezTo>
                  <a:pt x="1010" y="6871"/>
                  <a:pt x="1068" y="6907"/>
                  <a:pt x="1127" y="6930"/>
                </a:cubicBezTo>
                <a:cubicBezTo>
                  <a:pt x="1138" y="6942"/>
                  <a:pt x="1162" y="6942"/>
                  <a:pt x="1185" y="6954"/>
                </a:cubicBezTo>
                <a:cubicBezTo>
                  <a:pt x="1221" y="6977"/>
                  <a:pt x="1268" y="6989"/>
                  <a:pt x="1315" y="7012"/>
                </a:cubicBezTo>
                <a:cubicBezTo>
                  <a:pt x="1338" y="7012"/>
                  <a:pt x="1361" y="7024"/>
                  <a:pt x="1373" y="7024"/>
                </a:cubicBezTo>
                <a:cubicBezTo>
                  <a:pt x="1443" y="7048"/>
                  <a:pt x="1502" y="7071"/>
                  <a:pt x="1572" y="7082"/>
                </a:cubicBezTo>
                <a:cubicBezTo>
                  <a:pt x="1643" y="7106"/>
                  <a:pt x="1701" y="7106"/>
                  <a:pt x="1771" y="7118"/>
                </a:cubicBezTo>
                <a:cubicBezTo>
                  <a:pt x="1795" y="7129"/>
                  <a:pt x="1807" y="7129"/>
                  <a:pt x="1830" y="7129"/>
                </a:cubicBezTo>
                <a:cubicBezTo>
                  <a:pt x="1877" y="7129"/>
                  <a:pt x="1924" y="7142"/>
                  <a:pt x="1982" y="7142"/>
                </a:cubicBezTo>
                <a:lnTo>
                  <a:pt x="2252" y="7142"/>
                </a:lnTo>
                <a:cubicBezTo>
                  <a:pt x="2311" y="7142"/>
                  <a:pt x="2381" y="7129"/>
                  <a:pt x="2440" y="7118"/>
                </a:cubicBezTo>
                <a:cubicBezTo>
                  <a:pt x="2463" y="7118"/>
                  <a:pt x="2487" y="7118"/>
                  <a:pt x="2498" y="7106"/>
                </a:cubicBezTo>
                <a:cubicBezTo>
                  <a:pt x="2545" y="7106"/>
                  <a:pt x="2592" y="7095"/>
                  <a:pt x="2639" y="7082"/>
                </a:cubicBezTo>
                <a:cubicBezTo>
                  <a:pt x="2662" y="7071"/>
                  <a:pt x="2686" y="7071"/>
                  <a:pt x="2698" y="7059"/>
                </a:cubicBezTo>
                <a:cubicBezTo>
                  <a:pt x="2768" y="7048"/>
                  <a:pt x="2826" y="7024"/>
                  <a:pt x="2886" y="7001"/>
                </a:cubicBezTo>
                <a:cubicBezTo>
                  <a:pt x="2897" y="7001"/>
                  <a:pt x="2897" y="6989"/>
                  <a:pt x="2897" y="6989"/>
                </a:cubicBezTo>
                <a:cubicBezTo>
                  <a:pt x="2956" y="6965"/>
                  <a:pt x="3014" y="6942"/>
                  <a:pt x="3073" y="6907"/>
                </a:cubicBezTo>
                <a:cubicBezTo>
                  <a:pt x="3084" y="6895"/>
                  <a:pt x="3108" y="6884"/>
                  <a:pt x="3120" y="6871"/>
                </a:cubicBezTo>
                <a:cubicBezTo>
                  <a:pt x="3167" y="6848"/>
                  <a:pt x="3202" y="6825"/>
                  <a:pt x="3249" y="6790"/>
                </a:cubicBezTo>
                <a:cubicBezTo>
                  <a:pt x="3261" y="6778"/>
                  <a:pt x="3272" y="6766"/>
                  <a:pt x="3295" y="6754"/>
                </a:cubicBezTo>
                <a:cubicBezTo>
                  <a:pt x="3342" y="6719"/>
                  <a:pt x="3401" y="6673"/>
                  <a:pt x="3448" y="6626"/>
                </a:cubicBezTo>
                <a:lnTo>
                  <a:pt x="3448" y="6613"/>
                </a:lnTo>
                <a:cubicBezTo>
                  <a:pt x="3495" y="6567"/>
                  <a:pt x="3542" y="6520"/>
                  <a:pt x="3577" y="6462"/>
                </a:cubicBezTo>
                <a:cubicBezTo>
                  <a:pt x="3589" y="6449"/>
                  <a:pt x="3600" y="6426"/>
                  <a:pt x="3612" y="6402"/>
                </a:cubicBezTo>
                <a:cubicBezTo>
                  <a:pt x="3636" y="6379"/>
                  <a:pt x="3659" y="6344"/>
                  <a:pt x="3683" y="6321"/>
                </a:cubicBezTo>
                <a:cubicBezTo>
                  <a:pt x="4386" y="6613"/>
                  <a:pt x="5113" y="6860"/>
                  <a:pt x="5817" y="7165"/>
                </a:cubicBezTo>
                <a:cubicBezTo>
                  <a:pt x="5804" y="7235"/>
                  <a:pt x="5781" y="7306"/>
                  <a:pt x="5770" y="7376"/>
                </a:cubicBezTo>
                <a:cubicBezTo>
                  <a:pt x="5606" y="8372"/>
                  <a:pt x="5969" y="9205"/>
                  <a:pt x="6590" y="9802"/>
                </a:cubicBezTo>
                <a:cubicBezTo>
                  <a:pt x="6109" y="10612"/>
                  <a:pt x="5734" y="11467"/>
                  <a:pt x="5289" y="12288"/>
                </a:cubicBezTo>
                <a:cubicBezTo>
                  <a:pt x="5078" y="12230"/>
                  <a:pt x="4866" y="12194"/>
                  <a:pt x="4655" y="12194"/>
                </a:cubicBezTo>
                <a:cubicBezTo>
                  <a:pt x="3847" y="12194"/>
                  <a:pt x="3050" y="12663"/>
                  <a:pt x="2873" y="13754"/>
                </a:cubicBezTo>
                <a:cubicBezTo>
                  <a:pt x="2756" y="14422"/>
                  <a:pt x="3061" y="14950"/>
                  <a:pt x="3530" y="15302"/>
                </a:cubicBezTo>
                <a:cubicBezTo>
                  <a:pt x="3530" y="15302"/>
                  <a:pt x="3542" y="15302"/>
                  <a:pt x="3542" y="15313"/>
                </a:cubicBezTo>
                <a:cubicBezTo>
                  <a:pt x="3600" y="15349"/>
                  <a:pt x="3647" y="15383"/>
                  <a:pt x="3706" y="15419"/>
                </a:cubicBezTo>
                <a:lnTo>
                  <a:pt x="3718" y="15419"/>
                </a:lnTo>
                <a:cubicBezTo>
                  <a:pt x="3764" y="15454"/>
                  <a:pt x="3823" y="15477"/>
                  <a:pt x="3882" y="15513"/>
                </a:cubicBezTo>
                <a:cubicBezTo>
                  <a:pt x="3905" y="15513"/>
                  <a:pt x="3917" y="15524"/>
                  <a:pt x="3941" y="15536"/>
                </a:cubicBezTo>
                <a:cubicBezTo>
                  <a:pt x="3988" y="15547"/>
                  <a:pt x="4035" y="15571"/>
                  <a:pt x="4081" y="15583"/>
                </a:cubicBezTo>
                <a:cubicBezTo>
                  <a:pt x="4093" y="15594"/>
                  <a:pt x="4116" y="15606"/>
                  <a:pt x="4140" y="15606"/>
                </a:cubicBezTo>
                <a:cubicBezTo>
                  <a:pt x="4199" y="15630"/>
                  <a:pt x="4269" y="15653"/>
                  <a:pt x="4327" y="15665"/>
                </a:cubicBezTo>
                <a:lnTo>
                  <a:pt x="4339" y="15665"/>
                </a:lnTo>
                <a:cubicBezTo>
                  <a:pt x="4398" y="15677"/>
                  <a:pt x="4468" y="15688"/>
                  <a:pt x="4527" y="15700"/>
                </a:cubicBezTo>
                <a:cubicBezTo>
                  <a:pt x="4550" y="15700"/>
                  <a:pt x="4574" y="15700"/>
                  <a:pt x="4585" y="15711"/>
                </a:cubicBezTo>
                <a:cubicBezTo>
                  <a:pt x="4644" y="15711"/>
                  <a:pt x="4691" y="15724"/>
                  <a:pt x="4738" y="15724"/>
                </a:cubicBezTo>
                <a:lnTo>
                  <a:pt x="5007" y="15724"/>
                </a:lnTo>
                <a:cubicBezTo>
                  <a:pt x="5078" y="15724"/>
                  <a:pt x="5137" y="15711"/>
                  <a:pt x="5207" y="15700"/>
                </a:cubicBezTo>
                <a:cubicBezTo>
                  <a:pt x="5218" y="15700"/>
                  <a:pt x="5242" y="15688"/>
                  <a:pt x="5265" y="15688"/>
                </a:cubicBezTo>
                <a:lnTo>
                  <a:pt x="5406" y="15653"/>
                </a:lnTo>
                <a:cubicBezTo>
                  <a:pt x="5429" y="15653"/>
                  <a:pt x="5441" y="15641"/>
                  <a:pt x="5465" y="15641"/>
                </a:cubicBezTo>
                <a:cubicBezTo>
                  <a:pt x="5523" y="15618"/>
                  <a:pt x="5593" y="15606"/>
                  <a:pt x="5652" y="15571"/>
                </a:cubicBezTo>
                <a:cubicBezTo>
                  <a:pt x="5711" y="15547"/>
                  <a:pt x="5770" y="15513"/>
                  <a:pt x="5828" y="15489"/>
                </a:cubicBezTo>
                <a:cubicBezTo>
                  <a:pt x="5851" y="15477"/>
                  <a:pt x="5864" y="15466"/>
                  <a:pt x="5887" y="15454"/>
                </a:cubicBezTo>
                <a:cubicBezTo>
                  <a:pt x="5922" y="15430"/>
                  <a:pt x="5969" y="15407"/>
                  <a:pt x="6004" y="15372"/>
                </a:cubicBezTo>
                <a:cubicBezTo>
                  <a:pt x="6015" y="15360"/>
                  <a:pt x="6039" y="15349"/>
                  <a:pt x="6051" y="15336"/>
                </a:cubicBezTo>
                <a:cubicBezTo>
                  <a:pt x="6109" y="15289"/>
                  <a:pt x="6156" y="15255"/>
                  <a:pt x="6203" y="15196"/>
                </a:cubicBezTo>
                <a:cubicBezTo>
                  <a:pt x="6250" y="15149"/>
                  <a:pt x="6297" y="15091"/>
                  <a:pt x="6344" y="15044"/>
                </a:cubicBezTo>
                <a:cubicBezTo>
                  <a:pt x="6356" y="15020"/>
                  <a:pt x="6367" y="15008"/>
                  <a:pt x="6379" y="14985"/>
                </a:cubicBezTo>
                <a:cubicBezTo>
                  <a:pt x="6414" y="14938"/>
                  <a:pt x="6438" y="14903"/>
                  <a:pt x="6461" y="14844"/>
                </a:cubicBezTo>
                <a:cubicBezTo>
                  <a:pt x="6473" y="14833"/>
                  <a:pt x="6484" y="14809"/>
                  <a:pt x="6497" y="14797"/>
                </a:cubicBezTo>
                <a:cubicBezTo>
                  <a:pt x="6531" y="14727"/>
                  <a:pt x="6567" y="14656"/>
                  <a:pt x="6590" y="14575"/>
                </a:cubicBezTo>
                <a:cubicBezTo>
                  <a:pt x="6614" y="14516"/>
                  <a:pt x="6625" y="14445"/>
                  <a:pt x="6649" y="14375"/>
                </a:cubicBezTo>
                <a:lnTo>
                  <a:pt x="6649" y="14340"/>
                </a:lnTo>
                <a:cubicBezTo>
                  <a:pt x="6661" y="14270"/>
                  <a:pt x="6672" y="14211"/>
                  <a:pt x="6684" y="14153"/>
                </a:cubicBezTo>
                <a:lnTo>
                  <a:pt x="6684" y="14117"/>
                </a:lnTo>
                <a:lnTo>
                  <a:pt x="6684" y="13953"/>
                </a:lnTo>
                <a:lnTo>
                  <a:pt x="6684" y="13918"/>
                </a:lnTo>
                <a:cubicBezTo>
                  <a:pt x="6684" y="13859"/>
                  <a:pt x="6684" y="13812"/>
                  <a:pt x="6672" y="13754"/>
                </a:cubicBezTo>
                <a:cubicBezTo>
                  <a:pt x="6672" y="13742"/>
                  <a:pt x="6672" y="13731"/>
                  <a:pt x="6661" y="13718"/>
                </a:cubicBezTo>
                <a:cubicBezTo>
                  <a:pt x="6649" y="13601"/>
                  <a:pt x="6614" y="13496"/>
                  <a:pt x="6578" y="13390"/>
                </a:cubicBezTo>
                <a:cubicBezTo>
                  <a:pt x="6567" y="13379"/>
                  <a:pt x="6567" y="13367"/>
                  <a:pt x="6567" y="13355"/>
                </a:cubicBezTo>
                <a:lnTo>
                  <a:pt x="6497" y="13215"/>
                </a:lnTo>
                <a:cubicBezTo>
                  <a:pt x="6484" y="13202"/>
                  <a:pt x="6484" y="13191"/>
                  <a:pt x="6484" y="13191"/>
                </a:cubicBezTo>
                <a:cubicBezTo>
                  <a:pt x="6461" y="13144"/>
                  <a:pt x="6426" y="13097"/>
                  <a:pt x="6403" y="13062"/>
                </a:cubicBezTo>
                <a:cubicBezTo>
                  <a:pt x="6403" y="13051"/>
                  <a:pt x="6391" y="13051"/>
                  <a:pt x="6391" y="13038"/>
                </a:cubicBezTo>
                <a:cubicBezTo>
                  <a:pt x="6356" y="13004"/>
                  <a:pt x="6320" y="12957"/>
                  <a:pt x="6286" y="12910"/>
                </a:cubicBezTo>
                <a:cubicBezTo>
                  <a:pt x="6286" y="12910"/>
                  <a:pt x="6273" y="12898"/>
                  <a:pt x="6273" y="12886"/>
                </a:cubicBezTo>
                <a:cubicBezTo>
                  <a:pt x="6239" y="12851"/>
                  <a:pt x="6192" y="12816"/>
                  <a:pt x="6156" y="12769"/>
                </a:cubicBezTo>
                <a:cubicBezTo>
                  <a:pt x="6098" y="12722"/>
                  <a:pt x="6039" y="12675"/>
                  <a:pt x="5969" y="12628"/>
                </a:cubicBezTo>
                <a:cubicBezTo>
                  <a:pt x="6403" y="11842"/>
                  <a:pt x="6755" y="11034"/>
                  <a:pt x="7200" y="10271"/>
                </a:cubicBezTo>
                <a:cubicBezTo>
                  <a:pt x="7211" y="10284"/>
                  <a:pt x="7235" y="10284"/>
                  <a:pt x="7247" y="10295"/>
                </a:cubicBezTo>
                <a:cubicBezTo>
                  <a:pt x="7247" y="10307"/>
                  <a:pt x="7258" y="10307"/>
                  <a:pt x="7258" y="10307"/>
                </a:cubicBezTo>
                <a:lnTo>
                  <a:pt x="7399" y="10377"/>
                </a:lnTo>
                <a:cubicBezTo>
                  <a:pt x="7422" y="10389"/>
                  <a:pt x="7435" y="10401"/>
                  <a:pt x="7446" y="10412"/>
                </a:cubicBezTo>
                <a:cubicBezTo>
                  <a:pt x="7493" y="10424"/>
                  <a:pt x="7528" y="10448"/>
                  <a:pt x="7563" y="10459"/>
                </a:cubicBezTo>
                <a:cubicBezTo>
                  <a:pt x="7587" y="10471"/>
                  <a:pt x="7599" y="10482"/>
                  <a:pt x="7610" y="10482"/>
                </a:cubicBezTo>
                <a:cubicBezTo>
                  <a:pt x="7669" y="10506"/>
                  <a:pt x="7716" y="10529"/>
                  <a:pt x="7774" y="10553"/>
                </a:cubicBezTo>
                <a:lnTo>
                  <a:pt x="7786" y="10553"/>
                </a:lnTo>
                <a:cubicBezTo>
                  <a:pt x="7833" y="10576"/>
                  <a:pt x="7891" y="10600"/>
                  <a:pt x="7938" y="10612"/>
                </a:cubicBezTo>
                <a:cubicBezTo>
                  <a:pt x="7962" y="10623"/>
                  <a:pt x="7974" y="10623"/>
                  <a:pt x="7997" y="10635"/>
                </a:cubicBezTo>
                <a:cubicBezTo>
                  <a:pt x="8032" y="10647"/>
                  <a:pt x="8079" y="10659"/>
                  <a:pt x="8115" y="10670"/>
                </a:cubicBezTo>
                <a:cubicBezTo>
                  <a:pt x="8138" y="10682"/>
                  <a:pt x="8149" y="10682"/>
                  <a:pt x="8173" y="10682"/>
                </a:cubicBezTo>
                <a:cubicBezTo>
                  <a:pt x="8220" y="10706"/>
                  <a:pt x="8279" y="10717"/>
                  <a:pt x="8337" y="10729"/>
                </a:cubicBezTo>
                <a:lnTo>
                  <a:pt x="8349" y="10729"/>
                </a:lnTo>
                <a:cubicBezTo>
                  <a:pt x="8407" y="10740"/>
                  <a:pt x="8454" y="10753"/>
                  <a:pt x="8513" y="10764"/>
                </a:cubicBezTo>
                <a:cubicBezTo>
                  <a:pt x="8537" y="10776"/>
                  <a:pt x="8548" y="10776"/>
                  <a:pt x="8571" y="10776"/>
                </a:cubicBezTo>
                <a:cubicBezTo>
                  <a:pt x="8607" y="10787"/>
                  <a:pt x="8654" y="10787"/>
                  <a:pt x="8701" y="10799"/>
                </a:cubicBezTo>
                <a:cubicBezTo>
                  <a:pt x="8712" y="10799"/>
                  <a:pt x="8735" y="10799"/>
                  <a:pt x="8748" y="10811"/>
                </a:cubicBezTo>
                <a:cubicBezTo>
                  <a:pt x="8806" y="10811"/>
                  <a:pt x="8865" y="10823"/>
                  <a:pt x="8923" y="10823"/>
                </a:cubicBezTo>
                <a:lnTo>
                  <a:pt x="8935" y="10823"/>
                </a:lnTo>
                <a:cubicBezTo>
                  <a:pt x="8993" y="10834"/>
                  <a:pt x="9052" y="10834"/>
                  <a:pt x="9111" y="10834"/>
                </a:cubicBezTo>
                <a:lnTo>
                  <a:pt x="9158" y="10834"/>
                </a:lnTo>
                <a:cubicBezTo>
                  <a:pt x="9204" y="10846"/>
                  <a:pt x="9251" y="10846"/>
                  <a:pt x="9287" y="10846"/>
                </a:cubicBezTo>
                <a:lnTo>
                  <a:pt x="9345" y="10846"/>
                </a:lnTo>
                <a:cubicBezTo>
                  <a:pt x="9404" y="10846"/>
                  <a:pt x="9462" y="10834"/>
                  <a:pt x="9521" y="10834"/>
                </a:cubicBezTo>
                <a:lnTo>
                  <a:pt x="9533" y="10834"/>
                </a:lnTo>
                <a:cubicBezTo>
                  <a:pt x="9580" y="10834"/>
                  <a:pt x="9639" y="10823"/>
                  <a:pt x="9697" y="10823"/>
                </a:cubicBezTo>
                <a:cubicBezTo>
                  <a:pt x="9709" y="10823"/>
                  <a:pt x="9733" y="10811"/>
                  <a:pt x="9744" y="10811"/>
                </a:cubicBezTo>
                <a:cubicBezTo>
                  <a:pt x="9791" y="10811"/>
                  <a:pt x="9838" y="10799"/>
                  <a:pt x="9884" y="10799"/>
                </a:cubicBezTo>
                <a:cubicBezTo>
                  <a:pt x="9897" y="10787"/>
                  <a:pt x="9908" y="10787"/>
                  <a:pt x="9931" y="10787"/>
                </a:cubicBezTo>
                <a:lnTo>
                  <a:pt x="10108" y="10753"/>
                </a:lnTo>
                <a:cubicBezTo>
                  <a:pt x="10166" y="10740"/>
                  <a:pt x="10225" y="10729"/>
                  <a:pt x="10272" y="10706"/>
                </a:cubicBezTo>
                <a:cubicBezTo>
                  <a:pt x="10295" y="10706"/>
                  <a:pt x="10307" y="10706"/>
                  <a:pt x="10319" y="10694"/>
                </a:cubicBezTo>
                <a:cubicBezTo>
                  <a:pt x="10366" y="10682"/>
                  <a:pt x="10413" y="10670"/>
                  <a:pt x="10447" y="10659"/>
                </a:cubicBezTo>
                <a:cubicBezTo>
                  <a:pt x="10459" y="10647"/>
                  <a:pt x="10483" y="10647"/>
                  <a:pt x="10494" y="10635"/>
                </a:cubicBezTo>
                <a:cubicBezTo>
                  <a:pt x="10553" y="10623"/>
                  <a:pt x="10611" y="10600"/>
                  <a:pt x="10658" y="10576"/>
                </a:cubicBezTo>
                <a:lnTo>
                  <a:pt x="10670" y="10576"/>
                </a:lnTo>
                <a:cubicBezTo>
                  <a:pt x="10717" y="10553"/>
                  <a:pt x="10764" y="10529"/>
                  <a:pt x="10822" y="10506"/>
                </a:cubicBezTo>
                <a:cubicBezTo>
                  <a:pt x="10835" y="10495"/>
                  <a:pt x="10846" y="10482"/>
                  <a:pt x="10869" y="10482"/>
                </a:cubicBezTo>
                <a:cubicBezTo>
                  <a:pt x="10905" y="10459"/>
                  <a:pt x="10940" y="10436"/>
                  <a:pt x="10987" y="10412"/>
                </a:cubicBezTo>
                <a:cubicBezTo>
                  <a:pt x="10999" y="10412"/>
                  <a:pt x="11010" y="10401"/>
                  <a:pt x="11022" y="10389"/>
                </a:cubicBezTo>
                <a:cubicBezTo>
                  <a:pt x="11080" y="10365"/>
                  <a:pt x="11127" y="10331"/>
                  <a:pt x="11174" y="10295"/>
                </a:cubicBezTo>
                <a:lnTo>
                  <a:pt x="11280" y="10225"/>
                </a:lnTo>
                <a:cubicBezTo>
                  <a:pt x="11549" y="10506"/>
                  <a:pt x="11819" y="10787"/>
                  <a:pt x="12101" y="11069"/>
                </a:cubicBezTo>
                <a:cubicBezTo>
                  <a:pt x="11948" y="11280"/>
                  <a:pt x="11843" y="11561"/>
                  <a:pt x="11784" y="11889"/>
                </a:cubicBezTo>
                <a:cubicBezTo>
                  <a:pt x="11679" y="12546"/>
                  <a:pt x="11971" y="13085"/>
                  <a:pt x="12453" y="13426"/>
                </a:cubicBezTo>
                <a:lnTo>
                  <a:pt x="12440" y="13426"/>
                </a:lnTo>
                <a:cubicBezTo>
                  <a:pt x="12453" y="13437"/>
                  <a:pt x="12453" y="13437"/>
                  <a:pt x="12464" y="13437"/>
                </a:cubicBezTo>
                <a:cubicBezTo>
                  <a:pt x="12511" y="13484"/>
                  <a:pt x="12570" y="13520"/>
                  <a:pt x="12628" y="13543"/>
                </a:cubicBezTo>
                <a:cubicBezTo>
                  <a:pt x="12628" y="13554"/>
                  <a:pt x="12628" y="13554"/>
                  <a:pt x="12640" y="13554"/>
                </a:cubicBezTo>
                <a:cubicBezTo>
                  <a:pt x="12687" y="13590"/>
                  <a:pt x="12745" y="13613"/>
                  <a:pt x="12804" y="13637"/>
                </a:cubicBezTo>
                <a:cubicBezTo>
                  <a:pt x="12828" y="13648"/>
                  <a:pt x="12839" y="13660"/>
                  <a:pt x="12862" y="13660"/>
                </a:cubicBezTo>
                <a:cubicBezTo>
                  <a:pt x="12909" y="13684"/>
                  <a:pt x="12956" y="13707"/>
                  <a:pt x="12992" y="13718"/>
                </a:cubicBezTo>
                <a:cubicBezTo>
                  <a:pt x="13015" y="13731"/>
                  <a:pt x="13039" y="13731"/>
                  <a:pt x="13050" y="13742"/>
                </a:cubicBezTo>
                <a:cubicBezTo>
                  <a:pt x="13120" y="13754"/>
                  <a:pt x="13179" y="13777"/>
                  <a:pt x="13250" y="13789"/>
                </a:cubicBezTo>
                <a:cubicBezTo>
                  <a:pt x="13250" y="13801"/>
                  <a:pt x="13261" y="13801"/>
                  <a:pt x="13261" y="13801"/>
                </a:cubicBezTo>
                <a:cubicBezTo>
                  <a:pt x="13320" y="13812"/>
                  <a:pt x="13390" y="13824"/>
                  <a:pt x="13449" y="13836"/>
                </a:cubicBezTo>
                <a:lnTo>
                  <a:pt x="13508" y="13836"/>
                </a:lnTo>
                <a:cubicBezTo>
                  <a:pt x="13555" y="13848"/>
                  <a:pt x="13613" y="13848"/>
                  <a:pt x="13660" y="13848"/>
                </a:cubicBezTo>
                <a:cubicBezTo>
                  <a:pt x="13683" y="13859"/>
                  <a:pt x="13695" y="13859"/>
                  <a:pt x="13719" y="13859"/>
                </a:cubicBezTo>
                <a:lnTo>
                  <a:pt x="13918" y="13859"/>
                </a:lnTo>
                <a:cubicBezTo>
                  <a:pt x="13930" y="13859"/>
                  <a:pt x="13930" y="13848"/>
                  <a:pt x="13930" y="13848"/>
                </a:cubicBezTo>
                <a:cubicBezTo>
                  <a:pt x="14000" y="13848"/>
                  <a:pt x="14058" y="13836"/>
                  <a:pt x="14117" y="13836"/>
                </a:cubicBezTo>
                <a:cubicBezTo>
                  <a:pt x="14141" y="13824"/>
                  <a:pt x="14164" y="13824"/>
                  <a:pt x="14188" y="13824"/>
                </a:cubicBezTo>
                <a:lnTo>
                  <a:pt x="14328" y="13789"/>
                </a:lnTo>
                <a:cubicBezTo>
                  <a:pt x="14340" y="13789"/>
                  <a:pt x="14363" y="13777"/>
                  <a:pt x="14387" y="13777"/>
                </a:cubicBezTo>
                <a:cubicBezTo>
                  <a:pt x="14446" y="13754"/>
                  <a:pt x="14504" y="13731"/>
                  <a:pt x="14574" y="13707"/>
                </a:cubicBezTo>
                <a:cubicBezTo>
                  <a:pt x="14633" y="13671"/>
                  <a:pt x="14691" y="13648"/>
                  <a:pt x="14750" y="13613"/>
                </a:cubicBezTo>
                <a:cubicBezTo>
                  <a:pt x="14762" y="13613"/>
                  <a:pt x="14785" y="13601"/>
                  <a:pt x="14797" y="13590"/>
                </a:cubicBezTo>
                <a:cubicBezTo>
                  <a:pt x="14844" y="13566"/>
                  <a:pt x="14879" y="13531"/>
                  <a:pt x="14926" y="13507"/>
                </a:cubicBezTo>
                <a:cubicBezTo>
                  <a:pt x="14938" y="13496"/>
                  <a:pt x="14962" y="13484"/>
                  <a:pt x="14973" y="13473"/>
                </a:cubicBezTo>
                <a:cubicBezTo>
                  <a:pt x="15020" y="13426"/>
                  <a:pt x="15079" y="13379"/>
                  <a:pt x="15126" y="13332"/>
                </a:cubicBezTo>
                <a:cubicBezTo>
                  <a:pt x="15173" y="13285"/>
                  <a:pt x="15219" y="13226"/>
                  <a:pt x="15254" y="13168"/>
                </a:cubicBezTo>
                <a:cubicBezTo>
                  <a:pt x="15278" y="13156"/>
                  <a:pt x="15290" y="13132"/>
                  <a:pt x="15301" y="13121"/>
                </a:cubicBezTo>
                <a:cubicBezTo>
                  <a:pt x="15324" y="13074"/>
                  <a:pt x="15360" y="13027"/>
                  <a:pt x="15384" y="12980"/>
                </a:cubicBezTo>
                <a:cubicBezTo>
                  <a:pt x="15395" y="12957"/>
                  <a:pt x="15407" y="12945"/>
                  <a:pt x="15418" y="12921"/>
                </a:cubicBezTo>
                <a:cubicBezTo>
                  <a:pt x="15454" y="12851"/>
                  <a:pt x="15489" y="12780"/>
                  <a:pt x="15512" y="12710"/>
                </a:cubicBezTo>
                <a:cubicBezTo>
                  <a:pt x="15536" y="12640"/>
                  <a:pt x="15548" y="12569"/>
                  <a:pt x="15559" y="12511"/>
                </a:cubicBezTo>
                <a:cubicBezTo>
                  <a:pt x="15571" y="12499"/>
                  <a:pt x="15571" y="12476"/>
                  <a:pt x="15571" y="12464"/>
                </a:cubicBezTo>
                <a:cubicBezTo>
                  <a:pt x="15582" y="12405"/>
                  <a:pt x="15595" y="12335"/>
                  <a:pt x="15595" y="12277"/>
                </a:cubicBezTo>
                <a:lnTo>
                  <a:pt x="15595" y="12253"/>
                </a:lnTo>
                <a:cubicBezTo>
                  <a:pt x="15606" y="12194"/>
                  <a:pt x="15606" y="12136"/>
                  <a:pt x="15606" y="12089"/>
                </a:cubicBezTo>
                <a:lnTo>
                  <a:pt x="15606" y="12054"/>
                </a:lnTo>
                <a:cubicBezTo>
                  <a:pt x="15606" y="11995"/>
                  <a:pt x="15595" y="11936"/>
                  <a:pt x="15595" y="11878"/>
                </a:cubicBezTo>
                <a:cubicBezTo>
                  <a:pt x="15582" y="11866"/>
                  <a:pt x="15582" y="11855"/>
                  <a:pt x="15582" y="11842"/>
                </a:cubicBezTo>
                <a:cubicBezTo>
                  <a:pt x="15571" y="11784"/>
                  <a:pt x="15559" y="11737"/>
                  <a:pt x="15548" y="11678"/>
                </a:cubicBezTo>
                <a:cubicBezTo>
                  <a:pt x="15536" y="11620"/>
                  <a:pt x="15512" y="11573"/>
                  <a:pt x="15501" y="11526"/>
                </a:cubicBezTo>
                <a:cubicBezTo>
                  <a:pt x="15489" y="11514"/>
                  <a:pt x="15489" y="11503"/>
                  <a:pt x="15477" y="11491"/>
                </a:cubicBezTo>
                <a:cubicBezTo>
                  <a:pt x="15465" y="11433"/>
                  <a:pt x="15442" y="11386"/>
                  <a:pt x="15418" y="11339"/>
                </a:cubicBezTo>
                <a:cubicBezTo>
                  <a:pt x="15407" y="11339"/>
                  <a:pt x="15407" y="11327"/>
                  <a:pt x="15395" y="11315"/>
                </a:cubicBezTo>
                <a:cubicBezTo>
                  <a:pt x="15371" y="11280"/>
                  <a:pt x="15348" y="11233"/>
                  <a:pt x="15324" y="11198"/>
                </a:cubicBezTo>
                <a:cubicBezTo>
                  <a:pt x="15313" y="11186"/>
                  <a:pt x="15313" y="11175"/>
                  <a:pt x="15313" y="11175"/>
                </a:cubicBezTo>
                <a:cubicBezTo>
                  <a:pt x="15278" y="11128"/>
                  <a:pt x="15243" y="11092"/>
                  <a:pt x="15207" y="11045"/>
                </a:cubicBezTo>
                <a:cubicBezTo>
                  <a:pt x="15207" y="11034"/>
                  <a:pt x="15196" y="11034"/>
                  <a:pt x="15184" y="11022"/>
                </a:cubicBezTo>
                <a:cubicBezTo>
                  <a:pt x="15149" y="10975"/>
                  <a:pt x="15113" y="10940"/>
                  <a:pt x="15079" y="10905"/>
                </a:cubicBezTo>
                <a:cubicBezTo>
                  <a:pt x="14680" y="10529"/>
                  <a:pt x="14129" y="10318"/>
                  <a:pt x="13578" y="10318"/>
                </a:cubicBezTo>
                <a:cubicBezTo>
                  <a:pt x="13261" y="10318"/>
                  <a:pt x="12933" y="10401"/>
                  <a:pt x="12664" y="10553"/>
                </a:cubicBezTo>
                <a:cubicBezTo>
                  <a:pt x="12370" y="10271"/>
                  <a:pt x="12089" y="9990"/>
                  <a:pt x="11819" y="9709"/>
                </a:cubicBezTo>
                <a:cubicBezTo>
                  <a:pt x="11843" y="9685"/>
                  <a:pt x="11854" y="9651"/>
                  <a:pt x="11878" y="9627"/>
                </a:cubicBezTo>
                <a:lnTo>
                  <a:pt x="11913" y="9591"/>
                </a:lnTo>
                <a:cubicBezTo>
                  <a:pt x="11948" y="9533"/>
                  <a:pt x="11984" y="9486"/>
                  <a:pt x="12018" y="9427"/>
                </a:cubicBezTo>
                <a:cubicBezTo>
                  <a:pt x="12054" y="9369"/>
                  <a:pt x="12089" y="9322"/>
                  <a:pt x="12112" y="9263"/>
                </a:cubicBezTo>
                <a:cubicBezTo>
                  <a:pt x="12124" y="9240"/>
                  <a:pt x="12135" y="9228"/>
                  <a:pt x="12148" y="9205"/>
                </a:cubicBezTo>
                <a:cubicBezTo>
                  <a:pt x="12159" y="9169"/>
                  <a:pt x="12182" y="9122"/>
                  <a:pt x="12206" y="9076"/>
                </a:cubicBezTo>
                <a:cubicBezTo>
                  <a:pt x="12218" y="9052"/>
                  <a:pt x="12229" y="9041"/>
                  <a:pt x="12229" y="9017"/>
                </a:cubicBezTo>
                <a:cubicBezTo>
                  <a:pt x="12265" y="8958"/>
                  <a:pt x="12288" y="8888"/>
                  <a:pt x="12312" y="8830"/>
                </a:cubicBezTo>
                <a:cubicBezTo>
                  <a:pt x="12335" y="8747"/>
                  <a:pt x="12359" y="8677"/>
                  <a:pt x="12370" y="8595"/>
                </a:cubicBezTo>
                <a:cubicBezTo>
                  <a:pt x="12382" y="8572"/>
                  <a:pt x="12382" y="8548"/>
                  <a:pt x="12393" y="8525"/>
                </a:cubicBezTo>
                <a:cubicBezTo>
                  <a:pt x="12406" y="8478"/>
                  <a:pt x="12417" y="8431"/>
                  <a:pt x="12417" y="8372"/>
                </a:cubicBezTo>
                <a:cubicBezTo>
                  <a:pt x="12429" y="8349"/>
                  <a:pt x="12429" y="8325"/>
                  <a:pt x="12440" y="8302"/>
                </a:cubicBezTo>
                <a:cubicBezTo>
                  <a:pt x="12440" y="8244"/>
                  <a:pt x="12453" y="8197"/>
                  <a:pt x="12453" y="8150"/>
                </a:cubicBezTo>
                <a:cubicBezTo>
                  <a:pt x="12464" y="8126"/>
                  <a:pt x="12464" y="8103"/>
                  <a:pt x="12464" y="8079"/>
                </a:cubicBezTo>
                <a:cubicBezTo>
                  <a:pt x="12476" y="7939"/>
                  <a:pt x="12476" y="7798"/>
                  <a:pt x="12476" y="7669"/>
                </a:cubicBezTo>
                <a:lnTo>
                  <a:pt x="12476" y="7598"/>
                </a:lnTo>
                <a:cubicBezTo>
                  <a:pt x="12464" y="7551"/>
                  <a:pt x="12464" y="7505"/>
                  <a:pt x="12464" y="7470"/>
                </a:cubicBezTo>
                <a:cubicBezTo>
                  <a:pt x="12464" y="7446"/>
                  <a:pt x="12453" y="7423"/>
                  <a:pt x="12453" y="7399"/>
                </a:cubicBezTo>
                <a:cubicBezTo>
                  <a:pt x="12453" y="7353"/>
                  <a:pt x="12440" y="7306"/>
                  <a:pt x="12429" y="7259"/>
                </a:cubicBezTo>
                <a:cubicBezTo>
                  <a:pt x="12429" y="7235"/>
                  <a:pt x="12429" y="7223"/>
                  <a:pt x="12417" y="7200"/>
                </a:cubicBezTo>
                <a:cubicBezTo>
                  <a:pt x="12393" y="7071"/>
                  <a:pt x="12359" y="6954"/>
                  <a:pt x="12323" y="6837"/>
                </a:cubicBezTo>
                <a:cubicBezTo>
                  <a:pt x="12312" y="6813"/>
                  <a:pt x="12312" y="6801"/>
                  <a:pt x="12300" y="6778"/>
                </a:cubicBezTo>
                <a:cubicBezTo>
                  <a:pt x="12288" y="6743"/>
                  <a:pt x="12265" y="6696"/>
                  <a:pt x="12253" y="6660"/>
                </a:cubicBezTo>
                <a:cubicBezTo>
                  <a:pt x="12241" y="6637"/>
                  <a:pt x="12229" y="6626"/>
                  <a:pt x="12229" y="6602"/>
                </a:cubicBezTo>
                <a:cubicBezTo>
                  <a:pt x="12206" y="6567"/>
                  <a:pt x="12195" y="6520"/>
                  <a:pt x="12171" y="6485"/>
                </a:cubicBezTo>
                <a:cubicBezTo>
                  <a:pt x="12159" y="6462"/>
                  <a:pt x="12148" y="6449"/>
                  <a:pt x="12148" y="6438"/>
                </a:cubicBezTo>
                <a:cubicBezTo>
                  <a:pt x="12089" y="6321"/>
                  <a:pt x="12018" y="6215"/>
                  <a:pt x="11948" y="6121"/>
                </a:cubicBezTo>
                <a:cubicBezTo>
                  <a:pt x="11937" y="6110"/>
                  <a:pt x="11924" y="6086"/>
                  <a:pt x="11913" y="6074"/>
                </a:cubicBezTo>
                <a:lnTo>
                  <a:pt x="11843" y="5969"/>
                </a:lnTo>
                <a:cubicBezTo>
                  <a:pt x="11819" y="5957"/>
                  <a:pt x="11807" y="5946"/>
                  <a:pt x="11796" y="5922"/>
                </a:cubicBezTo>
                <a:cubicBezTo>
                  <a:pt x="11773" y="5887"/>
                  <a:pt x="11737" y="5863"/>
                  <a:pt x="11713" y="5828"/>
                </a:cubicBezTo>
                <a:cubicBezTo>
                  <a:pt x="11702" y="5816"/>
                  <a:pt x="11690" y="5793"/>
                  <a:pt x="11679" y="5782"/>
                </a:cubicBezTo>
                <a:cubicBezTo>
                  <a:pt x="11491" y="5594"/>
                  <a:pt x="11291" y="5430"/>
                  <a:pt x="11069" y="5277"/>
                </a:cubicBezTo>
                <a:cubicBezTo>
                  <a:pt x="11362" y="4714"/>
                  <a:pt x="11632" y="4140"/>
                  <a:pt x="11937" y="3577"/>
                </a:cubicBezTo>
                <a:cubicBezTo>
                  <a:pt x="11960" y="3589"/>
                  <a:pt x="11995" y="3601"/>
                  <a:pt x="12018" y="3601"/>
                </a:cubicBezTo>
                <a:cubicBezTo>
                  <a:pt x="12089" y="3612"/>
                  <a:pt x="12148" y="3624"/>
                  <a:pt x="12218" y="3636"/>
                </a:cubicBezTo>
                <a:cubicBezTo>
                  <a:pt x="12241" y="3636"/>
                  <a:pt x="12253" y="3648"/>
                  <a:pt x="12276" y="3648"/>
                </a:cubicBezTo>
                <a:cubicBezTo>
                  <a:pt x="12323" y="3648"/>
                  <a:pt x="12382" y="3659"/>
                  <a:pt x="12429" y="3659"/>
                </a:cubicBezTo>
                <a:lnTo>
                  <a:pt x="12698" y="3659"/>
                </a:lnTo>
                <a:cubicBezTo>
                  <a:pt x="12757" y="3659"/>
                  <a:pt x="12828" y="3648"/>
                  <a:pt x="12886" y="3636"/>
                </a:cubicBezTo>
                <a:cubicBezTo>
                  <a:pt x="12909" y="3636"/>
                  <a:pt x="12933" y="3636"/>
                  <a:pt x="12945" y="3624"/>
                </a:cubicBezTo>
                <a:cubicBezTo>
                  <a:pt x="12992" y="3624"/>
                  <a:pt x="13050" y="3612"/>
                  <a:pt x="13097" y="3589"/>
                </a:cubicBezTo>
                <a:cubicBezTo>
                  <a:pt x="13109" y="3589"/>
                  <a:pt x="13133" y="3589"/>
                  <a:pt x="13156" y="3577"/>
                </a:cubicBezTo>
                <a:cubicBezTo>
                  <a:pt x="13214" y="3565"/>
                  <a:pt x="13273" y="3542"/>
                  <a:pt x="13344" y="3518"/>
                </a:cubicBezTo>
                <a:lnTo>
                  <a:pt x="13344" y="3507"/>
                </a:lnTo>
                <a:cubicBezTo>
                  <a:pt x="13402" y="3484"/>
                  <a:pt x="13461" y="3460"/>
                  <a:pt x="13519" y="3424"/>
                </a:cubicBezTo>
                <a:cubicBezTo>
                  <a:pt x="13531" y="3413"/>
                  <a:pt x="13555" y="3401"/>
                  <a:pt x="13566" y="3390"/>
                </a:cubicBezTo>
                <a:cubicBezTo>
                  <a:pt x="13613" y="3366"/>
                  <a:pt x="13648" y="3343"/>
                  <a:pt x="13695" y="3307"/>
                </a:cubicBezTo>
                <a:cubicBezTo>
                  <a:pt x="13707" y="3296"/>
                  <a:pt x="13719" y="3284"/>
                  <a:pt x="13742" y="3273"/>
                </a:cubicBezTo>
                <a:cubicBezTo>
                  <a:pt x="13789" y="3237"/>
                  <a:pt x="13847" y="3190"/>
                  <a:pt x="13894" y="3143"/>
                </a:cubicBezTo>
                <a:lnTo>
                  <a:pt x="13894" y="3132"/>
                </a:lnTo>
                <a:cubicBezTo>
                  <a:pt x="13941" y="3085"/>
                  <a:pt x="13988" y="3038"/>
                  <a:pt x="14024" y="2979"/>
                </a:cubicBezTo>
                <a:cubicBezTo>
                  <a:pt x="14047" y="2955"/>
                  <a:pt x="14058" y="2944"/>
                  <a:pt x="14070" y="2921"/>
                </a:cubicBezTo>
                <a:cubicBezTo>
                  <a:pt x="14094" y="2885"/>
                  <a:pt x="14129" y="2838"/>
                  <a:pt x="14152" y="2791"/>
                </a:cubicBezTo>
                <a:cubicBezTo>
                  <a:pt x="14164" y="2768"/>
                  <a:pt x="14176" y="2744"/>
                  <a:pt x="14188" y="2733"/>
                </a:cubicBezTo>
                <a:cubicBezTo>
                  <a:pt x="14222" y="2663"/>
                  <a:pt x="14246" y="2593"/>
                  <a:pt x="14282" y="2522"/>
                </a:cubicBezTo>
                <a:cubicBezTo>
                  <a:pt x="14305" y="2452"/>
                  <a:pt x="14316" y="2381"/>
                  <a:pt x="14328" y="2311"/>
                </a:cubicBezTo>
                <a:cubicBezTo>
                  <a:pt x="14328" y="2299"/>
                  <a:pt x="14340" y="2288"/>
                  <a:pt x="14340" y="2275"/>
                </a:cubicBezTo>
                <a:cubicBezTo>
                  <a:pt x="14352" y="2205"/>
                  <a:pt x="14363" y="2147"/>
                  <a:pt x="14363" y="2088"/>
                </a:cubicBezTo>
                <a:lnTo>
                  <a:pt x="14363" y="2053"/>
                </a:lnTo>
                <a:cubicBezTo>
                  <a:pt x="14375" y="1994"/>
                  <a:pt x="14375" y="1947"/>
                  <a:pt x="14375" y="1889"/>
                </a:cubicBezTo>
                <a:lnTo>
                  <a:pt x="14375" y="1866"/>
                </a:lnTo>
                <a:cubicBezTo>
                  <a:pt x="14375" y="1807"/>
                  <a:pt x="14363" y="1748"/>
                  <a:pt x="14363" y="1689"/>
                </a:cubicBezTo>
                <a:cubicBezTo>
                  <a:pt x="14352" y="1678"/>
                  <a:pt x="14352" y="1666"/>
                  <a:pt x="14352" y="1655"/>
                </a:cubicBezTo>
                <a:cubicBezTo>
                  <a:pt x="14340" y="1595"/>
                  <a:pt x="14328" y="1537"/>
                  <a:pt x="14316" y="1490"/>
                </a:cubicBezTo>
                <a:lnTo>
                  <a:pt x="14316" y="1478"/>
                </a:lnTo>
                <a:cubicBezTo>
                  <a:pt x="14305" y="1431"/>
                  <a:pt x="14282" y="1373"/>
                  <a:pt x="14258" y="1326"/>
                </a:cubicBezTo>
                <a:cubicBezTo>
                  <a:pt x="14258" y="1314"/>
                  <a:pt x="14258" y="1303"/>
                  <a:pt x="14246" y="1291"/>
                </a:cubicBezTo>
                <a:cubicBezTo>
                  <a:pt x="14235" y="1244"/>
                  <a:pt x="14211" y="1197"/>
                  <a:pt x="14176" y="1150"/>
                </a:cubicBezTo>
                <a:cubicBezTo>
                  <a:pt x="14176" y="1139"/>
                  <a:pt x="14176" y="1139"/>
                  <a:pt x="14164" y="1127"/>
                </a:cubicBezTo>
                <a:cubicBezTo>
                  <a:pt x="14141" y="1080"/>
                  <a:pt x="14117" y="1045"/>
                  <a:pt x="14094" y="998"/>
                </a:cubicBezTo>
                <a:cubicBezTo>
                  <a:pt x="14082" y="998"/>
                  <a:pt x="14082" y="986"/>
                  <a:pt x="14070" y="975"/>
                </a:cubicBezTo>
                <a:cubicBezTo>
                  <a:pt x="14047" y="939"/>
                  <a:pt x="14011" y="892"/>
                  <a:pt x="13977" y="857"/>
                </a:cubicBezTo>
                <a:cubicBezTo>
                  <a:pt x="13977" y="845"/>
                  <a:pt x="13964" y="834"/>
                  <a:pt x="13953" y="822"/>
                </a:cubicBezTo>
                <a:lnTo>
                  <a:pt x="13847" y="717"/>
                </a:lnTo>
                <a:cubicBezTo>
                  <a:pt x="13766" y="634"/>
                  <a:pt x="13672" y="564"/>
                  <a:pt x="13578" y="506"/>
                </a:cubicBezTo>
                <a:cubicBezTo>
                  <a:pt x="13191" y="189"/>
                  <a:pt x="12675" y="1"/>
                  <a:pt x="121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8" name="Google Shape;668;p17"/>
          <p:cNvGrpSpPr/>
          <p:nvPr/>
        </p:nvGrpSpPr>
        <p:grpSpPr>
          <a:xfrm>
            <a:off x="3827295" y="-3337236"/>
            <a:ext cx="6493094" cy="6372526"/>
            <a:chOff x="3827295" y="-3337236"/>
            <a:chExt cx="6493094" cy="6372526"/>
          </a:xfrm>
        </p:grpSpPr>
        <p:sp>
          <p:nvSpPr>
            <p:cNvPr id="669" name="Google Shape;669;p17"/>
            <p:cNvSpPr/>
            <p:nvPr/>
          </p:nvSpPr>
          <p:spPr>
            <a:xfrm rot="-5400000">
              <a:off x="3887579" y="-3397520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0" name="Google Shape;670;p17"/>
            <p:cNvGrpSpPr/>
            <p:nvPr/>
          </p:nvGrpSpPr>
          <p:grpSpPr>
            <a:xfrm rot="8999737" flipH="1">
              <a:off x="7329206" y="1239610"/>
              <a:ext cx="1337226" cy="899542"/>
              <a:chOff x="5898017" y="1162960"/>
              <a:chExt cx="1695492" cy="1140544"/>
            </a:xfrm>
          </p:grpSpPr>
          <p:sp>
            <p:nvSpPr>
              <p:cNvPr id="671" name="Google Shape;671;p17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7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1" name="Google Shape;681;p17"/>
          <p:cNvSpPr/>
          <p:nvPr/>
        </p:nvSpPr>
        <p:spPr>
          <a:xfrm rot="-5400000">
            <a:off x="-4926221" y="-674808"/>
            <a:ext cx="6372526" cy="6493094"/>
          </a:xfrm>
          <a:custGeom>
            <a:avLst/>
            <a:gdLst/>
            <a:ahLst/>
            <a:cxnLst/>
            <a:rect l="l" t="t" r="r" b="b"/>
            <a:pathLst>
              <a:path w="30761" h="31343" extrusionOk="0">
                <a:moveTo>
                  <a:pt x="25462" y="1"/>
                </a:moveTo>
                <a:cubicBezTo>
                  <a:pt x="25003" y="1"/>
                  <a:pt x="24504" y="84"/>
                  <a:pt x="23962" y="262"/>
                </a:cubicBezTo>
                <a:cubicBezTo>
                  <a:pt x="22714" y="644"/>
                  <a:pt x="21848" y="1706"/>
                  <a:pt x="21270" y="2862"/>
                </a:cubicBezTo>
                <a:cubicBezTo>
                  <a:pt x="20785" y="3728"/>
                  <a:pt x="20693" y="5740"/>
                  <a:pt x="19919" y="6421"/>
                </a:cubicBezTo>
                <a:cubicBezTo>
                  <a:pt x="19549" y="6724"/>
                  <a:pt x="19197" y="6855"/>
                  <a:pt x="18859" y="6855"/>
                </a:cubicBezTo>
                <a:cubicBezTo>
                  <a:pt x="16740" y="6855"/>
                  <a:pt x="15176" y="1692"/>
                  <a:pt x="13183" y="1603"/>
                </a:cubicBezTo>
                <a:cubicBezTo>
                  <a:pt x="13116" y="1599"/>
                  <a:pt x="13051" y="1598"/>
                  <a:pt x="12987" y="1598"/>
                </a:cubicBezTo>
                <a:cubicBezTo>
                  <a:pt x="9937" y="1598"/>
                  <a:pt x="10508" y="5882"/>
                  <a:pt x="11357" y="7762"/>
                </a:cubicBezTo>
                <a:cubicBezTo>
                  <a:pt x="11842" y="8917"/>
                  <a:pt x="12420" y="10072"/>
                  <a:pt x="13276" y="11134"/>
                </a:cubicBezTo>
                <a:cubicBezTo>
                  <a:pt x="13956" y="12094"/>
                  <a:pt x="15205" y="12867"/>
                  <a:pt x="15586" y="14116"/>
                </a:cubicBezTo>
                <a:cubicBezTo>
                  <a:pt x="16357" y="16711"/>
                  <a:pt x="14815" y="17501"/>
                  <a:pt x="12974" y="17501"/>
                </a:cubicBezTo>
                <a:cubicBezTo>
                  <a:pt x="11807" y="17501"/>
                  <a:pt x="10520" y="17184"/>
                  <a:pt x="9624" y="16808"/>
                </a:cubicBezTo>
                <a:cubicBezTo>
                  <a:pt x="8752" y="16450"/>
                  <a:pt x="7859" y="16277"/>
                  <a:pt x="6986" y="16277"/>
                </a:cubicBezTo>
                <a:cubicBezTo>
                  <a:pt x="4586" y="16277"/>
                  <a:pt x="2333" y="17587"/>
                  <a:pt x="1062" y="19985"/>
                </a:cubicBezTo>
                <a:cubicBezTo>
                  <a:pt x="0" y="22203"/>
                  <a:pt x="93" y="25472"/>
                  <a:pt x="1248" y="27783"/>
                </a:cubicBezTo>
                <a:cubicBezTo>
                  <a:pt x="1953" y="29293"/>
                  <a:pt x="2762" y="29890"/>
                  <a:pt x="3534" y="29890"/>
                </a:cubicBezTo>
                <a:cubicBezTo>
                  <a:pt x="4978" y="29890"/>
                  <a:pt x="6291" y="27799"/>
                  <a:pt x="6540" y="25669"/>
                </a:cubicBezTo>
                <a:cubicBezTo>
                  <a:pt x="6754" y="23757"/>
                  <a:pt x="7623" y="23083"/>
                  <a:pt x="8725" y="23083"/>
                </a:cubicBezTo>
                <a:cubicBezTo>
                  <a:pt x="10121" y="23083"/>
                  <a:pt x="11892" y="24164"/>
                  <a:pt x="13183" y="25184"/>
                </a:cubicBezTo>
                <a:cubicBezTo>
                  <a:pt x="14106" y="25895"/>
                  <a:pt x="14783" y="26188"/>
                  <a:pt x="15317" y="26188"/>
                </a:cubicBezTo>
                <a:cubicBezTo>
                  <a:pt x="16736" y="26188"/>
                  <a:pt x="17148" y="24117"/>
                  <a:pt x="18474" y="22295"/>
                </a:cubicBezTo>
                <a:cubicBezTo>
                  <a:pt x="19049" y="21552"/>
                  <a:pt x="19836" y="21252"/>
                  <a:pt x="20692" y="21252"/>
                </a:cubicBezTo>
                <a:cubicBezTo>
                  <a:pt x="22710" y="21252"/>
                  <a:pt x="25108" y="22925"/>
                  <a:pt x="25984" y="24410"/>
                </a:cubicBezTo>
                <a:cubicBezTo>
                  <a:pt x="26655" y="25669"/>
                  <a:pt x="26944" y="27010"/>
                  <a:pt x="27336" y="28454"/>
                </a:cubicBezTo>
                <a:cubicBezTo>
                  <a:pt x="27624" y="29227"/>
                  <a:pt x="27624" y="30671"/>
                  <a:pt x="28006" y="31342"/>
                </a:cubicBezTo>
                <a:lnTo>
                  <a:pt x="28099" y="31146"/>
                </a:lnTo>
                <a:cubicBezTo>
                  <a:pt x="28129" y="31161"/>
                  <a:pt x="28159" y="31168"/>
                  <a:pt x="28189" y="31168"/>
                </a:cubicBezTo>
                <a:cubicBezTo>
                  <a:pt x="28548" y="31168"/>
                  <a:pt x="28887" y="30143"/>
                  <a:pt x="29069" y="29609"/>
                </a:cubicBezTo>
                <a:cubicBezTo>
                  <a:pt x="30502" y="24802"/>
                  <a:pt x="29935" y="19315"/>
                  <a:pt x="30409" y="14311"/>
                </a:cubicBezTo>
                <a:cubicBezTo>
                  <a:pt x="30760" y="10859"/>
                  <a:pt x="30710" y="1"/>
                  <a:pt x="254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2" name="Google Shape;682;p17"/>
          <p:cNvGrpSpPr/>
          <p:nvPr/>
        </p:nvGrpSpPr>
        <p:grpSpPr>
          <a:xfrm rot="8999737" flipH="1">
            <a:off x="7671456" y="3842785"/>
            <a:ext cx="1337226" cy="899542"/>
            <a:chOff x="5898017" y="1162960"/>
            <a:chExt cx="1695492" cy="1140544"/>
          </a:xfrm>
        </p:grpSpPr>
        <p:sp>
          <p:nvSpPr>
            <p:cNvPr id="683" name="Google Shape;683;p17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6145217" y="1564292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6607338" y="1465067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6036570" y="1207676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6919885" y="1162960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17"/>
          <p:cNvGrpSpPr/>
          <p:nvPr/>
        </p:nvGrpSpPr>
        <p:grpSpPr>
          <a:xfrm flipH="1">
            <a:off x="7603342" y="238429"/>
            <a:ext cx="1296652" cy="913867"/>
            <a:chOff x="2458950" y="370151"/>
            <a:chExt cx="697050" cy="491274"/>
          </a:xfrm>
        </p:grpSpPr>
        <p:sp>
          <p:nvSpPr>
            <p:cNvPr id="694" name="Google Shape;694;p17"/>
            <p:cNvSpPr/>
            <p:nvPr/>
          </p:nvSpPr>
          <p:spPr>
            <a:xfrm>
              <a:off x="2541639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7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7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17"/>
          <p:cNvGrpSpPr/>
          <p:nvPr/>
        </p:nvGrpSpPr>
        <p:grpSpPr>
          <a:xfrm rot="-5400000">
            <a:off x="610138" y="79583"/>
            <a:ext cx="619050" cy="1025634"/>
            <a:chOff x="3330825" y="1367375"/>
            <a:chExt cx="280075" cy="464025"/>
          </a:xfrm>
        </p:grpSpPr>
        <p:sp>
          <p:nvSpPr>
            <p:cNvPr id="702" name="Google Shape;702;p17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rgbClr val="AA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rgbClr val="AA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3330825" y="1489400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rgbClr val="AA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3451275" y="1367375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rgbClr val="AAB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3353000" y="1520100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3451525" y="1381525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1_1_1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24"/>
          <p:cNvSpPr/>
          <p:nvPr/>
        </p:nvSpPr>
        <p:spPr>
          <a:xfrm>
            <a:off x="8657247" y="342125"/>
            <a:ext cx="868895" cy="778512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4"/>
          <p:cNvSpPr/>
          <p:nvPr/>
        </p:nvSpPr>
        <p:spPr>
          <a:xfrm>
            <a:off x="4472168" y="4771553"/>
            <a:ext cx="694179" cy="1117161"/>
          </a:xfrm>
          <a:custGeom>
            <a:avLst/>
            <a:gdLst/>
            <a:ahLst/>
            <a:cxnLst/>
            <a:rect l="l" t="t" r="r" b="b"/>
            <a:pathLst>
              <a:path w="6412" h="10319" extrusionOk="0">
                <a:moveTo>
                  <a:pt x="1119" y="1"/>
                </a:moveTo>
                <a:cubicBezTo>
                  <a:pt x="938" y="1"/>
                  <a:pt x="757" y="54"/>
                  <a:pt x="587" y="150"/>
                </a:cubicBezTo>
                <a:cubicBezTo>
                  <a:pt x="140" y="448"/>
                  <a:pt x="1" y="1055"/>
                  <a:pt x="299" y="1502"/>
                </a:cubicBezTo>
                <a:cubicBezTo>
                  <a:pt x="481" y="1790"/>
                  <a:pt x="800" y="1949"/>
                  <a:pt x="1119" y="1949"/>
                </a:cubicBezTo>
                <a:cubicBezTo>
                  <a:pt x="1300" y="1949"/>
                  <a:pt x="1481" y="1906"/>
                  <a:pt x="1652" y="1800"/>
                </a:cubicBezTo>
                <a:lnTo>
                  <a:pt x="1652" y="1790"/>
                </a:lnTo>
                <a:lnTo>
                  <a:pt x="3526" y="3589"/>
                </a:lnTo>
                <a:cubicBezTo>
                  <a:pt x="3046" y="4090"/>
                  <a:pt x="2951" y="4878"/>
                  <a:pt x="3355" y="5495"/>
                </a:cubicBezTo>
                <a:cubicBezTo>
                  <a:pt x="3419" y="5602"/>
                  <a:pt x="3515" y="5708"/>
                  <a:pt x="3611" y="5793"/>
                </a:cubicBezTo>
                <a:lnTo>
                  <a:pt x="1801" y="8444"/>
                </a:lnTo>
                <a:cubicBezTo>
                  <a:pt x="1683" y="8391"/>
                  <a:pt x="1556" y="8370"/>
                  <a:pt x="1428" y="8370"/>
                </a:cubicBezTo>
                <a:cubicBezTo>
                  <a:pt x="1247" y="8370"/>
                  <a:pt x="1066" y="8413"/>
                  <a:pt x="895" y="8519"/>
                </a:cubicBezTo>
                <a:cubicBezTo>
                  <a:pt x="448" y="8817"/>
                  <a:pt x="320" y="9424"/>
                  <a:pt x="608" y="9871"/>
                </a:cubicBezTo>
                <a:cubicBezTo>
                  <a:pt x="800" y="10159"/>
                  <a:pt x="1108" y="10318"/>
                  <a:pt x="1428" y="10318"/>
                </a:cubicBezTo>
                <a:cubicBezTo>
                  <a:pt x="1609" y="10318"/>
                  <a:pt x="1790" y="10266"/>
                  <a:pt x="1960" y="10159"/>
                </a:cubicBezTo>
                <a:cubicBezTo>
                  <a:pt x="2407" y="9871"/>
                  <a:pt x="2546" y="9265"/>
                  <a:pt x="2248" y="8817"/>
                </a:cubicBezTo>
                <a:cubicBezTo>
                  <a:pt x="2194" y="8732"/>
                  <a:pt x="2131" y="8657"/>
                  <a:pt x="2067" y="8604"/>
                </a:cubicBezTo>
                <a:lnTo>
                  <a:pt x="3856" y="5974"/>
                </a:lnTo>
                <a:cubicBezTo>
                  <a:pt x="4101" y="6123"/>
                  <a:pt x="4378" y="6198"/>
                  <a:pt x="4655" y="6198"/>
                </a:cubicBezTo>
                <a:cubicBezTo>
                  <a:pt x="4942" y="6198"/>
                  <a:pt x="5230" y="6123"/>
                  <a:pt x="5485" y="5953"/>
                </a:cubicBezTo>
                <a:cubicBezTo>
                  <a:pt x="6209" y="5495"/>
                  <a:pt x="6411" y="4537"/>
                  <a:pt x="5954" y="3813"/>
                </a:cubicBezTo>
                <a:cubicBezTo>
                  <a:pt x="5655" y="3355"/>
                  <a:pt x="5155" y="3110"/>
                  <a:pt x="4643" y="3110"/>
                </a:cubicBezTo>
                <a:cubicBezTo>
                  <a:pt x="4367" y="3110"/>
                  <a:pt x="4068" y="3184"/>
                  <a:pt x="3813" y="3355"/>
                </a:cubicBezTo>
                <a:cubicBezTo>
                  <a:pt x="3792" y="3366"/>
                  <a:pt x="3781" y="3376"/>
                  <a:pt x="3770" y="3387"/>
                </a:cubicBezTo>
                <a:lnTo>
                  <a:pt x="1886" y="1577"/>
                </a:lnTo>
                <a:cubicBezTo>
                  <a:pt x="2131" y="1257"/>
                  <a:pt x="2173" y="810"/>
                  <a:pt x="1939" y="448"/>
                </a:cubicBezTo>
                <a:cubicBezTo>
                  <a:pt x="1747" y="160"/>
                  <a:pt x="1439" y="1"/>
                  <a:pt x="11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24"/>
          <p:cNvGrpSpPr/>
          <p:nvPr/>
        </p:nvGrpSpPr>
        <p:grpSpPr>
          <a:xfrm rot="5400000" flipH="1">
            <a:off x="-237395" y="-171240"/>
            <a:ext cx="1600860" cy="1631149"/>
            <a:chOff x="5510175" y="238275"/>
            <a:chExt cx="2841932" cy="2895701"/>
          </a:xfrm>
        </p:grpSpPr>
        <p:sp>
          <p:nvSpPr>
            <p:cNvPr id="985" name="Google Shape;985;p24"/>
            <p:cNvSpPr/>
            <p:nvPr/>
          </p:nvSpPr>
          <p:spPr>
            <a:xfrm>
              <a:off x="5510175" y="238275"/>
              <a:ext cx="2841932" cy="2895701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5774125" y="2413353"/>
              <a:ext cx="160200" cy="180987"/>
            </a:xfrm>
            <a:custGeom>
              <a:avLst/>
              <a:gdLst/>
              <a:ahLst/>
              <a:cxnLst/>
              <a:rect l="l" t="t" r="r" b="b"/>
              <a:pathLst>
                <a:path w="1734" h="1959" extrusionOk="0">
                  <a:moveTo>
                    <a:pt x="991" y="1"/>
                  </a:moveTo>
                  <a:cubicBezTo>
                    <a:pt x="816" y="1"/>
                    <a:pt x="681" y="104"/>
                    <a:pt x="578" y="249"/>
                  </a:cubicBezTo>
                  <a:cubicBezTo>
                    <a:pt x="568" y="258"/>
                    <a:pt x="557" y="279"/>
                    <a:pt x="537" y="300"/>
                  </a:cubicBezTo>
                  <a:cubicBezTo>
                    <a:pt x="351" y="320"/>
                    <a:pt x="217" y="465"/>
                    <a:pt x="145" y="650"/>
                  </a:cubicBezTo>
                  <a:cubicBezTo>
                    <a:pt x="0" y="1012"/>
                    <a:pt x="0" y="1393"/>
                    <a:pt x="248" y="1703"/>
                  </a:cubicBezTo>
                  <a:cubicBezTo>
                    <a:pt x="381" y="1873"/>
                    <a:pt x="606" y="1959"/>
                    <a:pt x="825" y="1959"/>
                  </a:cubicBezTo>
                  <a:cubicBezTo>
                    <a:pt x="910" y="1959"/>
                    <a:pt x="995" y="1946"/>
                    <a:pt x="1073" y="1920"/>
                  </a:cubicBezTo>
                  <a:cubicBezTo>
                    <a:pt x="1373" y="1837"/>
                    <a:pt x="1630" y="1579"/>
                    <a:pt x="1692" y="1269"/>
                  </a:cubicBezTo>
                  <a:cubicBezTo>
                    <a:pt x="1733" y="1074"/>
                    <a:pt x="1713" y="898"/>
                    <a:pt x="1661" y="733"/>
                  </a:cubicBezTo>
                  <a:cubicBezTo>
                    <a:pt x="1692" y="547"/>
                    <a:pt x="1579" y="362"/>
                    <a:pt x="1424" y="258"/>
                  </a:cubicBezTo>
                  <a:cubicBezTo>
                    <a:pt x="1393" y="228"/>
                    <a:pt x="1362" y="187"/>
                    <a:pt x="1331" y="145"/>
                  </a:cubicBezTo>
                  <a:cubicBezTo>
                    <a:pt x="1259" y="52"/>
                    <a:pt x="1104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4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4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4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4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4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4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4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4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4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4"/>
            <p:cNvSpPr/>
            <p:nvPr/>
          </p:nvSpPr>
          <p:spPr>
            <a:xfrm>
              <a:off x="6845264" y="2369284"/>
              <a:ext cx="134516" cy="124261"/>
            </a:xfrm>
            <a:custGeom>
              <a:avLst/>
              <a:gdLst/>
              <a:ahLst/>
              <a:cxnLst/>
              <a:rect l="l" t="t" r="r" b="b"/>
              <a:pathLst>
                <a:path w="1456" h="1345" extrusionOk="0">
                  <a:moveTo>
                    <a:pt x="894" y="0"/>
                  </a:moveTo>
                  <a:cubicBezTo>
                    <a:pt x="878" y="0"/>
                    <a:pt x="862" y="1"/>
                    <a:pt x="846" y="3"/>
                  </a:cubicBezTo>
                  <a:cubicBezTo>
                    <a:pt x="733" y="13"/>
                    <a:pt x="630" y="55"/>
                    <a:pt x="537" y="107"/>
                  </a:cubicBezTo>
                  <a:cubicBezTo>
                    <a:pt x="496" y="127"/>
                    <a:pt x="465" y="137"/>
                    <a:pt x="434" y="158"/>
                  </a:cubicBezTo>
                  <a:cubicBezTo>
                    <a:pt x="321" y="240"/>
                    <a:pt x="238" y="343"/>
                    <a:pt x="186" y="478"/>
                  </a:cubicBezTo>
                  <a:cubicBezTo>
                    <a:pt x="176" y="488"/>
                    <a:pt x="156" y="509"/>
                    <a:pt x="145" y="529"/>
                  </a:cubicBezTo>
                  <a:cubicBezTo>
                    <a:pt x="1" y="746"/>
                    <a:pt x="104" y="1056"/>
                    <a:pt x="321" y="1189"/>
                  </a:cubicBezTo>
                  <a:cubicBezTo>
                    <a:pt x="351" y="1200"/>
                    <a:pt x="383" y="1221"/>
                    <a:pt x="413" y="1231"/>
                  </a:cubicBezTo>
                  <a:cubicBezTo>
                    <a:pt x="475" y="1272"/>
                    <a:pt x="537" y="1313"/>
                    <a:pt x="619" y="1324"/>
                  </a:cubicBezTo>
                  <a:cubicBezTo>
                    <a:pt x="733" y="1344"/>
                    <a:pt x="836" y="1344"/>
                    <a:pt x="950" y="1344"/>
                  </a:cubicBezTo>
                  <a:cubicBezTo>
                    <a:pt x="1197" y="1344"/>
                    <a:pt x="1435" y="1127"/>
                    <a:pt x="1424" y="870"/>
                  </a:cubicBezTo>
                  <a:cubicBezTo>
                    <a:pt x="1424" y="808"/>
                    <a:pt x="1414" y="756"/>
                    <a:pt x="1403" y="705"/>
                  </a:cubicBezTo>
                  <a:cubicBezTo>
                    <a:pt x="1455" y="509"/>
                    <a:pt x="1393" y="282"/>
                    <a:pt x="1218" y="178"/>
                  </a:cubicBezTo>
                  <a:cubicBezTo>
                    <a:pt x="1144" y="77"/>
                    <a:pt x="1029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4"/>
            <p:cNvSpPr/>
            <p:nvPr/>
          </p:nvSpPr>
          <p:spPr>
            <a:xfrm>
              <a:off x="7625844" y="1755831"/>
              <a:ext cx="99132" cy="115392"/>
            </a:xfrm>
            <a:custGeom>
              <a:avLst/>
              <a:gdLst/>
              <a:ahLst/>
              <a:cxnLst/>
              <a:rect l="l" t="t" r="r" b="b"/>
              <a:pathLst>
                <a:path w="1073" h="1249" extrusionOk="0">
                  <a:moveTo>
                    <a:pt x="484" y="0"/>
                  </a:moveTo>
                  <a:cubicBezTo>
                    <a:pt x="227" y="0"/>
                    <a:pt x="0" y="217"/>
                    <a:pt x="0" y="485"/>
                  </a:cubicBezTo>
                  <a:cubicBezTo>
                    <a:pt x="0" y="588"/>
                    <a:pt x="41" y="681"/>
                    <a:pt x="103" y="764"/>
                  </a:cubicBezTo>
                  <a:lnTo>
                    <a:pt x="103" y="774"/>
                  </a:lnTo>
                  <a:cubicBezTo>
                    <a:pt x="103" y="1032"/>
                    <a:pt x="319" y="1248"/>
                    <a:pt x="578" y="1248"/>
                  </a:cubicBezTo>
                  <a:cubicBezTo>
                    <a:pt x="846" y="1248"/>
                    <a:pt x="1062" y="1032"/>
                    <a:pt x="1062" y="774"/>
                  </a:cubicBezTo>
                  <a:cubicBezTo>
                    <a:pt x="1062" y="599"/>
                    <a:pt x="1073" y="423"/>
                    <a:pt x="980" y="269"/>
                  </a:cubicBezTo>
                  <a:cubicBezTo>
                    <a:pt x="876" y="83"/>
                    <a:pt x="69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24"/>
          <p:cNvGrpSpPr/>
          <p:nvPr/>
        </p:nvGrpSpPr>
        <p:grpSpPr>
          <a:xfrm rot="-5400000" flipH="1">
            <a:off x="8166930" y="4085185"/>
            <a:ext cx="1600860" cy="1631149"/>
            <a:chOff x="5510175" y="238275"/>
            <a:chExt cx="2841932" cy="2895701"/>
          </a:xfrm>
        </p:grpSpPr>
        <p:sp>
          <p:nvSpPr>
            <p:cNvPr id="1000" name="Google Shape;1000;p24"/>
            <p:cNvSpPr/>
            <p:nvPr/>
          </p:nvSpPr>
          <p:spPr>
            <a:xfrm>
              <a:off x="5510175" y="238275"/>
              <a:ext cx="2841932" cy="2895701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4"/>
            <p:cNvSpPr/>
            <p:nvPr/>
          </p:nvSpPr>
          <p:spPr>
            <a:xfrm>
              <a:off x="5774125" y="2413353"/>
              <a:ext cx="160200" cy="180987"/>
            </a:xfrm>
            <a:custGeom>
              <a:avLst/>
              <a:gdLst/>
              <a:ahLst/>
              <a:cxnLst/>
              <a:rect l="l" t="t" r="r" b="b"/>
              <a:pathLst>
                <a:path w="1734" h="1959" extrusionOk="0">
                  <a:moveTo>
                    <a:pt x="991" y="1"/>
                  </a:moveTo>
                  <a:cubicBezTo>
                    <a:pt x="816" y="1"/>
                    <a:pt x="681" y="104"/>
                    <a:pt x="578" y="249"/>
                  </a:cubicBezTo>
                  <a:cubicBezTo>
                    <a:pt x="568" y="258"/>
                    <a:pt x="557" y="279"/>
                    <a:pt x="537" y="300"/>
                  </a:cubicBezTo>
                  <a:cubicBezTo>
                    <a:pt x="351" y="320"/>
                    <a:pt x="217" y="465"/>
                    <a:pt x="145" y="650"/>
                  </a:cubicBezTo>
                  <a:cubicBezTo>
                    <a:pt x="0" y="1012"/>
                    <a:pt x="0" y="1393"/>
                    <a:pt x="248" y="1703"/>
                  </a:cubicBezTo>
                  <a:cubicBezTo>
                    <a:pt x="381" y="1873"/>
                    <a:pt x="606" y="1959"/>
                    <a:pt x="825" y="1959"/>
                  </a:cubicBezTo>
                  <a:cubicBezTo>
                    <a:pt x="910" y="1959"/>
                    <a:pt x="995" y="1946"/>
                    <a:pt x="1073" y="1920"/>
                  </a:cubicBezTo>
                  <a:cubicBezTo>
                    <a:pt x="1373" y="1837"/>
                    <a:pt x="1630" y="1579"/>
                    <a:pt x="1692" y="1269"/>
                  </a:cubicBezTo>
                  <a:cubicBezTo>
                    <a:pt x="1733" y="1074"/>
                    <a:pt x="1713" y="898"/>
                    <a:pt x="1661" y="733"/>
                  </a:cubicBezTo>
                  <a:cubicBezTo>
                    <a:pt x="1692" y="547"/>
                    <a:pt x="1579" y="362"/>
                    <a:pt x="1424" y="258"/>
                  </a:cubicBezTo>
                  <a:cubicBezTo>
                    <a:pt x="1393" y="228"/>
                    <a:pt x="1362" y="187"/>
                    <a:pt x="1331" y="145"/>
                  </a:cubicBezTo>
                  <a:cubicBezTo>
                    <a:pt x="1259" y="52"/>
                    <a:pt x="1104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4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4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4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4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4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4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6845264" y="2369284"/>
              <a:ext cx="134516" cy="124261"/>
            </a:xfrm>
            <a:custGeom>
              <a:avLst/>
              <a:gdLst/>
              <a:ahLst/>
              <a:cxnLst/>
              <a:rect l="l" t="t" r="r" b="b"/>
              <a:pathLst>
                <a:path w="1456" h="1345" extrusionOk="0">
                  <a:moveTo>
                    <a:pt x="894" y="0"/>
                  </a:moveTo>
                  <a:cubicBezTo>
                    <a:pt x="878" y="0"/>
                    <a:pt x="862" y="1"/>
                    <a:pt x="846" y="3"/>
                  </a:cubicBezTo>
                  <a:cubicBezTo>
                    <a:pt x="733" y="13"/>
                    <a:pt x="630" y="55"/>
                    <a:pt x="537" y="107"/>
                  </a:cubicBezTo>
                  <a:cubicBezTo>
                    <a:pt x="496" y="127"/>
                    <a:pt x="465" y="137"/>
                    <a:pt x="434" y="158"/>
                  </a:cubicBezTo>
                  <a:cubicBezTo>
                    <a:pt x="321" y="240"/>
                    <a:pt x="238" y="343"/>
                    <a:pt x="186" y="478"/>
                  </a:cubicBezTo>
                  <a:cubicBezTo>
                    <a:pt x="176" y="488"/>
                    <a:pt x="156" y="509"/>
                    <a:pt x="145" y="529"/>
                  </a:cubicBezTo>
                  <a:cubicBezTo>
                    <a:pt x="1" y="746"/>
                    <a:pt x="104" y="1056"/>
                    <a:pt x="321" y="1189"/>
                  </a:cubicBezTo>
                  <a:cubicBezTo>
                    <a:pt x="351" y="1200"/>
                    <a:pt x="383" y="1221"/>
                    <a:pt x="413" y="1231"/>
                  </a:cubicBezTo>
                  <a:cubicBezTo>
                    <a:pt x="475" y="1272"/>
                    <a:pt x="537" y="1313"/>
                    <a:pt x="619" y="1324"/>
                  </a:cubicBezTo>
                  <a:cubicBezTo>
                    <a:pt x="733" y="1344"/>
                    <a:pt x="836" y="1344"/>
                    <a:pt x="950" y="1344"/>
                  </a:cubicBezTo>
                  <a:cubicBezTo>
                    <a:pt x="1197" y="1344"/>
                    <a:pt x="1435" y="1127"/>
                    <a:pt x="1424" y="870"/>
                  </a:cubicBezTo>
                  <a:cubicBezTo>
                    <a:pt x="1424" y="808"/>
                    <a:pt x="1414" y="756"/>
                    <a:pt x="1403" y="705"/>
                  </a:cubicBezTo>
                  <a:cubicBezTo>
                    <a:pt x="1455" y="509"/>
                    <a:pt x="1393" y="282"/>
                    <a:pt x="1218" y="178"/>
                  </a:cubicBezTo>
                  <a:cubicBezTo>
                    <a:pt x="1144" y="77"/>
                    <a:pt x="1029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7625844" y="1755831"/>
              <a:ext cx="99132" cy="115392"/>
            </a:xfrm>
            <a:custGeom>
              <a:avLst/>
              <a:gdLst/>
              <a:ahLst/>
              <a:cxnLst/>
              <a:rect l="l" t="t" r="r" b="b"/>
              <a:pathLst>
                <a:path w="1073" h="1249" extrusionOk="0">
                  <a:moveTo>
                    <a:pt x="484" y="0"/>
                  </a:moveTo>
                  <a:cubicBezTo>
                    <a:pt x="227" y="0"/>
                    <a:pt x="0" y="217"/>
                    <a:pt x="0" y="485"/>
                  </a:cubicBezTo>
                  <a:cubicBezTo>
                    <a:pt x="0" y="588"/>
                    <a:pt x="41" y="681"/>
                    <a:pt x="103" y="764"/>
                  </a:cubicBezTo>
                  <a:lnTo>
                    <a:pt x="103" y="774"/>
                  </a:lnTo>
                  <a:cubicBezTo>
                    <a:pt x="103" y="1032"/>
                    <a:pt x="319" y="1248"/>
                    <a:pt x="578" y="1248"/>
                  </a:cubicBezTo>
                  <a:cubicBezTo>
                    <a:pt x="846" y="1248"/>
                    <a:pt x="1062" y="1032"/>
                    <a:pt x="1062" y="774"/>
                  </a:cubicBezTo>
                  <a:cubicBezTo>
                    <a:pt x="1062" y="599"/>
                    <a:pt x="1073" y="423"/>
                    <a:pt x="980" y="269"/>
                  </a:cubicBezTo>
                  <a:cubicBezTo>
                    <a:pt x="876" y="83"/>
                    <a:pt x="69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24"/>
          <p:cNvGrpSpPr/>
          <p:nvPr/>
        </p:nvGrpSpPr>
        <p:grpSpPr>
          <a:xfrm flipH="1">
            <a:off x="99316" y="4098531"/>
            <a:ext cx="1195720" cy="842731"/>
            <a:chOff x="2458950" y="370151"/>
            <a:chExt cx="697050" cy="491274"/>
          </a:xfrm>
        </p:grpSpPr>
        <p:sp>
          <p:nvSpPr>
            <p:cNvPr id="1015" name="Google Shape;1015;p24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" name="Google Shape;1022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7" r:id="rId5"/>
    <p:sldLayoutId id="2147483658" r:id="rId6"/>
    <p:sldLayoutId id="2147483660" r:id="rId7"/>
    <p:sldLayoutId id="2147483663" r:id="rId8"/>
    <p:sldLayoutId id="2147483670" r:id="rId9"/>
    <p:sldLayoutId id="2147483674" r:id="rId10"/>
    <p:sldLayoutId id="2147483681" r:id="rId11"/>
    <p:sldLayoutId id="2147483682" r:id="rId12"/>
    <p:sldLayoutId id="214748368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2.epsd.us/robotics/phet/en/simulation/magnets-and-electromagnets.html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youtu.be/nDCRdJr9ono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youtu.be/VgbvGgPc0y4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BbmocfETTFo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40"/>
          <p:cNvSpPr txBox="1">
            <a:spLocks noGrp="1"/>
          </p:cNvSpPr>
          <p:nvPr>
            <p:ph type="ctrTitle"/>
          </p:nvPr>
        </p:nvSpPr>
        <p:spPr>
          <a:xfrm flipH="1">
            <a:off x="4345357" y="737243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Elektrodinamika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709" name="Google Shape;1709;p40"/>
          <p:cNvSpPr txBox="1">
            <a:spLocks noGrp="1"/>
          </p:cNvSpPr>
          <p:nvPr>
            <p:ph type="subTitle" idx="1"/>
          </p:nvPr>
        </p:nvSpPr>
        <p:spPr>
          <a:xfrm flipH="1">
            <a:off x="5788448" y="3697074"/>
            <a:ext cx="2524200" cy="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</a:rPr>
              <a:t>Alda Novita Sari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</a:rPr>
              <a:t>2123022008</a:t>
            </a:r>
            <a:endParaRPr b="1" dirty="0">
              <a:solidFill>
                <a:schemeClr val="accent4"/>
              </a:solidFill>
            </a:endParaRPr>
          </a:p>
        </p:txBody>
      </p:sp>
      <p:grpSp>
        <p:nvGrpSpPr>
          <p:cNvPr id="1710" name="Google Shape;1710;p40"/>
          <p:cNvGrpSpPr/>
          <p:nvPr/>
        </p:nvGrpSpPr>
        <p:grpSpPr>
          <a:xfrm>
            <a:off x="2952953" y="1105789"/>
            <a:ext cx="638987" cy="779811"/>
            <a:chOff x="2729975" y="1985125"/>
            <a:chExt cx="284500" cy="347200"/>
          </a:xfrm>
        </p:grpSpPr>
        <p:sp>
          <p:nvSpPr>
            <p:cNvPr id="1711" name="Google Shape;1711;p40"/>
            <p:cNvSpPr/>
            <p:nvPr/>
          </p:nvSpPr>
          <p:spPr>
            <a:xfrm>
              <a:off x="2818175" y="1985125"/>
              <a:ext cx="124075" cy="314725"/>
            </a:xfrm>
            <a:custGeom>
              <a:avLst/>
              <a:gdLst/>
              <a:ahLst/>
              <a:cxnLst/>
              <a:rect l="l" t="t" r="r" b="b"/>
              <a:pathLst>
                <a:path w="4963" h="12589" extrusionOk="0">
                  <a:moveTo>
                    <a:pt x="2911" y="0"/>
                  </a:moveTo>
                  <a:cubicBezTo>
                    <a:pt x="1889" y="0"/>
                    <a:pt x="1174" y="2664"/>
                    <a:pt x="1114" y="3275"/>
                  </a:cubicBezTo>
                  <a:cubicBezTo>
                    <a:pt x="970" y="4730"/>
                    <a:pt x="1042" y="6205"/>
                    <a:pt x="960" y="7660"/>
                  </a:cubicBezTo>
                  <a:cubicBezTo>
                    <a:pt x="867" y="9166"/>
                    <a:pt x="609" y="10640"/>
                    <a:pt x="145" y="12064"/>
                  </a:cubicBezTo>
                  <a:cubicBezTo>
                    <a:pt x="124" y="12084"/>
                    <a:pt x="103" y="12116"/>
                    <a:pt x="83" y="12136"/>
                  </a:cubicBezTo>
                  <a:cubicBezTo>
                    <a:pt x="0" y="12240"/>
                    <a:pt x="11" y="12353"/>
                    <a:pt x="73" y="12435"/>
                  </a:cubicBezTo>
                  <a:cubicBezTo>
                    <a:pt x="105" y="12531"/>
                    <a:pt x="206" y="12589"/>
                    <a:pt x="308" y="12589"/>
                  </a:cubicBezTo>
                  <a:cubicBezTo>
                    <a:pt x="402" y="12589"/>
                    <a:pt x="497" y="12539"/>
                    <a:pt x="536" y="12425"/>
                  </a:cubicBezTo>
                  <a:cubicBezTo>
                    <a:pt x="557" y="12373"/>
                    <a:pt x="568" y="12332"/>
                    <a:pt x="578" y="12291"/>
                  </a:cubicBezTo>
                  <a:cubicBezTo>
                    <a:pt x="1145" y="11559"/>
                    <a:pt x="1537" y="10723"/>
                    <a:pt x="1888" y="9867"/>
                  </a:cubicBezTo>
                  <a:cubicBezTo>
                    <a:pt x="2434" y="8557"/>
                    <a:pt x="3033" y="7298"/>
                    <a:pt x="3642" y="6009"/>
                  </a:cubicBezTo>
                  <a:cubicBezTo>
                    <a:pt x="4456" y="4266"/>
                    <a:pt x="4962" y="2048"/>
                    <a:pt x="3610" y="418"/>
                  </a:cubicBezTo>
                  <a:cubicBezTo>
                    <a:pt x="3365" y="124"/>
                    <a:pt x="3131" y="0"/>
                    <a:pt x="29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0"/>
            <p:cNvSpPr/>
            <p:nvPr/>
          </p:nvSpPr>
          <p:spPr>
            <a:xfrm>
              <a:off x="2729975" y="2079600"/>
              <a:ext cx="79725" cy="209425"/>
            </a:xfrm>
            <a:custGeom>
              <a:avLst/>
              <a:gdLst/>
              <a:ahLst/>
              <a:cxnLst/>
              <a:rect l="l" t="t" r="r" b="b"/>
              <a:pathLst>
                <a:path w="3189" h="8377" extrusionOk="0">
                  <a:moveTo>
                    <a:pt x="1432" y="1"/>
                  </a:moveTo>
                  <a:cubicBezTo>
                    <a:pt x="313" y="1"/>
                    <a:pt x="122" y="1801"/>
                    <a:pt x="83" y="2591"/>
                  </a:cubicBezTo>
                  <a:cubicBezTo>
                    <a:pt x="0" y="4438"/>
                    <a:pt x="630" y="6315"/>
                    <a:pt x="1238" y="8048"/>
                  </a:cubicBezTo>
                  <a:cubicBezTo>
                    <a:pt x="1238" y="8099"/>
                    <a:pt x="1259" y="8140"/>
                    <a:pt x="1279" y="8172"/>
                  </a:cubicBezTo>
                  <a:cubicBezTo>
                    <a:pt x="1279" y="8182"/>
                    <a:pt x="1290" y="8202"/>
                    <a:pt x="1290" y="8213"/>
                  </a:cubicBezTo>
                  <a:cubicBezTo>
                    <a:pt x="1331" y="8327"/>
                    <a:pt x="1428" y="8377"/>
                    <a:pt x="1524" y="8377"/>
                  </a:cubicBezTo>
                  <a:cubicBezTo>
                    <a:pt x="1671" y="8377"/>
                    <a:pt x="1816" y="8260"/>
                    <a:pt x="1754" y="8078"/>
                  </a:cubicBezTo>
                  <a:cubicBezTo>
                    <a:pt x="1744" y="8037"/>
                    <a:pt x="1723" y="7996"/>
                    <a:pt x="1713" y="7955"/>
                  </a:cubicBezTo>
                  <a:cubicBezTo>
                    <a:pt x="1620" y="6139"/>
                    <a:pt x="2827" y="4500"/>
                    <a:pt x="3054" y="2725"/>
                  </a:cubicBezTo>
                  <a:cubicBezTo>
                    <a:pt x="3188" y="1714"/>
                    <a:pt x="2775" y="177"/>
                    <a:pt x="1589" y="12"/>
                  </a:cubicBezTo>
                  <a:cubicBezTo>
                    <a:pt x="1535" y="5"/>
                    <a:pt x="1483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0"/>
            <p:cNvSpPr/>
            <p:nvPr/>
          </p:nvSpPr>
          <p:spPr>
            <a:xfrm>
              <a:off x="2837775" y="2177800"/>
              <a:ext cx="176700" cy="154525"/>
            </a:xfrm>
            <a:custGeom>
              <a:avLst/>
              <a:gdLst/>
              <a:ahLst/>
              <a:cxnLst/>
              <a:rect l="l" t="t" r="r" b="b"/>
              <a:pathLst>
                <a:path w="7068" h="6181" extrusionOk="0">
                  <a:moveTo>
                    <a:pt x="4954" y="0"/>
                  </a:moveTo>
                  <a:cubicBezTo>
                    <a:pt x="4778" y="0"/>
                    <a:pt x="4588" y="69"/>
                    <a:pt x="4384" y="231"/>
                  </a:cubicBezTo>
                  <a:cubicBezTo>
                    <a:pt x="3796" y="705"/>
                    <a:pt x="3704" y="1686"/>
                    <a:pt x="3548" y="2356"/>
                  </a:cubicBezTo>
                  <a:cubicBezTo>
                    <a:pt x="3250" y="3759"/>
                    <a:pt x="1816" y="4636"/>
                    <a:pt x="598" y="5213"/>
                  </a:cubicBezTo>
                  <a:cubicBezTo>
                    <a:pt x="527" y="5244"/>
                    <a:pt x="495" y="5306"/>
                    <a:pt x="485" y="5368"/>
                  </a:cubicBezTo>
                  <a:cubicBezTo>
                    <a:pt x="371" y="5420"/>
                    <a:pt x="268" y="5482"/>
                    <a:pt x="165" y="5553"/>
                  </a:cubicBezTo>
                  <a:cubicBezTo>
                    <a:pt x="0" y="5657"/>
                    <a:pt x="21" y="5935"/>
                    <a:pt x="227" y="5987"/>
                  </a:cubicBezTo>
                  <a:cubicBezTo>
                    <a:pt x="696" y="6117"/>
                    <a:pt x="1187" y="6180"/>
                    <a:pt x="1679" y="6180"/>
                  </a:cubicBezTo>
                  <a:cubicBezTo>
                    <a:pt x="4368" y="6180"/>
                    <a:pt x="7068" y="4295"/>
                    <a:pt x="6117" y="1304"/>
                  </a:cubicBezTo>
                  <a:cubicBezTo>
                    <a:pt x="5929" y="706"/>
                    <a:pt x="5518" y="0"/>
                    <a:pt x="4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4" name="Google Shape;1714;p40"/>
          <p:cNvSpPr/>
          <p:nvPr/>
        </p:nvSpPr>
        <p:spPr>
          <a:xfrm flipH="1">
            <a:off x="5936166" y="630000"/>
            <a:ext cx="2489100" cy="4758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 MATERI :</a:t>
            </a:r>
            <a:endParaRPr sz="1300" dirty="0">
              <a:solidFill>
                <a:schemeClr val="lt1"/>
              </a:solidFill>
            </a:endParaRPr>
          </a:p>
        </p:txBody>
      </p:sp>
      <p:grpSp>
        <p:nvGrpSpPr>
          <p:cNvPr id="1715" name="Google Shape;1715;p40"/>
          <p:cNvGrpSpPr/>
          <p:nvPr/>
        </p:nvGrpSpPr>
        <p:grpSpPr>
          <a:xfrm flipH="1">
            <a:off x="6078601" y="650103"/>
            <a:ext cx="469866" cy="435596"/>
            <a:chOff x="5229325" y="2108500"/>
            <a:chExt cx="841150" cy="779800"/>
          </a:xfrm>
        </p:grpSpPr>
        <p:sp>
          <p:nvSpPr>
            <p:cNvPr id="1716" name="Google Shape;1716;p40"/>
            <p:cNvSpPr/>
            <p:nvPr/>
          </p:nvSpPr>
          <p:spPr>
            <a:xfrm>
              <a:off x="5542650" y="2401650"/>
              <a:ext cx="266775" cy="223250"/>
            </a:xfrm>
            <a:custGeom>
              <a:avLst/>
              <a:gdLst/>
              <a:ahLst/>
              <a:cxnLst/>
              <a:rect l="l" t="t" r="r" b="b"/>
              <a:pathLst>
                <a:path w="10671" h="8930" extrusionOk="0">
                  <a:moveTo>
                    <a:pt x="4726" y="0"/>
                  </a:moveTo>
                  <a:cubicBezTo>
                    <a:pt x="2755" y="0"/>
                    <a:pt x="863" y="1198"/>
                    <a:pt x="430" y="4100"/>
                  </a:cubicBezTo>
                  <a:cubicBezTo>
                    <a:pt x="1" y="7019"/>
                    <a:pt x="2721" y="8930"/>
                    <a:pt x="5358" y="8930"/>
                  </a:cubicBezTo>
                  <a:cubicBezTo>
                    <a:pt x="7115" y="8930"/>
                    <a:pt x="8836" y="8081"/>
                    <a:pt x="9563" y="6116"/>
                  </a:cubicBezTo>
                  <a:cubicBezTo>
                    <a:pt x="10671" y="2570"/>
                    <a:pt x="7613" y="0"/>
                    <a:pt x="4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0"/>
            <p:cNvSpPr/>
            <p:nvPr/>
          </p:nvSpPr>
          <p:spPr>
            <a:xfrm>
              <a:off x="5252075" y="2296225"/>
              <a:ext cx="777325" cy="462450"/>
            </a:xfrm>
            <a:custGeom>
              <a:avLst/>
              <a:gdLst/>
              <a:ahLst/>
              <a:cxnLst/>
              <a:rect l="l" t="t" r="r" b="b"/>
              <a:pathLst>
                <a:path w="31093" h="18498" extrusionOk="0">
                  <a:moveTo>
                    <a:pt x="24783" y="869"/>
                  </a:moveTo>
                  <a:cubicBezTo>
                    <a:pt x="24890" y="869"/>
                    <a:pt x="24996" y="870"/>
                    <a:pt x="25102" y="871"/>
                  </a:cubicBezTo>
                  <a:cubicBezTo>
                    <a:pt x="26778" y="930"/>
                    <a:pt x="28490" y="1048"/>
                    <a:pt x="29440" y="2630"/>
                  </a:cubicBezTo>
                  <a:cubicBezTo>
                    <a:pt x="29944" y="3474"/>
                    <a:pt x="30061" y="4541"/>
                    <a:pt x="29979" y="5503"/>
                  </a:cubicBezTo>
                  <a:cubicBezTo>
                    <a:pt x="29792" y="7426"/>
                    <a:pt x="28385" y="9102"/>
                    <a:pt x="27036" y="10380"/>
                  </a:cubicBezTo>
                  <a:cubicBezTo>
                    <a:pt x="23555" y="13663"/>
                    <a:pt x="18712" y="15656"/>
                    <a:pt x="14140" y="16793"/>
                  </a:cubicBezTo>
                  <a:cubicBezTo>
                    <a:pt x="12500" y="17202"/>
                    <a:pt x="10654" y="17568"/>
                    <a:pt x="8863" y="17568"/>
                  </a:cubicBezTo>
                  <a:cubicBezTo>
                    <a:pt x="6647" y="17568"/>
                    <a:pt x="4516" y="17007"/>
                    <a:pt x="2967" y="15269"/>
                  </a:cubicBezTo>
                  <a:cubicBezTo>
                    <a:pt x="0" y="11928"/>
                    <a:pt x="5241" y="8070"/>
                    <a:pt x="7680" y="6499"/>
                  </a:cubicBezTo>
                  <a:cubicBezTo>
                    <a:pt x="12539" y="3390"/>
                    <a:pt x="18914" y="869"/>
                    <a:pt x="24783" y="869"/>
                  </a:cubicBezTo>
                  <a:close/>
                  <a:moveTo>
                    <a:pt x="24759" y="1"/>
                  </a:moveTo>
                  <a:cubicBezTo>
                    <a:pt x="20286" y="1"/>
                    <a:pt x="15771" y="1539"/>
                    <a:pt x="11737" y="3346"/>
                  </a:cubicBezTo>
                  <a:cubicBezTo>
                    <a:pt x="8113" y="4964"/>
                    <a:pt x="3635" y="7308"/>
                    <a:pt x="1771" y="11025"/>
                  </a:cubicBezTo>
                  <a:cubicBezTo>
                    <a:pt x="235" y="14073"/>
                    <a:pt x="2556" y="17016"/>
                    <a:pt x="5476" y="17989"/>
                  </a:cubicBezTo>
                  <a:cubicBezTo>
                    <a:pt x="6556" y="18349"/>
                    <a:pt x="7713" y="18497"/>
                    <a:pt x="8899" y="18497"/>
                  </a:cubicBezTo>
                  <a:cubicBezTo>
                    <a:pt x="11808" y="18497"/>
                    <a:pt x="14887" y="17604"/>
                    <a:pt x="17411" y="16746"/>
                  </a:cubicBezTo>
                  <a:cubicBezTo>
                    <a:pt x="21854" y="15234"/>
                    <a:pt x="26638" y="12842"/>
                    <a:pt x="29464" y="8950"/>
                  </a:cubicBezTo>
                  <a:cubicBezTo>
                    <a:pt x="30542" y="7449"/>
                    <a:pt x="31093" y="5644"/>
                    <a:pt x="30777" y="3802"/>
                  </a:cubicBezTo>
                  <a:cubicBezTo>
                    <a:pt x="30263" y="837"/>
                    <a:pt x="27796" y="92"/>
                    <a:pt x="25136" y="5"/>
                  </a:cubicBezTo>
                  <a:lnTo>
                    <a:pt x="25136" y="5"/>
                  </a:lnTo>
                  <a:cubicBezTo>
                    <a:pt x="25125" y="4"/>
                    <a:pt x="25114" y="4"/>
                    <a:pt x="25102" y="4"/>
                  </a:cubicBezTo>
                  <a:cubicBezTo>
                    <a:pt x="25095" y="3"/>
                    <a:pt x="25087" y="3"/>
                    <a:pt x="25080" y="3"/>
                  </a:cubicBezTo>
                  <a:cubicBezTo>
                    <a:pt x="25079" y="3"/>
                    <a:pt x="25078" y="3"/>
                    <a:pt x="25076" y="3"/>
                  </a:cubicBezTo>
                  <a:lnTo>
                    <a:pt x="25076" y="3"/>
                  </a:lnTo>
                  <a:cubicBezTo>
                    <a:pt x="24970" y="2"/>
                    <a:pt x="24865" y="1"/>
                    <a:pt x="24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0"/>
            <p:cNvSpPr/>
            <p:nvPr/>
          </p:nvSpPr>
          <p:spPr>
            <a:xfrm>
              <a:off x="5365200" y="2206950"/>
              <a:ext cx="640100" cy="644625"/>
            </a:xfrm>
            <a:custGeom>
              <a:avLst/>
              <a:gdLst/>
              <a:ahLst/>
              <a:cxnLst/>
              <a:rect l="l" t="t" r="r" b="b"/>
              <a:pathLst>
                <a:path w="25604" h="25785" extrusionOk="0">
                  <a:moveTo>
                    <a:pt x="5371" y="853"/>
                  </a:moveTo>
                  <a:cubicBezTo>
                    <a:pt x="7715" y="853"/>
                    <a:pt x="10457" y="2503"/>
                    <a:pt x="12112" y="3669"/>
                  </a:cubicBezTo>
                  <a:cubicBezTo>
                    <a:pt x="14890" y="5627"/>
                    <a:pt x="17306" y="8124"/>
                    <a:pt x="19416" y="10762"/>
                  </a:cubicBezTo>
                  <a:cubicBezTo>
                    <a:pt x="21315" y="13142"/>
                    <a:pt x="23074" y="15838"/>
                    <a:pt x="23907" y="18782"/>
                  </a:cubicBezTo>
                  <a:cubicBezTo>
                    <a:pt x="24387" y="20551"/>
                    <a:pt x="24728" y="22287"/>
                    <a:pt x="23238" y="23670"/>
                  </a:cubicBezTo>
                  <a:cubicBezTo>
                    <a:pt x="22547" y="24315"/>
                    <a:pt x="21620" y="24667"/>
                    <a:pt x="20706" y="24831"/>
                  </a:cubicBezTo>
                  <a:cubicBezTo>
                    <a:pt x="20373" y="24893"/>
                    <a:pt x="20037" y="24921"/>
                    <a:pt x="19700" y="24921"/>
                  </a:cubicBezTo>
                  <a:cubicBezTo>
                    <a:pt x="18050" y="24921"/>
                    <a:pt x="16372" y="24248"/>
                    <a:pt x="14961" y="23518"/>
                  </a:cubicBezTo>
                  <a:cubicBezTo>
                    <a:pt x="10670" y="21325"/>
                    <a:pt x="7082" y="17539"/>
                    <a:pt x="4398" y="13599"/>
                  </a:cubicBezTo>
                  <a:cubicBezTo>
                    <a:pt x="2299" y="10516"/>
                    <a:pt x="1" y="6401"/>
                    <a:pt x="2076" y="2766"/>
                  </a:cubicBezTo>
                  <a:cubicBezTo>
                    <a:pt x="2878" y="1367"/>
                    <a:pt x="4063" y="853"/>
                    <a:pt x="5371" y="853"/>
                  </a:cubicBezTo>
                  <a:close/>
                  <a:moveTo>
                    <a:pt x="5551" y="0"/>
                  </a:moveTo>
                  <a:cubicBezTo>
                    <a:pt x="2639" y="0"/>
                    <a:pt x="562" y="2377"/>
                    <a:pt x="329" y="5369"/>
                  </a:cubicBezTo>
                  <a:cubicBezTo>
                    <a:pt x="36" y="9050"/>
                    <a:pt x="2744" y="13001"/>
                    <a:pt x="4867" y="15745"/>
                  </a:cubicBezTo>
                  <a:cubicBezTo>
                    <a:pt x="7950" y="19731"/>
                    <a:pt x="12006" y="23659"/>
                    <a:pt x="16884" y="25288"/>
                  </a:cubicBezTo>
                  <a:cubicBezTo>
                    <a:pt x="17794" y="25593"/>
                    <a:pt x="18784" y="25784"/>
                    <a:pt x="19765" y="25784"/>
                  </a:cubicBezTo>
                  <a:cubicBezTo>
                    <a:pt x="20668" y="25784"/>
                    <a:pt x="21563" y="25623"/>
                    <a:pt x="22383" y="25241"/>
                  </a:cubicBezTo>
                  <a:cubicBezTo>
                    <a:pt x="23391" y="24784"/>
                    <a:pt x="24246" y="24092"/>
                    <a:pt x="24809" y="23131"/>
                  </a:cubicBezTo>
                  <a:cubicBezTo>
                    <a:pt x="25603" y="21765"/>
                    <a:pt x="25141" y="19968"/>
                    <a:pt x="24767" y="18563"/>
                  </a:cubicBezTo>
                  <a:lnTo>
                    <a:pt x="24767" y="18563"/>
                  </a:lnTo>
                  <a:cubicBezTo>
                    <a:pt x="24765" y="18558"/>
                    <a:pt x="24764" y="18552"/>
                    <a:pt x="24762" y="18547"/>
                  </a:cubicBezTo>
                  <a:lnTo>
                    <a:pt x="24762" y="18547"/>
                  </a:lnTo>
                  <a:cubicBezTo>
                    <a:pt x="24762" y="18547"/>
                    <a:pt x="24762" y="18547"/>
                    <a:pt x="24762" y="18547"/>
                  </a:cubicBezTo>
                  <a:cubicBezTo>
                    <a:pt x="24761" y="18544"/>
                    <a:pt x="24760" y="18540"/>
                    <a:pt x="24759" y="18537"/>
                  </a:cubicBezTo>
                  <a:lnTo>
                    <a:pt x="24759" y="18537"/>
                  </a:lnTo>
                  <a:cubicBezTo>
                    <a:pt x="23515" y="14191"/>
                    <a:pt x="20469" y="10338"/>
                    <a:pt x="17388" y="7115"/>
                  </a:cubicBezTo>
                  <a:cubicBezTo>
                    <a:pt x="14515" y="4126"/>
                    <a:pt x="10729" y="797"/>
                    <a:pt x="6496" y="81"/>
                  </a:cubicBezTo>
                  <a:cubicBezTo>
                    <a:pt x="6172" y="26"/>
                    <a:pt x="5857" y="0"/>
                    <a:pt x="5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0"/>
            <p:cNvSpPr/>
            <p:nvPr/>
          </p:nvSpPr>
          <p:spPr>
            <a:xfrm>
              <a:off x="5438475" y="2144975"/>
              <a:ext cx="446450" cy="743325"/>
            </a:xfrm>
            <a:custGeom>
              <a:avLst/>
              <a:gdLst/>
              <a:ahLst/>
              <a:cxnLst/>
              <a:rect l="l" t="t" r="r" b="b"/>
              <a:pathLst>
                <a:path w="17858" h="29733" extrusionOk="0">
                  <a:moveTo>
                    <a:pt x="11974" y="800"/>
                  </a:moveTo>
                  <a:cubicBezTo>
                    <a:pt x="15629" y="800"/>
                    <a:pt x="16322" y="5401"/>
                    <a:pt x="16356" y="8305"/>
                  </a:cubicBezTo>
                  <a:cubicBezTo>
                    <a:pt x="16403" y="11564"/>
                    <a:pt x="15758" y="14836"/>
                    <a:pt x="14832" y="17954"/>
                  </a:cubicBezTo>
                  <a:cubicBezTo>
                    <a:pt x="13953" y="20920"/>
                    <a:pt x="12722" y="23968"/>
                    <a:pt x="10776" y="26419"/>
                  </a:cubicBezTo>
                  <a:cubicBezTo>
                    <a:pt x="9766" y="27645"/>
                    <a:pt x="8693" y="28835"/>
                    <a:pt x="7103" y="28835"/>
                  </a:cubicBezTo>
                  <a:cubicBezTo>
                    <a:pt x="6884" y="28835"/>
                    <a:pt x="6654" y="28812"/>
                    <a:pt x="6414" y="28764"/>
                  </a:cubicBezTo>
                  <a:cubicBezTo>
                    <a:pt x="5500" y="28588"/>
                    <a:pt x="4656" y="28072"/>
                    <a:pt x="3987" y="27439"/>
                  </a:cubicBezTo>
                  <a:cubicBezTo>
                    <a:pt x="2604" y="26138"/>
                    <a:pt x="2053" y="24168"/>
                    <a:pt x="1772" y="22363"/>
                  </a:cubicBezTo>
                  <a:cubicBezTo>
                    <a:pt x="1079" y="17825"/>
                    <a:pt x="2205" y="12913"/>
                    <a:pt x="3870" y="8703"/>
                  </a:cubicBezTo>
                  <a:cubicBezTo>
                    <a:pt x="5242" y="5256"/>
                    <a:pt x="7423" y="1236"/>
                    <a:pt x="11503" y="825"/>
                  </a:cubicBezTo>
                  <a:cubicBezTo>
                    <a:pt x="11665" y="808"/>
                    <a:pt x="11822" y="800"/>
                    <a:pt x="11974" y="800"/>
                  </a:cubicBezTo>
                  <a:close/>
                  <a:moveTo>
                    <a:pt x="11778" y="1"/>
                  </a:moveTo>
                  <a:cubicBezTo>
                    <a:pt x="10940" y="1"/>
                    <a:pt x="10053" y="175"/>
                    <a:pt x="9158" y="509"/>
                  </a:cubicBezTo>
                  <a:cubicBezTo>
                    <a:pt x="5933" y="1716"/>
                    <a:pt x="4093" y="5772"/>
                    <a:pt x="2921" y="8727"/>
                  </a:cubicBezTo>
                  <a:cubicBezTo>
                    <a:pt x="1068" y="13393"/>
                    <a:pt x="1" y="19021"/>
                    <a:pt x="1197" y="23992"/>
                  </a:cubicBezTo>
                  <a:cubicBezTo>
                    <a:pt x="1678" y="25927"/>
                    <a:pt x="2686" y="27744"/>
                    <a:pt x="4386" y="28858"/>
                  </a:cubicBezTo>
                  <a:cubicBezTo>
                    <a:pt x="5218" y="29412"/>
                    <a:pt x="6247" y="29733"/>
                    <a:pt x="7261" y="29733"/>
                  </a:cubicBezTo>
                  <a:cubicBezTo>
                    <a:pt x="7405" y="29733"/>
                    <a:pt x="7549" y="29726"/>
                    <a:pt x="7692" y="29713"/>
                  </a:cubicBezTo>
                  <a:cubicBezTo>
                    <a:pt x="9272" y="29573"/>
                    <a:pt x="10454" y="28184"/>
                    <a:pt x="11391" y="27047"/>
                  </a:cubicBezTo>
                  <a:lnTo>
                    <a:pt x="11391" y="27047"/>
                  </a:lnTo>
                  <a:cubicBezTo>
                    <a:pt x="11393" y="27045"/>
                    <a:pt x="11395" y="27043"/>
                    <a:pt x="11397" y="27040"/>
                  </a:cubicBezTo>
                  <a:lnTo>
                    <a:pt x="11397" y="27040"/>
                  </a:lnTo>
                  <a:cubicBezTo>
                    <a:pt x="11397" y="27040"/>
                    <a:pt x="11397" y="27040"/>
                    <a:pt x="11397" y="27040"/>
                  </a:cubicBezTo>
                  <a:cubicBezTo>
                    <a:pt x="11399" y="27037"/>
                    <a:pt x="11402" y="27034"/>
                    <a:pt x="11404" y="27031"/>
                  </a:cubicBezTo>
                  <a:lnTo>
                    <a:pt x="11404" y="27031"/>
                  </a:lnTo>
                  <a:cubicBezTo>
                    <a:pt x="14026" y="23726"/>
                    <a:pt x="15478" y="19498"/>
                    <a:pt x="16403" y="15433"/>
                  </a:cubicBezTo>
                  <a:cubicBezTo>
                    <a:pt x="17271" y="11623"/>
                    <a:pt x="17857" y="7121"/>
                    <a:pt x="16450" y="3357"/>
                  </a:cubicBezTo>
                  <a:cubicBezTo>
                    <a:pt x="15585" y="1044"/>
                    <a:pt x="13828" y="1"/>
                    <a:pt x="11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0"/>
            <p:cNvSpPr/>
            <p:nvPr/>
          </p:nvSpPr>
          <p:spPr>
            <a:xfrm>
              <a:off x="5936000" y="2312425"/>
              <a:ext cx="134475" cy="112500"/>
            </a:xfrm>
            <a:custGeom>
              <a:avLst/>
              <a:gdLst/>
              <a:ahLst/>
              <a:cxnLst/>
              <a:rect l="l" t="t" r="r" b="b"/>
              <a:pathLst>
                <a:path w="5379" h="4500" extrusionOk="0">
                  <a:moveTo>
                    <a:pt x="2386" y="0"/>
                  </a:moveTo>
                  <a:cubicBezTo>
                    <a:pt x="1392" y="0"/>
                    <a:pt x="437" y="604"/>
                    <a:pt x="219" y="2065"/>
                  </a:cubicBezTo>
                  <a:cubicBezTo>
                    <a:pt x="1" y="3536"/>
                    <a:pt x="1372" y="4500"/>
                    <a:pt x="2700" y="4500"/>
                  </a:cubicBezTo>
                  <a:cubicBezTo>
                    <a:pt x="3584" y="4500"/>
                    <a:pt x="4449" y="4073"/>
                    <a:pt x="4814" y="3084"/>
                  </a:cubicBezTo>
                  <a:cubicBezTo>
                    <a:pt x="5379" y="1294"/>
                    <a:pt x="3840" y="0"/>
                    <a:pt x="2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0"/>
            <p:cNvSpPr/>
            <p:nvPr/>
          </p:nvSpPr>
          <p:spPr>
            <a:xfrm>
              <a:off x="5229325" y="2554525"/>
              <a:ext cx="134600" cy="112725"/>
            </a:xfrm>
            <a:custGeom>
              <a:avLst/>
              <a:gdLst/>
              <a:ahLst/>
              <a:cxnLst/>
              <a:rect l="l" t="t" r="r" b="b"/>
              <a:pathLst>
                <a:path w="5384" h="4509" extrusionOk="0">
                  <a:moveTo>
                    <a:pt x="2386" y="0"/>
                  </a:moveTo>
                  <a:cubicBezTo>
                    <a:pt x="1392" y="0"/>
                    <a:pt x="438" y="604"/>
                    <a:pt x="219" y="2065"/>
                  </a:cubicBezTo>
                  <a:cubicBezTo>
                    <a:pt x="1" y="3542"/>
                    <a:pt x="1373" y="4508"/>
                    <a:pt x="2704" y="4508"/>
                  </a:cubicBezTo>
                  <a:cubicBezTo>
                    <a:pt x="3592" y="4508"/>
                    <a:pt x="4460" y="4079"/>
                    <a:pt x="4826" y="3084"/>
                  </a:cubicBezTo>
                  <a:cubicBezTo>
                    <a:pt x="5383" y="1294"/>
                    <a:pt x="3842" y="0"/>
                    <a:pt x="2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0"/>
            <p:cNvSpPr/>
            <p:nvPr/>
          </p:nvSpPr>
          <p:spPr>
            <a:xfrm>
              <a:off x="5628525" y="2108500"/>
              <a:ext cx="134325" cy="112625"/>
            </a:xfrm>
            <a:custGeom>
              <a:avLst/>
              <a:gdLst/>
              <a:ahLst/>
              <a:cxnLst/>
              <a:rect l="l" t="t" r="r" b="b"/>
              <a:pathLst>
                <a:path w="5373" h="4505" extrusionOk="0">
                  <a:moveTo>
                    <a:pt x="2374" y="0"/>
                  </a:moveTo>
                  <a:cubicBezTo>
                    <a:pt x="1382" y="0"/>
                    <a:pt x="433" y="602"/>
                    <a:pt x="219" y="2061"/>
                  </a:cubicBezTo>
                  <a:cubicBezTo>
                    <a:pt x="1" y="3539"/>
                    <a:pt x="1370" y="4505"/>
                    <a:pt x="2697" y="4505"/>
                  </a:cubicBezTo>
                  <a:cubicBezTo>
                    <a:pt x="3582" y="4505"/>
                    <a:pt x="4449" y="4075"/>
                    <a:pt x="4815" y="3081"/>
                  </a:cubicBezTo>
                  <a:cubicBezTo>
                    <a:pt x="5373" y="1296"/>
                    <a:pt x="3828" y="0"/>
                    <a:pt x="2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40"/>
          <p:cNvGrpSpPr/>
          <p:nvPr/>
        </p:nvGrpSpPr>
        <p:grpSpPr>
          <a:xfrm rot="-9000114" flipH="1">
            <a:off x="2669617" y="3241388"/>
            <a:ext cx="1437034" cy="1280458"/>
            <a:chOff x="5898017" y="679887"/>
            <a:chExt cx="1822155" cy="1623617"/>
          </a:xfrm>
        </p:grpSpPr>
        <p:sp>
          <p:nvSpPr>
            <p:cNvPr id="1792" name="Google Shape;1792;p40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0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0"/>
            <p:cNvSpPr/>
            <p:nvPr/>
          </p:nvSpPr>
          <p:spPr>
            <a:xfrm>
              <a:off x="6551428" y="1434022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0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426D070-1C77-41EC-B5EC-4E8F3B1FC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05" y="732744"/>
            <a:ext cx="1186545" cy="1161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A9CBD6-591A-4EF2-BEA2-138823B29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64" y="2010957"/>
            <a:ext cx="1186544" cy="11950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4024F4-CA65-4BDC-8267-B323BDEE5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52" y="3363660"/>
            <a:ext cx="1651283" cy="926553"/>
          </a:xfrm>
          <a:prstGeom prst="rect">
            <a:avLst/>
          </a:prstGeom>
        </p:spPr>
      </p:pic>
      <p:sp>
        <p:nvSpPr>
          <p:cNvPr id="99" name="Google Shape;177;p29">
            <a:extLst>
              <a:ext uri="{FF2B5EF4-FFF2-40B4-BE49-F238E27FC236}">
                <a16:creationId xmlns:a16="http://schemas.microsoft.com/office/drawing/2014/main" id="{7DDD40B6-E1A2-49DA-AA06-4547FDC01E24}"/>
              </a:ext>
            </a:extLst>
          </p:cNvPr>
          <p:cNvSpPr txBox="1">
            <a:spLocks/>
          </p:cNvSpPr>
          <p:nvPr/>
        </p:nvSpPr>
        <p:spPr>
          <a:xfrm>
            <a:off x="5593869" y="2607752"/>
            <a:ext cx="3284248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r>
              <a:rPr lang="en-US" sz="1400" dirty="0" err="1"/>
              <a:t>Dosen</a:t>
            </a:r>
            <a:r>
              <a:rPr lang="en-US" sz="1400" dirty="0"/>
              <a:t> </a:t>
            </a:r>
            <a:r>
              <a:rPr lang="en-US" sz="1400" dirty="0" err="1"/>
              <a:t>Pengampu</a:t>
            </a:r>
            <a:r>
              <a:rPr lang="en-US" sz="1400" dirty="0"/>
              <a:t>:</a:t>
            </a:r>
          </a:p>
          <a:p>
            <a:pPr marL="0" indent="0"/>
            <a:r>
              <a:rPr lang="en-US" sz="1400" dirty="0"/>
              <a:t>Dr. </a:t>
            </a:r>
            <a:r>
              <a:rPr lang="en-US" sz="1400" dirty="0" err="1"/>
              <a:t>Doni</a:t>
            </a:r>
            <a:r>
              <a:rPr lang="en-US" sz="1400" dirty="0"/>
              <a:t> </a:t>
            </a:r>
            <a:r>
              <a:rPr lang="en-US" sz="1400" dirty="0" err="1"/>
              <a:t>Andra</a:t>
            </a:r>
            <a:r>
              <a:rPr lang="en-US" sz="1400" dirty="0"/>
              <a:t>, M.Sc.</a:t>
            </a:r>
          </a:p>
          <a:p>
            <a:pPr marL="0" indent="0"/>
            <a:r>
              <a:rPr lang="en-US" sz="1400" dirty="0"/>
              <a:t>Dr. I Wayan </a:t>
            </a:r>
            <a:r>
              <a:rPr lang="en-US" sz="1400" dirty="0" err="1"/>
              <a:t>Distrik</a:t>
            </a:r>
            <a:r>
              <a:rPr lang="en-US" sz="1400" dirty="0"/>
              <a:t>, </a:t>
            </a:r>
            <a:r>
              <a:rPr lang="en-US" sz="1400" dirty="0" err="1"/>
              <a:t>M.Si</a:t>
            </a:r>
            <a:r>
              <a:rPr lang="en-US" sz="1400" dirty="0"/>
              <a:t>.</a:t>
            </a:r>
          </a:p>
          <a:p>
            <a:pPr marL="0" indent="0"/>
            <a:r>
              <a:rPr lang="en-US" sz="1400" dirty="0"/>
              <a:t>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7F8EA8F-80C5-4836-B9E4-E95A63C2140C}"/>
              </a:ext>
            </a:extLst>
          </p:cNvPr>
          <p:cNvSpPr txBox="1"/>
          <p:nvPr/>
        </p:nvSpPr>
        <p:spPr>
          <a:xfrm>
            <a:off x="5692316" y="4426543"/>
            <a:ext cx="487278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MAGISTER PENDIDIKAN FISIKA ANGKATAN 2021</a:t>
            </a:r>
            <a:endParaRPr lang="en-US" sz="105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05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FAKULTAS KEGURUAN DAN ILMU PENDIDIKAN</a:t>
            </a:r>
            <a:endParaRPr lang="en-US" sz="105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05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UNIVERSITAS LAMPUNG </a:t>
            </a:r>
            <a:endParaRPr lang="en-US" sz="105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C1AF44-8F7F-498D-A20C-5CF3D0B32047}"/>
              </a:ext>
            </a:extLst>
          </p:cNvPr>
          <p:cNvSpPr txBox="1"/>
          <p:nvPr/>
        </p:nvSpPr>
        <p:spPr>
          <a:xfrm>
            <a:off x="3659243" y="1999843"/>
            <a:ext cx="6570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SUMBER MEDAN MAGNET </a:t>
            </a:r>
          </a:p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SOURCES OF THE MAGNETIC FIELDS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42"/>
          <p:cNvSpPr txBox="1">
            <a:spLocks noGrp="1"/>
          </p:cNvSpPr>
          <p:nvPr>
            <p:ph type="title"/>
          </p:nvPr>
        </p:nvSpPr>
        <p:spPr>
          <a:xfrm>
            <a:off x="1242780" y="59118"/>
            <a:ext cx="6514500" cy="6473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4. Medan Magnet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Sepanjang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Sumbu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Kawat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Melingkar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 (Ring Current Magnetic Field on Axis)</a:t>
            </a:r>
            <a:endParaRPr sz="2000" dirty="0">
              <a:solidFill>
                <a:schemeClr val="accent4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8D7C3E-7B62-4404-97D9-69078A199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7" y="96820"/>
            <a:ext cx="859611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BDDA26-F6EF-48D6-BF2D-66C43456B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043" y="96820"/>
            <a:ext cx="853514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798466-1385-4A63-A46D-999C4C103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17" y="4330669"/>
            <a:ext cx="1097375" cy="615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B3844-E3B7-4765-9937-1122D7614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42" y="794792"/>
            <a:ext cx="4944285" cy="30116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1031">
                <a:extLst>
                  <a:ext uri="{FF2B5EF4-FFF2-40B4-BE49-F238E27FC236}">
                    <a16:creationId xmlns:a16="http://schemas.microsoft.com/office/drawing/2014/main" id="{B1467A0D-56A8-4DE3-BFEA-08A410CEB625}"/>
                  </a:ext>
                </a:extLst>
              </p:cNvPr>
              <p:cNvSpPr txBox="1"/>
              <p:nvPr/>
            </p:nvSpPr>
            <p:spPr>
              <a:xfrm>
                <a:off x="2541602" y="3215927"/>
                <a:ext cx="3476625" cy="590550"/>
              </a:xfrm>
              <a:prstGeom prst="rect">
                <a:avLst/>
              </a:prstGeom>
              <a:solidFill>
                <a:sysClr val="window" lastClr="FFFFFF"/>
              </a:solidFill>
              <a:ln w="19050">
                <a:solidFill>
                  <a:srgbClr val="00B05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Perhatikan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bahwa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medan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sebanding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dengan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 dan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faktor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n-US" sz="1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1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tetap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bersama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meskipun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diatas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" name="Text Box 1031">
                <a:extLst>
                  <a:ext uri="{FF2B5EF4-FFF2-40B4-BE49-F238E27FC236}">
                    <a16:creationId xmlns:a16="http://schemas.microsoft.com/office/drawing/2014/main" id="{B1467A0D-56A8-4DE3-BFEA-08A410CEB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602" y="3215927"/>
                <a:ext cx="3476625" cy="590550"/>
              </a:xfrm>
              <a:prstGeom prst="rect">
                <a:avLst/>
              </a:prstGeom>
              <a:blipFill>
                <a:blip r:embed="rId7"/>
                <a:stretch>
                  <a:fillRect t="-11111" b="-45455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638E619-A5B6-42E3-BF78-19CA76968C9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712" t="31171" r="41233" b="15787"/>
          <a:stretch/>
        </p:blipFill>
        <p:spPr>
          <a:xfrm>
            <a:off x="6073641" y="2219528"/>
            <a:ext cx="2931091" cy="27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7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FB25"/>
        </a:solidFill>
        <a:effectLst/>
      </p:bgPr>
    </p:bg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42"/>
          <p:cNvSpPr txBox="1">
            <a:spLocks noGrp="1"/>
          </p:cNvSpPr>
          <p:nvPr>
            <p:ph type="title"/>
          </p:nvPr>
        </p:nvSpPr>
        <p:spPr>
          <a:xfrm>
            <a:off x="1139386" y="197082"/>
            <a:ext cx="6514500" cy="8413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5. Medan Magnet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Solenoida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Magnetic Field of a Solenoid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8D7C3E-7B62-4404-97D9-69078A199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7" y="96820"/>
            <a:ext cx="859611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BDDA26-F6EF-48D6-BF2D-66C43456B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043" y="96820"/>
            <a:ext cx="853514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798466-1385-4A63-A46D-999C4C103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17" y="4330669"/>
            <a:ext cx="1097375" cy="615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2F4992-D524-47F2-B791-8713468540DC}"/>
              </a:ext>
            </a:extLst>
          </p:cNvPr>
          <p:cNvSpPr txBox="1"/>
          <p:nvPr/>
        </p:nvSpPr>
        <p:spPr>
          <a:xfrm>
            <a:off x="1139386" y="1020134"/>
            <a:ext cx="60458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/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Besarnya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kuat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magnet yang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dihasilkan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titik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sumbu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solenoida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dipikirkan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jumlah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magnet yang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dihasilkan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berbentuk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lingkaran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telah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hitung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sebelumnya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berubah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persamaan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(5):</a:t>
            </a:r>
            <a:endParaRPr lang="en-US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461E04-10C4-4ECE-A0D4-94C1AFCBB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907" y="1994234"/>
            <a:ext cx="1780186" cy="493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915665-E90A-427F-ADDD-B81933C22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100" y="2571750"/>
            <a:ext cx="2880826" cy="12173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42D35C-FD81-4F64-9ADB-DA37632EA7DB}"/>
              </a:ext>
            </a:extLst>
          </p:cNvPr>
          <p:cNvSpPr txBox="1"/>
          <p:nvPr/>
        </p:nvSpPr>
        <p:spPr>
          <a:xfrm>
            <a:off x="707604" y="3887244"/>
            <a:ext cx="7321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ctr"/>
            <a:r>
              <a:rPr lang="en-US" sz="12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Gambar 9.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ctr"/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Medan Magnet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Solenoida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44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FB25"/>
        </a:solidFill>
        <a:effectLst/>
      </p:bgPr>
    </p:bg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42"/>
          <p:cNvSpPr txBox="1">
            <a:spLocks noGrp="1"/>
          </p:cNvSpPr>
          <p:nvPr>
            <p:ph type="title"/>
          </p:nvPr>
        </p:nvSpPr>
        <p:spPr>
          <a:xfrm>
            <a:off x="1139386" y="197082"/>
            <a:ext cx="6514500" cy="8413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5. Medan Magnet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Solenoida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0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Magnetic Field of a Solenoid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8D7C3E-7B62-4404-97D9-69078A199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7" y="96820"/>
            <a:ext cx="859611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BDDA26-F6EF-48D6-BF2D-66C43456B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043" y="96820"/>
            <a:ext cx="853514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798466-1385-4A63-A46D-999C4C103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614" y="956431"/>
            <a:ext cx="1097375" cy="6157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9D08DB-AA58-43E4-A834-7DC4ECB03958}"/>
              </a:ext>
            </a:extLst>
          </p:cNvPr>
          <p:cNvSpPr txBox="1"/>
          <p:nvPr/>
        </p:nvSpPr>
        <p:spPr>
          <a:xfrm>
            <a:off x="1861681" y="1038403"/>
            <a:ext cx="50699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Jika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solenoida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panjang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terdiri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buah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lilitan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jumlah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lilitan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persatuan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panjang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sebut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saja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n=N/L.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A9EFF-A473-493B-A95D-5B1EF021E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860" y="1603115"/>
            <a:ext cx="2670279" cy="14936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9F1FD3-52A0-4669-AFAD-67AAA71CBF96}"/>
              </a:ext>
            </a:extLst>
          </p:cNvPr>
          <p:cNvSpPr txBox="1"/>
          <p:nvPr/>
        </p:nvSpPr>
        <p:spPr>
          <a:xfrm>
            <a:off x="735904" y="3048101"/>
            <a:ext cx="7321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ctr"/>
            <a:r>
              <a:rPr lang="en-US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Gambar 10.</a:t>
            </a:r>
            <a:endParaRPr lang="en-US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ctr"/>
            <a:r>
              <a:rPr lang="en-US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Magnetic Solenoid as Multiple Coils</a:t>
            </a:r>
            <a:endParaRPr lang="en-US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1E028-B006-4C16-9A6A-2536AECE7C97}"/>
              </a:ext>
            </a:extLst>
          </p:cNvPr>
          <p:cNvSpPr txBox="1"/>
          <p:nvPr/>
        </p:nvSpPr>
        <p:spPr>
          <a:xfrm>
            <a:off x="1465544" y="3581876"/>
            <a:ext cx="1969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edan magnet di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tengah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sumbu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solenoida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D095DA-489C-477A-B64E-8DAEEE6BD3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955" y="4089272"/>
            <a:ext cx="2200847" cy="7742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8662FF-1FB8-45BA-8DF2-F8A2D7B5B0D4}"/>
              </a:ext>
            </a:extLst>
          </p:cNvPr>
          <p:cNvSpPr txBox="1"/>
          <p:nvPr/>
        </p:nvSpPr>
        <p:spPr>
          <a:xfrm>
            <a:off x="2916694" y="4247999"/>
            <a:ext cx="886217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</a:pP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(7)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09B93B-684F-4FC6-B329-B01B8CED5B7A}"/>
              </a:ext>
            </a:extLst>
          </p:cNvPr>
          <p:cNvSpPr txBox="1"/>
          <p:nvPr/>
        </p:nvSpPr>
        <p:spPr>
          <a:xfrm>
            <a:off x="4359823" y="3581878"/>
            <a:ext cx="4487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demikian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peroleh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kuat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magnet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solenoida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jumlah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lilitan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persatuan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panjang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5DA50B-B3E6-435A-910A-1545C735F0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7755" y="4105097"/>
            <a:ext cx="1292464" cy="6889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49A1209-D9E5-43CD-B982-9CD5CEFD2C7E}"/>
              </a:ext>
            </a:extLst>
          </p:cNvPr>
          <p:cNvSpPr txBox="1"/>
          <p:nvPr/>
        </p:nvSpPr>
        <p:spPr>
          <a:xfrm>
            <a:off x="6931590" y="4247999"/>
            <a:ext cx="7321462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</a:pP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(8)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3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43"/>
          <p:cNvSpPr txBox="1">
            <a:spLocks noGrp="1"/>
          </p:cNvSpPr>
          <p:nvPr>
            <p:ph type="title"/>
          </p:nvPr>
        </p:nvSpPr>
        <p:spPr>
          <a:xfrm>
            <a:off x="2480645" y="-11411"/>
            <a:ext cx="478529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6. Medan Magnet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Toroida</a:t>
            </a:r>
            <a:r>
              <a:rPr lang="en-US" sz="2000" dirty="0"/>
              <a:t> (</a:t>
            </a:r>
            <a:r>
              <a:rPr lang="en-US" sz="2000" i="1" dirty="0"/>
              <a:t>Magnetic Field of a Toroidal</a:t>
            </a:r>
            <a:r>
              <a:rPr lang="en-US" sz="2000" dirty="0"/>
              <a:t>)</a:t>
            </a:r>
            <a:endParaRPr sz="2000" dirty="0"/>
          </a:p>
        </p:txBody>
      </p:sp>
      <p:grpSp>
        <p:nvGrpSpPr>
          <p:cNvPr id="1821" name="Google Shape;1821;p43"/>
          <p:cNvGrpSpPr/>
          <p:nvPr/>
        </p:nvGrpSpPr>
        <p:grpSpPr>
          <a:xfrm rot="-1800025">
            <a:off x="1478919" y="2502299"/>
            <a:ext cx="444377" cy="2096080"/>
            <a:chOff x="1421560" y="1459903"/>
            <a:chExt cx="485664" cy="2290827"/>
          </a:xfrm>
        </p:grpSpPr>
        <p:sp>
          <p:nvSpPr>
            <p:cNvPr id="1822" name="Google Shape;1822;p43"/>
            <p:cNvSpPr/>
            <p:nvPr/>
          </p:nvSpPr>
          <p:spPr>
            <a:xfrm>
              <a:off x="1511726" y="2546776"/>
              <a:ext cx="315988" cy="1203953"/>
            </a:xfrm>
            <a:custGeom>
              <a:avLst/>
              <a:gdLst/>
              <a:ahLst/>
              <a:cxnLst/>
              <a:rect l="l" t="t" r="r" b="b"/>
              <a:pathLst>
                <a:path w="2786" h="10615" extrusionOk="0">
                  <a:moveTo>
                    <a:pt x="0" y="0"/>
                  </a:moveTo>
                  <a:lnTo>
                    <a:pt x="0" y="9594"/>
                  </a:lnTo>
                  <a:cubicBezTo>
                    <a:pt x="0" y="10161"/>
                    <a:pt x="629" y="10614"/>
                    <a:pt x="1393" y="10614"/>
                  </a:cubicBezTo>
                  <a:cubicBezTo>
                    <a:pt x="2167" y="10614"/>
                    <a:pt x="2786" y="10161"/>
                    <a:pt x="2786" y="9594"/>
                  </a:cubicBezTo>
                  <a:lnTo>
                    <a:pt x="2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511726" y="3149247"/>
              <a:ext cx="315988" cy="601466"/>
            </a:xfrm>
            <a:custGeom>
              <a:avLst/>
              <a:gdLst/>
              <a:ahLst/>
              <a:cxnLst/>
              <a:rect l="l" t="t" r="r" b="b"/>
              <a:pathLst>
                <a:path w="2786" h="5303" extrusionOk="0">
                  <a:moveTo>
                    <a:pt x="0" y="0"/>
                  </a:moveTo>
                  <a:lnTo>
                    <a:pt x="0" y="4282"/>
                  </a:lnTo>
                  <a:cubicBezTo>
                    <a:pt x="0" y="4849"/>
                    <a:pt x="629" y="5302"/>
                    <a:pt x="1393" y="5302"/>
                  </a:cubicBezTo>
                  <a:cubicBezTo>
                    <a:pt x="2167" y="5302"/>
                    <a:pt x="2786" y="4849"/>
                    <a:pt x="2786" y="4282"/>
                  </a:cubicBezTo>
                  <a:lnTo>
                    <a:pt x="27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1421560" y="2425080"/>
              <a:ext cx="485664" cy="160376"/>
            </a:xfrm>
            <a:custGeom>
              <a:avLst/>
              <a:gdLst/>
              <a:ahLst/>
              <a:cxnLst/>
              <a:rect l="l" t="t" r="r" b="b"/>
              <a:pathLst>
                <a:path w="4282" h="1414" extrusionOk="0">
                  <a:moveTo>
                    <a:pt x="702" y="1"/>
                  </a:moveTo>
                  <a:cubicBezTo>
                    <a:pt x="310" y="1"/>
                    <a:pt x="1" y="320"/>
                    <a:pt x="1" y="702"/>
                  </a:cubicBezTo>
                  <a:cubicBezTo>
                    <a:pt x="1" y="1094"/>
                    <a:pt x="310" y="1413"/>
                    <a:pt x="702" y="1413"/>
                  </a:cubicBezTo>
                  <a:lnTo>
                    <a:pt x="3581" y="1413"/>
                  </a:lnTo>
                  <a:cubicBezTo>
                    <a:pt x="3973" y="1413"/>
                    <a:pt x="4282" y="1094"/>
                    <a:pt x="4282" y="702"/>
                  </a:cubicBezTo>
                  <a:cubicBezTo>
                    <a:pt x="4282" y="320"/>
                    <a:pt x="3973" y="1"/>
                    <a:pt x="3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641588" y="2063507"/>
              <a:ext cx="80868" cy="80982"/>
            </a:xfrm>
            <a:custGeom>
              <a:avLst/>
              <a:gdLst/>
              <a:ahLst/>
              <a:cxnLst/>
              <a:rect l="l" t="t" r="r" b="b"/>
              <a:pathLst>
                <a:path w="713" h="714" extrusionOk="0">
                  <a:moveTo>
                    <a:pt x="361" y="1"/>
                  </a:moveTo>
                  <a:cubicBezTo>
                    <a:pt x="165" y="1"/>
                    <a:pt x="0" y="156"/>
                    <a:pt x="0" y="352"/>
                  </a:cubicBezTo>
                  <a:cubicBezTo>
                    <a:pt x="0" y="548"/>
                    <a:pt x="165" y="713"/>
                    <a:pt x="361" y="713"/>
                  </a:cubicBezTo>
                  <a:cubicBezTo>
                    <a:pt x="557" y="713"/>
                    <a:pt x="712" y="548"/>
                    <a:pt x="712" y="352"/>
                  </a:cubicBezTo>
                  <a:cubicBezTo>
                    <a:pt x="712" y="156"/>
                    <a:pt x="557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3"/>
            <p:cNvSpPr/>
            <p:nvPr/>
          </p:nvSpPr>
          <p:spPr>
            <a:xfrm>
              <a:off x="1624009" y="2291702"/>
              <a:ext cx="80868" cy="80868"/>
            </a:xfrm>
            <a:custGeom>
              <a:avLst/>
              <a:gdLst/>
              <a:ahLst/>
              <a:cxnLst/>
              <a:rect l="l" t="t" r="r" b="b"/>
              <a:pathLst>
                <a:path w="713" h="713" extrusionOk="0">
                  <a:moveTo>
                    <a:pt x="351" y="1"/>
                  </a:moveTo>
                  <a:cubicBezTo>
                    <a:pt x="155" y="1"/>
                    <a:pt x="1" y="166"/>
                    <a:pt x="1" y="361"/>
                  </a:cubicBezTo>
                  <a:cubicBezTo>
                    <a:pt x="1" y="558"/>
                    <a:pt x="155" y="712"/>
                    <a:pt x="351" y="712"/>
                  </a:cubicBezTo>
                  <a:cubicBezTo>
                    <a:pt x="547" y="712"/>
                    <a:pt x="712" y="558"/>
                    <a:pt x="712" y="361"/>
                  </a:cubicBezTo>
                  <a:cubicBezTo>
                    <a:pt x="712" y="166"/>
                    <a:pt x="547" y="1"/>
                    <a:pt x="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3"/>
            <p:cNvSpPr/>
            <p:nvPr/>
          </p:nvSpPr>
          <p:spPr>
            <a:xfrm>
              <a:off x="1451956" y="1873988"/>
              <a:ext cx="119545" cy="119431"/>
            </a:xfrm>
            <a:custGeom>
              <a:avLst/>
              <a:gdLst/>
              <a:ahLst/>
              <a:cxnLst/>
              <a:rect l="l" t="t" r="r" b="b"/>
              <a:pathLst>
                <a:path w="1054" h="1053" extrusionOk="0">
                  <a:moveTo>
                    <a:pt x="527" y="1"/>
                  </a:moveTo>
                  <a:cubicBezTo>
                    <a:pt x="239" y="1"/>
                    <a:pt x="1" y="239"/>
                    <a:pt x="1" y="527"/>
                  </a:cubicBezTo>
                  <a:cubicBezTo>
                    <a:pt x="1" y="816"/>
                    <a:pt x="239" y="1053"/>
                    <a:pt x="527" y="1053"/>
                  </a:cubicBezTo>
                  <a:cubicBezTo>
                    <a:pt x="826" y="1053"/>
                    <a:pt x="1053" y="816"/>
                    <a:pt x="1053" y="527"/>
                  </a:cubicBezTo>
                  <a:cubicBezTo>
                    <a:pt x="1053" y="239"/>
                    <a:pt x="826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1481330" y="1459903"/>
              <a:ext cx="225819" cy="225933"/>
            </a:xfrm>
            <a:custGeom>
              <a:avLst/>
              <a:gdLst/>
              <a:ahLst/>
              <a:cxnLst/>
              <a:rect l="l" t="t" r="r" b="b"/>
              <a:pathLst>
                <a:path w="1991" h="1992" extrusionOk="0">
                  <a:moveTo>
                    <a:pt x="991" y="0"/>
                  </a:moveTo>
                  <a:cubicBezTo>
                    <a:pt x="443" y="0"/>
                    <a:pt x="0" y="444"/>
                    <a:pt x="0" y="991"/>
                  </a:cubicBezTo>
                  <a:cubicBezTo>
                    <a:pt x="0" y="1548"/>
                    <a:pt x="443" y="1992"/>
                    <a:pt x="991" y="1992"/>
                  </a:cubicBezTo>
                  <a:cubicBezTo>
                    <a:pt x="1548" y="1992"/>
                    <a:pt x="1991" y="1548"/>
                    <a:pt x="1991" y="991"/>
                  </a:cubicBezTo>
                  <a:cubicBezTo>
                    <a:pt x="1991" y="444"/>
                    <a:pt x="1548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1664952" y="1750023"/>
              <a:ext cx="152210" cy="15221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71" y="0"/>
                  </a:moveTo>
                  <a:cubicBezTo>
                    <a:pt x="300" y="0"/>
                    <a:pt x="0" y="300"/>
                    <a:pt x="0" y="671"/>
                  </a:cubicBezTo>
                  <a:cubicBezTo>
                    <a:pt x="0" y="1043"/>
                    <a:pt x="300" y="1341"/>
                    <a:pt x="671" y="1341"/>
                  </a:cubicBezTo>
                  <a:cubicBezTo>
                    <a:pt x="1043" y="1341"/>
                    <a:pt x="1341" y="1043"/>
                    <a:pt x="1341" y="671"/>
                  </a:cubicBezTo>
                  <a:cubicBezTo>
                    <a:pt x="1341" y="300"/>
                    <a:pt x="1043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43"/>
          <p:cNvGrpSpPr/>
          <p:nvPr/>
        </p:nvGrpSpPr>
        <p:grpSpPr>
          <a:xfrm rot="1800025">
            <a:off x="614736" y="1250955"/>
            <a:ext cx="1041620" cy="1092056"/>
            <a:chOff x="-2713209" y="-623738"/>
            <a:chExt cx="1138397" cy="1193519"/>
          </a:xfrm>
        </p:grpSpPr>
        <p:sp>
          <p:nvSpPr>
            <p:cNvPr id="1831" name="Google Shape;1831;p43"/>
            <p:cNvSpPr/>
            <p:nvPr/>
          </p:nvSpPr>
          <p:spPr>
            <a:xfrm>
              <a:off x="-2713209" y="-623738"/>
              <a:ext cx="1138397" cy="1193519"/>
            </a:xfrm>
            <a:custGeom>
              <a:avLst/>
              <a:gdLst/>
              <a:ahLst/>
              <a:cxnLst/>
              <a:rect l="l" t="t" r="r" b="b"/>
              <a:pathLst>
                <a:path w="10037" h="10523" extrusionOk="0">
                  <a:moveTo>
                    <a:pt x="3033" y="1"/>
                  </a:moveTo>
                  <a:cubicBezTo>
                    <a:pt x="2847" y="1"/>
                    <a:pt x="2692" y="145"/>
                    <a:pt x="2692" y="341"/>
                  </a:cubicBezTo>
                  <a:cubicBezTo>
                    <a:pt x="2692" y="527"/>
                    <a:pt x="2847" y="681"/>
                    <a:pt x="3033" y="681"/>
                  </a:cubicBezTo>
                  <a:lnTo>
                    <a:pt x="3239" y="681"/>
                  </a:lnTo>
                  <a:lnTo>
                    <a:pt x="3239" y="4931"/>
                  </a:lnTo>
                  <a:lnTo>
                    <a:pt x="0" y="9542"/>
                  </a:lnTo>
                  <a:lnTo>
                    <a:pt x="21" y="9542"/>
                  </a:lnTo>
                  <a:cubicBezTo>
                    <a:pt x="10" y="9573"/>
                    <a:pt x="0" y="9594"/>
                    <a:pt x="0" y="9625"/>
                  </a:cubicBezTo>
                  <a:cubicBezTo>
                    <a:pt x="0" y="10120"/>
                    <a:pt x="2022" y="10522"/>
                    <a:pt x="4498" y="10522"/>
                  </a:cubicBezTo>
                  <a:cubicBezTo>
                    <a:pt x="6983" y="10522"/>
                    <a:pt x="8995" y="10120"/>
                    <a:pt x="8995" y="9625"/>
                  </a:cubicBezTo>
                  <a:cubicBezTo>
                    <a:pt x="8995" y="9594"/>
                    <a:pt x="8995" y="9573"/>
                    <a:pt x="8975" y="9542"/>
                  </a:cubicBezTo>
                  <a:lnTo>
                    <a:pt x="8995" y="9542"/>
                  </a:lnTo>
                  <a:lnTo>
                    <a:pt x="7283" y="7407"/>
                  </a:lnTo>
                  <a:lnTo>
                    <a:pt x="9284" y="6355"/>
                  </a:lnTo>
                  <a:lnTo>
                    <a:pt x="9366" y="6489"/>
                  </a:lnTo>
                  <a:cubicBezTo>
                    <a:pt x="9410" y="6571"/>
                    <a:pt x="9501" y="6615"/>
                    <a:pt x="9603" y="6615"/>
                  </a:cubicBezTo>
                  <a:cubicBezTo>
                    <a:pt x="9667" y="6615"/>
                    <a:pt x="9736" y="6597"/>
                    <a:pt x="9800" y="6561"/>
                  </a:cubicBezTo>
                  <a:cubicBezTo>
                    <a:pt x="9965" y="6469"/>
                    <a:pt x="10037" y="6283"/>
                    <a:pt x="9965" y="6159"/>
                  </a:cubicBezTo>
                  <a:lnTo>
                    <a:pt x="9119" y="4663"/>
                  </a:lnTo>
                  <a:cubicBezTo>
                    <a:pt x="9068" y="4581"/>
                    <a:pt x="8979" y="4538"/>
                    <a:pt x="8880" y="4538"/>
                  </a:cubicBezTo>
                  <a:cubicBezTo>
                    <a:pt x="8817" y="4538"/>
                    <a:pt x="8750" y="4555"/>
                    <a:pt x="8686" y="4591"/>
                  </a:cubicBezTo>
                  <a:cubicBezTo>
                    <a:pt x="8521" y="4684"/>
                    <a:pt x="8448" y="4869"/>
                    <a:pt x="8521" y="4993"/>
                  </a:cubicBezTo>
                  <a:lnTo>
                    <a:pt x="8583" y="5107"/>
                  </a:lnTo>
                  <a:lnTo>
                    <a:pt x="6169" y="6437"/>
                  </a:lnTo>
                  <a:lnTo>
                    <a:pt x="5096" y="4869"/>
                  </a:lnTo>
                  <a:lnTo>
                    <a:pt x="5096" y="681"/>
                  </a:lnTo>
                  <a:lnTo>
                    <a:pt x="5230" y="681"/>
                  </a:lnTo>
                  <a:cubicBezTo>
                    <a:pt x="5415" y="681"/>
                    <a:pt x="5571" y="527"/>
                    <a:pt x="5571" y="341"/>
                  </a:cubicBezTo>
                  <a:cubicBezTo>
                    <a:pt x="5571" y="145"/>
                    <a:pt x="5415" y="1"/>
                    <a:pt x="5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3"/>
            <p:cNvSpPr/>
            <p:nvPr/>
          </p:nvSpPr>
          <p:spPr>
            <a:xfrm>
              <a:off x="-2713209" y="271348"/>
              <a:ext cx="1020326" cy="298408"/>
            </a:xfrm>
            <a:custGeom>
              <a:avLst/>
              <a:gdLst/>
              <a:ahLst/>
              <a:cxnLst/>
              <a:rect l="l" t="t" r="r" b="b"/>
              <a:pathLst>
                <a:path w="8996" h="2631" extrusionOk="0">
                  <a:moveTo>
                    <a:pt x="1166" y="0"/>
                  </a:moveTo>
                  <a:lnTo>
                    <a:pt x="0" y="1650"/>
                  </a:lnTo>
                  <a:lnTo>
                    <a:pt x="21" y="1650"/>
                  </a:lnTo>
                  <a:cubicBezTo>
                    <a:pt x="10" y="1681"/>
                    <a:pt x="0" y="1702"/>
                    <a:pt x="0" y="1733"/>
                  </a:cubicBezTo>
                  <a:cubicBezTo>
                    <a:pt x="0" y="2228"/>
                    <a:pt x="2022" y="2630"/>
                    <a:pt x="4498" y="2630"/>
                  </a:cubicBezTo>
                  <a:cubicBezTo>
                    <a:pt x="6983" y="2630"/>
                    <a:pt x="8995" y="2228"/>
                    <a:pt x="8995" y="1733"/>
                  </a:cubicBezTo>
                  <a:cubicBezTo>
                    <a:pt x="8995" y="1702"/>
                    <a:pt x="8995" y="1681"/>
                    <a:pt x="8975" y="1650"/>
                  </a:cubicBezTo>
                  <a:lnTo>
                    <a:pt x="8995" y="1650"/>
                  </a:lnTo>
                  <a:lnTo>
                    <a:pt x="7737" y="72"/>
                  </a:lnTo>
                  <a:lnTo>
                    <a:pt x="76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3"/>
            <p:cNvSpPr/>
            <p:nvPr/>
          </p:nvSpPr>
          <p:spPr>
            <a:xfrm>
              <a:off x="-2581078" y="244355"/>
              <a:ext cx="734848" cy="53874"/>
            </a:xfrm>
            <a:custGeom>
              <a:avLst/>
              <a:gdLst/>
              <a:ahLst/>
              <a:cxnLst/>
              <a:rect l="l" t="t" r="r" b="b"/>
              <a:pathLst>
                <a:path w="6479" h="475" extrusionOk="0">
                  <a:moveTo>
                    <a:pt x="3239" y="0"/>
                  </a:moveTo>
                  <a:cubicBezTo>
                    <a:pt x="1445" y="0"/>
                    <a:pt x="1" y="104"/>
                    <a:pt x="1" y="238"/>
                  </a:cubicBezTo>
                  <a:cubicBezTo>
                    <a:pt x="1" y="372"/>
                    <a:pt x="1445" y="475"/>
                    <a:pt x="3239" y="475"/>
                  </a:cubicBezTo>
                  <a:cubicBezTo>
                    <a:pt x="5024" y="475"/>
                    <a:pt x="6478" y="372"/>
                    <a:pt x="6478" y="238"/>
                  </a:cubicBezTo>
                  <a:cubicBezTo>
                    <a:pt x="6478" y="104"/>
                    <a:pt x="5024" y="0"/>
                    <a:pt x="3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-2185594" y="-542985"/>
              <a:ext cx="121700" cy="667023"/>
            </a:xfrm>
            <a:custGeom>
              <a:avLst/>
              <a:gdLst/>
              <a:ahLst/>
              <a:cxnLst/>
              <a:rect l="l" t="t" r="r" b="b"/>
              <a:pathLst>
                <a:path w="1073" h="5881" extrusionOk="0">
                  <a:moveTo>
                    <a:pt x="0" y="1"/>
                  </a:moveTo>
                  <a:lnTo>
                    <a:pt x="0" y="4199"/>
                  </a:lnTo>
                  <a:lnTo>
                    <a:pt x="1073" y="5880"/>
                  </a:lnTo>
                  <a:lnTo>
                    <a:pt x="217" y="41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-2394961" y="313426"/>
              <a:ext cx="76105" cy="74971"/>
            </a:xfrm>
            <a:custGeom>
              <a:avLst/>
              <a:gdLst/>
              <a:ahLst/>
              <a:cxnLst/>
              <a:rect l="l" t="t" r="r" b="b"/>
              <a:pathLst>
                <a:path w="671" h="661" extrusionOk="0">
                  <a:moveTo>
                    <a:pt x="330" y="93"/>
                  </a:moveTo>
                  <a:cubicBezTo>
                    <a:pt x="464" y="93"/>
                    <a:pt x="578" y="196"/>
                    <a:pt x="578" y="330"/>
                  </a:cubicBezTo>
                  <a:cubicBezTo>
                    <a:pt x="578" y="464"/>
                    <a:pt x="464" y="567"/>
                    <a:pt x="330" y="567"/>
                  </a:cubicBezTo>
                  <a:cubicBezTo>
                    <a:pt x="206" y="567"/>
                    <a:pt x="92" y="464"/>
                    <a:pt x="92" y="330"/>
                  </a:cubicBezTo>
                  <a:cubicBezTo>
                    <a:pt x="92" y="196"/>
                    <a:pt x="206" y="93"/>
                    <a:pt x="330" y="93"/>
                  </a:cubicBezTo>
                  <a:close/>
                  <a:moveTo>
                    <a:pt x="330" y="0"/>
                  </a:moveTo>
                  <a:cubicBezTo>
                    <a:pt x="154" y="0"/>
                    <a:pt x="0" y="145"/>
                    <a:pt x="0" y="330"/>
                  </a:cubicBezTo>
                  <a:cubicBezTo>
                    <a:pt x="0" y="516"/>
                    <a:pt x="154" y="661"/>
                    <a:pt x="330" y="661"/>
                  </a:cubicBezTo>
                  <a:cubicBezTo>
                    <a:pt x="516" y="661"/>
                    <a:pt x="670" y="516"/>
                    <a:pt x="670" y="330"/>
                  </a:cubicBezTo>
                  <a:cubicBezTo>
                    <a:pt x="670" y="145"/>
                    <a:pt x="516" y="0"/>
                    <a:pt x="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-2329520" y="150786"/>
              <a:ext cx="74971" cy="74971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31" y="93"/>
                  </a:moveTo>
                  <a:cubicBezTo>
                    <a:pt x="464" y="93"/>
                    <a:pt x="568" y="197"/>
                    <a:pt x="568" y="330"/>
                  </a:cubicBezTo>
                  <a:cubicBezTo>
                    <a:pt x="568" y="465"/>
                    <a:pt x="464" y="578"/>
                    <a:pt x="331" y="578"/>
                  </a:cubicBezTo>
                  <a:cubicBezTo>
                    <a:pt x="196" y="578"/>
                    <a:pt x="93" y="465"/>
                    <a:pt x="93" y="330"/>
                  </a:cubicBezTo>
                  <a:cubicBezTo>
                    <a:pt x="93" y="197"/>
                    <a:pt x="196" y="93"/>
                    <a:pt x="331" y="93"/>
                  </a:cubicBezTo>
                  <a:close/>
                  <a:moveTo>
                    <a:pt x="331" y="0"/>
                  </a:moveTo>
                  <a:cubicBezTo>
                    <a:pt x="145" y="0"/>
                    <a:pt x="1" y="145"/>
                    <a:pt x="1" y="330"/>
                  </a:cubicBezTo>
                  <a:cubicBezTo>
                    <a:pt x="1" y="516"/>
                    <a:pt x="145" y="660"/>
                    <a:pt x="331" y="660"/>
                  </a:cubicBezTo>
                  <a:cubicBezTo>
                    <a:pt x="516" y="660"/>
                    <a:pt x="661" y="516"/>
                    <a:pt x="661" y="330"/>
                  </a:cubicBezTo>
                  <a:cubicBezTo>
                    <a:pt x="661" y="145"/>
                    <a:pt x="516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-2322488" y="472549"/>
              <a:ext cx="32892" cy="32892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42"/>
                  </a:moveTo>
                  <a:cubicBezTo>
                    <a:pt x="207" y="42"/>
                    <a:pt x="248" y="93"/>
                    <a:pt x="248" y="145"/>
                  </a:cubicBezTo>
                  <a:cubicBezTo>
                    <a:pt x="248" y="207"/>
                    <a:pt x="207" y="248"/>
                    <a:pt x="145" y="248"/>
                  </a:cubicBezTo>
                  <a:cubicBezTo>
                    <a:pt x="83" y="248"/>
                    <a:pt x="42" y="207"/>
                    <a:pt x="42" y="145"/>
                  </a:cubicBezTo>
                  <a:cubicBezTo>
                    <a:pt x="42" y="93"/>
                    <a:pt x="83" y="42"/>
                    <a:pt x="145" y="42"/>
                  </a:cubicBezTo>
                  <a:close/>
                  <a:moveTo>
                    <a:pt x="145" y="0"/>
                  </a:moveTo>
                  <a:cubicBezTo>
                    <a:pt x="62" y="0"/>
                    <a:pt x="1" y="72"/>
                    <a:pt x="1" y="145"/>
                  </a:cubicBezTo>
                  <a:cubicBezTo>
                    <a:pt x="1" y="227"/>
                    <a:pt x="62" y="289"/>
                    <a:pt x="145" y="289"/>
                  </a:cubicBezTo>
                  <a:cubicBezTo>
                    <a:pt x="228" y="289"/>
                    <a:pt x="289" y="227"/>
                    <a:pt x="289" y="145"/>
                  </a:cubicBezTo>
                  <a:cubicBezTo>
                    <a:pt x="289" y="72"/>
                    <a:pt x="228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-2531969" y="404613"/>
              <a:ext cx="32892" cy="31758"/>
            </a:xfrm>
            <a:custGeom>
              <a:avLst/>
              <a:gdLst/>
              <a:ahLst/>
              <a:cxnLst/>
              <a:rect l="l" t="t" r="r" b="b"/>
              <a:pathLst>
                <a:path w="290" h="280" extrusionOk="0">
                  <a:moveTo>
                    <a:pt x="145" y="42"/>
                  </a:moveTo>
                  <a:cubicBezTo>
                    <a:pt x="197" y="42"/>
                    <a:pt x="248" y="84"/>
                    <a:pt x="248" y="145"/>
                  </a:cubicBezTo>
                  <a:cubicBezTo>
                    <a:pt x="248" y="197"/>
                    <a:pt x="197" y="249"/>
                    <a:pt x="145" y="249"/>
                  </a:cubicBezTo>
                  <a:cubicBezTo>
                    <a:pt x="83" y="249"/>
                    <a:pt x="42" y="197"/>
                    <a:pt x="42" y="145"/>
                  </a:cubicBezTo>
                  <a:cubicBezTo>
                    <a:pt x="42" y="84"/>
                    <a:pt x="83" y="42"/>
                    <a:pt x="145" y="42"/>
                  </a:cubicBezTo>
                  <a:close/>
                  <a:moveTo>
                    <a:pt x="145" y="1"/>
                  </a:moveTo>
                  <a:cubicBezTo>
                    <a:pt x="63" y="1"/>
                    <a:pt x="1" y="63"/>
                    <a:pt x="1" y="145"/>
                  </a:cubicBezTo>
                  <a:cubicBezTo>
                    <a:pt x="1" y="217"/>
                    <a:pt x="63" y="279"/>
                    <a:pt x="145" y="279"/>
                  </a:cubicBezTo>
                  <a:cubicBezTo>
                    <a:pt x="228" y="279"/>
                    <a:pt x="290" y="217"/>
                    <a:pt x="290" y="145"/>
                  </a:cubicBezTo>
                  <a:cubicBezTo>
                    <a:pt x="290" y="63"/>
                    <a:pt x="228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-2187975" y="337924"/>
              <a:ext cx="32892" cy="32892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42"/>
                  </a:moveTo>
                  <a:cubicBezTo>
                    <a:pt x="207" y="42"/>
                    <a:pt x="248" y="83"/>
                    <a:pt x="248" y="145"/>
                  </a:cubicBezTo>
                  <a:cubicBezTo>
                    <a:pt x="248" y="197"/>
                    <a:pt x="207" y="248"/>
                    <a:pt x="145" y="248"/>
                  </a:cubicBezTo>
                  <a:cubicBezTo>
                    <a:pt x="94" y="248"/>
                    <a:pt x="42" y="197"/>
                    <a:pt x="42" y="145"/>
                  </a:cubicBezTo>
                  <a:cubicBezTo>
                    <a:pt x="42" y="83"/>
                    <a:pt x="94" y="42"/>
                    <a:pt x="145" y="42"/>
                  </a:cubicBezTo>
                  <a:close/>
                  <a:moveTo>
                    <a:pt x="145" y="1"/>
                  </a:moveTo>
                  <a:cubicBezTo>
                    <a:pt x="73" y="1"/>
                    <a:pt x="0" y="63"/>
                    <a:pt x="0" y="145"/>
                  </a:cubicBezTo>
                  <a:cubicBezTo>
                    <a:pt x="0" y="218"/>
                    <a:pt x="73" y="289"/>
                    <a:pt x="145" y="289"/>
                  </a:cubicBezTo>
                  <a:cubicBezTo>
                    <a:pt x="227" y="289"/>
                    <a:pt x="289" y="218"/>
                    <a:pt x="289" y="145"/>
                  </a:cubicBezTo>
                  <a:cubicBezTo>
                    <a:pt x="289" y="63"/>
                    <a:pt x="22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43"/>
          <p:cNvGrpSpPr/>
          <p:nvPr/>
        </p:nvGrpSpPr>
        <p:grpSpPr>
          <a:xfrm rot="-1077081">
            <a:off x="2641964" y="2245032"/>
            <a:ext cx="1236202" cy="1538880"/>
            <a:chOff x="2190574" y="-563600"/>
            <a:chExt cx="1843294" cy="2294616"/>
          </a:xfrm>
        </p:grpSpPr>
        <p:sp>
          <p:nvSpPr>
            <p:cNvPr id="1841" name="Google Shape;1841;p43"/>
            <p:cNvSpPr/>
            <p:nvPr/>
          </p:nvSpPr>
          <p:spPr>
            <a:xfrm>
              <a:off x="2190574" y="-563600"/>
              <a:ext cx="1843294" cy="2294616"/>
            </a:xfrm>
            <a:custGeom>
              <a:avLst/>
              <a:gdLst/>
              <a:ahLst/>
              <a:cxnLst/>
              <a:rect l="l" t="t" r="r" b="b"/>
              <a:pathLst>
                <a:path w="37342" h="46485" extrusionOk="0">
                  <a:moveTo>
                    <a:pt x="16937" y="0"/>
                  </a:moveTo>
                  <a:cubicBezTo>
                    <a:pt x="13495" y="0"/>
                    <a:pt x="9717" y="554"/>
                    <a:pt x="10006" y="1519"/>
                  </a:cubicBezTo>
                  <a:cubicBezTo>
                    <a:pt x="10264" y="2286"/>
                    <a:pt x="11335" y="2483"/>
                    <a:pt x="12441" y="2483"/>
                  </a:cubicBezTo>
                  <a:cubicBezTo>
                    <a:pt x="13416" y="2483"/>
                    <a:pt x="14418" y="2330"/>
                    <a:pt x="14916" y="2282"/>
                  </a:cubicBezTo>
                  <a:lnTo>
                    <a:pt x="14916" y="2282"/>
                  </a:lnTo>
                  <a:cubicBezTo>
                    <a:pt x="14658" y="5697"/>
                    <a:pt x="14545" y="13154"/>
                    <a:pt x="14534" y="15568"/>
                  </a:cubicBezTo>
                  <a:cubicBezTo>
                    <a:pt x="14502" y="15562"/>
                    <a:pt x="14464" y="15559"/>
                    <a:pt x="14422" y="15559"/>
                  </a:cubicBezTo>
                  <a:cubicBezTo>
                    <a:pt x="13713" y="15559"/>
                    <a:pt x="11707" y="16337"/>
                    <a:pt x="11162" y="16434"/>
                  </a:cubicBezTo>
                  <a:cubicBezTo>
                    <a:pt x="6447" y="17972"/>
                    <a:pt x="2497" y="22015"/>
                    <a:pt x="1156" y="26729"/>
                  </a:cubicBezTo>
                  <a:cubicBezTo>
                    <a:pt x="1" y="31155"/>
                    <a:pt x="743" y="35776"/>
                    <a:pt x="3270" y="40201"/>
                  </a:cubicBezTo>
                  <a:cubicBezTo>
                    <a:pt x="4412" y="42193"/>
                    <a:pt x="10430" y="46484"/>
                    <a:pt x="17331" y="46484"/>
                  </a:cubicBezTo>
                  <a:cubicBezTo>
                    <a:pt x="20899" y="46484"/>
                    <a:pt x="24704" y="45337"/>
                    <a:pt x="28192" y="42130"/>
                  </a:cubicBezTo>
                  <a:cubicBezTo>
                    <a:pt x="31544" y="39045"/>
                    <a:pt x="37341" y="18291"/>
                    <a:pt x="18568" y="15176"/>
                  </a:cubicBezTo>
                  <a:cubicBezTo>
                    <a:pt x="17897" y="11236"/>
                    <a:pt x="18382" y="6419"/>
                    <a:pt x="18568" y="2478"/>
                  </a:cubicBezTo>
                  <a:cubicBezTo>
                    <a:pt x="18671" y="2478"/>
                    <a:pt x="21085" y="2385"/>
                    <a:pt x="21848" y="1808"/>
                  </a:cubicBezTo>
                  <a:cubicBezTo>
                    <a:pt x="23483" y="554"/>
                    <a:pt x="20378" y="0"/>
                    <a:pt x="16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2351990" y="489306"/>
              <a:ext cx="1304059" cy="1061689"/>
            </a:xfrm>
            <a:custGeom>
              <a:avLst/>
              <a:gdLst/>
              <a:ahLst/>
              <a:cxnLst/>
              <a:rect l="l" t="t" r="r" b="b"/>
              <a:pathLst>
                <a:path w="26418" h="21508" extrusionOk="0">
                  <a:moveTo>
                    <a:pt x="14653" y="0"/>
                  </a:moveTo>
                  <a:cubicBezTo>
                    <a:pt x="12926" y="0"/>
                    <a:pt x="12072" y="1923"/>
                    <a:pt x="9934" y="1923"/>
                  </a:cubicBezTo>
                  <a:cubicBezTo>
                    <a:pt x="9908" y="1925"/>
                    <a:pt x="9882" y="1926"/>
                    <a:pt x="9855" y="1926"/>
                  </a:cubicBezTo>
                  <a:cubicBezTo>
                    <a:pt x="8686" y="1926"/>
                    <a:pt x="6051" y="523"/>
                    <a:pt x="4093" y="523"/>
                  </a:cubicBezTo>
                  <a:cubicBezTo>
                    <a:pt x="3084" y="523"/>
                    <a:pt x="2254" y="896"/>
                    <a:pt x="1898" y="2026"/>
                  </a:cubicBezTo>
                  <a:cubicBezTo>
                    <a:pt x="1898" y="2139"/>
                    <a:pt x="1269" y="3409"/>
                    <a:pt x="1269" y="3512"/>
                  </a:cubicBezTo>
                  <a:cubicBezTo>
                    <a:pt x="0" y="7101"/>
                    <a:pt x="206" y="12176"/>
                    <a:pt x="2001" y="15560"/>
                  </a:cubicBezTo>
                  <a:cubicBezTo>
                    <a:pt x="4150" y="19743"/>
                    <a:pt x="8980" y="21508"/>
                    <a:pt x="13447" y="21508"/>
                  </a:cubicBezTo>
                  <a:cubicBezTo>
                    <a:pt x="13827" y="21508"/>
                    <a:pt x="14203" y="21495"/>
                    <a:pt x="14576" y="21470"/>
                  </a:cubicBezTo>
                  <a:cubicBezTo>
                    <a:pt x="19867" y="21161"/>
                    <a:pt x="22931" y="19480"/>
                    <a:pt x="25148" y="14941"/>
                  </a:cubicBezTo>
                  <a:cubicBezTo>
                    <a:pt x="26211" y="12826"/>
                    <a:pt x="26418" y="9433"/>
                    <a:pt x="25778" y="7101"/>
                  </a:cubicBezTo>
                  <a:cubicBezTo>
                    <a:pt x="25252" y="5307"/>
                    <a:pt x="24086" y="1717"/>
                    <a:pt x="22508" y="448"/>
                  </a:cubicBezTo>
                  <a:cubicBezTo>
                    <a:pt x="21453" y="1351"/>
                    <a:pt x="20517" y="1729"/>
                    <a:pt x="19586" y="1729"/>
                  </a:cubicBezTo>
                  <a:cubicBezTo>
                    <a:pt x="18561" y="1729"/>
                    <a:pt x="17543" y="1270"/>
                    <a:pt x="16381" y="551"/>
                  </a:cubicBezTo>
                  <a:cubicBezTo>
                    <a:pt x="15702" y="155"/>
                    <a:pt x="15142" y="0"/>
                    <a:pt x="14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2408510" y="489306"/>
              <a:ext cx="1159426" cy="344254"/>
            </a:xfrm>
            <a:custGeom>
              <a:avLst/>
              <a:gdLst/>
              <a:ahLst/>
              <a:cxnLst/>
              <a:rect l="l" t="t" r="r" b="b"/>
              <a:pathLst>
                <a:path w="23488" h="6974" extrusionOk="0">
                  <a:moveTo>
                    <a:pt x="13508" y="0"/>
                  </a:moveTo>
                  <a:cubicBezTo>
                    <a:pt x="11781" y="0"/>
                    <a:pt x="10927" y="1923"/>
                    <a:pt x="8789" y="1923"/>
                  </a:cubicBezTo>
                  <a:cubicBezTo>
                    <a:pt x="8763" y="1925"/>
                    <a:pt x="8737" y="1926"/>
                    <a:pt x="8710" y="1926"/>
                  </a:cubicBezTo>
                  <a:cubicBezTo>
                    <a:pt x="7541" y="1926"/>
                    <a:pt x="4906" y="523"/>
                    <a:pt x="2948" y="523"/>
                  </a:cubicBezTo>
                  <a:cubicBezTo>
                    <a:pt x="1939" y="523"/>
                    <a:pt x="1109" y="896"/>
                    <a:pt x="753" y="2026"/>
                  </a:cubicBezTo>
                  <a:cubicBezTo>
                    <a:pt x="753" y="2139"/>
                    <a:pt x="124" y="3409"/>
                    <a:pt x="124" y="3512"/>
                  </a:cubicBezTo>
                  <a:cubicBezTo>
                    <a:pt x="83" y="3625"/>
                    <a:pt x="42" y="3749"/>
                    <a:pt x="0" y="3872"/>
                  </a:cubicBezTo>
                  <a:cubicBezTo>
                    <a:pt x="475" y="4853"/>
                    <a:pt x="1341" y="5667"/>
                    <a:pt x="2373" y="6039"/>
                  </a:cubicBezTo>
                  <a:cubicBezTo>
                    <a:pt x="2716" y="6163"/>
                    <a:pt x="3132" y="6313"/>
                    <a:pt x="3528" y="6313"/>
                  </a:cubicBezTo>
                  <a:cubicBezTo>
                    <a:pt x="3692" y="6313"/>
                    <a:pt x="3852" y="6288"/>
                    <a:pt x="4003" y="6224"/>
                  </a:cubicBezTo>
                  <a:cubicBezTo>
                    <a:pt x="4467" y="6029"/>
                    <a:pt x="4879" y="5616"/>
                    <a:pt x="5302" y="5337"/>
                  </a:cubicBezTo>
                  <a:cubicBezTo>
                    <a:pt x="6356" y="4625"/>
                    <a:pt x="7626" y="3902"/>
                    <a:pt x="8948" y="3902"/>
                  </a:cubicBezTo>
                  <a:cubicBezTo>
                    <a:pt x="8985" y="3902"/>
                    <a:pt x="9021" y="3903"/>
                    <a:pt x="9057" y="3904"/>
                  </a:cubicBezTo>
                  <a:cubicBezTo>
                    <a:pt x="10470" y="3955"/>
                    <a:pt x="11667" y="4564"/>
                    <a:pt x="12812" y="5337"/>
                  </a:cubicBezTo>
                  <a:cubicBezTo>
                    <a:pt x="13895" y="6066"/>
                    <a:pt x="15231" y="6973"/>
                    <a:pt x="16598" y="6973"/>
                  </a:cubicBezTo>
                  <a:cubicBezTo>
                    <a:pt x="16663" y="6973"/>
                    <a:pt x="16728" y="6971"/>
                    <a:pt x="16794" y="6967"/>
                  </a:cubicBezTo>
                  <a:cubicBezTo>
                    <a:pt x="18268" y="6864"/>
                    <a:pt x="19022" y="5543"/>
                    <a:pt x="20156" y="4791"/>
                  </a:cubicBezTo>
                  <a:cubicBezTo>
                    <a:pt x="21229" y="4089"/>
                    <a:pt x="22343" y="3810"/>
                    <a:pt x="23488" y="3801"/>
                  </a:cubicBezTo>
                  <a:cubicBezTo>
                    <a:pt x="22921" y="2439"/>
                    <a:pt x="22199" y="1119"/>
                    <a:pt x="21363" y="448"/>
                  </a:cubicBezTo>
                  <a:cubicBezTo>
                    <a:pt x="20308" y="1351"/>
                    <a:pt x="19372" y="1729"/>
                    <a:pt x="18441" y="1729"/>
                  </a:cubicBezTo>
                  <a:cubicBezTo>
                    <a:pt x="17416" y="1729"/>
                    <a:pt x="16398" y="1270"/>
                    <a:pt x="15236" y="551"/>
                  </a:cubicBezTo>
                  <a:cubicBezTo>
                    <a:pt x="14557" y="155"/>
                    <a:pt x="13997" y="0"/>
                    <a:pt x="13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2414088" y="1118829"/>
              <a:ext cx="1212935" cy="432169"/>
            </a:xfrm>
            <a:custGeom>
              <a:avLst/>
              <a:gdLst/>
              <a:ahLst/>
              <a:cxnLst/>
              <a:rect l="l" t="t" r="r" b="b"/>
              <a:pathLst>
                <a:path w="24572" h="8755" extrusionOk="0">
                  <a:moveTo>
                    <a:pt x="10308" y="1"/>
                  </a:moveTo>
                  <a:cubicBezTo>
                    <a:pt x="10301" y="1"/>
                    <a:pt x="10293" y="1"/>
                    <a:pt x="10285" y="1"/>
                  </a:cubicBezTo>
                  <a:cubicBezTo>
                    <a:pt x="8717" y="11"/>
                    <a:pt x="7294" y="1208"/>
                    <a:pt x="5767" y="1528"/>
                  </a:cubicBezTo>
                  <a:cubicBezTo>
                    <a:pt x="5023" y="1691"/>
                    <a:pt x="4230" y="1787"/>
                    <a:pt x="3436" y="1787"/>
                  </a:cubicBezTo>
                  <a:cubicBezTo>
                    <a:pt x="2480" y="1787"/>
                    <a:pt x="1524" y="1648"/>
                    <a:pt x="651" y="1321"/>
                  </a:cubicBezTo>
                  <a:cubicBezTo>
                    <a:pt x="434" y="1239"/>
                    <a:pt x="218" y="1146"/>
                    <a:pt x="1" y="1043"/>
                  </a:cubicBezTo>
                  <a:lnTo>
                    <a:pt x="1" y="1043"/>
                  </a:lnTo>
                  <a:cubicBezTo>
                    <a:pt x="207" y="1661"/>
                    <a:pt x="454" y="2260"/>
                    <a:pt x="743" y="2807"/>
                  </a:cubicBezTo>
                  <a:cubicBezTo>
                    <a:pt x="2892" y="6990"/>
                    <a:pt x="7722" y="8755"/>
                    <a:pt x="12189" y="8755"/>
                  </a:cubicBezTo>
                  <a:cubicBezTo>
                    <a:pt x="12569" y="8755"/>
                    <a:pt x="12945" y="8742"/>
                    <a:pt x="13318" y="8717"/>
                  </a:cubicBezTo>
                  <a:cubicBezTo>
                    <a:pt x="18609" y="8408"/>
                    <a:pt x="21673" y="6727"/>
                    <a:pt x="23890" y="2188"/>
                  </a:cubicBezTo>
                  <a:cubicBezTo>
                    <a:pt x="24179" y="1600"/>
                    <a:pt x="24406" y="909"/>
                    <a:pt x="24571" y="176"/>
                  </a:cubicBezTo>
                  <a:lnTo>
                    <a:pt x="24571" y="176"/>
                  </a:lnTo>
                  <a:cubicBezTo>
                    <a:pt x="24396" y="238"/>
                    <a:pt x="24221" y="320"/>
                    <a:pt x="24046" y="403"/>
                  </a:cubicBezTo>
                  <a:cubicBezTo>
                    <a:pt x="22560" y="1156"/>
                    <a:pt x="21188" y="2342"/>
                    <a:pt x="19569" y="2807"/>
                  </a:cubicBezTo>
                  <a:cubicBezTo>
                    <a:pt x="19025" y="2966"/>
                    <a:pt x="18484" y="3041"/>
                    <a:pt x="17950" y="3041"/>
                  </a:cubicBezTo>
                  <a:cubicBezTo>
                    <a:pt x="16894" y="3041"/>
                    <a:pt x="15862" y="2750"/>
                    <a:pt x="14875" y="2250"/>
                  </a:cubicBezTo>
                  <a:cubicBezTo>
                    <a:pt x="14122" y="1868"/>
                    <a:pt x="13410" y="1425"/>
                    <a:pt x="12678" y="1001"/>
                  </a:cubicBezTo>
                  <a:cubicBezTo>
                    <a:pt x="11973" y="583"/>
                    <a:pt x="11156" y="1"/>
                    <a:pt x="10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2645254" y="841756"/>
              <a:ext cx="212654" cy="197302"/>
            </a:xfrm>
            <a:custGeom>
              <a:avLst/>
              <a:gdLst/>
              <a:ahLst/>
              <a:cxnLst/>
              <a:rect l="l" t="t" r="r" b="b"/>
              <a:pathLst>
                <a:path w="4308" h="3997" extrusionOk="0">
                  <a:moveTo>
                    <a:pt x="2319" y="0"/>
                  </a:moveTo>
                  <a:cubicBezTo>
                    <a:pt x="1466" y="0"/>
                    <a:pt x="605" y="873"/>
                    <a:pt x="362" y="1684"/>
                  </a:cubicBezTo>
                  <a:cubicBezTo>
                    <a:pt x="1" y="2901"/>
                    <a:pt x="1197" y="3870"/>
                    <a:pt x="2291" y="3984"/>
                  </a:cubicBezTo>
                  <a:cubicBezTo>
                    <a:pt x="2367" y="3993"/>
                    <a:pt x="2442" y="3997"/>
                    <a:pt x="2514" y="3997"/>
                  </a:cubicBezTo>
                  <a:cubicBezTo>
                    <a:pt x="3752" y="3997"/>
                    <a:pt x="4308" y="2784"/>
                    <a:pt x="3879" y="1663"/>
                  </a:cubicBezTo>
                  <a:cubicBezTo>
                    <a:pt x="3766" y="1158"/>
                    <a:pt x="3519" y="683"/>
                    <a:pt x="3209" y="384"/>
                  </a:cubicBezTo>
                  <a:cubicBezTo>
                    <a:pt x="2933" y="113"/>
                    <a:pt x="2626" y="0"/>
                    <a:pt x="2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3058222" y="951341"/>
              <a:ext cx="198092" cy="178248"/>
            </a:xfrm>
            <a:custGeom>
              <a:avLst/>
              <a:gdLst/>
              <a:ahLst/>
              <a:cxnLst/>
              <a:rect l="l" t="t" r="r" b="b"/>
              <a:pathLst>
                <a:path w="4013" h="3611" extrusionOk="0">
                  <a:moveTo>
                    <a:pt x="2239" y="0"/>
                  </a:moveTo>
                  <a:cubicBezTo>
                    <a:pt x="1413" y="0"/>
                    <a:pt x="403" y="568"/>
                    <a:pt x="217" y="1414"/>
                  </a:cubicBezTo>
                  <a:cubicBezTo>
                    <a:pt x="1" y="2373"/>
                    <a:pt x="650" y="3208"/>
                    <a:pt x="1517" y="3518"/>
                  </a:cubicBezTo>
                  <a:cubicBezTo>
                    <a:pt x="1697" y="3581"/>
                    <a:pt x="1875" y="3610"/>
                    <a:pt x="2046" y="3610"/>
                  </a:cubicBezTo>
                  <a:cubicBezTo>
                    <a:pt x="2798" y="3610"/>
                    <a:pt x="3434" y="3048"/>
                    <a:pt x="3652" y="2301"/>
                  </a:cubicBezTo>
                  <a:cubicBezTo>
                    <a:pt x="3683" y="2207"/>
                    <a:pt x="3693" y="2115"/>
                    <a:pt x="3703" y="2033"/>
                  </a:cubicBezTo>
                  <a:cubicBezTo>
                    <a:pt x="4013" y="1155"/>
                    <a:pt x="3456" y="0"/>
                    <a:pt x="2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3394777" y="811250"/>
              <a:ext cx="172670" cy="131798"/>
            </a:xfrm>
            <a:custGeom>
              <a:avLst/>
              <a:gdLst/>
              <a:ahLst/>
              <a:cxnLst/>
              <a:rect l="l" t="t" r="r" b="b"/>
              <a:pathLst>
                <a:path w="3498" h="2670" extrusionOk="0">
                  <a:moveTo>
                    <a:pt x="1892" y="0"/>
                  </a:moveTo>
                  <a:cubicBezTo>
                    <a:pt x="1444" y="0"/>
                    <a:pt x="965" y="203"/>
                    <a:pt x="692" y="507"/>
                  </a:cubicBezTo>
                  <a:cubicBezTo>
                    <a:pt x="1" y="1270"/>
                    <a:pt x="651" y="2477"/>
                    <a:pt x="1568" y="2652"/>
                  </a:cubicBezTo>
                  <a:cubicBezTo>
                    <a:pt x="1642" y="2665"/>
                    <a:pt x="1711" y="2670"/>
                    <a:pt x="1779" y="2670"/>
                  </a:cubicBezTo>
                  <a:cubicBezTo>
                    <a:pt x="1826" y="2670"/>
                    <a:pt x="1873" y="2667"/>
                    <a:pt x="1919" y="2663"/>
                  </a:cubicBezTo>
                  <a:cubicBezTo>
                    <a:pt x="1948" y="2665"/>
                    <a:pt x="1976" y="2667"/>
                    <a:pt x="2005" y="2667"/>
                  </a:cubicBezTo>
                  <a:cubicBezTo>
                    <a:pt x="2584" y="2667"/>
                    <a:pt x="3144" y="2183"/>
                    <a:pt x="3301" y="1641"/>
                  </a:cubicBezTo>
                  <a:cubicBezTo>
                    <a:pt x="3498" y="940"/>
                    <a:pt x="2951" y="332"/>
                    <a:pt x="2352" y="84"/>
                  </a:cubicBezTo>
                  <a:cubicBezTo>
                    <a:pt x="2210" y="27"/>
                    <a:pt x="2053" y="0"/>
                    <a:pt x="18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3340824" y="1041971"/>
              <a:ext cx="109437" cy="103464"/>
            </a:xfrm>
            <a:custGeom>
              <a:avLst/>
              <a:gdLst/>
              <a:ahLst/>
              <a:cxnLst/>
              <a:rect l="l" t="t" r="r" b="b"/>
              <a:pathLst>
                <a:path w="2217" h="2096" extrusionOk="0">
                  <a:moveTo>
                    <a:pt x="1354" y="1"/>
                  </a:moveTo>
                  <a:cubicBezTo>
                    <a:pt x="1230" y="1"/>
                    <a:pt x="1105" y="25"/>
                    <a:pt x="990" y="73"/>
                  </a:cubicBezTo>
                  <a:cubicBezTo>
                    <a:pt x="919" y="103"/>
                    <a:pt x="846" y="135"/>
                    <a:pt x="774" y="176"/>
                  </a:cubicBezTo>
                  <a:cubicBezTo>
                    <a:pt x="762" y="175"/>
                    <a:pt x="750" y="175"/>
                    <a:pt x="738" y="175"/>
                  </a:cubicBezTo>
                  <a:cubicBezTo>
                    <a:pt x="586" y="175"/>
                    <a:pt x="437" y="240"/>
                    <a:pt x="341" y="403"/>
                  </a:cubicBezTo>
                  <a:cubicBezTo>
                    <a:pt x="289" y="485"/>
                    <a:pt x="258" y="568"/>
                    <a:pt x="227" y="660"/>
                  </a:cubicBezTo>
                  <a:cubicBezTo>
                    <a:pt x="165" y="733"/>
                    <a:pt x="114" y="825"/>
                    <a:pt x="83" y="919"/>
                  </a:cubicBezTo>
                  <a:cubicBezTo>
                    <a:pt x="0" y="1135"/>
                    <a:pt x="73" y="1393"/>
                    <a:pt x="227" y="1558"/>
                  </a:cubicBezTo>
                  <a:cubicBezTo>
                    <a:pt x="238" y="1568"/>
                    <a:pt x="238" y="1579"/>
                    <a:pt x="238" y="1589"/>
                  </a:cubicBezTo>
                  <a:cubicBezTo>
                    <a:pt x="382" y="1909"/>
                    <a:pt x="754" y="2084"/>
                    <a:pt x="1084" y="2095"/>
                  </a:cubicBezTo>
                  <a:cubicBezTo>
                    <a:pt x="1097" y="2095"/>
                    <a:pt x="1111" y="2095"/>
                    <a:pt x="1124" y="2095"/>
                  </a:cubicBezTo>
                  <a:cubicBezTo>
                    <a:pt x="1889" y="2095"/>
                    <a:pt x="2217" y="1237"/>
                    <a:pt x="2115" y="589"/>
                  </a:cubicBezTo>
                  <a:cubicBezTo>
                    <a:pt x="2054" y="198"/>
                    <a:pt x="1709" y="1"/>
                    <a:pt x="1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2903914" y="790764"/>
              <a:ext cx="109437" cy="103168"/>
            </a:xfrm>
            <a:custGeom>
              <a:avLst/>
              <a:gdLst/>
              <a:ahLst/>
              <a:cxnLst/>
              <a:rect l="l" t="t" r="r" b="b"/>
              <a:pathLst>
                <a:path w="2217" h="2090" extrusionOk="0">
                  <a:moveTo>
                    <a:pt x="1341" y="0"/>
                  </a:moveTo>
                  <a:cubicBezTo>
                    <a:pt x="1222" y="0"/>
                    <a:pt x="1102" y="22"/>
                    <a:pt x="991" y="66"/>
                  </a:cubicBezTo>
                  <a:cubicBezTo>
                    <a:pt x="919" y="97"/>
                    <a:pt x="847" y="138"/>
                    <a:pt x="775" y="179"/>
                  </a:cubicBezTo>
                  <a:cubicBezTo>
                    <a:pt x="755" y="177"/>
                    <a:pt x="735" y="175"/>
                    <a:pt x="715" y="175"/>
                  </a:cubicBezTo>
                  <a:cubicBezTo>
                    <a:pt x="571" y="175"/>
                    <a:pt x="432" y="243"/>
                    <a:pt x="342" y="406"/>
                  </a:cubicBezTo>
                  <a:cubicBezTo>
                    <a:pt x="290" y="489"/>
                    <a:pt x="248" y="571"/>
                    <a:pt x="218" y="654"/>
                  </a:cubicBezTo>
                  <a:cubicBezTo>
                    <a:pt x="166" y="736"/>
                    <a:pt x="115" y="819"/>
                    <a:pt x="83" y="922"/>
                  </a:cubicBezTo>
                  <a:cubicBezTo>
                    <a:pt x="1" y="1128"/>
                    <a:pt x="63" y="1396"/>
                    <a:pt x="228" y="1561"/>
                  </a:cubicBezTo>
                  <a:cubicBezTo>
                    <a:pt x="228" y="1572"/>
                    <a:pt x="228" y="1582"/>
                    <a:pt x="238" y="1593"/>
                  </a:cubicBezTo>
                  <a:cubicBezTo>
                    <a:pt x="383" y="1912"/>
                    <a:pt x="743" y="2077"/>
                    <a:pt x="1084" y="2088"/>
                  </a:cubicBezTo>
                  <a:cubicBezTo>
                    <a:pt x="1102" y="2089"/>
                    <a:pt x="1120" y="2089"/>
                    <a:pt x="1137" y="2089"/>
                  </a:cubicBezTo>
                  <a:cubicBezTo>
                    <a:pt x="1884" y="2089"/>
                    <a:pt x="2217" y="1237"/>
                    <a:pt x="2116" y="592"/>
                  </a:cubicBezTo>
                  <a:cubicBezTo>
                    <a:pt x="2046" y="198"/>
                    <a:pt x="1698" y="0"/>
                    <a:pt x="1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2471645" y="922118"/>
              <a:ext cx="109437" cy="103612"/>
            </a:xfrm>
            <a:custGeom>
              <a:avLst/>
              <a:gdLst/>
              <a:ahLst/>
              <a:cxnLst/>
              <a:rect l="l" t="t" r="r" b="b"/>
              <a:pathLst>
                <a:path w="2217" h="2099" extrusionOk="0">
                  <a:moveTo>
                    <a:pt x="1341" y="0"/>
                  </a:moveTo>
                  <a:cubicBezTo>
                    <a:pt x="1222" y="0"/>
                    <a:pt x="1102" y="22"/>
                    <a:pt x="991" y="66"/>
                  </a:cubicBezTo>
                  <a:cubicBezTo>
                    <a:pt x="918" y="97"/>
                    <a:pt x="846" y="138"/>
                    <a:pt x="774" y="179"/>
                  </a:cubicBezTo>
                  <a:cubicBezTo>
                    <a:pt x="754" y="177"/>
                    <a:pt x="734" y="176"/>
                    <a:pt x="714" y="176"/>
                  </a:cubicBezTo>
                  <a:cubicBezTo>
                    <a:pt x="570" y="176"/>
                    <a:pt x="431" y="243"/>
                    <a:pt x="341" y="406"/>
                  </a:cubicBezTo>
                  <a:cubicBezTo>
                    <a:pt x="289" y="489"/>
                    <a:pt x="248" y="571"/>
                    <a:pt x="217" y="654"/>
                  </a:cubicBezTo>
                  <a:cubicBezTo>
                    <a:pt x="166" y="736"/>
                    <a:pt x="114" y="819"/>
                    <a:pt x="83" y="922"/>
                  </a:cubicBezTo>
                  <a:cubicBezTo>
                    <a:pt x="1" y="1128"/>
                    <a:pt x="62" y="1397"/>
                    <a:pt x="227" y="1562"/>
                  </a:cubicBezTo>
                  <a:cubicBezTo>
                    <a:pt x="227" y="1572"/>
                    <a:pt x="227" y="1582"/>
                    <a:pt x="237" y="1593"/>
                  </a:cubicBezTo>
                  <a:cubicBezTo>
                    <a:pt x="382" y="1912"/>
                    <a:pt x="743" y="2077"/>
                    <a:pt x="1083" y="2098"/>
                  </a:cubicBezTo>
                  <a:cubicBezTo>
                    <a:pt x="1097" y="2099"/>
                    <a:pt x="1110" y="2099"/>
                    <a:pt x="1124" y="2099"/>
                  </a:cubicBezTo>
                  <a:cubicBezTo>
                    <a:pt x="1879" y="2099"/>
                    <a:pt x="2216" y="1241"/>
                    <a:pt x="2115" y="592"/>
                  </a:cubicBezTo>
                  <a:cubicBezTo>
                    <a:pt x="2045" y="198"/>
                    <a:pt x="1697" y="0"/>
                    <a:pt x="1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1" name="Google Shape;1851;p43"/>
          <p:cNvGrpSpPr/>
          <p:nvPr/>
        </p:nvGrpSpPr>
        <p:grpSpPr>
          <a:xfrm>
            <a:off x="2182035" y="2795653"/>
            <a:ext cx="567579" cy="652499"/>
            <a:chOff x="2189450" y="2335450"/>
            <a:chExt cx="251475" cy="289100"/>
          </a:xfrm>
        </p:grpSpPr>
        <p:sp>
          <p:nvSpPr>
            <p:cNvPr id="1852" name="Google Shape;1852;p43"/>
            <p:cNvSpPr/>
            <p:nvPr/>
          </p:nvSpPr>
          <p:spPr>
            <a:xfrm>
              <a:off x="2231500" y="2545625"/>
              <a:ext cx="101625" cy="78925"/>
            </a:xfrm>
            <a:custGeom>
              <a:avLst/>
              <a:gdLst/>
              <a:ahLst/>
              <a:cxnLst/>
              <a:rect l="l" t="t" r="r" b="b"/>
              <a:pathLst>
                <a:path w="4065" h="3157" extrusionOk="0">
                  <a:moveTo>
                    <a:pt x="2032" y="0"/>
                  </a:moveTo>
                  <a:cubicBezTo>
                    <a:pt x="1" y="0"/>
                    <a:pt x="1" y="3157"/>
                    <a:pt x="2032" y="3157"/>
                  </a:cubicBezTo>
                  <a:cubicBezTo>
                    <a:pt x="4065" y="3157"/>
                    <a:pt x="4065" y="0"/>
                    <a:pt x="2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2189450" y="2335450"/>
              <a:ext cx="101625" cy="78950"/>
            </a:xfrm>
            <a:custGeom>
              <a:avLst/>
              <a:gdLst/>
              <a:ahLst/>
              <a:cxnLst/>
              <a:rect l="l" t="t" r="r" b="b"/>
              <a:pathLst>
                <a:path w="4065" h="3158" extrusionOk="0">
                  <a:moveTo>
                    <a:pt x="2033" y="1"/>
                  </a:moveTo>
                  <a:cubicBezTo>
                    <a:pt x="1" y="1"/>
                    <a:pt x="1" y="3157"/>
                    <a:pt x="2033" y="3157"/>
                  </a:cubicBezTo>
                  <a:cubicBezTo>
                    <a:pt x="4065" y="3157"/>
                    <a:pt x="4065" y="1"/>
                    <a:pt x="2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2344175" y="2388250"/>
              <a:ext cx="96750" cy="89125"/>
            </a:xfrm>
            <a:custGeom>
              <a:avLst/>
              <a:gdLst/>
              <a:ahLst/>
              <a:cxnLst/>
              <a:rect l="l" t="t" r="r" b="b"/>
              <a:pathLst>
                <a:path w="3870" h="3565" extrusionOk="0">
                  <a:moveTo>
                    <a:pt x="2147" y="1"/>
                  </a:moveTo>
                  <a:cubicBezTo>
                    <a:pt x="1742" y="1"/>
                    <a:pt x="1337" y="153"/>
                    <a:pt x="1032" y="457"/>
                  </a:cubicBezTo>
                  <a:cubicBezTo>
                    <a:pt x="888" y="591"/>
                    <a:pt x="754" y="736"/>
                    <a:pt x="610" y="880"/>
                  </a:cubicBezTo>
                  <a:cubicBezTo>
                    <a:pt x="1" y="1478"/>
                    <a:pt x="1" y="2499"/>
                    <a:pt x="610" y="3108"/>
                  </a:cubicBezTo>
                  <a:cubicBezTo>
                    <a:pt x="914" y="3412"/>
                    <a:pt x="1321" y="3564"/>
                    <a:pt x="1728" y="3564"/>
                  </a:cubicBezTo>
                  <a:cubicBezTo>
                    <a:pt x="2134" y="3564"/>
                    <a:pt x="2539" y="3412"/>
                    <a:pt x="2838" y="3108"/>
                  </a:cubicBezTo>
                  <a:cubicBezTo>
                    <a:pt x="2982" y="2964"/>
                    <a:pt x="3127" y="2829"/>
                    <a:pt x="3260" y="2685"/>
                  </a:cubicBezTo>
                  <a:cubicBezTo>
                    <a:pt x="3869" y="2077"/>
                    <a:pt x="3869" y="1066"/>
                    <a:pt x="3260" y="457"/>
                  </a:cubicBezTo>
                  <a:cubicBezTo>
                    <a:pt x="2956" y="153"/>
                    <a:pt x="255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5" name="Google Shape;1855;p43"/>
          <p:cNvSpPr/>
          <p:nvPr/>
        </p:nvSpPr>
        <p:spPr>
          <a:xfrm>
            <a:off x="2340042" y="409520"/>
            <a:ext cx="1231155" cy="1179107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26DE69-5B37-42E5-9836-B2E5D5B8A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63" y="90748"/>
            <a:ext cx="859611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74D0C1-EF02-4722-A10F-1E5C79EF1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689" y="81602"/>
            <a:ext cx="853514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FADB24-A3C0-4C09-88B6-40B7F5A44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29" y="4219920"/>
            <a:ext cx="1097375" cy="61574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02944E4-7761-4FFE-B048-6347464D6D73}"/>
              </a:ext>
            </a:extLst>
          </p:cNvPr>
          <p:cNvSpPr txBox="1"/>
          <p:nvPr/>
        </p:nvSpPr>
        <p:spPr>
          <a:xfrm>
            <a:off x="4390611" y="907306"/>
            <a:ext cx="37511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ctr"/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Toroida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berarus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dililitkan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bahan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berbentuk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donat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gambar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11 di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bawah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EA24A-7A14-4196-A4AB-1950309CF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842" y="1722280"/>
            <a:ext cx="2439904" cy="247847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D8A57F0-A2CC-4CFC-B268-B6894BA48C94}"/>
              </a:ext>
            </a:extLst>
          </p:cNvPr>
          <p:cNvSpPr txBox="1"/>
          <p:nvPr/>
        </p:nvSpPr>
        <p:spPr>
          <a:xfrm>
            <a:off x="3624775" y="4250438"/>
            <a:ext cx="5505188" cy="613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ctr">
              <a:lnSpc>
                <a:spcPct val="150000"/>
              </a:lnSpc>
            </a:pPr>
            <a:r>
              <a:rPr lang="en-US" sz="12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Gambar 11.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ctr">
              <a:lnSpc>
                <a:spcPct val="150000"/>
              </a:lnSpc>
            </a:pP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Toroida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berjari-jari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1" name="Google Shape;1821;p43"/>
          <p:cNvGrpSpPr/>
          <p:nvPr/>
        </p:nvGrpSpPr>
        <p:grpSpPr>
          <a:xfrm rot="-1800025">
            <a:off x="8205365" y="2855430"/>
            <a:ext cx="444377" cy="2096080"/>
            <a:chOff x="1421560" y="1459903"/>
            <a:chExt cx="485664" cy="2290827"/>
          </a:xfrm>
        </p:grpSpPr>
        <p:sp>
          <p:nvSpPr>
            <p:cNvPr id="1822" name="Google Shape;1822;p43"/>
            <p:cNvSpPr/>
            <p:nvPr/>
          </p:nvSpPr>
          <p:spPr>
            <a:xfrm>
              <a:off x="1511726" y="2546776"/>
              <a:ext cx="315988" cy="1203953"/>
            </a:xfrm>
            <a:custGeom>
              <a:avLst/>
              <a:gdLst/>
              <a:ahLst/>
              <a:cxnLst/>
              <a:rect l="l" t="t" r="r" b="b"/>
              <a:pathLst>
                <a:path w="2786" h="10615" extrusionOk="0">
                  <a:moveTo>
                    <a:pt x="0" y="0"/>
                  </a:moveTo>
                  <a:lnTo>
                    <a:pt x="0" y="9594"/>
                  </a:lnTo>
                  <a:cubicBezTo>
                    <a:pt x="0" y="10161"/>
                    <a:pt x="629" y="10614"/>
                    <a:pt x="1393" y="10614"/>
                  </a:cubicBezTo>
                  <a:cubicBezTo>
                    <a:pt x="2167" y="10614"/>
                    <a:pt x="2786" y="10161"/>
                    <a:pt x="2786" y="9594"/>
                  </a:cubicBezTo>
                  <a:lnTo>
                    <a:pt x="2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511726" y="3149247"/>
              <a:ext cx="315988" cy="601466"/>
            </a:xfrm>
            <a:custGeom>
              <a:avLst/>
              <a:gdLst/>
              <a:ahLst/>
              <a:cxnLst/>
              <a:rect l="l" t="t" r="r" b="b"/>
              <a:pathLst>
                <a:path w="2786" h="5303" extrusionOk="0">
                  <a:moveTo>
                    <a:pt x="0" y="0"/>
                  </a:moveTo>
                  <a:lnTo>
                    <a:pt x="0" y="4282"/>
                  </a:lnTo>
                  <a:cubicBezTo>
                    <a:pt x="0" y="4849"/>
                    <a:pt x="629" y="5302"/>
                    <a:pt x="1393" y="5302"/>
                  </a:cubicBezTo>
                  <a:cubicBezTo>
                    <a:pt x="2167" y="5302"/>
                    <a:pt x="2786" y="4849"/>
                    <a:pt x="2786" y="4282"/>
                  </a:cubicBezTo>
                  <a:lnTo>
                    <a:pt x="27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1421560" y="2425080"/>
              <a:ext cx="485664" cy="160376"/>
            </a:xfrm>
            <a:custGeom>
              <a:avLst/>
              <a:gdLst/>
              <a:ahLst/>
              <a:cxnLst/>
              <a:rect l="l" t="t" r="r" b="b"/>
              <a:pathLst>
                <a:path w="4282" h="1414" extrusionOk="0">
                  <a:moveTo>
                    <a:pt x="702" y="1"/>
                  </a:moveTo>
                  <a:cubicBezTo>
                    <a:pt x="310" y="1"/>
                    <a:pt x="1" y="320"/>
                    <a:pt x="1" y="702"/>
                  </a:cubicBezTo>
                  <a:cubicBezTo>
                    <a:pt x="1" y="1094"/>
                    <a:pt x="310" y="1413"/>
                    <a:pt x="702" y="1413"/>
                  </a:cubicBezTo>
                  <a:lnTo>
                    <a:pt x="3581" y="1413"/>
                  </a:lnTo>
                  <a:cubicBezTo>
                    <a:pt x="3973" y="1413"/>
                    <a:pt x="4282" y="1094"/>
                    <a:pt x="4282" y="702"/>
                  </a:cubicBezTo>
                  <a:cubicBezTo>
                    <a:pt x="4282" y="320"/>
                    <a:pt x="3973" y="1"/>
                    <a:pt x="3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641588" y="2063507"/>
              <a:ext cx="80868" cy="80982"/>
            </a:xfrm>
            <a:custGeom>
              <a:avLst/>
              <a:gdLst/>
              <a:ahLst/>
              <a:cxnLst/>
              <a:rect l="l" t="t" r="r" b="b"/>
              <a:pathLst>
                <a:path w="713" h="714" extrusionOk="0">
                  <a:moveTo>
                    <a:pt x="361" y="1"/>
                  </a:moveTo>
                  <a:cubicBezTo>
                    <a:pt x="165" y="1"/>
                    <a:pt x="0" y="156"/>
                    <a:pt x="0" y="352"/>
                  </a:cubicBezTo>
                  <a:cubicBezTo>
                    <a:pt x="0" y="548"/>
                    <a:pt x="165" y="713"/>
                    <a:pt x="361" y="713"/>
                  </a:cubicBezTo>
                  <a:cubicBezTo>
                    <a:pt x="557" y="713"/>
                    <a:pt x="712" y="548"/>
                    <a:pt x="712" y="352"/>
                  </a:cubicBezTo>
                  <a:cubicBezTo>
                    <a:pt x="712" y="156"/>
                    <a:pt x="557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3"/>
            <p:cNvSpPr/>
            <p:nvPr/>
          </p:nvSpPr>
          <p:spPr>
            <a:xfrm>
              <a:off x="1624009" y="2291702"/>
              <a:ext cx="80868" cy="80868"/>
            </a:xfrm>
            <a:custGeom>
              <a:avLst/>
              <a:gdLst/>
              <a:ahLst/>
              <a:cxnLst/>
              <a:rect l="l" t="t" r="r" b="b"/>
              <a:pathLst>
                <a:path w="713" h="713" extrusionOk="0">
                  <a:moveTo>
                    <a:pt x="351" y="1"/>
                  </a:moveTo>
                  <a:cubicBezTo>
                    <a:pt x="155" y="1"/>
                    <a:pt x="1" y="166"/>
                    <a:pt x="1" y="361"/>
                  </a:cubicBezTo>
                  <a:cubicBezTo>
                    <a:pt x="1" y="558"/>
                    <a:pt x="155" y="712"/>
                    <a:pt x="351" y="712"/>
                  </a:cubicBezTo>
                  <a:cubicBezTo>
                    <a:pt x="547" y="712"/>
                    <a:pt x="712" y="558"/>
                    <a:pt x="712" y="361"/>
                  </a:cubicBezTo>
                  <a:cubicBezTo>
                    <a:pt x="712" y="166"/>
                    <a:pt x="547" y="1"/>
                    <a:pt x="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3"/>
            <p:cNvSpPr/>
            <p:nvPr/>
          </p:nvSpPr>
          <p:spPr>
            <a:xfrm>
              <a:off x="1451956" y="1873988"/>
              <a:ext cx="119545" cy="119431"/>
            </a:xfrm>
            <a:custGeom>
              <a:avLst/>
              <a:gdLst/>
              <a:ahLst/>
              <a:cxnLst/>
              <a:rect l="l" t="t" r="r" b="b"/>
              <a:pathLst>
                <a:path w="1054" h="1053" extrusionOk="0">
                  <a:moveTo>
                    <a:pt x="527" y="1"/>
                  </a:moveTo>
                  <a:cubicBezTo>
                    <a:pt x="239" y="1"/>
                    <a:pt x="1" y="239"/>
                    <a:pt x="1" y="527"/>
                  </a:cubicBezTo>
                  <a:cubicBezTo>
                    <a:pt x="1" y="816"/>
                    <a:pt x="239" y="1053"/>
                    <a:pt x="527" y="1053"/>
                  </a:cubicBezTo>
                  <a:cubicBezTo>
                    <a:pt x="826" y="1053"/>
                    <a:pt x="1053" y="816"/>
                    <a:pt x="1053" y="527"/>
                  </a:cubicBezTo>
                  <a:cubicBezTo>
                    <a:pt x="1053" y="239"/>
                    <a:pt x="826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1481330" y="1459903"/>
              <a:ext cx="225819" cy="225933"/>
            </a:xfrm>
            <a:custGeom>
              <a:avLst/>
              <a:gdLst/>
              <a:ahLst/>
              <a:cxnLst/>
              <a:rect l="l" t="t" r="r" b="b"/>
              <a:pathLst>
                <a:path w="1991" h="1992" extrusionOk="0">
                  <a:moveTo>
                    <a:pt x="991" y="0"/>
                  </a:moveTo>
                  <a:cubicBezTo>
                    <a:pt x="443" y="0"/>
                    <a:pt x="0" y="444"/>
                    <a:pt x="0" y="991"/>
                  </a:cubicBezTo>
                  <a:cubicBezTo>
                    <a:pt x="0" y="1548"/>
                    <a:pt x="443" y="1992"/>
                    <a:pt x="991" y="1992"/>
                  </a:cubicBezTo>
                  <a:cubicBezTo>
                    <a:pt x="1548" y="1992"/>
                    <a:pt x="1991" y="1548"/>
                    <a:pt x="1991" y="991"/>
                  </a:cubicBezTo>
                  <a:cubicBezTo>
                    <a:pt x="1991" y="444"/>
                    <a:pt x="1548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1664952" y="1750023"/>
              <a:ext cx="152210" cy="15221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71" y="0"/>
                  </a:moveTo>
                  <a:cubicBezTo>
                    <a:pt x="300" y="0"/>
                    <a:pt x="0" y="300"/>
                    <a:pt x="0" y="671"/>
                  </a:cubicBezTo>
                  <a:cubicBezTo>
                    <a:pt x="0" y="1043"/>
                    <a:pt x="300" y="1341"/>
                    <a:pt x="671" y="1341"/>
                  </a:cubicBezTo>
                  <a:cubicBezTo>
                    <a:pt x="1043" y="1341"/>
                    <a:pt x="1341" y="1043"/>
                    <a:pt x="1341" y="671"/>
                  </a:cubicBezTo>
                  <a:cubicBezTo>
                    <a:pt x="1341" y="300"/>
                    <a:pt x="1043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43"/>
          <p:cNvGrpSpPr/>
          <p:nvPr/>
        </p:nvGrpSpPr>
        <p:grpSpPr>
          <a:xfrm rot="1800025">
            <a:off x="141494" y="109322"/>
            <a:ext cx="1041620" cy="1092056"/>
            <a:chOff x="-2713209" y="-623738"/>
            <a:chExt cx="1138397" cy="1193519"/>
          </a:xfrm>
        </p:grpSpPr>
        <p:sp>
          <p:nvSpPr>
            <p:cNvPr id="1831" name="Google Shape;1831;p43"/>
            <p:cNvSpPr/>
            <p:nvPr/>
          </p:nvSpPr>
          <p:spPr>
            <a:xfrm>
              <a:off x="-2713209" y="-623738"/>
              <a:ext cx="1138397" cy="1193519"/>
            </a:xfrm>
            <a:custGeom>
              <a:avLst/>
              <a:gdLst/>
              <a:ahLst/>
              <a:cxnLst/>
              <a:rect l="l" t="t" r="r" b="b"/>
              <a:pathLst>
                <a:path w="10037" h="10523" extrusionOk="0">
                  <a:moveTo>
                    <a:pt x="3033" y="1"/>
                  </a:moveTo>
                  <a:cubicBezTo>
                    <a:pt x="2847" y="1"/>
                    <a:pt x="2692" y="145"/>
                    <a:pt x="2692" y="341"/>
                  </a:cubicBezTo>
                  <a:cubicBezTo>
                    <a:pt x="2692" y="527"/>
                    <a:pt x="2847" y="681"/>
                    <a:pt x="3033" y="681"/>
                  </a:cubicBezTo>
                  <a:lnTo>
                    <a:pt x="3239" y="681"/>
                  </a:lnTo>
                  <a:lnTo>
                    <a:pt x="3239" y="4931"/>
                  </a:lnTo>
                  <a:lnTo>
                    <a:pt x="0" y="9542"/>
                  </a:lnTo>
                  <a:lnTo>
                    <a:pt x="21" y="9542"/>
                  </a:lnTo>
                  <a:cubicBezTo>
                    <a:pt x="10" y="9573"/>
                    <a:pt x="0" y="9594"/>
                    <a:pt x="0" y="9625"/>
                  </a:cubicBezTo>
                  <a:cubicBezTo>
                    <a:pt x="0" y="10120"/>
                    <a:pt x="2022" y="10522"/>
                    <a:pt x="4498" y="10522"/>
                  </a:cubicBezTo>
                  <a:cubicBezTo>
                    <a:pt x="6983" y="10522"/>
                    <a:pt x="8995" y="10120"/>
                    <a:pt x="8995" y="9625"/>
                  </a:cubicBezTo>
                  <a:cubicBezTo>
                    <a:pt x="8995" y="9594"/>
                    <a:pt x="8995" y="9573"/>
                    <a:pt x="8975" y="9542"/>
                  </a:cubicBezTo>
                  <a:lnTo>
                    <a:pt x="8995" y="9542"/>
                  </a:lnTo>
                  <a:lnTo>
                    <a:pt x="7283" y="7407"/>
                  </a:lnTo>
                  <a:lnTo>
                    <a:pt x="9284" y="6355"/>
                  </a:lnTo>
                  <a:lnTo>
                    <a:pt x="9366" y="6489"/>
                  </a:lnTo>
                  <a:cubicBezTo>
                    <a:pt x="9410" y="6571"/>
                    <a:pt x="9501" y="6615"/>
                    <a:pt x="9603" y="6615"/>
                  </a:cubicBezTo>
                  <a:cubicBezTo>
                    <a:pt x="9667" y="6615"/>
                    <a:pt x="9736" y="6597"/>
                    <a:pt x="9800" y="6561"/>
                  </a:cubicBezTo>
                  <a:cubicBezTo>
                    <a:pt x="9965" y="6469"/>
                    <a:pt x="10037" y="6283"/>
                    <a:pt x="9965" y="6159"/>
                  </a:cubicBezTo>
                  <a:lnTo>
                    <a:pt x="9119" y="4663"/>
                  </a:lnTo>
                  <a:cubicBezTo>
                    <a:pt x="9068" y="4581"/>
                    <a:pt x="8979" y="4538"/>
                    <a:pt x="8880" y="4538"/>
                  </a:cubicBezTo>
                  <a:cubicBezTo>
                    <a:pt x="8817" y="4538"/>
                    <a:pt x="8750" y="4555"/>
                    <a:pt x="8686" y="4591"/>
                  </a:cubicBezTo>
                  <a:cubicBezTo>
                    <a:pt x="8521" y="4684"/>
                    <a:pt x="8448" y="4869"/>
                    <a:pt x="8521" y="4993"/>
                  </a:cubicBezTo>
                  <a:lnTo>
                    <a:pt x="8583" y="5107"/>
                  </a:lnTo>
                  <a:lnTo>
                    <a:pt x="6169" y="6437"/>
                  </a:lnTo>
                  <a:lnTo>
                    <a:pt x="5096" y="4869"/>
                  </a:lnTo>
                  <a:lnTo>
                    <a:pt x="5096" y="681"/>
                  </a:lnTo>
                  <a:lnTo>
                    <a:pt x="5230" y="681"/>
                  </a:lnTo>
                  <a:cubicBezTo>
                    <a:pt x="5415" y="681"/>
                    <a:pt x="5571" y="527"/>
                    <a:pt x="5571" y="341"/>
                  </a:cubicBezTo>
                  <a:cubicBezTo>
                    <a:pt x="5571" y="145"/>
                    <a:pt x="5415" y="1"/>
                    <a:pt x="5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3"/>
            <p:cNvSpPr/>
            <p:nvPr/>
          </p:nvSpPr>
          <p:spPr>
            <a:xfrm>
              <a:off x="-2713209" y="271348"/>
              <a:ext cx="1020326" cy="298408"/>
            </a:xfrm>
            <a:custGeom>
              <a:avLst/>
              <a:gdLst/>
              <a:ahLst/>
              <a:cxnLst/>
              <a:rect l="l" t="t" r="r" b="b"/>
              <a:pathLst>
                <a:path w="8996" h="2631" extrusionOk="0">
                  <a:moveTo>
                    <a:pt x="1166" y="0"/>
                  </a:moveTo>
                  <a:lnTo>
                    <a:pt x="0" y="1650"/>
                  </a:lnTo>
                  <a:lnTo>
                    <a:pt x="21" y="1650"/>
                  </a:lnTo>
                  <a:cubicBezTo>
                    <a:pt x="10" y="1681"/>
                    <a:pt x="0" y="1702"/>
                    <a:pt x="0" y="1733"/>
                  </a:cubicBezTo>
                  <a:cubicBezTo>
                    <a:pt x="0" y="2228"/>
                    <a:pt x="2022" y="2630"/>
                    <a:pt x="4498" y="2630"/>
                  </a:cubicBezTo>
                  <a:cubicBezTo>
                    <a:pt x="6983" y="2630"/>
                    <a:pt x="8995" y="2228"/>
                    <a:pt x="8995" y="1733"/>
                  </a:cubicBezTo>
                  <a:cubicBezTo>
                    <a:pt x="8995" y="1702"/>
                    <a:pt x="8995" y="1681"/>
                    <a:pt x="8975" y="1650"/>
                  </a:cubicBezTo>
                  <a:lnTo>
                    <a:pt x="8995" y="1650"/>
                  </a:lnTo>
                  <a:lnTo>
                    <a:pt x="7737" y="72"/>
                  </a:lnTo>
                  <a:lnTo>
                    <a:pt x="76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3"/>
            <p:cNvSpPr/>
            <p:nvPr/>
          </p:nvSpPr>
          <p:spPr>
            <a:xfrm>
              <a:off x="-2581078" y="244355"/>
              <a:ext cx="734848" cy="53874"/>
            </a:xfrm>
            <a:custGeom>
              <a:avLst/>
              <a:gdLst/>
              <a:ahLst/>
              <a:cxnLst/>
              <a:rect l="l" t="t" r="r" b="b"/>
              <a:pathLst>
                <a:path w="6479" h="475" extrusionOk="0">
                  <a:moveTo>
                    <a:pt x="3239" y="0"/>
                  </a:moveTo>
                  <a:cubicBezTo>
                    <a:pt x="1445" y="0"/>
                    <a:pt x="1" y="104"/>
                    <a:pt x="1" y="238"/>
                  </a:cubicBezTo>
                  <a:cubicBezTo>
                    <a:pt x="1" y="372"/>
                    <a:pt x="1445" y="475"/>
                    <a:pt x="3239" y="475"/>
                  </a:cubicBezTo>
                  <a:cubicBezTo>
                    <a:pt x="5024" y="475"/>
                    <a:pt x="6478" y="372"/>
                    <a:pt x="6478" y="238"/>
                  </a:cubicBezTo>
                  <a:cubicBezTo>
                    <a:pt x="6478" y="104"/>
                    <a:pt x="5024" y="0"/>
                    <a:pt x="3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-2185594" y="-542985"/>
              <a:ext cx="121700" cy="667023"/>
            </a:xfrm>
            <a:custGeom>
              <a:avLst/>
              <a:gdLst/>
              <a:ahLst/>
              <a:cxnLst/>
              <a:rect l="l" t="t" r="r" b="b"/>
              <a:pathLst>
                <a:path w="1073" h="5881" extrusionOk="0">
                  <a:moveTo>
                    <a:pt x="0" y="1"/>
                  </a:moveTo>
                  <a:lnTo>
                    <a:pt x="0" y="4199"/>
                  </a:lnTo>
                  <a:lnTo>
                    <a:pt x="1073" y="5880"/>
                  </a:lnTo>
                  <a:lnTo>
                    <a:pt x="217" y="41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-2394961" y="313426"/>
              <a:ext cx="76105" cy="74971"/>
            </a:xfrm>
            <a:custGeom>
              <a:avLst/>
              <a:gdLst/>
              <a:ahLst/>
              <a:cxnLst/>
              <a:rect l="l" t="t" r="r" b="b"/>
              <a:pathLst>
                <a:path w="671" h="661" extrusionOk="0">
                  <a:moveTo>
                    <a:pt x="330" y="93"/>
                  </a:moveTo>
                  <a:cubicBezTo>
                    <a:pt x="464" y="93"/>
                    <a:pt x="578" y="196"/>
                    <a:pt x="578" y="330"/>
                  </a:cubicBezTo>
                  <a:cubicBezTo>
                    <a:pt x="578" y="464"/>
                    <a:pt x="464" y="567"/>
                    <a:pt x="330" y="567"/>
                  </a:cubicBezTo>
                  <a:cubicBezTo>
                    <a:pt x="206" y="567"/>
                    <a:pt x="92" y="464"/>
                    <a:pt x="92" y="330"/>
                  </a:cubicBezTo>
                  <a:cubicBezTo>
                    <a:pt x="92" y="196"/>
                    <a:pt x="206" y="93"/>
                    <a:pt x="330" y="93"/>
                  </a:cubicBezTo>
                  <a:close/>
                  <a:moveTo>
                    <a:pt x="330" y="0"/>
                  </a:moveTo>
                  <a:cubicBezTo>
                    <a:pt x="154" y="0"/>
                    <a:pt x="0" y="145"/>
                    <a:pt x="0" y="330"/>
                  </a:cubicBezTo>
                  <a:cubicBezTo>
                    <a:pt x="0" y="516"/>
                    <a:pt x="154" y="661"/>
                    <a:pt x="330" y="661"/>
                  </a:cubicBezTo>
                  <a:cubicBezTo>
                    <a:pt x="516" y="661"/>
                    <a:pt x="670" y="516"/>
                    <a:pt x="670" y="330"/>
                  </a:cubicBezTo>
                  <a:cubicBezTo>
                    <a:pt x="670" y="145"/>
                    <a:pt x="516" y="0"/>
                    <a:pt x="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-2329520" y="150786"/>
              <a:ext cx="74971" cy="74971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31" y="93"/>
                  </a:moveTo>
                  <a:cubicBezTo>
                    <a:pt x="464" y="93"/>
                    <a:pt x="568" y="197"/>
                    <a:pt x="568" y="330"/>
                  </a:cubicBezTo>
                  <a:cubicBezTo>
                    <a:pt x="568" y="465"/>
                    <a:pt x="464" y="578"/>
                    <a:pt x="331" y="578"/>
                  </a:cubicBezTo>
                  <a:cubicBezTo>
                    <a:pt x="196" y="578"/>
                    <a:pt x="93" y="465"/>
                    <a:pt x="93" y="330"/>
                  </a:cubicBezTo>
                  <a:cubicBezTo>
                    <a:pt x="93" y="197"/>
                    <a:pt x="196" y="93"/>
                    <a:pt x="331" y="93"/>
                  </a:cubicBezTo>
                  <a:close/>
                  <a:moveTo>
                    <a:pt x="331" y="0"/>
                  </a:moveTo>
                  <a:cubicBezTo>
                    <a:pt x="145" y="0"/>
                    <a:pt x="1" y="145"/>
                    <a:pt x="1" y="330"/>
                  </a:cubicBezTo>
                  <a:cubicBezTo>
                    <a:pt x="1" y="516"/>
                    <a:pt x="145" y="660"/>
                    <a:pt x="331" y="660"/>
                  </a:cubicBezTo>
                  <a:cubicBezTo>
                    <a:pt x="516" y="660"/>
                    <a:pt x="661" y="516"/>
                    <a:pt x="661" y="330"/>
                  </a:cubicBezTo>
                  <a:cubicBezTo>
                    <a:pt x="661" y="145"/>
                    <a:pt x="516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-2322488" y="472549"/>
              <a:ext cx="32892" cy="32892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42"/>
                  </a:moveTo>
                  <a:cubicBezTo>
                    <a:pt x="207" y="42"/>
                    <a:pt x="248" y="93"/>
                    <a:pt x="248" y="145"/>
                  </a:cubicBezTo>
                  <a:cubicBezTo>
                    <a:pt x="248" y="207"/>
                    <a:pt x="207" y="248"/>
                    <a:pt x="145" y="248"/>
                  </a:cubicBezTo>
                  <a:cubicBezTo>
                    <a:pt x="83" y="248"/>
                    <a:pt x="42" y="207"/>
                    <a:pt x="42" y="145"/>
                  </a:cubicBezTo>
                  <a:cubicBezTo>
                    <a:pt x="42" y="93"/>
                    <a:pt x="83" y="42"/>
                    <a:pt x="145" y="42"/>
                  </a:cubicBezTo>
                  <a:close/>
                  <a:moveTo>
                    <a:pt x="145" y="0"/>
                  </a:moveTo>
                  <a:cubicBezTo>
                    <a:pt x="62" y="0"/>
                    <a:pt x="1" y="72"/>
                    <a:pt x="1" y="145"/>
                  </a:cubicBezTo>
                  <a:cubicBezTo>
                    <a:pt x="1" y="227"/>
                    <a:pt x="62" y="289"/>
                    <a:pt x="145" y="289"/>
                  </a:cubicBezTo>
                  <a:cubicBezTo>
                    <a:pt x="228" y="289"/>
                    <a:pt x="289" y="227"/>
                    <a:pt x="289" y="145"/>
                  </a:cubicBezTo>
                  <a:cubicBezTo>
                    <a:pt x="289" y="72"/>
                    <a:pt x="228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-2531969" y="404613"/>
              <a:ext cx="32892" cy="31758"/>
            </a:xfrm>
            <a:custGeom>
              <a:avLst/>
              <a:gdLst/>
              <a:ahLst/>
              <a:cxnLst/>
              <a:rect l="l" t="t" r="r" b="b"/>
              <a:pathLst>
                <a:path w="290" h="280" extrusionOk="0">
                  <a:moveTo>
                    <a:pt x="145" y="42"/>
                  </a:moveTo>
                  <a:cubicBezTo>
                    <a:pt x="197" y="42"/>
                    <a:pt x="248" y="84"/>
                    <a:pt x="248" y="145"/>
                  </a:cubicBezTo>
                  <a:cubicBezTo>
                    <a:pt x="248" y="197"/>
                    <a:pt x="197" y="249"/>
                    <a:pt x="145" y="249"/>
                  </a:cubicBezTo>
                  <a:cubicBezTo>
                    <a:pt x="83" y="249"/>
                    <a:pt x="42" y="197"/>
                    <a:pt x="42" y="145"/>
                  </a:cubicBezTo>
                  <a:cubicBezTo>
                    <a:pt x="42" y="84"/>
                    <a:pt x="83" y="42"/>
                    <a:pt x="145" y="42"/>
                  </a:cubicBezTo>
                  <a:close/>
                  <a:moveTo>
                    <a:pt x="145" y="1"/>
                  </a:moveTo>
                  <a:cubicBezTo>
                    <a:pt x="63" y="1"/>
                    <a:pt x="1" y="63"/>
                    <a:pt x="1" y="145"/>
                  </a:cubicBezTo>
                  <a:cubicBezTo>
                    <a:pt x="1" y="217"/>
                    <a:pt x="63" y="279"/>
                    <a:pt x="145" y="279"/>
                  </a:cubicBezTo>
                  <a:cubicBezTo>
                    <a:pt x="228" y="279"/>
                    <a:pt x="290" y="217"/>
                    <a:pt x="290" y="145"/>
                  </a:cubicBezTo>
                  <a:cubicBezTo>
                    <a:pt x="290" y="63"/>
                    <a:pt x="228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-2187975" y="337924"/>
              <a:ext cx="32892" cy="32892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42"/>
                  </a:moveTo>
                  <a:cubicBezTo>
                    <a:pt x="207" y="42"/>
                    <a:pt x="248" y="83"/>
                    <a:pt x="248" y="145"/>
                  </a:cubicBezTo>
                  <a:cubicBezTo>
                    <a:pt x="248" y="197"/>
                    <a:pt x="207" y="248"/>
                    <a:pt x="145" y="248"/>
                  </a:cubicBezTo>
                  <a:cubicBezTo>
                    <a:pt x="94" y="248"/>
                    <a:pt x="42" y="197"/>
                    <a:pt x="42" y="145"/>
                  </a:cubicBezTo>
                  <a:cubicBezTo>
                    <a:pt x="42" y="83"/>
                    <a:pt x="94" y="42"/>
                    <a:pt x="145" y="42"/>
                  </a:cubicBezTo>
                  <a:close/>
                  <a:moveTo>
                    <a:pt x="145" y="1"/>
                  </a:moveTo>
                  <a:cubicBezTo>
                    <a:pt x="73" y="1"/>
                    <a:pt x="0" y="63"/>
                    <a:pt x="0" y="145"/>
                  </a:cubicBezTo>
                  <a:cubicBezTo>
                    <a:pt x="0" y="218"/>
                    <a:pt x="73" y="289"/>
                    <a:pt x="145" y="289"/>
                  </a:cubicBezTo>
                  <a:cubicBezTo>
                    <a:pt x="227" y="289"/>
                    <a:pt x="289" y="218"/>
                    <a:pt x="289" y="145"/>
                  </a:cubicBezTo>
                  <a:cubicBezTo>
                    <a:pt x="289" y="63"/>
                    <a:pt x="22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43"/>
          <p:cNvGrpSpPr/>
          <p:nvPr/>
        </p:nvGrpSpPr>
        <p:grpSpPr>
          <a:xfrm rot="-1077081">
            <a:off x="7763679" y="-45976"/>
            <a:ext cx="1236202" cy="1538880"/>
            <a:chOff x="2190574" y="-563600"/>
            <a:chExt cx="1843294" cy="2294616"/>
          </a:xfrm>
        </p:grpSpPr>
        <p:sp>
          <p:nvSpPr>
            <p:cNvPr id="1841" name="Google Shape;1841;p43"/>
            <p:cNvSpPr/>
            <p:nvPr/>
          </p:nvSpPr>
          <p:spPr>
            <a:xfrm>
              <a:off x="2190574" y="-563600"/>
              <a:ext cx="1843294" cy="2294616"/>
            </a:xfrm>
            <a:custGeom>
              <a:avLst/>
              <a:gdLst/>
              <a:ahLst/>
              <a:cxnLst/>
              <a:rect l="l" t="t" r="r" b="b"/>
              <a:pathLst>
                <a:path w="37342" h="46485" extrusionOk="0">
                  <a:moveTo>
                    <a:pt x="16937" y="0"/>
                  </a:moveTo>
                  <a:cubicBezTo>
                    <a:pt x="13495" y="0"/>
                    <a:pt x="9717" y="554"/>
                    <a:pt x="10006" y="1519"/>
                  </a:cubicBezTo>
                  <a:cubicBezTo>
                    <a:pt x="10264" y="2286"/>
                    <a:pt x="11335" y="2483"/>
                    <a:pt x="12441" y="2483"/>
                  </a:cubicBezTo>
                  <a:cubicBezTo>
                    <a:pt x="13416" y="2483"/>
                    <a:pt x="14418" y="2330"/>
                    <a:pt x="14916" y="2282"/>
                  </a:cubicBezTo>
                  <a:lnTo>
                    <a:pt x="14916" y="2282"/>
                  </a:lnTo>
                  <a:cubicBezTo>
                    <a:pt x="14658" y="5697"/>
                    <a:pt x="14545" y="13154"/>
                    <a:pt x="14534" y="15568"/>
                  </a:cubicBezTo>
                  <a:cubicBezTo>
                    <a:pt x="14502" y="15562"/>
                    <a:pt x="14464" y="15559"/>
                    <a:pt x="14422" y="15559"/>
                  </a:cubicBezTo>
                  <a:cubicBezTo>
                    <a:pt x="13713" y="15559"/>
                    <a:pt x="11707" y="16337"/>
                    <a:pt x="11162" y="16434"/>
                  </a:cubicBezTo>
                  <a:cubicBezTo>
                    <a:pt x="6447" y="17972"/>
                    <a:pt x="2497" y="22015"/>
                    <a:pt x="1156" y="26729"/>
                  </a:cubicBezTo>
                  <a:cubicBezTo>
                    <a:pt x="1" y="31155"/>
                    <a:pt x="743" y="35776"/>
                    <a:pt x="3270" y="40201"/>
                  </a:cubicBezTo>
                  <a:cubicBezTo>
                    <a:pt x="4412" y="42193"/>
                    <a:pt x="10430" y="46484"/>
                    <a:pt x="17331" y="46484"/>
                  </a:cubicBezTo>
                  <a:cubicBezTo>
                    <a:pt x="20899" y="46484"/>
                    <a:pt x="24704" y="45337"/>
                    <a:pt x="28192" y="42130"/>
                  </a:cubicBezTo>
                  <a:cubicBezTo>
                    <a:pt x="31544" y="39045"/>
                    <a:pt x="37341" y="18291"/>
                    <a:pt x="18568" y="15176"/>
                  </a:cubicBezTo>
                  <a:cubicBezTo>
                    <a:pt x="17897" y="11236"/>
                    <a:pt x="18382" y="6419"/>
                    <a:pt x="18568" y="2478"/>
                  </a:cubicBezTo>
                  <a:cubicBezTo>
                    <a:pt x="18671" y="2478"/>
                    <a:pt x="21085" y="2385"/>
                    <a:pt x="21848" y="1808"/>
                  </a:cubicBezTo>
                  <a:cubicBezTo>
                    <a:pt x="23483" y="554"/>
                    <a:pt x="20378" y="0"/>
                    <a:pt x="16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2351990" y="489306"/>
              <a:ext cx="1304059" cy="1061689"/>
            </a:xfrm>
            <a:custGeom>
              <a:avLst/>
              <a:gdLst/>
              <a:ahLst/>
              <a:cxnLst/>
              <a:rect l="l" t="t" r="r" b="b"/>
              <a:pathLst>
                <a:path w="26418" h="21508" extrusionOk="0">
                  <a:moveTo>
                    <a:pt x="14653" y="0"/>
                  </a:moveTo>
                  <a:cubicBezTo>
                    <a:pt x="12926" y="0"/>
                    <a:pt x="12072" y="1923"/>
                    <a:pt x="9934" y="1923"/>
                  </a:cubicBezTo>
                  <a:cubicBezTo>
                    <a:pt x="9908" y="1925"/>
                    <a:pt x="9882" y="1926"/>
                    <a:pt x="9855" y="1926"/>
                  </a:cubicBezTo>
                  <a:cubicBezTo>
                    <a:pt x="8686" y="1926"/>
                    <a:pt x="6051" y="523"/>
                    <a:pt x="4093" y="523"/>
                  </a:cubicBezTo>
                  <a:cubicBezTo>
                    <a:pt x="3084" y="523"/>
                    <a:pt x="2254" y="896"/>
                    <a:pt x="1898" y="2026"/>
                  </a:cubicBezTo>
                  <a:cubicBezTo>
                    <a:pt x="1898" y="2139"/>
                    <a:pt x="1269" y="3409"/>
                    <a:pt x="1269" y="3512"/>
                  </a:cubicBezTo>
                  <a:cubicBezTo>
                    <a:pt x="0" y="7101"/>
                    <a:pt x="206" y="12176"/>
                    <a:pt x="2001" y="15560"/>
                  </a:cubicBezTo>
                  <a:cubicBezTo>
                    <a:pt x="4150" y="19743"/>
                    <a:pt x="8980" y="21508"/>
                    <a:pt x="13447" y="21508"/>
                  </a:cubicBezTo>
                  <a:cubicBezTo>
                    <a:pt x="13827" y="21508"/>
                    <a:pt x="14203" y="21495"/>
                    <a:pt x="14576" y="21470"/>
                  </a:cubicBezTo>
                  <a:cubicBezTo>
                    <a:pt x="19867" y="21161"/>
                    <a:pt x="22931" y="19480"/>
                    <a:pt x="25148" y="14941"/>
                  </a:cubicBezTo>
                  <a:cubicBezTo>
                    <a:pt x="26211" y="12826"/>
                    <a:pt x="26418" y="9433"/>
                    <a:pt x="25778" y="7101"/>
                  </a:cubicBezTo>
                  <a:cubicBezTo>
                    <a:pt x="25252" y="5307"/>
                    <a:pt x="24086" y="1717"/>
                    <a:pt x="22508" y="448"/>
                  </a:cubicBezTo>
                  <a:cubicBezTo>
                    <a:pt x="21453" y="1351"/>
                    <a:pt x="20517" y="1729"/>
                    <a:pt x="19586" y="1729"/>
                  </a:cubicBezTo>
                  <a:cubicBezTo>
                    <a:pt x="18561" y="1729"/>
                    <a:pt x="17543" y="1270"/>
                    <a:pt x="16381" y="551"/>
                  </a:cubicBezTo>
                  <a:cubicBezTo>
                    <a:pt x="15702" y="155"/>
                    <a:pt x="15142" y="0"/>
                    <a:pt x="14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2408510" y="489306"/>
              <a:ext cx="1159426" cy="344254"/>
            </a:xfrm>
            <a:custGeom>
              <a:avLst/>
              <a:gdLst/>
              <a:ahLst/>
              <a:cxnLst/>
              <a:rect l="l" t="t" r="r" b="b"/>
              <a:pathLst>
                <a:path w="23488" h="6974" extrusionOk="0">
                  <a:moveTo>
                    <a:pt x="13508" y="0"/>
                  </a:moveTo>
                  <a:cubicBezTo>
                    <a:pt x="11781" y="0"/>
                    <a:pt x="10927" y="1923"/>
                    <a:pt x="8789" y="1923"/>
                  </a:cubicBezTo>
                  <a:cubicBezTo>
                    <a:pt x="8763" y="1925"/>
                    <a:pt x="8737" y="1926"/>
                    <a:pt x="8710" y="1926"/>
                  </a:cubicBezTo>
                  <a:cubicBezTo>
                    <a:pt x="7541" y="1926"/>
                    <a:pt x="4906" y="523"/>
                    <a:pt x="2948" y="523"/>
                  </a:cubicBezTo>
                  <a:cubicBezTo>
                    <a:pt x="1939" y="523"/>
                    <a:pt x="1109" y="896"/>
                    <a:pt x="753" y="2026"/>
                  </a:cubicBezTo>
                  <a:cubicBezTo>
                    <a:pt x="753" y="2139"/>
                    <a:pt x="124" y="3409"/>
                    <a:pt x="124" y="3512"/>
                  </a:cubicBezTo>
                  <a:cubicBezTo>
                    <a:pt x="83" y="3625"/>
                    <a:pt x="42" y="3749"/>
                    <a:pt x="0" y="3872"/>
                  </a:cubicBezTo>
                  <a:cubicBezTo>
                    <a:pt x="475" y="4853"/>
                    <a:pt x="1341" y="5667"/>
                    <a:pt x="2373" y="6039"/>
                  </a:cubicBezTo>
                  <a:cubicBezTo>
                    <a:pt x="2716" y="6163"/>
                    <a:pt x="3132" y="6313"/>
                    <a:pt x="3528" y="6313"/>
                  </a:cubicBezTo>
                  <a:cubicBezTo>
                    <a:pt x="3692" y="6313"/>
                    <a:pt x="3852" y="6288"/>
                    <a:pt x="4003" y="6224"/>
                  </a:cubicBezTo>
                  <a:cubicBezTo>
                    <a:pt x="4467" y="6029"/>
                    <a:pt x="4879" y="5616"/>
                    <a:pt x="5302" y="5337"/>
                  </a:cubicBezTo>
                  <a:cubicBezTo>
                    <a:pt x="6356" y="4625"/>
                    <a:pt x="7626" y="3902"/>
                    <a:pt x="8948" y="3902"/>
                  </a:cubicBezTo>
                  <a:cubicBezTo>
                    <a:pt x="8985" y="3902"/>
                    <a:pt x="9021" y="3903"/>
                    <a:pt x="9057" y="3904"/>
                  </a:cubicBezTo>
                  <a:cubicBezTo>
                    <a:pt x="10470" y="3955"/>
                    <a:pt x="11667" y="4564"/>
                    <a:pt x="12812" y="5337"/>
                  </a:cubicBezTo>
                  <a:cubicBezTo>
                    <a:pt x="13895" y="6066"/>
                    <a:pt x="15231" y="6973"/>
                    <a:pt x="16598" y="6973"/>
                  </a:cubicBezTo>
                  <a:cubicBezTo>
                    <a:pt x="16663" y="6973"/>
                    <a:pt x="16728" y="6971"/>
                    <a:pt x="16794" y="6967"/>
                  </a:cubicBezTo>
                  <a:cubicBezTo>
                    <a:pt x="18268" y="6864"/>
                    <a:pt x="19022" y="5543"/>
                    <a:pt x="20156" y="4791"/>
                  </a:cubicBezTo>
                  <a:cubicBezTo>
                    <a:pt x="21229" y="4089"/>
                    <a:pt x="22343" y="3810"/>
                    <a:pt x="23488" y="3801"/>
                  </a:cubicBezTo>
                  <a:cubicBezTo>
                    <a:pt x="22921" y="2439"/>
                    <a:pt x="22199" y="1119"/>
                    <a:pt x="21363" y="448"/>
                  </a:cubicBezTo>
                  <a:cubicBezTo>
                    <a:pt x="20308" y="1351"/>
                    <a:pt x="19372" y="1729"/>
                    <a:pt x="18441" y="1729"/>
                  </a:cubicBezTo>
                  <a:cubicBezTo>
                    <a:pt x="17416" y="1729"/>
                    <a:pt x="16398" y="1270"/>
                    <a:pt x="15236" y="551"/>
                  </a:cubicBezTo>
                  <a:cubicBezTo>
                    <a:pt x="14557" y="155"/>
                    <a:pt x="13997" y="0"/>
                    <a:pt x="13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2414088" y="1118829"/>
              <a:ext cx="1212935" cy="432169"/>
            </a:xfrm>
            <a:custGeom>
              <a:avLst/>
              <a:gdLst/>
              <a:ahLst/>
              <a:cxnLst/>
              <a:rect l="l" t="t" r="r" b="b"/>
              <a:pathLst>
                <a:path w="24572" h="8755" extrusionOk="0">
                  <a:moveTo>
                    <a:pt x="10308" y="1"/>
                  </a:moveTo>
                  <a:cubicBezTo>
                    <a:pt x="10301" y="1"/>
                    <a:pt x="10293" y="1"/>
                    <a:pt x="10285" y="1"/>
                  </a:cubicBezTo>
                  <a:cubicBezTo>
                    <a:pt x="8717" y="11"/>
                    <a:pt x="7294" y="1208"/>
                    <a:pt x="5767" y="1528"/>
                  </a:cubicBezTo>
                  <a:cubicBezTo>
                    <a:pt x="5023" y="1691"/>
                    <a:pt x="4230" y="1787"/>
                    <a:pt x="3436" y="1787"/>
                  </a:cubicBezTo>
                  <a:cubicBezTo>
                    <a:pt x="2480" y="1787"/>
                    <a:pt x="1524" y="1648"/>
                    <a:pt x="651" y="1321"/>
                  </a:cubicBezTo>
                  <a:cubicBezTo>
                    <a:pt x="434" y="1239"/>
                    <a:pt x="218" y="1146"/>
                    <a:pt x="1" y="1043"/>
                  </a:cubicBezTo>
                  <a:lnTo>
                    <a:pt x="1" y="1043"/>
                  </a:lnTo>
                  <a:cubicBezTo>
                    <a:pt x="207" y="1661"/>
                    <a:pt x="454" y="2260"/>
                    <a:pt x="743" y="2807"/>
                  </a:cubicBezTo>
                  <a:cubicBezTo>
                    <a:pt x="2892" y="6990"/>
                    <a:pt x="7722" y="8755"/>
                    <a:pt x="12189" y="8755"/>
                  </a:cubicBezTo>
                  <a:cubicBezTo>
                    <a:pt x="12569" y="8755"/>
                    <a:pt x="12945" y="8742"/>
                    <a:pt x="13318" y="8717"/>
                  </a:cubicBezTo>
                  <a:cubicBezTo>
                    <a:pt x="18609" y="8408"/>
                    <a:pt x="21673" y="6727"/>
                    <a:pt x="23890" y="2188"/>
                  </a:cubicBezTo>
                  <a:cubicBezTo>
                    <a:pt x="24179" y="1600"/>
                    <a:pt x="24406" y="909"/>
                    <a:pt x="24571" y="176"/>
                  </a:cubicBezTo>
                  <a:lnTo>
                    <a:pt x="24571" y="176"/>
                  </a:lnTo>
                  <a:cubicBezTo>
                    <a:pt x="24396" y="238"/>
                    <a:pt x="24221" y="320"/>
                    <a:pt x="24046" y="403"/>
                  </a:cubicBezTo>
                  <a:cubicBezTo>
                    <a:pt x="22560" y="1156"/>
                    <a:pt x="21188" y="2342"/>
                    <a:pt x="19569" y="2807"/>
                  </a:cubicBezTo>
                  <a:cubicBezTo>
                    <a:pt x="19025" y="2966"/>
                    <a:pt x="18484" y="3041"/>
                    <a:pt x="17950" y="3041"/>
                  </a:cubicBezTo>
                  <a:cubicBezTo>
                    <a:pt x="16894" y="3041"/>
                    <a:pt x="15862" y="2750"/>
                    <a:pt x="14875" y="2250"/>
                  </a:cubicBezTo>
                  <a:cubicBezTo>
                    <a:pt x="14122" y="1868"/>
                    <a:pt x="13410" y="1425"/>
                    <a:pt x="12678" y="1001"/>
                  </a:cubicBezTo>
                  <a:cubicBezTo>
                    <a:pt x="11973" y="583"/>
                    <a:pt x="11156" y="1"/>
                    <a:pt x="10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2645254" y="841756"/>
              <a:ext cx="212654" cy="197302"/>
            </a:xfrm>
            <a:custGeom>
              <a:avLst/>
              <a:gdLst/>
              <a:ahLst/>
              <a:cxnLst/>
              <a:rect l="l" t="t" r="r" b="b"/>
              <a:pathLst>
                <a:path w="4308" h="3997" extrusionOk="0">
                  <a:moveTo>
                    <a:pt x="2319" y="0"/>
                  </a:moveTo>
                  <a:cubicBezTo>
                    <a:pt x="1466" y="0"/>
                    <a:pt x="605" y="873"/>
                    <a:pt x="362" y="1684"/>
                  </a:cubicBezTo>
                  <a:cubicBezTo>
                    <a:pt x="1" y="2901"/>
                    <a:pt x="1197" y="3870"/>
                    <a:pt x="2291" y="3984"/>
                  </a:cubicBezTo>
                  <a:cubicBezTo>
                    <a:pt x="2367" y="3993"/>
                    <a:pt x="2442" y="3997"/>
                    <a:pt x="2514" y="3997"/>
                  </a:cubicBezTo>
                  <a:cubicBezTo>
                    <a:pt x="3752" y="3997"/>
                    <a:pt x="4308" y="2784"/>
                    <a:pt x="3879" y="1663"/>
                  </a:cubicBezTo>
                  <a:cubicBezTo>
                    <a:pt x="3766" y="1158"/>
                    <a:pt x="3519" y="683"/>
                    <a:pt x="3209" y="384"/>
                  </a:cubicBezTo>
                  <a:cubicBezTo>
                    <a:pt x="2933" y="113"/>
                    <a:pt x="2626" y="0"/>
                    <a:pt x="2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3058222" y="951341"/>
              <a:ext cx="198092" cy="178248"/>
            </a:xfrm>
            <a:custGeom>
              <a:avLst/>
              <a:gdLst/>
              <a:ahLst/>
              <a:cxnLst/>
              <a:rect l="l" t="t" r="r" b="b"/>
              <a:pathLst>
                <a:path w="4013" h="3611" extrusionOk="0">
                  <a:moveTo>
                    <a:pt x="2239" y="0"/>
                  </a:moveTo>
                  <a:cubicBezTo>
                    <a:pt x="1413" y="0"/>
                    <a:pt x="403" y="568"/>
                    <a:pt x="217" y="1414"/>
                  </a:cubicBezTo>
                  <a:cubicBezTo>
                    <a:pt x="1" y="2373"/>
                    <a:pt x="650" y="3208"/>
                    <a:pt x="1517" y="3518"/>
                  </a:cubicBezTo>
                  <a:cubicBezTo>
                    <a:pt x="1697" y="3581"/>
                    <a:pt x="1875" y="3610"/>
                    <a:pt x="2046" y="3610"/>
                  </a:cubicBezTo>
                  <a:cubicBezTo>
                    <a:pt x="2798" y="3610"/>
                    <a:pt x="3434" y="3048"/>
                    <a:pt x="3652" y="2301"/>
                  </a:cubicBezTo>
                  <a:cubicBezTo>
                    <a:pt x="3683" y="2207"/>
                    <a:pt x="3693" y="2115"/>
                    <a:pt x="3703" y="2033"/>
                  </a:cubicBezTo>
                  <a:cubicBezTo>
                    <a:pt x="4013" y="1155"/>
                    <a:pt x="3456" y="0"/>
                    <a:pt x="2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3394777" y="811250"/>
              <a:ext cx="172670" cy="131798"/>
            </a:xfrm>
            <a:custGeom>
              <a:avLst/>
              <a:gdLst/>
              <a:ahLst/>
              <a:cxnLst/>
              <a:rect l="l" t="t" r="r" b="b"/>
              <a:pathLst>
                <a:path w="3498" h="2670" extrusionOk="0">
                  <a:moveTo>
                    <a:pt x="1892" y="0"/>
                  </a:moveTo>
                  <a:cubicBezTo>
                    <a:pt x="1444" y="0"/>
                    <a:pt x="965" y="203"/>
                    <a:pt x="692" y="507"/>
                  </a:cubicBezTo>
                  <a:cubicBezTo>
                    <a:pt x="1" y="1270"/>
                    <a:pt x="651" y="2477"/>
                    <a:pt x="1568" y="2652"/>
                  </a:cubicBezTo>
                  <a:cubicBezTo>
                    <a:pt x="1642" y="2665"/>
                    <a:pt x="1711" y="2670"/>
                    <a:pt x="1779" y="2670"/>
                  </a:cubicBezTo>
                  <a:cubicBezTo>
                    <a:pt x="1826" y="2670"/>
                    <a:pt x="1873" y="2667"/>
                    <a:pt x="1919" y="2663"/>
                  </a:cubicBezTo>
                  <a:cubicBezTo>
                    <a:pt x="1948" y="2665"/>
                    <a:pt x="1976" y="2667"/>
                    <a:pt x="2005" y="2667"/>
                  </a:cubicBezTo>
                  <a:cubicBezTo>
                    <a:pt x="2584" y="2667"/>
                    <a:pt x="3144" y="2183"/>
                    <a:pt x="3301" y="1641"/>
                  </a:cubicBezTo>
                  <a:cubicBezTo>
                    <a:pt x="3498" y="940"/>
                    <a:pt x="2951" y="332"/>
                    <a:pt x="2352" y="84"/>
                  </a:cubicBezTo>
                  <a:cubicBezTo>
                    <a:pt x="2210" y="27"/>
                    <a:pt x="2053" y="0"/>
                    <a:pt x="18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3340824" y="1041971"/>
              <a:ext cx="109437" cy="103464"/>
            </a:xfrm>
            <a:custGeom>
              <a:avLst/>
              <a:gdLst/>
              <a:ahLst/>
              <a:cxnLst/>
              <a:rect l="l" t="t" r="r" b="b"/>
              <a:pathLst>
                <a:path w="2217" h="2096" extrusionOk="0">
                  <a:moveTo>
                    <a:pt x="1354" y="1"/>
                  </a:moveTo>
                  <a:cubicBezTo>
                    <a:pt x="1230" y="1"/>
                    <a:pt x="1105" y="25"/>
                    <a:pt x="990" y="73"/>
                  </a:cubicBezTo>
                  <a:cubicBezTo>
                    <a:pt x="919" y="103"/>
                    <a:pt x="846" y="135"/>
                    <a:pt x="774" y="176"/>
                  </a:cubicBezTo>
                  <a:cubicBezTo>
                    <a:pt x="762" y="175"/>
                    <a:pt x="750" y="175"/>
                    <a:pt x="738" y="175"/>
                  </a:cubicBezTo>
                  <a:cubicBezTo>
                    <a:pt x="586" y="175"/>
                    <a:pt x="437" y="240"/>
                    <a:pt x="341" y="403"/>
                  </a:cubicBezTo>
                  <a:cubicBezTo>
                    <a:pt x="289" y="485"/>
                    <a:pt x="258" y="568"/>
                    <a:pt x="227" y="660"/>
                  </a:cubicBezTo>
                  <a:cubicBezTo>
                    <a:pt x="165" y="733"/>
                    <a:pt x="114" y="825"/>
                    <a:pt x="83" y="919"/>
                  </a:cubicBezTo>
                  <a:cubicBezTo>
                    <a:pt x="0" y="1135"/>
                    <a:pt x="73" y="1393"/>
                    <a:pt x="227" y="1558"/>
                  </a:cubicBezTo>
                  <a:cubicBezTo>
                    <a:pt x="238" y="1568"/>
                    <a:pt x="238" y="1579"/>
                    <a:pt x="238" y="1589"/>
                  </a:cubicBezTo>
                  <a:cubicBezTo>
                    <a:pt x="382" y="1909"/>
                    <a:pt x="754" y="2084"/>
                    <a:pt x="1084" y="2095"/>
                  </a:cubicBezTo>
                  <a:cubicBezTo>
                    <a:pt x="1097" y="2095"/>
                    <a:pt x="1111" y="2095"/>
                    <a:pt x="1124" y="2095"/>
                  </a:cubicBezTo>
                  <a:cubicBezTo>
                    <a:pt x="1889" y="2095"/>
                    <a:pt x="2217" y="1237"/>
                    <a:pt x="2115" y="589"/>
                  </a:cubicBezTo>
                  <a:cubicBezTo>
                    <a:pt x="2054" y="198"/>
                    <a:pt x="1709" y="1"/>
                    <a:pt x="1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2903914" y="790764"/>
              <a:ext cx="109437" cy="103168"/>
            </a:xfrm>
            <a:custGeom>
              <a:avLst/>
              <a:gdLst/>
              <a:ahLst/>
              <a:cxnLst/>
              <a:rect l="l" t="t" r="r" b="b"/>
              <a:pathLst>
                <a:path w="2217" h="2090" extrusionOk="0">
                  <a:moveTo>
                    <a:pt x="1341" y="0"/>
                  </a:moveTo>
                  <a:cubicBezTo>
                    <a:pt x="1222" y="0"/>
                    <a:pt x="1102" y="22"/>
                    <a:pt x="991" y="66"/>
                  </a:cubicBezTo>
                  <a:cubicBezTo>
                    <a:pt x="919" y="97"/>
                    <a:pt x="847" y="138"/>
                    <a:pt x="775" y="179"/>
                  </a:cubicBezTo>
                  <a:cubicBezTo>
                    <a:pt x="755" y="177"/>
                    <a:pt x="735" y="175"/>
                    <a:pt x="715" y="175"/>
                  </a:cubicBezTo>
                  <a:cubicBezTo>
                    <a:pt x="571" y="175"/>
                    <a:pt x="432" y="243"/>
                    <a:pt x="342" y="406"/>
                  </a:cubicBezTo>
                  <a:cubicBezTo>
                    <a:pt x="290" y="489"/>
                    <a:pt x="248" y="571"/>
                    <a:pt x="218" y="654"/>
                  </a:cubicBezTo>
                  <a:cubicBezTo>
                    <a:pt x="166" y="736"/>
                    <a:pt x="115" y="819"/>
                    <a:pt x="83" y="922"/>
                  </a:cubicBezTo>
                  <a:cubicBezTo>
                    <a:pt x="1" y="1128"/>
                    <a:pt x="63" y="1396"/>
                    <a:pt x="228" y="1561"/>
                  </a:cubicBezTo>
                  <a:cubicBezTo>
                    <a:pt x="228" y="1572"/>
                    <a:pt x="228" y="1582"/>
                    <a:pt x="238" y="1593"/>
                  </a:cubicBezTo>
                  <a:cubicBezTo>
                    <a:pt x="383" y="1912"/>
                    <a:pt x="743" y="2077"/>
                    <a:pt x="1084" y="2088"/>
                  </a:cubicBezTo>
                  <a:cubicBezTo>
                    <a:pt x="1102" y="2089"/>
                    <a:pt x="1120" y="2089"/>
                    <a:pt x="1137" y="2089"/>
                  </a:cubicBezTo>
                  <a:cubicBezTo>
                    <a:pt x="1884" y="2089"/>
                    <a:pt x="2217" y="1237"/>
                    <a:pt x="2116" y="592"/>
                  </a:cubicBezTo>
                  <a:cubicBezTo>
                    <a:pt x="2046" y="198"/>
                    <a:pt x="1698" y="0"/>
                    <a:pt x="1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2471645" y="922118"/>
              <a:ext cx="109437" cy="103612"/>
            </a:xfrm>
            <a:custGeom>
              <a:avLst/>
              <a:gdLst/>
              <a:ahLst/>
              <a:cxnLst/>
              <a:rect l="l" t="t" r="r" b="b"/>
              <a:pathLst>
                <a:path w="2217" h="2099" extrusionOk="0">
                  <a:moveTo>
                    <a:pt x="1341" y="0"/>
                  </a:moveTo>
                  <a:cubicBezTo>
                    <a:pt x="1222" y="0"/>
                    <a:pt x="1102" y="22"/>
                    <a:pt x="991" y="66"/>
                  </a:cubicBezTo>
                  <a:cubicBezTo>
                    <a:pt x="918" y="97"/>
                    <a:pt x="846" y="138"/>
                    <a:pt x="774" y="179"/>
                  </a:cubicBezTo>
                  <a:cubicBezTo>
                    <a:pt x="754" y="177"/>
                    <a:pt x="734" y="176"/>
                    <a:pt x="714" y="176"/>
                  </a:cubicBezTo>
                  <a:cubicBezTo>
                    <a:pt x="570" y="176"/>
                    <a:pt x="431" y="243"/>
                    <a:pt x="341" y="406"/>
                  </a:cubicBezTo>
                  <a:cubicBezTo>
                    <a:pt x="289" y="489"/>
                    <a:pt x="248" y="571"/>
                    <a:pt x="217" y="654"/>
                  </a:cubicBezTo>
                  <a:cubicBezTo>
                    <a:pt x="166" y="736"/>
                    <a:pt x="114" y="819"/>
                    <a:pt x="83" y="922"/>
                  </a:cubicBezTo>
                  <a:cubicBezTo>
                    <a:pt x="1" y="1128"/>
                    <a:pt x="62" y="1397"/>
                    <a:pt x="227" y="1562"/>
                  </a:cubicBezTo>
                  <a:cubicBezTo>
                    <a:pt x="227" y="1572"/>
                    <a:pt x="227" y="1582"/>
                    <a:pt x="237" y="1593"/>
                  </a:cubicBezTo>
                  <a:cubicBezTo>
                    <a:pt x="382" y="1912"/>
                    <a:pt x="743" y="2077"/>
                    <a:pt x="1083" y="2098"/>
                  </a:cubicBezTo>
                  <a:cubicBezTo>
                    <a:pt x="1097" y="2099"/>
                    <a:pt x="1110" y="2099"/>
                    <a:pt x="1124" y="2099"/>
                  </a:cubicBezTo>
                  <a:cubicBezTo>
                    <a:pt x="1879" y="2099"/>
                    <a:pt x="2216" y="1241"/>
                    <a:pt x="2115" y="592"/>
                  </a:cubicBezTo>
                  <a:cubicBezTo>
                    <a:pt x="2045" y="198"/>
                    <a:pt x="1697" y="0"/>
                    <a:pt x="1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1" name="Google Shape;1851;p43"/>
          <p:cNvGrpSpPr/>
          <p:nvPr/>
        </p:nvGrpSpPr>
        <p:grpSpPr>
          <a:xfrm>
            <a:off x="2182035" y="2795653"/>
            <a:ext cx="567579" cy="652499"/>
            <a:chOff x="2189450" y="2335450"/>
            <a:chExt cx="251475" cy="289100"/>
          </a:xfrm>
        </p:grpSpPr>
        <p:sp>
          <p:nvSpPr>
            <p:cNvPr id="1852" name="Google Shape;1852;p43"/>
            <p:cNvSpPr/>
            <p:nvPr/>
          </p:nvSpPr>
          <p:spPr>
            <a:xfrm>
              <a:off x="2231500" y="2545625"/>
              <a:ext cx="101625" cy="78925"/>
            </a:xfrm>
            <a:custGeom>
              <a:avLst/>
              <a:gdLst/>
              <a:ahLst/>
              <a:cxnLst/>
              <a:rect l="l" t="t" r="r" b="b"/>
              <a:pathLst>
                <a:path w="4065" h="3157" extrusionOk="0">
                  <a:moveTo>
                    <a:pt x="2032" y="0"/>
                  </a:moveTo>
                  <a:cubicBezTo>
                    <a:pt x="1" y="0"/>
                    <a:pt x="1" y="3157"/>
                    <a:pt x="2032" y="3157"/>
                  </a:cubicBezTo>
                  <a:cubicBezTo>
                    <a:pt x="4065" y="3157"/>
                    <a:pt x="4065" y="0"/>
                    <a:pt x="2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2189450" y="2335450"/>
              <a:ext cx="101625" cy="78950"/>
            </a:xfrm>
            <a:custGeom>
              <a:avLst/>
              <a:gdLst/>
              <a:ahLst/>
              <a:cxnLst/>
              <a:rect l="l" t="t" r="r" b="b"/>
              <a:pathLst>
                <a:path w="4065" h="3158" extrusionOk="0">
                  <a:moveTo>
                    <a:pt x="2033" y="1"/>
                  </a:moveTo>
                  <a:cubicBezTo>
                    <a:pt x="1" y="1"/>
                    <a:pt x="1" y="3157"/>
                    <a:pt x="2033" y="3157"/>
                  </a:cubicBezTo>
                  <a:cubicBezTo>
                    <a:pt x="4065" y="3157"/>
                    <a:pt x="4065" y="1"/>
                    <a:pt x="2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2344175" y="2388250"/>
              <a:ext cx="96750" cy="89125"/>
            </a:xfrm>
            <a:custGeom>
              <a:avLst/>
              <a:gdLst/>
              <a:ahLst/>
              <a:cxnLst/>
              <a:rect l="l" t="t" r="r" b="b"/>
              <a:pathLst>
                <a:path w="3870" h="3565" extrusionOk="0">
                  <a:moveTo>
                    <a:pt x="2147" y="1"/>
                  </a:moveTo>
                  <a:cubicBezTo>
                    <a:pt x="1742" y="1"/>
                    <a:pt x="1337" y="153"/>
                    <a:pt x="1032" y="457"/>
                  </a:cubicBezTo>
                  <a:cubicBezTo>
                    <a:pt x="888" y="591"/>
                    <a:pt x="754" y="736"/>
                    <a:pt x="610" y="880"/>
                  </a:cubicBezTo>
                  <a:cubicBezTo>
                    <a:pt x="1" y="1478"/>
                    <a:pt x="1" y="2499"/>
                    <a:pt x="610" y="3108"/>
                  </a:cubicBezTo>
                  <a:cubicBezTo>
                    <a:pt x="914" y="3412"/>
                    <a:pt x="1321" y="3564"/>
                    <a:pt x="1728" y="3564"/>
                  </a:cubicBezTo>
                  <a:cubicBezTo>
                    <a:pt x="2134" y="3564"/>
                    <a:pt x="2539" y="3412"/>
                    <a:pt x="2838" y="3108"/>
                  </a:cubicBezTo>
                  <a:cubicBezTo>
                    <a:pt x="2982" y="2964"/>
                    <a:pt x="3127" y="2829"/>
                    <a:pt x="3260" y="2685"/>
                  </a:cubicBezTo>
                  <a:cubicBezTo>
                    <a:pt x="3869" y="2077"/>
                    <a:pt x="3869" y="1066"/>
                    <a:pt x="3260" y="457"/>
                  </a:cubicBezTo>
                  <a:cubicBezTo>
                    <a:pt x="2956" y="153"/>
                    <a:pt x="255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5" name="Google Shape;1855;p43"/>
          <p:cNvSpPr/>
          <p:nvPr/>
        </p:nvSpPr>
        <p:spPr>
          <a:xfrm>
            <a:off x="2340042" y="409520"/>
            <a:ext cx="1231155" cy="1179107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26DE69-5B37-42E5-9836-B2E5D5B8A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6" y="3250967"/>
            <a:ext cx="859611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74D0C1-EF02-4722-A10F-1E5C79EF1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653" y="544646"/>
            <a:ext cx="853514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FADB24-A3C0-4C09-88B6-40B7F5A44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29" y="4219920"/>
            <a:ext cx="1097375" cy="615749"/>
          </a:xfrm>
          <a:prstGeom prst="rect">
            <a:avLst/>
          </a:prstGeom>
        </p:spPr>
      </p:pic>
      <p:sp>
        <p:nvSpPr>
          <p:cNvPr id="44" name="Google Shape;1819;p43">
            <a:extLst>
              <a:ext uri="{FF2B5EF4-FFF2-40B4-BE49-F238E27FC236}">
                <a16:creationId xmlns:a16="http://schemas.microsoft.com/office/drawing/2014/main" id="{7AA9E9FD-2390-4A8C-8852-3A3E0582D0B3}"/>
              </a:ext>
            </a:extLst>
          </p:cNvPr>
          <p:cNvSpPr txBox="1">
            <a:spLocks/>
          </p:cNvSpPr>
          <p:nvPr/>
        </p:nvSpPr>
        <p:spPr>
          <a:xfrm>
            <a:off x="2480645" y="-11411"/>
            <a:ext cx="478529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Fredoka One" panose="020B0604020202020204" charset="0"/>
              </a:rPr>
              <a:t>6. Medan Magnet </a:t>
            </a:r>
            <a:r>
              <a:rPr lang="en-US" sz="2000" dirty="0" err="1">
                <a:solidFill>
                  <a:schemeClr val="tx1"/>
                </a:solidFill>
                <a:latin typeface="Fredoka One" panose="020B060402020202020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Fredoka One" panose="020B060402020202020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Fredoka One" panose="020B0604020202020204" charset="0"/>
              </a:rPr>
              <a:t>Toroida</a:t>
            </a:r>
            <a:r>
              <a:rPr lang="en-US" sz="2000" dirty="0">
                <a:solidFill>
                  <a:schemeClr val="tx1"/>
                </a:solidFill>
                <a:latin typeface="Fredoka One" panose="020B0604020202020204" charset="0"/>
              </a:rPr>
              <a:t> (</a:t>
            </a:r>
            <a:r>
              <a:rPr lang="en-US" sz="2000" i="1" dirty="0">
                <a:solidFill>
                  <a:schemeClr val="tx1"/>
                </a:solidFill>
                <a:latin typeface="Fredoka One" panose="020B0604020202020204" charset="0"/>
              </a:rPr>
              <a:t>Magnetic Field of a Toroidal</a:t>
            </a:r>
            <a:r>
              <a:rPr lang="en-US" sz="2000" dirty="0">
                <a:solidFill>
                  <a:schemeClr val="tx1"/>
                </a:solidFill>
                <a:latin typeface="Fredoka One" panose="020B060402020202020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7BDED-9F82-451B-AA11-42C91A84A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024" y="951419"/>
            <a:ext cx="5034867" cy="281538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4FB2213-33BD-4EA5-B73D-A6DD157BD339}"/>
              </a:ext>
            </a:extLst>
          </p:cNvPr>
          <p:cNvSpPr txBox="1"/>
          <p:nvPr/>
        </p:nvSpPr>
        <p:spPr>
          <a:xfrm>
            <a:off x="2955619" y="3856283"/>
            <a:ext cx="76534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Tanpa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penurunan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magnet di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toroida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AD16F16-FC06-422E-9FF4-9260F75826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1" t="43692" r="34618" b="22698"/>
          <a:stretch/>
        </p:blipFill>
        <p:spPr bwMode="auto">
          <a:xfrm>
            <a:off x="4175944" y="4192081"/>
            <a:ext cx="1343025" cy="823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5694042-B560-4FAE-8705-448F18A6102D}"/>
              </a:ext>
            </a:extLst>
          </p:cNvPr>
          <p:cNvSpPr txBox="1"/>
          <p:nvPr/>
        </p:nvSpPr>
        <p:spPr>
          <a:xfrm>
            <a:off x="5518969" y="4431843"/>
            <a:ext cx="76534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(9)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6345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Google Shape;3657;p68"/>
          <p:cNvSpPr txBox="1">
            <a:spLocks noGrp="1"/>
          </p:cNvSpPr>
          <p:nvPr>
            <p:ph type="title"/>
          </p:nvPr>
        </p:nvSpPr>
        <p:spPr>
          <a:xfrm>
            <a:off x="720000" y="12742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Contoh Soal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DA81A-A99D-4470-939E-E782F616A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2" y="56936"/>
            <a:ext cx="646232" cy="634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6FF027-12FF-40CD-80BF-37768494D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678" y="47792"/>
            <a:ext cx="652329" cy="65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2C3EE-66A3-4DC0-98FC-1D5A50BD3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039" y="4562786"/>
            <a:ext cx="871804" cy="493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7B95C8-5AF3-455D-B3F3-B2802992C690}"/>
              </a:ext>
            </a:extLst>
          </p:cNvPr>
          <p:cNvSpPr txBox="1"/>
          <p:nvPr/>
        </p:nvSpPr>
        <p:spPr>
          <a:xfrm>
            <a:off x="589844" y="940864"/>
            <a:ext cx="5017910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>
              <a:lnSpc>
                <a:spcPct val="150000"/>
              </a:lnSpc>
              <a:buAutoNum type="arabicPeriod"/>
            </a:pPr>
            <a:r>
              <a:rPr lang="en-US" b="1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Medan </a:t>
            </a:r>
            <a:r>
              <a:rPr lang="en-US" b="1" dirty="0" err="1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Magnetik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Muatan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Bergerak</a:t>
            </a:r>
            <a:endParaRPr lang="en-US" b="1" dirty="0">
              <a:solidFill>
                <a:schemeClr val="bg1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tabLst>
                <a:tab pos="180975" algn="l"/>
              </a:tabLst>
            </a:pPr>
            <a:r>
              <a:rPr lang="en-US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Magnetic Field Caused by a Moving Charge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>
              <a:solidFill>
                <a:schemeClr val="bg1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C6006-04F4-49E5-8EF7-0106FCB0F3D0}"/>
              </a:ext>
            </a:extLst>
          </p:cNvPr>
          <p:cNvSpPr txBox="1"/>
          <p:nvPr/>
        </p:nvSpPr>
        <p:spPr>
          <a:xfrm>
            <a:off x="1233312" y="1850571"/>
            <a:ext cx="2379134" cy="1721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Muatan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listrik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5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nCcc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bergerak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kecepatan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 x 10</a:t>
            </a:r>
            <a:r>
              <a:rPr lang="en-US" sz="12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m/s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sepanjang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positif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hiitunglah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besarnya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magnet di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titik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(4,3)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jika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muatan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sedang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berada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titik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pusat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(0,0).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C447EA-30B8-47BC-B95A-B66221537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933" y="1425602"/>
            <a:ext cx="2895851" cy="2292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B120B1-2E2E-4BD8-9D61-2614B3312671}"/>
              </a:ext>
            </a:extLst>
          </p:cNvPr>
          <p:cNvSpPr txBox="1"/>
          <p:nvPr/>
        </p:nvSpPr>
        <p:spPr>
          <a:xfrm>
            <a:off x="4761422" y="3830261"/>
            <a:ext cx="3852000" cy="613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Arah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menembus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bidang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kertas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Anda juga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mengerjakan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operasi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vektor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5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Google Shape;3657;p68"/>
          <p:cNvSpPr txBox="1">
            <a:spLocks noGrp="1"/>
          </p:cNvSpPr>
          <p:nvPr>
            <p:ph type="ctrTitle"/>
          </p:nvPr>
        </p:nvSpPr>
        <p:spPr>
          <a:xfrm flipH="1">
            <a:off x="2055952" y="-5706"/>
            <a:ext cx="4528800" cy="705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Contoh Soal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DA81A-A99D-4470-939E-E782F616A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2" y="56936"/>
            <a:ext cx="646232" cy="634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6FF027-12FF-40CD-80BF-37768494D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678" y="47792"/>
            <a:ext cx="652329" cy="65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2C3EE-66A3-4DC0-98FC-1D5A50BD3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039" y="4562786"/>
            <a:ext cx="871804" cy="4938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8F99FB-9CA4-4552-B5B3-7F9C830AD83B}"/>
              </a:ext>
            </a:extLst>
          </p:cNvPr>
          <p:cNvSpPr txBox="1"/>
          <p:nvPr/>
        </p:nvSpPr>
        <p:spPr>
          <a:xfrm>
            <a:off x="4457700" y="1094350"/>
            <a:ext cx="62190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Medan Magnet di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Sekitar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Berarus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Listrik </a:t>
            </a:r>
          </a:p>
          <a:p>
            <a:pPr lvl="0"/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Magnetic Field of Currents - 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Biot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-Savart Law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E3594-915E-4A5C-BC0B-C75675465710}"/>
              </a:ext>
            </a:extLst>
          </p:cNvPr>
          <p:cNvSpPr txBox="1"/>
          <p:nvPr/>
        </p:nvSpPr>
        <p:spPr>
          <a:xfrm>
            <a:off x="1343303" y="1679125"/>
            <a:ext cx="1915712" cy="23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63">
              <a:lnSpc>
                <a:spcPct val="150000"/>
              </a:lnSpc>
            </a:pP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sepanjang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40 cm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dialiri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arus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listrik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93663">
              <a:lnSpc>
                <a:spcPct val="150000"/>
              </a:lnSpc>
            </a:pP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Ampere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hitunglah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magnet yang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dihasilkan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sejauh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 cm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disebelah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kanan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C3E223-CBDE-4FDC-8EE1-371F1C656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944750"/>
            <a:ext cx="852301" cy="14130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B5CC2F-11F2-4DD1-B667-690DE81BB918}"/>
              </a:ext>
            </a:extLst>
          </p:cNvPr>
          <p:cNvSpPr txBox="1"/>
          <p:nvPr/>
        </p:nvSpPr>
        <p:spPr>
          <a:xfrm>
            <a:off x="3807069" y="1567916"/>
            <a:ext cx="6629400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>
              <a:lnSpc>
                <a:spcPct val="150000"/>
              </a:lnSpc>
            </a:pPr>
            <a:r>
              <a:rPr lang="en-US" b="1" dirty="0" err="1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Penyelesaian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b="1" dirty="0">
              <a:solidFill>
                <a:schemeClr val="bg1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97F909-AC09-46AF-B7E6-41A83E182329}"/>
              </a:ext>
            </a:extLst>
          </p:cNvPr>
          <p:cNvSpPr txBox="1"/>
          <p:nvPr/>
        </p:nvSpPr>
        <p:spPr>
          <a:xfrm>
            <a:off x="5544364" y="2197371"/>
            <a:ext cx="276957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gambar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samping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sinus θ 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dibentuk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20/25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4/5,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persamaan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(3)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EBB337-22ED-447B-BFF0-F49FA682A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7083" y="3153889"/>
            <a:ext cx="210330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5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Google Shape;3657;p68"/>
          <p:cNvSpPr txBox="1">
            <a:spLocks noGrp="1"/>
          </p:cNvSpPr>
          <p:nvPr>
            <p:ph type="title"/>
          </p:nvPr>
        </p:nvSpPr>
        <p:spPr>
          <a:xfrm>
            <a:off x="570297" y="83841"/>
            <a:ext cx="4055100" cy="6340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Contoh Soal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DA81A-A99D-4470-939E-E782F616A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02" y="66082"/>
            <a:ext cx="646232" cy="634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6FF027-12FF-40CD-80BF-37768494D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969" y="35689"/>
            <a:ext cx="652329" cy="65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2C3EE-66A3-4DC0-98FC-1D5A50BD3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494" y="4363494"/>
            <a:ext cx="871804" cy="4938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6657AC-2C0D-4C22-AF2C-887E06B3E532}"/>
              </a:ext>
            </a:extLst>
          </p:cNvPr>
          <p:cNvSpPr txBox="1"/>
          <p:nvPr/>
        </p:nvSpPr>
        <p:spPr>
          <a:xfrm>
            <a:off x="963825" y="688018"/>
            <a:ext cx="7649308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Medan Magnet di Pusat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Lingkaran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Ring Current Magnetic Field at Center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46BB43-04FB-4D28-ADB3-71C245850BB4}"/>
              </a:ext>
            </a:extLst>
          </p:cNvPr>
          <p:cNvSpPr txBox="1"/>
          <p:nvPr/>
        </p:nvSpPr>
        <p:spPr>
          <a:xfrm>
            <a:off x="1758461" y="1299697"/>
            <a:ext cx="5169877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kawat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melingkar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berjari-jari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Ampere,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hitunglah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magnet pada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80DDA5-1391-4F00-88A7-ED14416870FF}"/>
              </a:ext>
            </a:extLst>
          </p:cNvPr>
          <p:cNvSpPr txBox="1"/>
          <p:nvPr/>
        </p:nvSpPr>
        <p:spPr>
          <a:xfrm>
            <a:off x="700454" y="2273206"/>
            <a:ext cx="322677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menggunakan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persamaan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(5):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86473F-5BE9-4A29-8D51-0CD2D21DD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485" y="2987418"/>
            <a:ext cx="2542252" cy="5182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62E7861-546C-474B-A6F2-3A1C4E51EF38}"/>
              </a:ext>
            </a:extLst>
          </p:cNvPr>
          <p:cNvSpPr txBox="1"/>
          <p:nvPr/>
        </p:nvSpPr>
        <p:spPr>
          <a:xfrm>
            <a:off x="3455377" y="3789143"/>
            <a:ext cx="205446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l-GR" dirty="0"/>
              <a:t>π </a:t>
            </a:r>
            <a:r>
              <a:rPr lang="en-US" dirty="0" err="1"/>
              <a:t>adalah</a:t>
            </a:r>
            <a:r>
              <a:rPr lang="en-US" dirty="0"/>
              <a:t> 3,14.</a:t>
            </a:r>
          </a:p>
        </p:txBody>
      </p:sp>
    </p:spTree>
    <p:extLst>
      <p:ext uri="{BB962C8B-B14F-4D97-AF65-F5344CB8AC3E}">
        <p14:creationId xmlns:p14="http://schemas.microsoft.com/office/powerpoint/2010/main" val="1155907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Google Shape;3657;p68"/>
          <p:cNvSpPr txBox="1">
            <a:spLocks noGrp="1"/>
          </p:cNvSpPr>
          <p:nvPr>
            <p:ph type="title"/>
          </p:nvPr>
        </p:nvSpPr>
        <p:spPr>
          <a:xfrm>
            <a:off x="784511" y="1526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Contoh Soal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DA81A-A99D-4470-939E-E782F616A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02" y="66082"/>
            <a:ext cx="646232" cy="634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6FF027-12FF-40CD-80BF-37768494D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969" y="35689"/>
            <a:ext cx="652329" cy="65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2C3EE-66A3-4DC0-98FC-1D5A50BD3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494" y="4363494"/>
            <a:ext cx="871804" cy="4938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A2CB10-B251-4EC5-ADA3-260B86052E18}"/>
              </a:ext>
            </a:extLst>
          </p:cNvPr>
          <p:cNvSpPr txBox="1"/>
          <p:nvPr/>
        </p:nvSpPr>
        <p:spPr>
          <a:xfrm>
            <a:off x="0" y="963441"/>
            <a:ext cx="5136444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Medan Magnet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Sepanjang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Sumbu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Melingkar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 algn="just">
              <a:lnSpc>
                <a:spcPct val="150000"/>
              </a:lnSpc>
              <a:tabLst>
                <a:tab pos="180975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(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Ring Current Magnetic Field on Axis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9F5F3-4213-4FE3-979C-D0CB93ED4157}"/>
              </a:ext>
            </a:extLst>
          </p:cNvPr>
          <p:cNvSpPr txBox="1"/>
          <p:nvPr/>
        </p:nvSpPr>
        <p:spPr>
          <a:xfrm>
            <a:off x="118532" y="1663441"/>
            <a:ext cx="3211690" cy="11671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melingkar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berjari-jari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cm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dialiri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arus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listrik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sebesar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 Ampere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hitunglah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magnet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sejauh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cm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sumbu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lingkaran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pusat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lingkaran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2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12441A-4481-40ED-8FD8-26731803E03E}"/>
              </a:ext>
            </a:extLst>
          </p:cNvPr>
          <p:cNvSpPr txBox="1"/>
          <p:nvPr/>
        </p:nvSpPr>
        <p:spPr>
          <a:xfrm>
            <a:off x="3397956" y="1667549"/>
            <a:ext cx="1174044" cy="3361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Penyelesaian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2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23C0D6-B2E2-42A7-8754-B0AE4B07DB34}"/>
              </a:ext>
            </a:extLst>
          </p:cNvPr>
          <p:cNvSpPr txBox="1"/>
          <p:nvPr/>
        </p:nvSpPr>
        <p:spPr>
          <a:xfrm>
            <a:off x="3397956" y="2149393"/>
            <a:ext cx="2698044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persamaan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(6):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BE1BD5-C4B2-4763-A81A-7F1C7B792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464" y="2988476"/>
            <a:ext cx="2219136" cy="14387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26780F-BBD5-4B46-BBF3-6571AF1328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4445" y="2858846"/>
            <a:ext cx="3084843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02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Google Shape;3657;p68"/>
          <p:cNvSpPr txBox="1">
            <a:spLocks noGrp="1"/>
          </p:cNvSpPr>
          <p:nvPr>
            <p:ph type="title"/>
          </p:nvPr>
        </p:nvSpPr>
        <p:spPr>
          <a:xfrm>
            <a:off x="1346004" y="-100660"/>
            <a:ext cx="6514500" cy="631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Contoh Soal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DA81A-A99D-4470-939E-E782F616A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02" y="66082"/>
            <a:ext cx="646232" cy="634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6FF027-12FF-40CD-80BF-37768494D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969" y="35689"/>
            <a:ext cx="652329" cy="65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2C3EE-66A3-4DC0-98FC-1D5A50BD3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231" y="787956"/>
            <a:ext cx="871804" cy="4938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80AF42-24C0-497D-A57A-F43816EEF98B}"/>
              </a:ext>
            </a:extLst>
          </p:cNvPr>
          <p:cNvSpPr txBox="1"/>
          <p:nvPr/>
        </p:nvSpPr>
        <p:spPr>
          <a:xfrm>
            <a:off x="1277399" y="558718"/>
            <a:ext cx="73210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Medan Magnet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Solenoida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6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Magnetic Field of a Solenoid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3AE6AD-046A-4718-AB05-388A9481C73F}"/>
              </a:ext>
            </a:extLst>
          </p:cNvPr>
          <p:cNvSpPr txBox="1"/>
          <p:nvPr/>
        </p:nvSpPr>
        <p:spPr>
          <a:xfrm>
            <a:off x="834565" y="868901"/>
            <a:ext cx="55850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/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solenoida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jari-jari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cm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panjang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 cm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terdiri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500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lilitan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menyalurkan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arus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listrik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sebesar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 Ampere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Hitunglah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magnet yang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dihasilkan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pusat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solenoida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849603-3D12-45A6-B02B-47CC4C2E17A3}"/>
              </a:ext>
            </a:extLst>
          </p:cNvPr>
          <p:cNvSpPr txBox="1"/>
          <p:nvPr/>
        </p:nvSpPr>
        <p:spPr>
          <a:xfrm>
            <a:off x="850934" y="1491029"/>
            <a:ext cx="7321060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just">
              <a:lnSpc>
                <a:spcPct val="150000"/>
              </a:lnSpc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Penyelesaian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DD6021-2DE7-4BF0-9256-4BAB72171B0D}"/>
              </a:ext>
            </a:extLst>
          </p:cNvPr>
          <p:cNvSpPr txBox="1"/>
          <p:nvPr/>
        </p:nvSpPr>
        <p:spPr>
          <a:xfrm>
            <a:off x="1215814" y="1860079"/>
            <a:ext cx="6591299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Kita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menganggap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jari-jari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solenoida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jauh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kecil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persamaan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(8)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bisa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gunakan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meletakkan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pusat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solenoida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pusat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koordinat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persamaan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(7):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A38594-4972-4CDC-A4DF-5DE764F07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12" y="2656870"/>
            <a:ext cx="2231329" cy="62184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129FBE0-C310-4025-83FD-88BFFD452E32}"/>
              </a:ext>
            </a:extLst>
          </p:cNvPr>
          <p:cNvSpPr txBox="1"/>
          <p:nvPr/>
        </p:nvSpPr>
        <p:spPr>
          <a:xfrm>
            <a:off x="1215814" y="3275638"/>
            <a:ext cx="73210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ingat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banyaknya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lilitan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persatuan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panjang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584DCEF-8569-499E-974D-5653FEECC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5730" y="3601428"/>
            <a:ext cx="2871465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6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41"/>
          <p:cNvSpPr txBox="1">
            <a:spLocks noGrp="1"/>
          </p:cNvSpPr>
          <p:nvPr>
            <p:ph type="title"/>
          </p:nvPr>
        </p:nvSpPr>
        <p:spPr>
          <a:xfrm>
            <a:off x="720000" y="2058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CONTENTS</a:t>
            </a:r>
            <a:endParaRPr sz="2400" dirty="0"/>
          </a:p>
        </p:txBody>
      </p:sp>
      <p:sp>
        <p:nvSpPr>
          <p:cNvPr id="1807" name="Google Shape;1807;p41"/>
          <p:cNvSpPr txBox="1">
            <a:spLocks noGrp="1"/>
          </p:cNvSpPr>
          <p:nvPr>
            <p:ph type="body" idx="1"/>
          </p:nvPr>
        </p:nvSpPr>
        <p:spPr>
          <a:xfrm>
            <a:off x="816033" y="856487"/>
            <a:ext cx="795953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spcAft>
                <a:spcPts val="800"/>
              </a:spcAft>
              <a:buNone/>
            </a:pPr>
            <a:r>
              <a:rPr lang="en-US" sz="2000" b="1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20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Medan Magnet (</a:t>
            </a:r>
            <a:r>
              <a:rPr lang="en-US" sz="2000" b="1" i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 of The Magnetic Fields</a:t>
            </a:r>
            <a:r>
              <a:rPr lang="en-US" sz="20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50000"/>
              </a:lnSpc>
              <a:buNone/>
              <a:tabLst>
                <a:tab pos="5039995" algn="r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Medan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Magnetik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Suatu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Muatan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Bergerak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50000"/>
              </a:lnSpc>
              <a:buNone/>
              <a:tabLst>
                <a:tab pos="180975" algn="l"/>
                <a:tab pos="5038725" algn="r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Magnetic Field Caused by a Moving Charge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50000"/>
              </a:lnSpc>
              <a:buNone/>
              <a:tabLst>
                <a:tab pos="5039995" algn="r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Medan Magnet di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Sekitar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Kawat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Berarus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Listrik </a:t>
            </a:r>
          </a:p>
          <a:p>
            <a:pPr marL="271463" lvl="0" indent="0">
              <a:lnSpc>
                <a:spcPct val="150000"/>
              </a:lnSpc>
              <a:buNone/>
              <a:tabLst>
                <a:tab pos="5039995" algn="r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Magnetic Field of Currents -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Biot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-Savart Law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50000"/>
              </a:lnSpc>
              <a:buNone/>
              <a:tabLst>
                <a:tab pos="5039995" algn="r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Medan Magnet di Pusat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Lingkaran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50000"/>
              </a:lnSpc>
              <a:buNone/>
              <a:tabLst>
                <a:tab pos="271463" algn="l"/>
                <a:tab pos="5038725" algn="r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Ring Current Magnetic Field at Center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50000"/>
              </a:lnSpc>
              <a:buNone/>
              <a:tabLst>
                <a:tab pos="5039995" algn="r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Medan Magnet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Sepanjang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Sumbu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Kawat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Melingkar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50000"/>
              </a:lnSpc>
              <a:buNone/>
              <a:tabLst>
                <a:tab pos="271463" algn="l"/>
                <a:tab pos="5038725" algn="r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Ring Current Magnetic Field on Axis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50000"/>
              </a:lnSpc>
              <a:buNone/>
              <a:tabLst>
                <a:tab pos="5039995" algn="r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Medan Magnet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Solenoida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Magnetic Field of a Solenoid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50000"/>
              </a:lnSpc>
              <a:buNone/>
              <a:tabLst>
                <a:tab pos="5039995" algn="r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Medan Magnet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Toroida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Magnetic Field of a Toroidal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152400" indent="0">
              <a:spcAft>
                <a:spcPts val="80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8" name="Google Shape;1808;p41"/>
          <p:cNvSpPr/>
          <p:nvPr/>
        </p:nvSpPr>
        <p:spPr>
          <a:xfrm>
            <a:off x="6122797" y="-333475"/>
            <a:ext cx="868895" cy="778512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EF9BA6-3024-4C9B-83A7-3BBA3310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50" y="158675"/>
            <a:ext cx="585150" cy="572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BFE1BC-5670-447F-9AB3-52759FDEA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192" y="142045"/>
            <a:ext cx="585150" cy="589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93AB45-B5BB-4527-8668-58625FC8C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312" y="4454888"/>
            <a:ext cx="1097375" cy="615749"/>
          </a:xfrm>
          <a:prstGeom prst="rect">
            <a:avLst/>
          </a:prstGeom>
        </p:spPr>
      </p:pic>
      <p:grpSp>
        <p:nvGrpSpPr>
          <p:cNvPr id="8" name="Google Shape;2282;p49">
            <a:extLst>
              <a:ext uri="{FF2B5EF4-FFF2-40B4-BE49-F238E27FC236}">
                <a16:creationId xmlns:a16="http://schemas.microsoft.com/office/drawing/2014/main" id="{388A047E-73D1-4D3C-945A-A1BFEE492444}"/>
              </a:ext>
            </a:extLst>
          </p:cNvPr>
          <p:cNvGrpSpPr/>
          <p:nvPr/>
        </p:nvGrpSpPr>
        <p:grpSpPr>
          <a:xfrm>
            <a:off x="109043" y="3919963"/>
            <a:ext cx="318382" cy="432785"/>
            <a:chOff x="2521400" y="1454973"/>
            <a:chExt cx="1482224" cy="2014829"/>
          </a:xfrm>
        </p:grpSpPr>
        <p:sp>
          <p:nvSpPr>
            <p:cNvPr id="9" name="Google Shape;2283;p49">
              <a:extLst>
                <a:ext uri="{FF2B5EF4-FFF2-40B4-BE49-F238E27FC236}">
                  <a16:creationId xmlns:a16="http://schemas.microsoft.com/office/drawing/2014/main" id="{887CED5E-7B21-47DC-8B80-4E179E0DD8C7}"/>
                </a:ext>
              </a:extLst>
            </p:cNvPr>
            <p:cNvSpPr/>
            <p:nvPr/>
          </p:nvSpPr>
          <p:spPr>
            <a:xfrm>
              <a:off x="2521400" y="1454973"/>
              <a:ext cx="1482224" cy="1677725"/>
            </a:xfrm>
            <a:custGeom>
              <a:avLst/>
              <a:gdLst/>
              <a:ahLst/>
              <a:cxnLst/>
              <a:rect l="l" t="t" r="r" b="b"/>
              <a:pathLst>
                <a:path w="13503" h="15284" extrusionOk="0">
                  <a:moveTo>
                    <a:pt x="7195" y="0"/>
                  </a:moveTo>
                  <a:cubicBezTo>
                    <a:pt x="5486" y="0"/>
                    <a:pt x="3374" y="787"/>
                    <a:pt x="2194" y="1846"/>
                  </a:cubicBezTo>
                  <a:cubicBezTo>
                    <a:pt x="853" y="3048"/>
                    <a:pt x="1" y="4912"/>
                    <a:pt x="331" y="6733"/>
                  </a:cubicBezTo>
                  <a:cubicBezTo>
                    <a:pt x="587" y="8171"/>
                    <a:pt x="1077" y="9576"/>
                    <a:pt x="2312" y="10470"/>
                  </a:cubicBezTo>
                  <a:cubicBezTo>
                    <a:pt x="2972" y="10960"/>
                    <a:pt x="3696" y="11226"/>
                    <a:pt x="4463" y="11344"/>
                  </a:cubicBezTo>
                  <a:cubicBezTo>
                    <a:pt x="5400" y="11801"/>
                    <a:pt x="6017" y="12291"/>
                    <a:pt x="6422" y="13270"/>
                  </a:cubicBezTo>
                  <a:cubicBezTo>
                    <a:pt x="6688" y="13909"/>
                    <a:pt x="6943" y="14591"/>
                    <a:pt x="7146" y="15283"/>
                  </a:cubicBezTo>
                  <a:cubicBezTo>
                    <a:pt x="7220" y="15241"/>
                    <a:pt x="7295" y="15208"/>
                    <a:pt x="7380" y="15187"/>
                  </a:cubicBezTo>
                  <a:lnTo>
                    <a:pt x="10372" y="14570"/>
                  </a:lnTo>
                  <a:cubicBezTo>
                    <a:pt x="10417" y="14562"/>
                    <a:pt x="10462" y="14555"/>
                    <a:pt x="10507" y="14555"/>
                  </a:cubicBezTo>
                  <a:cubicBezTo>
                    <a:pt x="10526" y="14555"/>
                    <a:pt x="10545" y="14556"/>
                    <a:pt x="10564" y="14559"/>
                  </a:cubicBezTo>
                  <a:cubicBezTo>
                    <a:pt x="10362" y="13878"/>
                    <a:pt x="10265" y="13069"/>
                    <a:pt x="10201" y="12451"/>
                  </a:cubicBezTo>
                  <a:cubicBezTo>
                    <a:pt x="10116" y="11588"/>
                    <a:pt x="10201" y="10630"/>
                    <a:pt x="10958" y="10033"/>
                  </a:cubicBezTo>
                  <a:lnTo>
                    <a:pt x="10968" y="10033"/>
                  </a:lnTo>
                  <a:cubicBezTo>
                    <a:pt x="11841" y="9406"/>
                    <a:pt x="12523" y="8554"/>
                    <a:pt x="12778" y="7414"/>
                  </a:cubicBezTo>
                  <a:cubicBezTo>
                    <a:pt x="13502" y="4188"/>
                    <a:pt x="11171" y="504"/>
                    <a:pt x="7870" y="46"/>
                  </a:cubicBezTo>
                  <a:cubicBezTo>
                    <a:pt x="7655" y="15"/>
                    <a:pt x="7429" y="0"/>
                    <a:pt x="7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84;p49">
              <a:extLst>
                <a:ext uri="{FF2B5EF4-FFF2-40B4-BE49-F238E27FC236}">
                  <a16:creationId xmlns:a16="http://schemas.microsoft.com/office/drawing/2014/main" id="{26492075-DC6E-44E0-95DF-1A2ECCCAE823}"/>
                </a:ext>
              </a:extLst>
            </p:cNvPr>
            <p:cNvSpPr/>
            <p:nvPr/>
          </p:nvSpPr>
          <p:spPr>
            <a:xfrm>
              <a:off x="3056749" y="2117435"/>
              <a:ext cx="522615" cy="1023386"/>
            </a:xfrm>
            <a:custGeom>
              <a:avLst/>
              <a:gdLst/>
              <a:ahLst/>
              <a:cxnLst/>
              <a:rect l="l" t="t" r="r" b="b"/>
              <a:pathLst>
                <a:path w="4761" h="9323" extrusionOk="0">
                  <a:moveTo>
                    <a:pt x="3249" y="645"/>
                  </a:moveTo>
                  <a:cubicBezTo>
                    <a:pt x="3259" y="676"/>
                    <a:pt x="3270" y="698"/>
                    <a:pt x="3291" y="719"/>
                  </a:cubicBezTo>
                  <a:cubicBezTo>
                    <a:pt x="3429" y="953"/>
                    <a:pt x="3536" y="1284"/>
                    <a:pt x="3462" y="1507"/>
                  </a:cubicBezTo>
                  <a:cubicBezTo>
                    <a:pt x="3429" y="1603"/>
                    <a:pt x="3398" y="1624"/>
                    <a:pt x="3398" y="1624"/>
                  </a:cubicBezTo>
                  <a:cubicBezTo>
                    <a:pt x="3344" y="1603"/>
                    <a:pt x="3249" y="1315"/>
                    <a:pt x="3227" y="1092"/>
                  </a:cubicBezTo>
                  <a:cubicBezTo>
                    <a:pt x="3206" y="932"/>
                    <a:pt x="3216" y="783"/>
                    <a:pt x="3249" y="645"/>
                  </a:cubicBezTo>
                  <a:close/>
                  <a:moveTo>
                    <a:pt x="2215" y="996"/>
                  </a:moveTo>
                  <a:cubicBezTo>
                    <a:pt x="2428" y="1241"/>
                    <a:pt x="2577" y="1539"/>
                    <a:pt x="2525" y="1784"/>
                  </a:cubicBezTo>
                  <a:cubicBezTo>
                    <a:pt x="2513" y="1826"/>
                    <a:pt x="2492" y="1901"/>
                    <a:pt x="2450" y="1901"/>
                  </a:cubicBezTo>
                  <a:cubicBezTo>
                    <a:pt x="2375" y="1901"/>
                    <a:pt x="2258" y="1795"/>
                    <a:pt x="2215" y="1656"/>
                  </a:cubicBezTo>
                  <a:cubicBezTo>
                    <a:pt x="2162" y="1486"/>
                    <a:pt x="2173" y="1220"/>
                    <a:pt x="2215" y="996"/>
                  </a:cubicBezTo>
                  <a:close/>
                  <a:moveTo>
                    <a:pt x="1034" y="1187"/>
                  </a:moveTo>
                  <a:cubicBezTo>
                    <a:pt x="1172" y="1336"/>
                    <a:pt x="1289" y="1539"/>
                    <a:pt x="1342" y="1741"/>
                  </a:cubicBezTo>
                  <a:cubicBezTo>
                    <a:pt x="1385" y="1890"/>
                    <a:pt x="1417" y="2178"/>
                    <a:pt x="1342" y="2285"/>
                  </a:cubicBezTo>
                  <a:cubicBezTo>
                    <a:pt x="1332" y="2306"/>
                    <a:pt x="1311" y="2316"/>
                    <a:pt x="1311" y="2316"/>
                  </a:cubicBezTo>
                  <a:cubicBezTo>
                    <a:pt x="1278" y="2316"/>
                    <a:pt x="1268" y="2316"/>
                    <a:pt x="1247" y="2306"/>
                  </a:cubicBezTo>
                  <a:cubicBezTo>
                    <a:pt x="1108" y="2199"/>
                    <a:pt x="1055" y="1720"/>
                    <a:pt x="1034" y="1539"/>
                  </a:cubicBezTo>
                  <a:lnTo>
                    <a:pt x="1034" y="1497"/>
                  </a:lnTo>
                  <a:cubicBezTo>
                    <a:pt x="1023" y="1390"/>
                    <a:pt x="1023" y="1284"/>
                    <a:pt x="1034" y="1187"/>
                  </a:cubicBezTo>
                  <a:close/>
                  <a:moveTo>
                    <a:pt x="3636" y="1"/>
                  </a:moveTo>
                  <a:cubicBezTo>
                    <a:pt x="3562" y="1"/>
                    <a:pt x="3500" y="22"/>
                    <a:pt x="3450" y="49"/>
                  </a:cubicBezTo>
                  <a:cubicBezTo>
                    <a:pt x="3334" y="112"/>
                    <a:pt x="3249" y="219"/>
                    <a:pt x="3185" y="368"/>
                  </a:cubicBezTo>
                  <a:cubicBezTo>
                    <a:pt x="3056" y="239"/>
                    <a:pt x="2910" y="175"/>
                    <a:pt x="2762" y="175"/>
                  </a:cubicBezTo>
                  <a:cubicBezTo>
                    <a:pt x="2750" y="175"/>
                    <a:pt x="2738" y="175"/>
                    <a:pt x="2726" y="176"/>
                  </a:cubicBezTo>
                  <a:cubicBezTo>
                    <a:pt x="2525" y="176"/>
                    <a:pt x="2333" y="325"/>
                    <a:pt x="2205" y="581"/>
                  </a:cubicBezTo>
                  <a:cubicBezTo>
                    <a:pt x="2184" y="624"/>
                    <a:pt x="2162" y="676"/>
                    <a:pt x="2151" y="719"/>
                  </a:cubicBezTo>
                  <a:cubicBezTo>
                    <a:pt x="1981" y="570"/>
                    <a:pt x="1811" y="463"/>
                    <a:pt x="1673" y="432"/>
                  </a:cubicBezTo>
                  <a:cubicBezTo>
                    <a:pt x="1617" y="416"/>
                    <a:pt x="1564" y="409"/>
                    <a:pt x="1513" y="409"/>
                  </a:cubicBezTo>
                  <a:cubicBezTo>
                    <a:pt x="1386" y="409"/>
                    <a:pt x="1271" y="455"/>
                    <a:pt x="1172" y="538"/>
                  </a:cubicBezTo>
                  <a:cubicBezTo>
                    <a:pt x="1065" y="634"/>
                    <a:pt x="991" y="762"/>
                    <a:pt x="938" y="922"/>
                  </a:cubicBezTo>
                  <a:cubicBezTo>
                    <a:pt x="916" y="900"/>
                    <a:pt x="895" y="889"/>
                    <a:pt x="874" y="879"/>
                  </a:cubicBezTo>
                  <a:cubicBezTo>
                    <a:pt x="782" y="822"/>
                    <a:pt x="685" y="794"/>
                    <a:pt x="596" y="794"/>
                  </a:cubicBezTo>
                  <a:cubicBezTo>
                    <a:pt x="551" y="794"/>
                    <a:pt x="508" y="801"/>
                    <a:pt x="469" y="815"/>
                  </a:cubicBezTo>
                  <a:cubicBezTo>
                    <a:pt x="22" y="943"/>
                    <a:pt x="1" y="1795"/>
                    <a:pt x="97" y="2231"/>
                  </a:cubicBezTo>
                  <a:lnTo>
                    <a:pt x="703" y="3605"/>
                  </a:lnTo>
                  <a:cubicBezTo>
                    <a:pt x="863" y="3998"/>
                    <a:pt x="1055" y="4393"/>
                    <a:pt x="1236" y="4765"/>
                  </a:cubicBezTo>
                  <a:cubicBezTo>
                    <a:pt x="1438" y="5191"/>
                    <a:pt x="1640" y="5628"/>
                    <a:pt x="1832" y="6064"/>
                  </a:cubicBezTo>
                  <a:cubicBezTo>
                    <a:pt x="2109" y="6735"/>
                    <a:pt x="2364" y="7310"/>
                    <a:pt x="2610" y="7832"/>
                  </a:cubicBezTo>
                  <a:cubicBezTo>
                    <a:pt x="2695" y="8002"/>
                    <a:pt x="2769" y="8194"/>
                    <a:pt x="2844" y="8385"/>
                  </a:cubicBezTo>
                  <a:cubicBezTo>
                    <a:pt x="2972" y="8716"/>
                    <a:pt x="3100" y="9046"/>
                    <a:pt x="3280" y="9322"/>
                  </a:cubicBezTo>
                  <a:lnTo>
                    <a:pt x="3398" y="9248"/>
                  </a:lnTo>
                  <a:cubicBezTo>
                    <a:pt x="3216" y="8982"/>
                    <a:pt x="3088" y="8652"/>
                    <a:pt x="2972" y="8333"/>
                  </a:cubicBezTo>
                  <a:cubicBezTo>
                    <a:pt x="2897" y="8141"/>
                    <a:pt x="2823" y="7949"/>
                    <a:pt x="2737" y="7768"/>
                  </a:cubicBezTo>
                  <a:cubicBezTo>
                    <a:pt x="2482" y="7247"/>
                    <a:pt x="2226" y="6672"/>
                    <a:pt x="1950" y="6011"/>
                  </a:cubicBezTo>
                  <a:cubicBezTo>
                    <a:pt x="1768" y="5574"/>
                    <a:pt x="1555" y="5138"/>
                    <a:pt x="1353" y="4712"/>
                  </a:cubicBezTo>
                  <a:cubicBezTo>
                    <a:pt x="1183" y="4329"/>
                    <a:pt x="991" y="3946"/>
                    <a:pt x="821" y="3551"/>
                  </a:cubicBezTo>
                  <a:lnTo>
                    <a:pt x="225" y="2188"/>
                  </a:lnTo>
                  <a:cubicBezTo>
                    <a:pt x="139" y="1795"/>
                    <a:pt x="171" y="1038"/>
                    <a:pt x="501" y="943"/>
                  </a:cubicBezTo>
                  <a:cubicBezTo>
                    <a:pt x="531" y="936"/>
                    <a:pt x="560" y="933"/>
                    <a:pt x="589" y="933"/>
                  </a:cubicBezTo>
                  <a:cubicBezTo>
                    <a:pt x="656" y="933"/>
                    <a:pt x="726" y="951"/>
                    <a:pt x="800" y="996"/>
                  </a:cubicBezTo>
                  <a:cubicBezTo>
                    <a:pt x="842" y="1017"/>
                    <a:pt x="874" y="1038"/>
                    <a:pt x="906" y="1071"/>
                  </a:cubicBezTo>
                  <a:cubicBezTo>
                    <a:pt x="885" y="1209"/>
                    <a:pt x="874" y="1358"/>
                    <a:pt x="895" y="1507"/>
                  </a:cubicBezTo>
                  <a:lnTo>
                    <a:pt x="895" y="1549"/>
                  </a:lnTo>
                  <a:cubicBezTo>
                    <a:pt x="938" y="1923"/>
                    <a:pt x="1001" y="2285"/>
                    <a:pt x="1162" y="2412"/>
                  </a:cubicBezTo>
                  <a:cubicBezTo>
                    <a:pt x="1205" y="2438"/>
                    <a:pt x="1250" y="2458"/>
                    <a:pt x="1300" y="2458"/>
                  </a:cubicBezTo>
                  <a:cubicBezTo>
                    <a:pt x="1310" y="2458"/>
                    <a:pt x="1321" y="2457"/>
                    <a:pt x="1332" y="2455"/>
                  </a:cubicBezTo>
                  <a:cubicBezTo>
                    <a:pt x="1385" y="2444"/>
                    <a:pt x="1427" y="2412"/>
                    <a:pt x="1460" y="2359"/>
                  </a:cubicBezTo>
                  <a:cubicBezTo>
                    <a:pt x="1566" y="2188"/>
                    <a:pt x="1513" y="1859"/>
                    <a:pt x="1481" y="1699"/>
                  </a:cubicBezTo>
                  <a:cubicBezTo>
                    <a:pt x="1406" y="1454"/>
                    <a:pt x="1247" y="1187"/>
                    <a:pt x="1055" y="1017"/>
                  </a:cubicBezTo>
                  <a:cubicBezTo>
                    <a:pt x="1098" y="858"/>
                    <a:pt x="1172" y="730"/>
                    <a:pt x="1257" y="645"/>
                  </a:cubicBezTo>
                  <a:cubicBezTo>
                    <a:pt x="1333" y="576"/>
                    <a:pt x="1420" y="546"/>
                    <a:pt x="1518" y="546"/>
                  </a:cubicBezTo>
                  <a:cubicBezTo>
                    <a:pt x="1557" y="546"/>
                    <a:pt x="1598" y="550"/>
                    <a:pt x="1640" y="560"/>
                  </a:cubicBezTo>
                  <a:cubicBezTo>
                    <a:pt x="1768" y="591"/>
                    <a:pt x="1950" y="709"/>
                    <a:pt x="2109" y="868"/>
                  </a:cubicBezTo>
                  <a:cubicBezTo>
                    <a:pt x="2035" y="1145"/>
                    <a:pt x="2013" y="1475"/>
                    <a:pt x="2088" y="1699"/>
                  </a:cubicBezTo>
                  <a:cubicBezTo>
                    <a:pt x="2140" y="1864"/>
                    <a:pt x="2291" y="2040"/>
                    <a:pt x="2436" y="2040"/>
                  </a:cubicBezTo>
                  <a:cubicBezTo>
                    <a:pt x="2441" y="2040"/>
                    <a:pt x="2445" y="2040"/>
                    <a:pt x="2450" y="2039"/>
                  </a:cubicBezTo>
                  <a:cubicBezTo>
                    <a:pt x="2513" y="2039"/>
                    <a:pt x="2620" y="1997"/>
                    <a:pt x="2663" y="1816"/>
                  </a:cubicBezTo>
                  <a:cubicBezTo>
                    <a:pt x="2726" y="1486"/>
                    <a:pt x="2525" y="1113"/>
                    <a:pt x="2258" y="836"/>
                  </a:cubicBezTo>
                  <a:cubicBezTo>
                    <a:pt x="2279" y="762"/>
                    <a:pt x="2300" y="698"/>
                    <a:pt x="2333" y="645"/>
                  </a:cubicBezTo>
                  <a:cubicBezTo>
                    <a:pt x="2439" y="432"/>
                    <a:pt x="2577" y="314"/>
                    <a:pt x="2737" y="304"/>
                  </a:cubicBezTo>
                  <a:cubicBezTo>
                    <a:pt x="2865" y="304"/>
                    <a:pt x="3003" y="378"/>
                    <a:pt x="3131" y="517"/>
                  </a:cubicBezTo>
                  <a:cubicBezTo>
                    <a:pt x="3088" y="687"/>
                    <a:pt x="3067" y="889"/>
                    <a:pt x="3088" y="1102"/>
                  </a:cubicBezTo>
                  <a:cubicBezTo>
                    <a:pt x="3100" y="1209"/>
                    <a:pt x="3185" y="1731"/>
                    <a:pt x="3387" y="1762"/>
                  </a:cubicBezTo>
                  <a:cubicBezTo>
                    <a:pt x="3390" y="1763"/>
                    <a:pt x="3394" y="1763"/>
                    <a:pt x="3397" y="1763"/>
                  </a:cubicBezTo>
                  <a:cubicBezTo>
                    <a:pt x="3508" y="1763"/>
                    <a:pt x="3569" y="1601"/>
                    <a:pt x="3589" y="1549"/>
                  </a:cubicBezTo>
                  <a:cubicBezTo>
                    <a:pt x="3685" y="1273"/>
                    <a:pt x="3557" y="889"/>
                    <a:pt x="3408" y="645"/>
                  </a:cubicBezTo>
                  <a:cubicBezTo>
                    <a:pt x="3365" y="591"/>
                    <a:pt x="3334" y="527"/>
                    <a:pt x="3291" y="485"/>
                  </a:cubicBezTo>
                  <a:cubicBezTo>
                    <a:pt x="3344" y="336"/>
                    <a:pt x="3419" y="219"/>
                    <a:pt x="3514" y="176"/>
                  </a:cubicBezTo>
                  <a:cubicBezTo>
                    <a:pt x="3554" y="155"/>
                    <a:pt x="3595" y="144"/>
                    <a:pt x="3639" y="144"/>
                  </a:cubicBezTo>
                  <a:cubicBezTo>
                    <a:pt x="3727" y="144"/>
                    <a:pt x="3823" y="187"/>
                    <a:pt x="3930" y="272"/>
                  </a:cubicBezTo>
                  <a:cubicBezTo>
                    <a:pt x="4271" y="538"/>
                    <a:pt x="4622" y="1060"/>
                    <a:pt x="4600" y="1561"/>
                  </a:cubicBezTo>
                  <a:lnTo>
                    <a:pt x="4590" y="2774"/>
                  </a:lnTo>
                  <a:cubicBezTo>
                    <a:pt x="4590" y="3200"/>
                    <a:pt x="4569" y="3626"/>
                    <a:pt x="4558" y="4041"/>
                  </a:cubicBezTo>
                  <a:cubicBezTo>
                    <a:pt x="4537" y="4510"/>
                    <a:pt x="4526" y="4999"/>
                    <a:pt x="4526" y="5479"/>
                  </a:cubicBezTo>
                  <a:cubicBezTo>
                    <a:pt x="4537" y="6192"/>
                    <a:pt x="4526" y="6821"/>
                    <a:pt x="4505" y="7396"/>
                  </a:cubicBezTo>
                  <a:cubicBezTo>
                    <a:pt x="4505" y="7598"/>
                    <a:pt x="4515" y="7810"/>
                    <a:pt x="4515" y="8013"/>
                  </a:cubicBezTo>
                  <a:cubicBezTo>
                    <a:pt x="4537" y="8354"/>
                    <a:pt x="4548" y="8705"/>
                    <a:pt x="4494" y="9024"/>
                  </a:cubicBezTo>
                  <a:lnTo>
                    <a:pt x="4622" y="9046"/>
                  </a:lnTo>
                  <a:cubicBezTo>
                    <a:pt x="4686" y="8716"/>
                    <a:pt x="4675" y="8354"/>
                    <a:pt x="4654" y="8013"/>
                  </a:cubicBezTo>
                  <a:cubicBezTo>
                    <a:pt x="4654" y="7810"/>
                    <a:pt x="4643" y="7598"/>
                    <a:pt x="4643" y="7406"/>
                  </a:cubicBezTo>
                  <a:cubicBezTo>
                    <a:pt x="4664" y="6831"/>
                    <a:pt x="4675" y="6203"/>
                    <a:pt x="4664" y="5479"/>
                  </a:cubicBezTo>
                  <a:cubicBezTo>
                    <a:pt x="4664" y="4999"/>
                    <a:pt x="4675" y="4521"/>
                    <a:pt x="4697" y="4052"/>
                  </a:cubicBezTo>
                  <a:cubicBezTo>
                    <a:pt x="4707" y="3636"/>
                    <a:pt x="4728" y="3200"/>
                    <a:pt x="4728" y="2774"/>
                  </a:cubicBezTo>
                  <a:lnTo>
                    <a:pt x="4728" y="1561"/>
                  </a:lnTo>
                  <a:cubicBezTo>
                    <a:pt x="4761" y="1017"/>
                    <a:pt x="4387" y="453"/>
                    <a:pt x="4015" y="165"/>
                  </a:cubicBezTo>
                  <a:cubicBezTo>
                    <a:pt x="3867" y="41"/>
                    <a:pt x="3740" y="1"/>
                    <a:pt x="3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85;p49">
              <a:extLst>
                <a:ext uri="{FF2B5EF4-FFF2-40B4-BE49-F238E27FC236}">
                  <a16:creationId xmlns:a16="http://schemas.microsoft.com/office/drawing/2014/main" id="{2E3171B0-31C7-4AE0-9251-9AA53E98B350}"/>
                </a:ext>
              </a:extLst>
            </p:cNvPr>
            <p:cNvSpPr/>
            <p:nvPr/>
          </p:nvSpPr>
          <p:spPr>
            <a:xfrm>
              <a:off x="3353677" y="3216782"/>
              <a:ext cx="343690" cy="253020"/>
            </a:xfrm>
            <a:custGeom>
              <a:avLst/>
              <a:gdLst/>
              <a:ahLst/>
              <a:cxnLst/>
              <a:rect l="l" t="t" r="r" b="b"/>
              <a:pathLst>
                <a:path w="3131" h="2305" extrusionOk="0">
                  <a:moveTo>
                    <a:pt x="2737" y="0"/>
                  </a:moveTo>
                  <a:lnTo>
                    <a:pt x="0" y="894"/>
                  </a:lnTo>
                  <a:cubicBezTo>
                    <a:pt x="149" y="1384"/>
                    <a:pt x="213" y="1895"/>
                    <a:pt x="682" y="2151"/>
                  </a:cubicBezTo>
                  <a:cubicBezTo>
                    <a:pt x="880" y="2264"/>
                    <a:pt x="1087" y="2304"/>
                    <a:pt x="1298" y="2304"/>
                  </a:cubicBezTo>
                  <a:cubicBezTo>
                    <a:pt x="1562" y="2304"/>
                    <a:pt x="1831" y="2242"/>
                    <a:pt x="2098" y="2182"/>
                  </a:cubicBezTo>
                  <a:cubicBezTo>
                    <a:pt x="2598" y="2087"/>
                    <a:pt x="3014" y="2023"/>
                    <a:pt x="3088" y="1437"/>
                  </a:cubicBezTo>
                  <a:cubicBezTo>
                    <a:pt x="3131" y="1054"/>
                    <a:pt x="2993" y="287"/>
                    <a:pt x="2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86;p49">
              <a:extLst>
                <a:ext uri="{FF2B5EF4-FFF2-40B4-BE49-F238E27FC236}">
                  <a16:creationId xmlns:a16="http://schemas.microsoft.com/office/drawing/2014/main" id="{E3D68A69-1D46-48E7-9D94-F4867449A941}"/>
                </a:ext>
              </a:extLst>
            </p:cNvPr>
            <p:cNvSpPr/>
            <p:nvPr/>
          </p:nvSpPr>
          <p:spPr>
            <a:xfrm>
              <a:off x="3250822" y="3052237"/>
              <a:ext cx="536556" cy="299892"/>
            </a:xfrm>
            <a:custGeom>
              <a:avLst/>
              <a:gdLst/>
              <a:ahLst/>
              <a:cxnLst/>
              <a:rect l="l" t="t" r="r" b="b"/>
              <a:pathLst>
                <a:path w="4888" h="2732" extrusionOk="0">
                  <a:moveTo>
                    <a:pt x="3896" y="0"/>
                  </a:moveTo>
                  <a:cubicBezTo>
                    <a:pt x="3840" y="0"/>
                    <a:pt x="3784" y="6"/>
                    <a:pt x="3727" y="19"/>
                  </a:cubicBezTo>
                  <a:lnTo>
                    <a:pt x="735" y="636"/>
                  </a:lnTo>
                  <a:cubicBezTo>
                    <a:pt x="288" y="732"/>
                    <a:pt x="0" y="1169"/>
                    <a:pt x="96" y="1616"/>
                  </a:cubicBezTo>
                  <a:lnTo>
                    <a:pt x="192" y="2074"/>
                  </a:lnTo>
                  <a:cubicBezTo>
                    <a:pt x="266" y="2463"/>
                    <a:pt x="607" y="2731"/>
                    <a:pt x="989" y="2731"/>
                  </a:cubicBezTo>
                  <a:cubicBezTo>
                    <a:pt x="1045" y="2731"/>
                    <a:pt x="1103" y="2725"/>
                    <a:pt x="1161" y="2713"/>
                  </a:cubicBezTo>
                  <a:lnTo>
                    <a:pt x="4153" y="2095"/>
                  </a:lnTo>
                  <a:cubicBezTo>
                    <a:pt x="4600" y="2010"/>
                    <a:pt x="4888" y="1563"/>
                    <a:pt x="4792" y="1126"/>
                  </a:cubicBezTo>
                  <a:lnTo>
                    <a:pt x="4696" y="657"/>
                  </a:lnTo>
                  <a:cubicBezTo>
                    <a:pt x="4612" y="268"/>
                    <a:pt x="4271" y="0"/>
                    <a:pt x="38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87;p49">
              <a:extLst>
                <a:ext uri="{FF2B5EF4-FFF2-40B4-BE49-F238E27FC236}">
                  <a16:creationId xmlns:a16="http://schemas.microsoft.com/office/drawing/2014/main" id="{6FEF64F2-A5E3-42CD-A00D-E4BEBCCD8EA4}"/>
                </a:ext>
              </a:extLst>
            </p:cNvPr>
            <p:cNvSpPr/>
            <p:nvPr/>
          </p:nvSpPr>
          <p:spPr>
            <a:xfrm>
              <a:off x="3259055" y="3082314"/>
              <a:ext cx="502637" cy="132163"/>
            </a:xfrm>
            <a:custGeom>
              <a:avLst/>
              <a:gdLst/>
              <a:ahLst/>
              <a:cxnLst/>
              <a:rect l="l" t="t" r="r" b="b"/>
              <a:pathLst>
                <a:path w="4579" h="1204" extrusionOk="0">
                  <a:moveTo>
                    <a:pt x="4430" y="0"/>
                  </a:moveTo>
                  <a:lnTo>
                    <a:pt x="43" y="916"/>
                  </a:lnTo>
                  <a:cubicBezTo>
                    <a:pt x="10" y="1001"/>
                    <a:pt x="0" y="1097"/>
                    <a:pt x="0" y="1204"/>
                  </a:cubicBezTo>
                  <a:lnTo>
                    <a:pt x="4579" y="256"/>
                  </a:lnTo>
                  <a:cubicBezTo>
                    <a:pt x="4546" y="160"/>
                    <a:pt x="4493" y="75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88;p49">
              <a:extLst>
                <a:ext uri="{FF2B5EF4-FFF2-40B4-BE49-F238E27FC236}">
                  <a16:creationId xmlns:a16="http://schemas.microsoft.com/office/drawing/2014/main" id="{0F0586F9-A956-4C96-BF38-B8B1AEBF5F66}"/>
                </a:ext>
              </a:extLst>
            </p:cNvPr>
            <p:cNvSpPr/>
            <p:nvPr/>
          </p:nvSpPr>
          <p:spPr>
            <a:xfrm>
              <a:off x="3271788" y="3175728"/>
              <a:ext cx="507357" cy="133371"/>
            </a:xfrm>
            <a:custGeom>
              <a:avLst/>
              <a:gdLst/>
              <a:ahLst/>
              <a:cxnLst/>
              <a:rect l="l" t="t" r="r" b="b"/>
              <a:pathLst>
                <a:path w="4622" h="1215" extrusionOk="0">
                  <a:moveTo>
                    <a:pt x="4601" y="1"/>
                  </a:moveTo>
                  <a:lnTo>
                    <a:pt x="1" y="959"/>
                  </a:lnTo>
                  <a:cubicBezTo>
                    <a:pt x="22" y="1044"/>
                    <a:pt x="54" y="1130"/>
                    <a:pt x="107" y="1215"/>
                  </a:cubicBezTo>
                  <a:lnTo>
                    <a:pt x="4612" y="278"/>
                  </a:lnTo>
                  <a:cubicBezTo>
                    <a:pt x="4622" y="193"/>
                    <a:pt x="4622" y="97"/>
                    <a:pt x="4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89;p49">
              <a:extLst>
                <a:ext uri="{FF2B5EF4-FFF2-40B4-BE49-F238E27FC236}">
                  <a16:creationId xmlns:a16="http://schemas.microsoft.com/office/drawing/2014/main" id="{EA730CC0-9B35-4E3D-959E-CCA81BA8D518}"/>
                </a:ext>
              </a:extLst>
            </p:cNvPr>
            <p:cNvSpPr/>
            <p:nvPr/>
          </p:nvSpPr>
          <p:spPr>
            <a:xfrm>
              <a:off x="3220965" y="1560572"/>
              <a:ext cx="604942" cy="488916"/>
            </a:xfrm>
            <a:custGeom>
              <a:avLst/>
              <a:gdLst/>
              <a:ahLst/>
              <a:cxnLst/>
              <a:rect l="l" t="t" r="r" b="b"/>
              <a:pathLst>
                <a:path w="5511" h="4454" extrusionOk="0">
                  <a:moveTo>
                    <a:pt x="938" y="1"/>
                  </a:moveTo>
                  <a:cubicBezTo>
                    <a:pt x="403" y="1"/>
                    <a:pt x="0" y="286"/>
                    <a:pt x="49" y="1160"/>
                  </a:cubicBezTo>
                  <a:cubicBezTo>
                    <a:pt x="102" y="2268"/>
                    <a:pt x="1050" y="3120"/>
                    <a:pt x="1859" y="3780"/>
                  </a:cubicBezTo>
                  <a:cubicBezTo>
                    <a:pt x="2269" y="4115"/>
                    <a:pt x="2908" y="4454"/>
                    <a:pt x="3481" y="4454"/>
                  </a:cubicBezTo>
                  <a:cubicBezTo>
                    <a:pt x="3801" y="4454"/>
                    <a:pt x="4101" y="4348"/>
                    <a:pt x="4329" y="4078"/>
                  </a:cubicBezTo>
                  <a:cubicBezTo>
                    <a:pt x="5511" y="2694"/>
                    <a:pt x="3722" y="1171"/>
                    <a:pt x="2604" y="543"/>
                  </a:cubicBezTo>
                  <a:cubicBezTo>
                    <a:pt x="2123" y="279"/>
                    <a:pt x="1466" y="1"/>
                    <a:pt x="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90;p49">
              <a:extLst>
                <a:ext uri="{FF2B5EF4-FFF2-40B4-BE49-F238E27FC236}">
                  <a16:creationId xmlns:a16="http://schemas.microsoft.com/office/drawing/2014/main" id="{7F973FE4-9BAB-4BF4-B3C8-A9BD4E28D3BF}"/>
                </a:ext>
              </a:extLst>
            </p:cNvPr>
            <p:cNvSpPr/>
            <p:nvPr/>
          </p:nvSpPr>
          <p:spPr>
            <a:xfrm>
              <a:off x="3610758" y="2135876"/>
              <a:ext cx="209551" cy="218333"/>
            </a:xfrm>
            <a:custGeom>
              <a:avLst/>
              <a:gdLst/>
              <a:ahLst/>
              <a:cxnLst/>
              <a:rect l="l" t="t" r="r" b="b"/>
              <a:pathLst>
                <a:path w="1909" h="1989" extrusionOk="0">
                  <a:moveTo>
                    <a:pt x="660" y="1"/>
                  </a:moveTo>
                  <a:cubicBezTo>
                    <a:pt x="419" y="1"/>
                    <a:pt x="209" y="124"/>
                    <a:pt x="128" y="444"/>
                  </a:cubicBezTo>
                  <a:cubicBezTo>
                    <a:pt x="1" y="967"/>
                    <a:pt x="320" y="1893"/>
                    <a:pt x="916" y="1978"/>
                  </a:cubicBezTo>
                  <a:cubicBezTo>
                    <a:pt x="963" y="1985"/>
                    <a:pt x="1007" y="1988"/>
                    <a:pt x="1049" y="1988"/>
                  </a:cubicBezTo>
                  <a:cubicBezTo>
                    <a:pt x="1757" y="1988"/>
                    <a:pt x="1909" y="1022"/>
                    <a:pt x="1577" y="519"/>
                  </a:cubicBezTo>
                  <a:cubicBezTo>
                    <a:pt x="1391" y="240"/>
                    <a:pt x="995" y="1"/>
                    <a:pt x="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2282;p49">
            <a:extLst>
              <a:ext uri="{FF2B5EF4-FFF2-40B4-BE49-F238E27FC236}">
                <a16:creationId xmlns:a16="http://schemas.microsoft.com/office/drawing/2014/main" id="{1303B6F4-05CD-445F-94FC-C6183897D854}"/>
              </a:ext>
            </a:extLst>
          </p:cNvPr>
          <p:cNvGrpSpPr/>
          <p:nvPr/>
        </p:nvGrpSpPr>
        <p:grpSpPr>
          <a:xfrm rot="2489053">
            <a:off x="418501" y="3955779"/>
            <a:ext cx="318382" cy="432785"/>
            <a:chOff x="2521400" y="1454973"/>
            <a:chExt cx="1482224" cy="2014829"/>
          </a:xfrm>
        </p:grpSpPr>
        <p:sp>
          <p:nvSpPr>
            <p:cNvPr id="18" name="Google Shape;2283;p49">
              <a:extLst>
                <a:ext uri="{FF2B5EF4-FFF2-40B4-BE49-F238E27FC236}">
                  <a16:creationId xmlns:a16="http://schemas.microsoft.com/office/drawing/2014/main" id="{5E7EA9D9-7E27-4DEF-8AF3-742ABB4DAA44}"/>
                </a:ext>
              </a:extLst>
            </p:cNvPr>
            <p:cNvSpPr/>
            <p:nvPr/>
          </p:nvSpPr>
          <p:spPr>
            <a:xfrm>
              <a:off x="2521400" y="1454973"/>
              <a:ext cx="1482224" cy="1677725"/>
            </a:xfrm>
            <a:custGeom>
              <a:avLst/>
              <a:gdLst/>
              <a:ahLst/>
              <a:cxnLst/>
              <a:rect l="l" t="t" r="r" b="b"/>
              <a:pathLst>
                <a:path w="13503" h="15284" extrusionOk="0">
                  <a:moveTo>
                    <a:pt x="7195" y="0"/>
                  </a:moveTo>
                  <a:cubicBezTo>
                    <a:pt x="5486" y="0"/>
                    <a:pt x="3374" y="787"/>
                    <a:pt x="2194" y="1846"/>
                  </a:cubicBezTo>
                  <a:cubicBezTo>
                    <a:pt x="853" y="3048"/>
                    <a:pt x="1" y="4912"/>
                    <a:pt x="331" y="6733"/>
                  </a:cubicBezTo>
                  <a:cubicBezTo>
                    <a:pt x="587" y="8171"/>
                    <a:pt x="1077" y="9576"/>
                    <a:pt x="2312" y="10470"/>
                  </a:cubicBezTo>
                  <a:cubicBezTo>
                    <a:pt x="2972" y="10960"/>
                    <a:pt x="3696" y="11226"/>
                    <a:pt x="4463" y="11344"/>
                  </a:cubicBezTo>
                  <a:cubicBezTo>
                    <a:pt x="5400" y="11801"/>
                    <a:pt x="6017" y="12291"/>
                    <a:pt x="6422" y="13270"/>
                  </a:cubicBezTo>
                  <a:cubicBezTo>
                    <a:pt x="6688" y="13909"/>
                    <a:pt x="6943" y="14591"/>
                    <a:pt x="7146" y="15283"/>
                  </a:cubicBezTo>
                  <a:cubicBezTo>
                    <a:pt x="7220" y="15241"/>
                    <a:pt x="7295" y="15208"/>
                    <a:pt x="7380" y="15187"/>
                  </a:cubicBezTo>
                  <a:lnTo>
                    <a:pt x="10372" y="14570"/>
                  </a:lnTo>
                  <a:cubicBezTo>
                    <a:pt x="10417" y="14562"/>
                    <a:pt x="10462" y="14555"/>
                    <a:pt x="10507" y="14555"/>
                  </a:cubicBezTo>
                  <a:cubicBezTo>
                    <a:pt x="10526" y="14555"/>
                    <a:pt x="10545" y="14556"/>
                    <a:pt x="10564" y="14559"/>
                  </a:cubicBezTo>
                  <a:cubicBezTo>
                    <a:pt x="10362" y="13878"/>
                    <a:pt x="10265" y="13069"/>
                    <a:pt x="10201" y="12451"/>
                  </a:cubicBezTo>
                  <a:cubicBezTo>
                    <a:pt x="10116" y="11588"/>
                    <a:pt x="10201" y="10630"/>
                    <a:pt x="10958" y="10033"/>
                  </a:cubicBezTo>
                  <a:lnTo>
                    <a:pt x="10968" y="10033"/>
                  </a:lnTo>
                  <a:cubicBezTo>
                    <a:pt x="11841" y="9406"/>
                    <a:pt x="12523" y="8554"/>
                    <a:pt x="12778" y="7414"/>
                  </a:cubicBezTo>
                  <a:cubicBezTo>
                    <a:pt x="13502" y="4188"/>
                    <a:pt x="11171" y="504"/>
                    <a:pt x="7870" y="46"/>
                  </a:cubicBezTo>
                  <a:cubicBezTo>
                    <a:pt x="7655" y="15"/>
                    <a:pt x="7429" y="0"/>
                    <a:pt x="7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84;p49">
              <a:extLst>
                <a:ext uri="{FF2B5EF4-FFF2-40B4-BE49-F238E27FC236}">
                  <a16:creationId xmlns:a16="http://schemas.microsoft.com/office/drawing/2014/main" id="{302D1EB3-4F8F-4881-8B56-266E60F9C199}"/>
                </a:ext>
              </a:extLst>
            </p:cNvPr>
            <p:cNvSpPr/>
            <p:nvPr/>
          </p:nvSpPr>
          <p:spPr>
            <a:xfrm>
              <a:off x="3056749" y="2117435"/>
              <a:ext cx="522615" cy="1023386"/>
            </a:xfrm>
            <a:custGeom>
              <a:avLst/>
              <a:gdLst/>
              <a:ahLst/>
              <a:cxnLst/>
              <a:rect l="l" t="t" r="r" b="b"/>
              <a:pathLst>
                <a:path w="4761" h="9323" extrusionOk="0">
                  <a:moveTo>
                    <a:pt x="3249" y="645"/>
                  </a:moveTo>
                  <a:cubicBezTo>
                    <a:pt x="3259" y="676"/>
                    <a:pt x="3270" y="698"/>
                    <a:pt x="3291" y="719"/>
                  </a:cubicBezTo>
                  <a:cubicBezTo>
                    <a:pt x="3429" y="953"/>
                    <a:pt x="3536" y="1284"/>
                    <a:pt x="3462" y="1507"/>
                  </a:cubicBezTo>
                  <a:cubicBezTo>
                    <a:pt x="3429" y="1603"/>
                    <a:pt x="3398" y="1624"/>
                    <a:pt x="3398" y="1624"/>
                  </a:cubicBezTo>
                  <a:cubicBezTo>
                    <a:pt x="3344" y="1603"/>
                    <a:pt x="3249" y="1315"/>
                    <a:pt x="3227" y="1092"/>
                  </a:cubicBezTo>
                  <a:cubicBezTo>
                    <a:pt x="3206" y="932"/>
                    <a:pt x="3216" y="783"/>
                    <a:pt x="3249" y="645"/>
                  </a:cubicBezTo>
                  <a:close/>
                  <a:moveTo>
                    <a:pt x="2215" y="996"/>
                  </a:moveTo>
                  <a:cubicBezTo>
                    <a:pt x="2428" y="1241"/>
                    <a:pt x="2577" y="1539"/>
                    <a:pt x="2525" y="1784"/>
                  </a:cubicBezTo>
                  <a:cubicBezTo>
                    <a:pt x="2513" y="1826"/>
                    <a:pt x="2492" y="1901"/>
                    <a:pt x="2450" y="1901"/>
                  </a:cubicBezTo>
                  <a:cubicBezTo>
                    <a:pt x="2375" y="1901"/>
                    <a:pt x="2258" y="1795"/>
                    <a:pt x="2215" y="1656"/>
                  </a:cubicBezTo>
                  <a:cubicBezTo>
                    <a:pt x="2162" y="1486"/>
                    <a:pt x="2173" y="1220"/>
                    <a:pt x="2215" y="996"/>
                  </a:cubicBezTo>
                  <a:close/>
                  <a:moveTo>
                    <a:pt x="1034" y="1187"/>
                  </a:moveTo>
                  <a:cubicBezTo>
                    <a:pt x="1172" y="1336"/>
                    <a:pt x="1289" y="1539"/>
                    <a:pt x="1342" y="1741"/>
                  </a:cubicBezTo>
                  <a:cubicBezTo>
                    <a:pt x="1385" y="1890"/>
                    <a:pt x="1417" y="2178"/>
                    <a:pt x="1342" y="2285"/>
                  </a:cubicBezTo>
                  <a:cubicBezTo>
                    <a:pt x="1332" y="2306"/>
                    <a:pt x="1311" y="2316"/>
                    <a:pt x="1311" y="2316"/>
                  </a:cubicBezTo>
                  <a:cubicBezTo>
                    <a:pt x="1278" y="2316"/>
                    <a:pt x="1268" y="2316"/>
                    <a:pt x="1247" y="2306"/>
                  </a:cubicBezTo>
                  <a:cubicBezTo>
                    <a:pt x="1108" y="2199"/>
                    <a:pt x="1055" y="1720"/>
                    <a:pt x="1034" y="1539"/>
                  </a:cubicBezTo>
                  <a:lnTo>
                    <a:pt x="1034" y="1497"/>
                  </a:lnTo>
                  <a:cubicBezTo>
                    <a:pt x="1023" y="1390"/>
                    <a:pt x="1023" y="1284"/>
                    <a:pt x="1034" y="1187"/>
                  </a:cubicBezTo>
                  <a:close/>
                  <a:moveTo>
                    <a:pt x="3636" y="1"/>
                  </a:moveTo>
                  <a:cubicBezTo>
                    <a:pt x="3562" y="1"/>
                    <a:pt x="3500" y="22"/>
                    <a:pt x="3450" y="49"/>
                  </a:cubicBezTo>
                  <a:cubicBezTo>
                    <a:pt x="3334" y="112"/>
                    <a:pt x="3249" y="219"/>
                    <a:pt x="3185" y="368"/>
                  </a:cubicBezTo>
                  <a:cubicBezTo>
                    <a:pt x="3056" y="239"/>
                    <a:pt x="2910" y="175"/>
                    <a:pt x="2762" y="175"/>
                  </a:cubicBezTo>
                  <a:cubicBezTo>
                    <a:pt x="2750" y="175"/>
                    <a:pt x="2738" y="175"/>
                    <a:pt x="2726" y="176"/>
                  </a:cubicBezTo>
                  <a:cubicBezTo>
                    <a:pt x="2525" y="176"/>
                    <a:pt x="2333" y="325"/>
                    <a:pt x="2205" y="581"/>
                  </a:cubicBezTo>
                  <a:cubicBezTo>
                    <a:pt x="2184" y="624"/>
                    <a:pt x="2162" y="676"/>
                    <a:pt x="2151" y="719"/>
                  </a:cubicBezTo>
                  <a:cubicBezTo>
                    <a:pt x="1981" y="570"/>
                    <a:pt x="1811" y="463"/>
                    <a:pt x="1673" y="432"/>
                  </a:cubicBezTo>
                  <a:cubicBezTo>
                    <a:pt x="1617" y="416"/>
                    <a:pt x="1564" y="409"/>
                    <a:pt x="1513" y="409"/>
                  </a:cubicBezTo>
                  <a:cubicBezTo>
                    <a:pt x="1386" y="409"/>
                    <a:pt x="1271" y="455"/>
                    <a:pt x="1172" y="538"/>
                  </a:cubicBezTo>
                  <a:cubicBezTo>
                    <a:pt x="1065" y="634"/>
                    <a:pt x="991" y="762"/>
                    <a:pt x="938" y="922"/>
                  </a:cubicBezTo>
                  <a:cubicBezTo>
                    <a:pt x="916" y="900"/>
                    <a:pt x="895" y="889"/>
                    <a:pt x="874" y="879"/>
                  </a:cubicBezTo>
                  <a:cubicBezTo>
                    <a:pt x="782" y="822"/>
                    <a:pt x="685" y="794"/>
                    <a:pt x="596" y="794"/>
                  </a:cubicBezTo>
                  <a:cubicBezTo>
                    <a:pt x="551" y="794"/>
                    <a:pt x="508" y="801"/>
                    <a:pt x="469" y="815"/>
                  </a:cubicBezTo>
                  <a:cubicBezTo>
                    <a:pt x="22" y="943"/>
                    <a:pt x="1" y="1795"/>
                    <a:pt x="97" y="2231"/>
                  </a:cubicBezTo>
                  <a:lnTo>
                    <a:pt x="703" y="3605"/>
                  </a:lnTo>
                  <a:cubicBezTo>
                    <a:pt x="863" y="3998"/>
                    <a:pt x="1055" y="4393"/>
                    <a:pt x="1236" y="4765"/>
                  </a:cubicBezTo>
                  <a:cubicBezTo>
                    <a:pt x="1438" y="5191"/>
                    <a:pt x="1640" y="5628"/>
                    <a:pt x="1832" y="6064"/>
                  </a:cubicBezTo>
                  <a:cubicBezTo>
                    <a:pt x="2109" y="6735"/>
                    <a:pt x="2364" y="7310"/>
                    <a:pt x="2610" y="7832"/>
                  </a:cubicBezTo>
                  <a:cubicBezTo>
                    <a:pt x="2695" y="8002"/>
                    <a:pt x="2769" y="8194"/>
                    <a:pt x="2844" y="8385"/>
                  </a:cubicBezTo>
                  <a:cubicBezTo>
                    <a:pt x="2972" y="8716"/>
                    <a:pt x="3100" y="9046"/>
                    <a:pt x="3280" y="9322"/>
                  </a:cubicBezTo>
                  <a:lnTo>
                    <a:pt x="3398" y="9248"/>
                  </a:lnTo>
                  <a:cubicBezTo>
                    <a:pt x="3216" y="8982"/>
                    <a:pt x="3088" y="8652"/>
                    <a:pt x="2972" y="8333"/>
                  </a:cubicBezTo>
                  <a:cubicBezTo>
                    <a:pt x="2897" y="8141"/>
                    <a:pt x="2823" y="7949"/>
                    <a:pt x="2737" y="7768"/>
                  </a:cubicBezTo>
                  <a:cubicBezTo>
                    <a:pt x="2482" y="7247"/>
                    <a:pt x="2226" y="6672"/>
                    <a:pt x="1950" y="6011"/>
                  </a:cubicBezTo>
                  <a:cubicBezTo>
                    <a:pt x="1768" y="5574"/>
                    <a:pt x="1555" y="5138"/>
                    <a:pt x="1353" y="4712"/>
                  </a:cubicBezTo>
                  <a:cubicBezTo>
                    <a:pt x="1183" y="4329"/>
                    <a:pt x="991" y="3946"/>
                    <a:pt x="821" y="3551"/>
                  </a:cubicBezTo>
                  <a:lnTo>
                    <a:pt x="225" y="2188"/>
                  </a:lnTo>
                  <a:cubicBezTo>
                    <a:pt x="139" y="1795"/>
                    <a:pt x="171" y="1038"/>
                    <a:pt x="501" y="943"/>
                  </a:cubicBezTo>
                  <a:cubicBezTo>
                    <a:pt x="531" y="936"/>
                    <a:pt x="560" y="933"/>
                    <a:pt x="589" y="933"/>
                  </a:cubicBezTo>
                  <a:cubicBezTo>
                    <a:pt x="656" y="933"/>
                    <a:pt x="726" y="951"/>
                    <a:pt x="800" y="996"/>
                  </a:cubicBezTo>
                  <a:cubicBezTo>
                    <a:pt x="842" y="1017"/>
                    <a:pt x="874" y="1038"/>
                    <a:pt x="906" y="1071"/>
                  </a:cubicBezTo>
                  <a:cubicBezTo>
                    <a:pt x="885" y="1209"/>
                    <a:pt x="874" y="1358"/>
                    <a:pt x="895" y="1507"/>
                  </a:cubicBezTo>
                  <a:lnTo>
                    <a:pt x="895" y="1549"/>
                  </a:lnTo>
                  <a:cubicBezTo>
                    <a:pt x="938" y="1923"/>
                    <a:pt x="1001" y="2285"/>
                    <a:pt x="1162" y="2412"/>
                  </a:cubicBezTo>
                  <a:cubicBezTo>
                    <a:pt x="1205" y="2438"/>
                    <a:pt x="1250" y="2458"/>
                    <a:pt x="1300" y="2458"/>
                  </a:cubicBezTo>
                  <a:cubicBezTo>
                    <a:pt x="1310" y="2458"/>
                    <a:pt x="1321" y="2457"/>
                    <a:pt x="1332" y="2455"/>
                  </a:cubicBezTo>
                  <a:cubicBezTo>
                    <a:pt x="1385" y="2444"/>
                    <a:pt x="1427" y="2412"/>
                    <a:pt x="1460" y="2359"/>
                  </a:cubicBezTo>
                  <a:cubicBezTo>
                    <a:pt x="1566" y="2188"/>
                    <a:pt x="1513" y="1859"/>
                    <a:pt x="1481" y="1699"/>
                  </a:cubicBezTo>
                  <a:cubicBezTo>
                    <a:pt x="1406" y="1454"/>
                    <a:pt x="1247" y="1187"/>
                    <a:pt x="1055" y="1017"/>
                  </a:cubicBezTo>
                  <a:cubicBezTo>
                    <a:pt x="1098" y="858"/>
                    <a:pt x="1172" y="730"/>
                    <a:pt x="1257" y="645"/>
                  </a:cubicBezTo>
                  <a:cubicBezTo>
                    <a:pt x="1333" y="576"/>
                    <a:pt x="1420" y="546"/>
                    <a:pt x="1518" y="546"/>
                  </a:cubicBezTo>
                  <a:cubicBezTo>
                    <a:pt x="1557" y="546"/>
                    <a:pt x="1598" y="550"/>
                    <a:pt x="1640" y="560"/>
                  </a:cubicBezTo>
                  <a:cubicBezTo>
                    <a:pt x="1768" y="591"/>
                    <a:pt x="1950" y="709"/>
                    <a:pt x="2109" y="868"/>
                  </a:cubicBezTo>
                  <a:cubicBezTo>
                    <a:pt x="2035" y="1145"/>
                    <a:pt x="2013" y="1475"/>
                    <a:pt x="2088" y="1699"/>
                  </a:cubicBezTo>
                  <a:cubicBezTo>
                    <a:pt x="2140" y="1864"/>
                    <a:pt x="2291" y="2040"/>
                    <a:pt x="2436" y="2040"/>
                  </a:cubicBezTo>
                  <a:cubicBezTo>
                    <a:pt x="2441" y="2040"/>
                    <a:pt x="2445" y="2040"/>
                    <a:pt x="2450" y="2039"/>
                  </a:cubicBezTo>
                  <a:cubicBezTo>
                    <a:pt x="2513" y="2039"/>
                    <a:pt x="2620" y="1997"/>
                    <a:pt x="2663" y="1816"/>
                  </a:cubicBezTo>
                  <a:cubicBezTo>
                    <a:pt x="2726" y="1486"/>
                    <a:pt x="2525" y="1113"/>
                    <a:pt x="2258" y="836"/>
                  </a:cubicBezTo>
                  <a:cubicBezTo>
                    <a:pt x="2279" y="762"/>
                    <a:pt x="2300" y="698"/>
                    <a:pt x="2333" y="645"/>
                  </a:cubicBezTo>
                  <a:cubicBezTo>
                    <a:pt x="2439" y="432"/>
                    <a:pt x="2577" y="314"/>
                    <a:pt x="2737" y="304"/>
                  </a:cubicBezTo>
                  <a:cubicBezTo>
                    <a:pt x="2865" y="304"/>
                    <a:pt x="3003" y="378"/>
                    <a:pt x="3131" y="517"/>
                  </a:cubicBezTo>
                  <a:cubicBezTo>
                    <a:pt x="3088" y="687"/>
                    <a:pt x="3067" y="889"/>
                    <a:pt x="3088" y="1102"/>
                  </a:cubicBezTo>
                  <a:cubicBezTo>
                    <a:pt x="3100" y="1209"/>
                    <a:pt x="3185" y="1731"/>
                    <a:pt x="3387" y="1762"/>
                  </a:cubicBezTo>
                  <a:cubicBezTo>
                    <a:pt x="3390" y="1763"/>
                    <a:pt x="3394" y="1763"/>
                    <a:pt x="3397" y="1763"/>
                  </a:cubicBezTo>
                  <a:cubicBezTo>
                    <a:pt x="3508" y="1763"/>
                    <a:pt x="3569" y="1601"/>
                    <a:pt x="3589" y="1549"/>
                  </a:cubicBezTo>
                  <a:cubicBezTo>
                    <a:pt x="3685" y="1273"/>
                    <a:pt x="3557" y="889"/>
                    <a:pt x="3408" y="645"/>
                  </a:cubicBezTo>
                  <a:cubicBezTo>
                    <a:pt x="3365" y="591"/>
                    <a:pt x="3334" y="527"/>
                    <a:pt x="3291" y="485"/>
                  </a:cubicBezTo>
                  <a:cubicBezTo>
                    <a:pt x="3344" y="336"/>
                    <a:pt x="3419" y="219"/>
                    <a:pt x="3514" y="176"/>
                  </a:cubicBezTo>
                  <a:cubicBezTo>
                    <a:pt x="3554" y="155"/>
                    <a:pt x="3595" y="144"/>
                    <a:pt x="3639" y="144"/>
                  </a:cubicBezTo>
                  <a:cubicBezTo>
                    <a:pt x="3727" y="144"/>
                    <a:pt x="3823" y="187"/>
                    <a:pt x="3930" y="272"/>
                  </a:cubicBezTo>
                  <a:cubicBezTo>
                    <a:pt x="4271" y="538"/>
                    <a:pt x="4622" y="1060"/>
                    <a:pt x="4600" y="1561"/>
                  </a:cubicBezTo>
                  <a:lnTo>
                    <a:pt x="4590" y="2774"/>
                  </a:lnTo>
                  <a:cubicBezTo>
                    <a:pt x="4590" y="3200"/>
                    <a:pt x="4569" y="3626"/>
                    <a:pt x="4558" y="4041"/>
                  </a:cubicBezTo>
                  <a:cubicBezTo>
                    <a:pt x="4537" y="4510"/>
                    <a:pt x="4526" y="4999"/>
                    <a:pt x="4526" y="5479"/>
                  </a:cubicBezTo>
                  <a:cubicBezTo>
                    <a:pt x="4537" y="6192"/>
                    <a:pt x="4526" y="6821"/>
                    <a:pt x="4505" y="7396"/>
                  </a:cubicBezTo>
                  <a:cubicBezTo>
                    <a:pt x="4505" y="7598"/>
                    <a:pt x="4515" y="7810"/>
                    <a:pt x="4515" y="8013"/>
                  </a:cubicBezTo>
                  <a:cubicBezTo>
                    <a:pt x="4537" y="8354"/>
                    <a:pt x="4548" y="8705"/>
                    <a:pt x="4494" y="9024"/>
                  </a:cubicBezTo>
                  <a:lnTo>
                    <a:pt x="4622" y="9046"/>
                  </a:lnTo>
                  <a:cubicBezTo>
                    <a:pt x="4686" y="8716"/>
                    <a:pt x="4675" y="8354"/>
                    <a:pt x="4654" y="8013"/>
                  </a:cubicBezTo>
                  <a:cubicBezTo>
                    <a:pt x="4654" y="7810"/>
                    <a:pt x="4643" y="7598"/>
                    <a:pt x="4643" y="7406"/>
                  </a:cubicBezTo>
                  <a:cubicBezTo>
                    <a:pt x="4664" y="6831"/>
                    <a:pt x="4675" y="6203"/>
                    <a:pt x="4664" y="5479"/>
                  </a:cubicBezTo>
                  <a:cubicBezTo>
                    <a:pt x="4664" y="4999"/>
                    <a:pt x="4675" y="4521"/>
                    <a:pt x="4697" y="4052"/>
                  </a:cubicBezTo>
                  <a:cubicBezTo>
                    <a:pt x="4707" y="3636"/>
                    <a:pt x="4728" y="3200"/>
                    <a:pt x="4728" y="2774"/>
                  </a:cubicBezTo>
                  <a:lnTo>
                    <a:pt x="4728" y="1561"/>
                  </a:lnTo>
                  <a:cubicBezTo>
                    <a:pt x="4761" y="1017"/>
                    <a:pt x="4387" y="453"/>
                    <a:pt x="4015" y="165"/>
                  </a:cubicBezTo>
                  <a:cubicBezTo>
                    <a:pt x="3867" y="41"/>
                    <a:pt x="3740" y="1"/>
                    <a:pt x="3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85;p49">
              <a:extLst>
                <a:ext uri="{FF2B5EF4-FFF2-40B4-BE49-F238E27FC236}">
                  <a16:creationId xmlns:a16="http://schemas.microsoft.com/office/drawing/2014/main" id="{F6F68DED-4970-4293-830D-D1661F7B2E10}"/>
                </a:ext>
              </a:extLst>
            </p:cNvPr>
            <p:cNvSpPr/>
            <p:nvPr/>
          </p:nvSpPr>
          <p:spPr>
            <a:xfrm>
              <a:off x="3353677" y="3216782"/>
              <a:ext cx="343690" cy="253020"/>
            </a:xfrm>
            <a:custGeom>
              <a:avLst/>
              <a:gdLst/>
              <a:ahLst/>
              <a:cxnLst/>
              <a:rect l="l" t="t" r="r" b="b"/>
              <a:pathLst>
                <a:path w="3131" h="2305" extrusionOk="0">
                  <a:moveTo>
                    <a:pt x="2737" y="0"/>
                  </a:moveTo>
                  <a:lnTo>
                    <a:pt x="0" y="894"/>
                  </a:lnTo>
                  <a:cubicBezTo>
                    <a:pt x="149" y="1384"/>
                    <a:pt x="213" y="1895"/>
                    <a:pt x="682" y="2151"/>
                  </a:cubicBezTo>
                  <a:cubicBezTo>
                    <a:pt x="880" y="2264"/>
                    <a:pt x="1087" y="2304"/>
                    <a:pt x="1298" y="2304"/>
                  </a:cubicBezTo>
                  <a:cubicBezTo>
                    <a:pt x="1562" y="2304"/>
                    <a:pt x="1831" y="2242"/>
                    <a:pt x="2098" y="2182"/>
                  </a:cubicBezTo>
                  <a:cubicBezTo>
                    <a:pt x="2598" y="2087"/>
                    <a:pt x="3014" y="2023"/>
                    <a:pt x="3088" y="1437"/>
                  </a:cubicBezTo>
                  <a:cubicBezTo>
                    <a:pt x="3131" y="1054"/>
                    <a:pt x="2993" y="287"/>
                    <a:pt x="2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86;p49">
              <a:extLst>
                <a:ext uri="{FF2B5EF4-FFF2-40B4-BE49-F238E27FC236}">
                  <a16:creationId xmlns:a16="http://schemas.microsoft.com/office/drawing/2014/main" id="{4387E125-7391-4BBD-B873-76B65B01B681}"/>
                </a:ext>
              </a:extLst>
            </p:cNvPr>
            <p:cNvSpPr/>
            <p:nvPr/>
          </p:nvSpPr>
          <p:spPr>
            <a:xfrm>
              <a:off x="3250822" y="3052237"/>
              <a:ext cx="536556" cy="299892"/>
            </a:xfrm>
            <a:custGeom>
              <a:avLst/>
              <a:gdLst/>
              <a:ahLst/>
              <a:cxnLst/>
              <a:rect l="l" t="t" r="r" b="b"/>
              <a:pathLst>
                <a:path w="4888" h="2732" extrusionOk="0">
                  <a:moveTo>
                    <a:pt x="3896" y="0"/>
                  </a:moveTo>
                  <a:cubicBezTo>
                    <a:pt x="3840" y="0"/>
                    <a:pt x="3784" y="6"/>
                    <a:pt x="3727" y="19"/>
                  </a:cubicBezTo>
                  <a:lnTo>
                    <a:pt x="735" y="636"/>
                  </a:lnTo>
                  <a:cubicBezTo>
                    <a:pt x="288" y="732"/>
                    <a:pt x="0" y="1169"/>
                    <a:pt x="96" y="1616"/>
                  </a:cubicBezTo>
                  <a:lnTo>
                    <a:pt x="192" y="2074"/>
                  </a:lnTo>
                  <a:cubicBezTo>
                    <a:pt x="266" y="2463"/>
                    <a:pt x="607" y="2731"/>
                    <a:pt x="989" y="2731"/>
                  </a:cubicBezTo>
                  <a:cubicBezTo>
                    <a:pt x="1045" y="2731"/>
                    <a:pt x="1103" y="2725"/>
                    <a:pt x="1161" y="2713"/>
                  </a:cubicBezTo>
                  <a:lnTo>
                    <a:pt x="4153" y="2095"/>
                  </a:lnTo>
                  <a:cubicBezTo>
                    <a:pt x="4600" y="2010"/>
                    <a:pt x="4888" y="1563"/>
                    <a:pt x="4792" y="1126"/>
                  </a:cubicBezTo>
                  <a:lnTo>
                    <a:pt x="4696" y="657"/>
                  </a:lnTo>
                  <a:cubicBezTo>
                    <a:pt x="4612" y="268"/>
                    <a:pt x="4271" y="0"/>
                    <a:pt x="38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87;p49">
              <a:extLst>
                <a:ext uri="{FF2B5EF4-FFF2-40B4-BE49-F238E27FC236}">
                  <a16:creationId xmlns:a16="http://schemas.microsoft.com/office/drawing/2014/main" id="{8A67EAA4-0409-4A9C-965C-A0762D6D5AA3}"/>
                </a:ext>
              </a:extLst>
            </p:cNvPr>
            <p:cNvSpPr/>
            <p:nvPr/>
          </p:nvSpPr>
          <p:spPr>
            <a:xfrm>
              <a:off x="3259055" y="3082314"/>
              <a:ext cx="502637" cy="132163"/>
            </a:xfrm>
            <a:custGeom>
              <a:avLst/>
              <a:gdLst/>
              <a:ahLst/>
              <a:cxnLst/>
              <a:rect l="l" t="t" r="r" b="b"/>
              <a:pathLst>
                <a:path w="4579" h="1204" extrusionOk="0">
                  <a:moveTo>
                    <a:pt x="4430" y="0"/>
                  </a:moveTo>
                  <a:lnTo>
                    <a:pt x="43" y="916"/>
                  </a:lnTo>
                  <a:cubicBezTo>
                    <a:pt x="10" y="1001"/>
                    <a:pt x="0" y="1097"/>
                    <a:pt x="0" y="1204"/>
                  </a:cubicBezTo>
                  <a:lnTo>
                    <a:pt x="4579" y="256"/>
                  </a:lnTo>
                  <a:cubicBezTo>
                    <a:pt x="4546" y="160"/>
                    <a:pt x="4493" y="75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88;p49">
              <a:extLst>
                <a:ext uri="{FF2B5EF4-FFF2-40B4-BE49-F238E27FC236}">
                  <a16:creationId xmlns:a16="http://schemas.microsoft.com/office/drawing/2014/main" id="{6B5A7AE6-7D68-4880-BADF-EB64BC5F932E}"/>
                </a:ext>
              </a:extLst>
            </p:cNvPr>
            <p:cNvSpPr/>
            <p:nvPr/>
          </p:nvSpPr>
          <p:spPr>
            <a:xfrm>
              <a:off x="3271788" y="3175728"/>
              <a:ext cx="507357" cy="133371"/>
            </a:xfrm>
            <a:custGeom>
              <a:avLst/>
              <a:gdLst/>
              <a:ahLst/>
              <a:cxnLst/>
              <a:rect l="l" t="t" r="r" b="b"/>
              <a:pathLst>
                <a:path w="4622" h="1215" extrusionOk="0">
                  <a:moveTo>
                    <a:pt x="4601" y="1"/>
                  </a:moveTo>
                  <a:lnTo>
                    <a:pt x="1" y="959"/>
                  </a:lnTo>
                  <a:cubicBezTo>
                    <a:pt x="22" y="1044"/>
                    <a:pt x="54" y="1130"/>
                    <a:pt x="107" y="1215"/>
                  </a:cubicBezTo>
                  <a:lnTo>
                    <a:pt x="4612" y="278"/>
                  </a:lnTo>
                  <a:cubicBezTo>
                    <a:pt x="4622" y="193"/>
                    <a:pt x="4622" y="97"/>
                    <a:pt x="4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89;p49">
              <a:extLst>
                <a:ext uri="{FF2B5EF4-FFF2-40B4-BE49-F238E27FC236}">
                  <a16:creationId xmlns:a16="http://schemas.microsoft.com/office/drawing/2014/main" id="{55DC7E92-9F51-48E7-922E-CD0AC001B071}"/>
                </a:ext>
              </a:extLst>
            </p:cNvPr>
            <p:cNvSpPr/>
            <p:nvPr/>
          </p:nvSpPr>
          <p:spPr>
            <a:xfrm>
              <a:off x="3220965" y="1560572"/>
              <a:ext cx="604942" cy="488916"/>
            </a:xfrm>
            <a:custGeom>
              <a:avLst/>
              <a:gdLst/>
              <a:ahLst/>
              <a:cxnLst/>
              <a:rect l="l" t="t" r="r" b="b"/>
              <a:pathLst>
                <a:path w="5511" h="4454" extrusionOk="0">
                  <a:moveTo>
                    <a:pt x="938" y="1"/>
                  </a:moveTo>
                  <a:cubicBezTo>
                    <a:pt x="403" y="1"/>
                    <a:pt x="0" y="286"/>
                    <a:pt x="49" y="1160"/>
                  </a:cubicBezTo>
                  <a:cubicBezTo>
                    <a:pt x="102" y="2268"/>
                    <a:pt x="1050" y="3120"/>
                    <a:pt x="1859" y="3780"/>
                  </a:cubicBezTo>
                  <a:cubicBezTo>
                    <a:pt x="2269" y="4115"/>
                    <a:pt x="2908" y="4454"/>
                    <a:pt x="3481" y="4454"/>
                  </a:cubicBezTo>
                  <a:cubicBezTo>
                    <a:pt x="3801" y="4454"/>
                    <a:pt x="4101" y="4348"/>
                    <a:pt x="4329" y="4078"/>
                  </a:cubicBezTo>
                  <a:cubicBezTo>
                    <a:pt x="5511" y="2694"/>
                    <a:pt x="3722" y="1171"/>
                    <a:pt x="2604" y="543"/>
                  </a:cubicBezTo>
                  <a:cubicBezTo>
                    <a:pt x="2123" y="279"/>
                    <a:pt x="1466" y="1"/>
                    <a:pt x="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90;p49">
              <a:extLst>
                <a:ext uri="{FF2B5EF4-FFF2-40B4-BE49-F238E27FC236}">
                  <a16:creationId xmlns:a16="http://schemas.microsoft.com/office/drawing/2014/main" id="{DE04BA44-727D-4561-9B96-55D9CEC4C3F2}"/>
                </a:ext>
              </a:extLst>
            </p:cNvPr>
            <p:cNvSpPr/>
            <p:nvPr/>
          </p:nvSpPr>
          <p:spPr>
            <a:xfrm>
              <a:off x="3610758" y="2135876"/>
              <a:ext cx="209551" cy="218333"/>
            </a:xfrm>
            <a:custGeom>
              <a:avLst/>
              <a:gdLst/>
              <a:ahLst/>
              <a:cxnLst/>
              <a:rect l="l" t="t" r="r" b="b"/>
              <a:pathLst>
                <a:path w="1909" h="1989" extrusionOk="0">
                  <a:moveTo>
                    <a:pt x="660" y="1"/>
                  </a:moveTo>
                  <a:cubicBezTo>
                    <a:pt x="419" y="1"/>
                    <a:pt x="209" y="124"/>
                    <a:pt x="128" y="444"/>
                  </a:cubicBezTo>
                  <a:cubicBezTo>
                    <a:pt x="1" y="967"/>
                    <a:pt x="320" y="1893"/>
                    <a:pt x="916" y="1978"/>
                  </a:cubicBezTo>
                  <a:cubicBezTo>
                    <a:pt x="963" y="1985"/>
                    <a:pt x="1007" y="1988"/>
                    <a:pt x="1049" y="1988"/>
                  </a:cubicBezTo>
                  <a:cubicBezTo>
                    <a:pt x="1757" y="1988"/>
                    <a:pt x="1909" y="1022"/>
                    <a:pt x="1577" y="519"/>
                  </a:cubicBezTo>
                  <a:cubicBezTo>
                    <a:pt x="1391" y="240"/>
                    <a:pt x="995" y="1"/>
                    <a:pt x="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Google Shape;3657;p68"/>
          <p:cNvSpPr txBox="1">
            <a:spLocks noGrp="1"/>
          </p:cNvSpPr>
          <p:nvPr>
            <p:ph type="title"/>
          </p:nvPr>
        </p:nvSpPr>
        <p:spPr>
          <a:xfrm>
            <a:off x="6054000" y="4374300"/>
            <a:ext cx="4055100" cy="1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Contoh Soal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DA81A-A99D-4470-939E-E782F616A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02" y="66082"/>
            <a:ext cx="646232" cy="634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6FF027-12FF-40CD-80BF-37768494D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969" y="35689"/>
            <a:ext cx="652329" cy="65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2C3EE-66A3-4DC0-98FC-1D5A50BD3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71" y="913739"/>
            <a:ext cx="871804" cy="4938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80AF42-24C0-497D-A57A-F43816EEF98B}"/>
              </a:ext>
            </a:extLst>
          </p:cNvPr>
          <p:cNvSpPr txBox="1"/>
          <p:nvPr/>
        </p:nvSpPr>
        <p:spPr>
          <a:xfrm>
            <a:off x="988375" y="452763"/>
            <a:ext cx="73210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Medan Magnet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Toroida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Magnetic Field of a Toroidal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6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C775FA-065E-45FA-8F2E-0ECAC9960AEE}"/>
              </a:ext>
            </a:extLst>
          </p:cNvPr>
          <p:cNvSpPr txBox="1"/>
          <p:nvPr/>
        </p:nvSpPr>
        <p:spPr>
          <a:xfrm>
            <a:off x="1230923" y="935182"/>
            <a:ext cx="482307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3663" algn="just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toroida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berjari-jari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 cm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terdapat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magnet 2 x 10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Jumlah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lilitan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toroida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200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lilitan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arus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toroida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116B57-C701-4EEE-83B2-3C126106D0FD}"/>
              </a:ext>
            </a:extLst>
          </p:cNvPr>
          <p:cNvSpPr txBox="1"/>
          <p:nvPr/>
        </p:nvSpPr>
        <p:spPr>
          <a:xfrm>
            <a:off x="-677007" y="1643068"/>
            <a:ext cx="2083777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just">
              <a:lnSpc>
                <a:spcPct val="150000"/>
              </a:lnSpc>
            </a:pP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Penyelesaian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115D58-956E-40E8-A191-788D46631B84}"/>
              </a:ext>
            </a:extLst>
          </p:cNvPr>
          <p:cNvSpPr txBox="1"/>
          <p:nvPr/>
        </p:nvSpPr>
        <p:spPr>
          <a:xfrm>
            <a:off x="0" y="1910960"/>
            <a:ext cx="76493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Rumus</a:t>
            </a:r>
            <a:r>
              <a:rPr lang="en-US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magnet di </a:t>
            </a:r>
            <a:r>
              <a:rPr lang="en-US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toroida</a:t>
            </a:r>
            <a:r>
              <a:rPr lang="en-US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51E403-80FD-4A2C-87F8-2CD4E3EE8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654" y="1784051"/>
            <a:ext cx="903812" cy="5615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2042DE5-8F8D-4DAA-AB10-45BF19058176}"/>
              </a:ext>
            </a:extLst>
          </p:cNvPr>
          <p:cNvSpPr txBox="1"/>
          <p:nvPr/>
        </p:nvSpPr>
        <p:spPr>
          <a:xfrm>
            <a:off x="527818" y="2457992"/>
            <a:ext cx="76493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Kita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rubah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bentuk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persamannya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ditanyakan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besar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arus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toroida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5FC35E-A838-47C0-8176-07372FCC4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2462" y="2820236"/>
            <a:ext cx="835277" cy="5789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0D034A2-4980-4367-979A-927DE06A1F23}"/>
              </a:ext>
            </a:extLst>
          </p:cNvPr>
          <p:cNvSpPr txBox="1"/>
          <p:nvPr/>
        </p:nvSpPr>
        <p:spPr>
          <a:xfrm>
            <a:off x="-677007" y="3387032"/>
            <a:ext cx="76493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just"/>
            <a:r>
              <a:rPr lang="en-US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Bisa </a:t>
            </a:r>
            <a:r>
              <a:rPr lang="en-US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hitung</a:t>
            </a:r>
            <a:r>
              <a:rPr lang="en-US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sambil</a:t>
            </a:r>
            <a:r>
              <a:rPr lang="en-US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mengubah</a:t>
            </a:r>
            <a:r>
              <a:rPr lang="en-US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satuan</a:t>
            </a:r>
            <a:r>
              <a:rPr lang="en-US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jari-jari</a:t>
            </a:r>
            <a:r>
              <a:rPr lang="en-US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meter:</a:t>
            </a:r>
            <a:endParaRPr lang="en-US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C65943-A396-4E77-A2C5-F33EA678A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8157" y="3284417"/>
            <a:ext cx="1623196" cy="5154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6936706-D82E-4374-9DE5-60B3F9B471E5}"/>
              </a:ext>
            </a:extLst>
          </p:cNvPr>
          <p:cNvSpPr txBox="1"/>
          <p:nvPr/>
        </p:nvSpPr>
        <p:spPr>
          <a:xfrm>
            <a:off x="2229346" y="3833524"/>
            <a:ext cx="7649308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just">
              <a:lnSpc>
                <a:spcPct val="150000"/>
              </a:lnSpc>
            </a:pP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Besar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arus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toroida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b="1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DB3223-0AA4-49E2-9DC6-134D2D7B75B5}"/>
                  </a:ext>
                </a:extLst>
              </p:cNvPr>
              <p:cNvSpPr txBox="1"/>
              <p:nvPr/>
            </p:nvSpPr>
            <p:spPr>
              <a:xfrm>
                <a:off x="344645" y="4205023"/>
                <a:ext cx="764930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1" i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1600" b="1" i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6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DB3223-0AA4-49E2-9DC6-134D2D7B7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45" y="4205023"/>
                <a:ext cx="764930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8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Google Shape;3657;p68"/>
          <p:cNvSpPr txBox="1">
            <a:spLocks noGrp="1"/>
          </p:cNvSpPr>
          <p:nvPr>
            <p:ph type="title"/>
          </p:nvPr>
        </p:nvSpPr>
        <p:spPr>
          <a:xfrm>
            <a:off x="909433" y="112431"/>
            <a:ext cx="7703700" cy="524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Percobaan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i="1" dirty="0" err="1"/>
              <a:t>Phet</a:t>
            </a:r>
            <a:r>
              <a:rPr lang="en-US" sz="2400" i="1" dirty="0"/>
              <a:t> Simulation</a:t>
            </a:r>
            <a:endParaRPr sz="24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DA81A-A99D-4470-939E-E782F616A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51" y="135389"/>
            <a:ext cx="646232" cy="634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6FF027-12FF-40CD-80BF-37768494D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066" y="112431"/>
            <a:ext cx="652329" cy="65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2C3EE-66A3-4DC0-98FC-1D5A50BD3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71" y="913739"/>
            <a:ext cx="871804" cy="4938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FF755F-878C-4AFA-8178-1694805E6A07}"/>
              </a:ext>
            </a:extLst>
          </p:cNvPr>
          <p:cNvSpPr txBox="1"/>
          <p:nvPr/>
        </p:nvSpPr>
        <p:spPr>
          <a:xfrm>
            <a:off x="1570892" y="1160648"/>
            <a:ext cx="6236677" cy="630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Berikut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Link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Percobaan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Magnetic Field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Phet</a:t>
            </a:r>
            <a:r>
              <a:rPr lang="en-US" i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Simulation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http://www2.epsd.us/robotics/phet/en/simulation/magnets-and-electromagnets.html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D9CFE-53FA-466A-814D-47E2DF049B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0368" y="1901777"/>
            <a:ext cx="5041829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94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Google Shape;3657;p68"/>
          <p:cNvSpPr txBox="1">
            <a:spLocks noGrp="1"/>
          </p:cNvSpPr>
          <p:nvPr>
            <p:ph type="title" idx="4294967295"/>
          </p:nvPr>
        </p:nvSpPr>
        <p:spPr>
          <a:xfrm>
            <a:off x="447520" y="10871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Vidoe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Medan Magnet (</a:t>
            </a:r>
            <a:r>
              <a:rPr lang="en-US" sz="2400" i="1" dirty="0"/>
              <a:t>Sources of The Magnetic Fields</a:t>
            </a:r>
            <a:r>
              <a:rPr lang="en-US" sz="2400" dirty="0"/>
              <a:t>)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DA81A-A99D-4470-939E-E782F616A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9" y="127000"/>
            <a:ext cx="646232" cy="634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6FF027-12FF-40CD-80BF-37768494D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579" y="108710"/>
            <a:ext cx="652329" cy="65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2C3EE-66A3-4DC0-98FC-1D5A50BD3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841" y="4293154"/>
            <a:ext cx="871804" cy="493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A6987-546F-414D-8D53-CFFC31844EFA}"/>
              </a:ext>
            </a:extLst>
          </p:cNvPr>
          <p:cNvSpPr txBox="1"/>
          <p:nvPr/>
        </p:nvSpPr>
        <p:spPr>
          <a:xfrm>
            <a:off x="2033520" y="1376066"/>
            <a:ext cx="7649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Video 1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Sumber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Medan Magnet:</a:t>
            </a:r>
            <a:endParaRPr lang="en-US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B05CD-AF77-4E16-AE07-DCBD1F1140C2}"/>
              </a:ext>
            </a:extLst>
          </p:cNvPr>
          <p:cNvSpPr txBox="1"/>
          <p:nvPr/>
        </p:nvSpPr>
        <p:spPr>
          <a:xfrm>
            <a:off x="2743076" y="1745398"/>
            <a:ext cx="7649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https://youtu.be/nDCRdJr9ono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857936-B66C-41AC-A94B-073C7F47D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5582" y="2147666"/>
            <a:ext cx="458458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77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Google Shape;3657;p68"/>
          <p:cNvSpPr txBox="1">
            <a:spLocks noGrp="1"/>
          </p:cNvSpPr>
          <p:nvPr>
            <p:ph type="title" idx="4294967295"/>
          </p:nvPr>
        </p:nvSpPr>
        <p:spPr>
          <a:xfrm>
            <a:off x="447520" y="94064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Vidoe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Medan Magnet (</a:t>
            </a:r>
            <a:r>
              <a:rPr lang="en-US" sz="2400" i="1" dirty="0"/>
              <a:t>Sources of The Magnetic Fields</a:t>
            </a:r>
            <a:r>
              <a:rPr lang="en-US" sz="2400" dirty="0"/>
              <a:t>)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DA81A-A99D-4470-939E-E782F616A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71" y="167278"/>
            <a:ext cx="646232" cy="634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6FF027-12FF-40CD-80BF-37768494D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151" y="127000"/>
            <a:ext cx="652329" cy="65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2C3EE-66A3-4DC0-98FC-1D5A50BD3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413" y="4269708"/>
            <a:ext cx="871804" cy="493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A6987-546F-414D-8D53-CFFC31844EFA}"/>
              </a:ext>
            </a:extLst>
          </p:cNvPr>
          <p:cNvSpPr txBox="1"/>
          <p:nvPr/>
        </p:nvSpPr>
        <p:spPr>
          <a:xfrm>
            <a:off x="2033520" y="1376066"/>
            <a:ext cx="7649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Video 2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Sumber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Medan Magnet:</a:t>
            </a:r>
            <a:endParaRPr lang="en-US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B05CD-AF77-4E16-AE07-DCBD1F1140C2}"/>
              </a:ext>
            </a:extLst>
          </p:cNvPr>
          <p:cNvSpPr txBox="1"/>
          <p:nvPr/>
        </p:nvSpPr>
        <p:spPr>
          <a:xfrm>
            <a:off x="2520337" y="1688252"/>
            <a:ext cx="764930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ct val="150000"/>
              </a:lnSpc>
            </a:pP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https://youtu.be/VgbvGgPc0y4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4BB9B-2E85-4F92-AF95-9481F95EB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085" y="2146326"/>
            <a:ext cx="5041829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31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Google Shape;3657;p68"/>
          <p:cNvSpPr txBox="1">
            <a:spLocks noGrp="1"/>
          </p:cNvSpPr>
          <p:nvPr>
            <p:ph type="title"/>
          </p:nvPr>
        </p:nvSpPr>
        <p:spPr>
          <a:xfrm>
            <a:off x="720149" y="224998"/>
            <a:ext cx="7703700" cy="25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Vidoe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Medan Magnet (</a:t>
            </a:r>
            <a:r>
              <a:rPr lang="en-US" sz="2400" i="1" dirty="0"/>
              <a:t>Sources of The Magnetic Fields</a:t>
            </a:r>
            <a:r>
              <a:rPr lang="en-US" sz="2400" dirty="0"/>
              <a:t>)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DA81A-A99D-4470-939E-E782F616A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71" y="167278"/>
            <a:ext cx="646232" cy="634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6FF027-12FF-40CD-80BF-37768494D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151" y="127000"/>
            <a:ext cx="652329" cy="65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2C3EE-66A3-4DC0-98FC-1D5A50BD3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413" y="4269708"/>
            <a:ext cx="871804" cy="493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A6987-546F-414D-8D53-CFFC31844EFA}"/>
              </a:ext>
            </a:extLst>
          </p:cNvPr>
          <p:cNvSpPr txBox="1"/>
          <p:nvPr/>
        </p:nvSpPr>
        <p:spPr>
          <a:xfrm>
            <a:off x="1647439" y="1325393"/>
            <a:ext cx="7649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Video 3 Pembelajaran Medan Magnet dalam Solenoida</a:t>
            </a:r>
            <a:r>
              <a:rPr lang="en-US" sz="1800" b="1" dirty="0">
                <a:solidFill>
                  <a:schemeClr val="bg1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8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B05CD-AF77-4E16-AE07-DCBD1F1140C2}"/>
              </a:ext>
            </a:extLst>
          </p:cNvPr>
          <p:cNvSpPr txBox="1"/>
          <p:nvPr/>
        </p:nvSpPr>
        <p:spPr>
          <a:xfrm>
            <a:off x="2473445" y="1593899"/>
            <a:ext cx="764930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ct val="150000"/>
              </a:lnSpc>
            </a:pP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https://youtu.be/BbmocfETTFo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E1E0E-AAE5-4DB2-9146-0AB947BBF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084" y="2100972"/>
            <a:ext cx="504182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44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" name="Google Shape;3676;p69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7703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Jazakumullahu Khoir</a:t>
            </a:r>
            <a:br>
              <a:rPr lang="en" sz="6000" dirty="0"/>
            </a:br>
            <a:r>
              <a:rPr lang="en" sz="4800" dirty="0"/>
              <a:t>Sekian &amp; </a:t>
            </a:r>
            <a:br>
              <a:rPr lang="en" sz="4800" dirty="0"/>
            </a:br>
            <a:r>
              <a:rPr lang="en" sz="4800" dirty="0"/>
              <a:t>Terima Kasih</a:t>
            </a:r>
            <a:br>
              <a:rPr lang="en" sz="6000" dirty="0"/>
            </a:br>
            <a:r>
              <a:rPr lang="en" sz="1800" dirty="0"/>
              <a:t>Alda Novita Sari (2123022008)</a:t>
            </a:r>
            <a:endParaRPr sz="1800" dirty="0"/>
          </a:p>
        </p:txBody>
      </p:sp>
      <p:grpSp>
        <p:nvGrpSpPr>
          <p:cNvPr id="3677" name="Google Shape;3677;p69"/>
          <p:cNvGrpSpPr/>
          <p:nvPr/>
        </p:nvGrpSpPr>
        <p:grpSpPr>
          <a:xfrm rot="-9000035">
            <a:off x="559649" y="1139829"/>
            <a:ext cx="700648" cy="1160889"/>
            <a:chOff x="3330825" y="1367375"/>
            <a:chExt cx="280075" cy="464025"/>
          </a:xfrm>
        </p:grpSpPr>
        <p:sp>
          <p:nvSpPr>
            <p:cNvPr id="3678" name="Google Shape;3678;p69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69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69"/>
            <p:cNvSpPr/>
            <p:nvPr/>
          </p:nvSpPr>
          <p:spPr>
            <a:xfrm>
              <a:off x="3330825" y="1489400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69"/>
            <p:cNvSpPr/>
            <p:nvPr/>
          </p:nvSpPr>
          <p:spPr>
            <a:xfrm>
              <a:off x="3451275" y="1367375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69"/>
            <p:cNvSpPr/>
            <p:nvPr/>
          </p:nvSpPr>
          <p:spPr>
            <a:xfrm>
              <a:off x="3353000" y="1520100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69"/>
            <p:cNvSpPr/>
            <p:nvPr/>
          </p:nvSpPr>
          <p:spPr>
            <a:xfrm>
              <a:off x="3451525" y="1381525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69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69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6" name="Google Shape;3686;p69"/>
          <p:cNvGrpSpPr/>
          <p:nvPr/>
        </p:nvGrpSpPr>
        <p:grpSpPr>
          <a:xfrm rot="1799942">
            <a:off x="6720226" y="3914030"/>
            <a:ext cx="559158" cy="926470"/>
            <a:chOff x="3330825" y="1367375"/>
            <a:chExt cx="280075" cy="464025"/>
          </a:xfrm>
        </p:grpSpPr>
        <p:sp>
          <p:nvSpPr>
            <p:cNvPr id="3687" name="Google Shape;3687;p69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69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69"/>
            <p:cNvSpPr/>
            <p:nvPr/>
          </p:nvSpPr>
          <p:spPr>
            <a:xfrm>
              <a:off x="3330825" y="1489400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69"/>
            <p:cNvSpPr/>
            <p:nvPr/>
          </p:nvSpPr>
          <p:spPr>
            <a:xfrm>
              <a:off x="3451275" y="1367375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69"/>
            <p:cNvSpPr/>
            <p:nvPr/>
          </p:nvSpPr>
          <p:spPr>
            <a:xfrm>
              <a:off x="3353000" y="1520100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69"/>
            <p:cNvSpPr/>
            <p:nvPr/>
          </p:nvSpPr>
          <p:spPr>
            <a:xfrm>
              <a:off x="3451525" y="1381525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69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69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5" name="Google Shape;3695;p69"/>
          <p:cNvGrpSpPr/>
          <p:nvPr/>
        </p:nvGrpSpPr>
        <p:grpSpPr>
          <a:xfrm>
            <a:off x="7473556" y="2560500"/>
            <a:ext cx="810241" cy="795279"/>
            <a:chOff x="2258275" y="3914696"/>
            <a:chExt cx="658357" cy="646201"/>
          </a:xfrm>
        </p:grpSpPr>
        <p:sp>
          <p:nvSpPr>
            <p:cNvPr id="3696" name="Google Shape;3696;p69"/>
            <p:cNvSpPr/>
            <p:nvPr/>
          </p:nvSpPr>
          <p:spPr>
            <a:xfrm>
              <a:off x="2258275" y="3914696"/>
              <a:ext cx="658355" cy="646201"/>
            </a:xfrm>
            <a:custGeom>
              <a:avLst/>
              <a:gdLst/>
              <a:ahLst/>
              <a:cxnLst/>
              <a:rect l="l" t="t" r="r" b="b"/>
              <a:pathLst>
                <a:path w="11917" h="11697" extrusionOk="0">
                  <a:moveTo>
                    <a:pt x="10383" y="1"/>
                  </a:moveTo>
                  <a:cubicBezTo>
                    <a:pt x="10319" y="54"/>
                    <a:pt x="10265" y="118"/>
                    <a:pt x="10201" y="171"/>
                  </a:cubicBezTo>
                  <a:cubicBezTo>
                    <a:pt x="9829" y="533"/>
                    <a:pt x="9477" y="864"/>
                    <a:pt x="9136" y="1257"/>
                  </a:cubicBezTo>
                  <a:cubicBezTo>
                    <a:pt x="8786" y="1683"/>
                    <a:pt x="8434" y="1801"/>
                    <a:pt x="7965" y="2056"/>
                  </a:cubicBezTo>
                  <a:cubicBezTo>
                    <a:pt x="6635" y="2759"/>
                    <a:pt x="5410" y="3642"/>
                    <a:pt x="4058" y="4345"/>
                  </a:cubicBezTo>
                  <a:cubicBezTo>
                    <a:pt x="3663" y="4558"/>
                    <a:pt x="3323" y="4867"/>
                    <a:pt x="2918" y="5080"/>
                  </a:cubicBezTo>
                  <a:cubicBezTo>
                    <a:pt x="2652" y="5218"/>
                    <a:pt x="2386" y="5357"/>
                    <a:pt x="2130" y="5516"/>
                  </a:cubicBezTo>
                  <a:cubicBezTo>
                    <a:pt x="1726" y="5751"/>
                    <a:pt x="1098" y="6006"/>
                    <a:pt x="788" y="6358"/>
                  </a:cubicBezTo>
                  <a:cubicBezTo>
                    <a:pt x="1" y="7305"/>
                    <a:pt x="1321" y="8562"/>
                    <a:pt x="1928" y="9201"/>
                  </a:cubicBezTo>
                  <a:cubicBezTo>
                    <a:pt x="2748" y="10053"/>
                    <a:pt x="3685" y="10809"/>
                    <a:pt x="4697" y="11437"/>
                  </a:cubicBezTo>
                  <a:cubicBezTo>
                    <a:pt x="4993" y="11617"/>
                    <a:pt x="5281" y="11696"/>
                    <a:pt x="5552" y="11696"/>
                  </a:cubicBezTo>
                  <a:cubicBezTo>
                    <a:pt x="6277" y="11696"/>
                    <a:pt x="6888" y="11132"/>
                    <a:pt x="7252" y="10404"/>
                  </a:cubicBezTo>
                  <a:cubicBezTo>
                    <a:pt x="7859" y="9179"/>
                    <a:pt x="8242" y="7880"/>
                    <a:pt x="8881" y="6678"/>
                  </a:cubicBezTo>
                  <a:cubicBezTo>
                    <a:pt x="9243" y="6006"/>
                    <a:pt x="9552" y="5272"/>
                    <a:pt x="9744" y="4548"/>
                  </a:cubicBezTo>
                  <a:cubicBezTo>
                    <a:pt x="9882" y="4058"/>
                    <a:pt x="9967" y="3515"/>
                    <a:pt x="10298" y="3110"/>
                  </a:cubicBezTo>
                  <a:cubicBezTo>
                    <a:pt x="10776" y="2514"/>
                    <a:pt x="11341" y="1992"/>
                    <a:pt x="11916" y="1470"/>
                  </a:cubicBezTo>
                  <a:cubicBezTo>
                    <a:pt x="11884" y="1439"/>
                    <a:pt x="11852" y="1417"/>
                    <a:pt x="11831" y="1385"/>
                  </a:cubicBezTo>
                  <a:cubicBezTo>
                    <a:pt x="11713" y="1268"/>
                    <a:pt x="11607" y="1141"/>
                    <a:pt x="11500" y="1023"/>
                  </a:cubicBezTo>
                  <a:cubicBezTo>
                    <a:pt x="11320" y="874"/>
                    <a:pt x="11149" y="736"/>
                    <a:pt x="10989" y="566"/>
                  </a:cubicBezTo>
                  <a:lnTo>
                    <a:pt x="10958" y="533"/>
                  </a:lnTo>
                  <a:cubicBezTo>
                    <a:pt x="10830" y="416"/>
                    <a:pt x="10691" y="289"/>
                    <a:pt x="10574" y="150"/>
                  </a:cubicBezTo>
                  <a:cubicBezTo>
                    <a:pt x="10510" y="97"/>
                    <a:pt x="10447" y="54"/>
                    <a:pt x="10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69"/>
            <p:cNvSpPr/>
            <p:nvPr/>
          </p:nvSpPr>
          <p:spPr>
            <a:xfrm>
              <a:off x="2294184" y="4166504"/>
              <a:ext cx="396549" cy="371246"/>
            </a:xfrm>
            <a:custGeom>
              <a:avLst/>
              <a:gdLst/>
              <a:ahLst/>
              <a:cxnLst/>
              <a:rect l="l" t="t" r="r" b="b"/>
              <a:pathLst>
                <a:path w="7178" h="6720" extrusionOk="0">
                  <a:moveTo>
                    <a:pt x="3908" y="0"/>
                  </a:moveTo>
                  <a:cubicBezTo>
                    <a:pt x="3801" y="54"/>
                    <a:pt x="3706" y="107"/>
                    <a:pt x="3610" y="160"/>
                  </a:cubicBezTo>
                  <a:cubicBezTo>
                    <a:pt x="3429" y="245"/>
                    <a:pt x="3259" y="373"/>
                    <a:pt x="3077" y="501"/>
                  </a:cubicBezTo>
                  <a:cubicBezTo>
                    <a:pt x="2886" y="639"/>
                    <a:pt x="2684" y="778"/>
                    <a:pt x="2460" y="895"/>
                  </a:cubicBezTo>
                  <a:lnTo>
                    <a:pt x="2289" y="991"/>
                  </a:lnTo>
                  <a:cubicBezTo>
                    <a:pt x="2087" y="1086"/>
                    <a:pt x="1885" y="1204"/>
                    <a:pt x="1693" y="1310"/>
                  </a:cubicBezTo>
                  <a:cubicBezTo>
                    <a:pt x="1565" y="1395"/>
                    <a:pt x="1427" y="1470"/>
                    <a:pt x="1278" y="1545"/>
                  </a:cubicBezTo>
                  <a:cubicBezTo>
                    <a:pt x="969" y="1704"/>
                    <a:pt x="618" y="1885"/>
                    <a:pt x="469" y="2066"/>
                  </a:cubicBezTo>
                  <a:cubicBezTo>
                    <a:pt x="0" y="2631"/>
                    <a:pt x="735" y="3482"/>
                    <a:pt x="1470" y="4238"/>
                  </a:cubicBezTo>
                  <a:lnTo>
                    <a:pt x="1587" y="4356"/>
                  </a:lnTo>
                  <a:cubicBezTo>
                    <a:pt x="2407" y="5207"/>
                    <a:pt x="3312" y="5931"/>
                    <a:pt x="4270" y="6528"/>
                  </a:cubicBezTo>
                  <a:cubicBezTo>
                    <a:pt x="4483" y="6656"/>
                    <a:pt x="4696" y="6719"/>
                    <a:pt x="4899" y="6719"/>
                  </a:cubicBezTo>
                  <a:cubicBezTo>
                    <a:pt x="5154" y="6719"/>
                    <a:pt x="5399" y="6623"/>
                    <a:pt x="5623" y="6443"/>
                  </a:cubicBezTo>
                  <a:cubicBezTo>
                    <a:pt x="5846" y="6251"/>
                    <a:pt x="6059" y="5984"/>
                    <a:pt x="6229" y="5655"/>
                  </a:cubicBezTo>
                  <a:cubicBezTo>
                    <a:pt x="6506" y="5101"/>
                    <a:pt x="6740" y="4515"/>
                    <a:pt x="6964" y="3951"/>
                  </a:cubicBezTo>
                  <a:cubicBezTo>
                    <a:pt x="7038" y="3770"/>
                    <a:pt x="7102" y="3599"/>
                    <a:pt x="7177" y="3429"/>
                  </a:cubicBezTo>
                  <a:cubicBezTo>
                    <a:pt x="6421" y="2652"/>
                    <a:pt x="5612" y="1917"/>
                    <a:pt x="4909" y="1108"/>
                  </a:cubicBezTo>
                  <a:cubicBezTo>
                    <a:pt x="4579" y="724"/>
                    <a:pt x="4249" y="362"/>
                    <a:pt x="3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69"/>
            <p:cNvSpPr/>
            <p:nvPr/>
          </p:nvSpPr>
          <p:spPr>
            <a:xfrm>
              <a:off x="2810672" y="3914696"/>
              <a:ext cx="105960" cy="120710"/>
            </a:xfrm>
            <a:custGeom>
              <a:avLst/>
              <a:gdLst/>
              <a:ahLst/>
              <a:cxnLst/>
              <a:rect l="l" t="t" r="r" b="b"/>
              <a:pathLst>
                <a:path w="1918" h="2185" extrusionOk="0">
                  <a:moveTo>
                    <a:pt x="384" y="1"/>
                  </a:moveTo>
                  <a:cubicBezTo>
                    <a:pt x="320" y="54"/>
                    <a:pt x="266" y="118"/>
                    <a:pt x="202" y="171"/>
                  </a:cubicBezTo>
                  <a:cubicBezTo>
                    <a:pt x="138" y="246"/>
                    <a:pt x="64" y="310"/>
                    <a:pt x="0" y="374"/>
                  </a:cubicBezTo>
                  <a:cubicBezTo>
                    <a:pt x="32" y="438"/>
                    <a:pt x="75" y="502"/>
                    <a:pt x="107" y="554"/>
                  </a:cubicBezTo>
                  <a:cubicBezTo>
                    <a:pt x="138" y="608"/>
                    <a:pt x="224" y="746"/>
                    <a:pt x="490" y="1183"/>
                  </a:cubicBezTo>
                  <a:cubicBezTo>
                    <a:pt x="735" y="1566"/>
                    <a:pt x="831" y="1737"/>
                    <a:pt x="895" y="1811"/>
                  </a:cubicBezTo>
                  <a:cubicBezTo>
                    <a:pt x="905" y="1832"/>
                    <a:pt x="948" y="1896"/>
                    <a:pt x="980" y="1950"/>
                  </a:cubicBezTo>
                  <a:cubicBezTo>
                    <a:pt x="1012" y="2003"/>
                    <a:pt x="1044" y="2045"/>
                    <a:pt x="1054" y="2056"/>
                  </a:cubicBezTo>
                  <a:cubicBezTo>
                    <a:pt x="1086" y="2109"/>
                    <a:pt x="1118" y="2152"/>
                    <a:pt x="1150" y="2184"/>
                  </a:cubicBezTo>
                  <a:cubicBezTo>
                    <a:pt x="1395" y="1939"/>
                    <a:pt x="1650" y="1704"/>
                    <a:pt x="1917" y="1470"/>
                  </a:cubicBezTo>
                  <a:cubicBezTo>
                    <a:pt x="1885" y="1439"/>
                    <a:pt x="1853" y="1417"/>
                    <a:pt x="1832" y="1385"/>
                  </a:cubicBezTo>
                  <a:cubicBezTo>
                    <a:pt x="1714" y="1268"/>
                    <a:pt x="1608" y="1141"/>
                    <a:pt x="1501" y="1023"/>
                  </a:cubicBezTo>
                  <a:cubicBezTo>
                    <a:pt x="1321" y="874"/>
                    <a:pt x="1150" y="736"/>
                    <a:pt x="990" y="566"/>
                  </a:cubicBezTo>
                  <a:lnTo>
                    <a:pt x="959" y="533"/>
                  </a:lnTo>
                  <a:cubicBezTo>
                    <a:pt x="831" y="416"/>
                    <a:pt x="692" y="289"/>
                    <a:pt x="575" y="150"/>
                  </a:cubicBezTo>
                  <a:cubicBezTo>
                    <a:pt x="511" y="97"/>
                    <a:pt x="448" y="54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9" name="Google Shape;3699;p69"/>
          <p:cNvGrpSpPr/>
          <p:nvPr/>
        </p:nvGrpSpPr>
        <p:grpSpPr>
          <a:xfrm>
            <a:off x="584975" y="2451125"/>
            <a:ext cx="745973" cy="1014027"/>
            <a:chOff x="424600" y="2398100"/>
            <a:chExt cx="745973" cy="1014027"/>
          </a:xfrm>
        </p:grpSpPr>
        <p:sp>
          <p:nvSpPr>
            <p:cNvPr id="3700" name="Google Shape;3700;p69"/>
            <p:cNvSpPr/>
            <p:nvPr/>
          </p:nvSpPr>
          <p:spPr>
            <a:xfrm>
              <a:off x="424600" y="2398100"/>
              <a:ext cx="745973" cy="844365"/>
            </a:xfrm>
            <a:custGeom>
              <a:avLst/>
              <a:gdLst/>
              <a:ahLst/>
              <a:cxnLst/>
              <a:rect l="l" t="t" r="r" b="b"/>
              <a:pathLst>
                <a:path w="13503" h="15284" extrusionOk="0">
                  <a:moveTo>
                    <a:pt x="7195" y="0"/>
                  </a:moveTo>
                  <a:cubicBezTo>
                    <a:pt x="5486" y="0"/>
                    <a:pt x="3374" y="787"/>
                    <a:pt x="2194" y="1846"/>
                  </a:cubicBezTo>
                  <a:cubicBezTo>
                    <a:pt x="853" y="3048"/>
                    <a:pt x="1" y="4912"/>
                    <a:pt x="331" y="6733"/>
                  </a:cubicBezTo>
                  <a:cubicBezTo>
                    <a:pt x="587" y="8171"/>
                    <a:pt x="1077" y="9576"/>
                    <a:pt x="2312" y="10470"/>
                  </a:cubicBezTo>
                  <a:cubicBezTo>
                    <a:pt x="2972" y="10960"/>
                    <a:pt x="3696" y="11226"/>
                    <a:pt x="4463" y="11344"/>
                  </a:cubicBezTo>
                  <a:cubicBezTo>
                    <a:pt x="5400" y="11801"/>
                    <a:pt x="6017" y="12291"/>
                    <a:pt x="6422" y="13270"/>
                  </a:cubicBezTo>
                  <a:cubicBezTo>
                    <a:pt x="6688" y="13909"/>
                    <a:pt x="6943" y="14591"/>
                    <a:pt x="7146" y="15283"/>
                  </a:cubicBezTo>
                  <a:cubicBezTo>
                    <a:pt x="7220" y="15241"/>
                    <a:pt x="7295" y="15208"/>
                    <a:pt x="7380" y="15187"/>
                  </a:cubicBezTo>
                  <a:lnTo>
                    <a:pt x="10372" y="14570"/>
                  </a:lnTo>
                  <a:cubicBezTo>
                    <a:pt x="10417" y="14562"/>
                    <a:pt x="10462" y="14555"/>
                    <a:pt x="10507" y="14555"/>
                  </a:cubicBezTo>
                  <a:cubicBezTo>
                    <a:pt x="10526" y="14555"/>
                    <a:pt x="10545" y="14556"/>
                    <a:pt x="10564" y="14559"/>
                  </a:cubicBezTo>
                  <a:cubicBezTo>
                    <a:pt x="10362" y="13878"/>
                    <a:pt x="10265" y="13069"/>
                    <a:pt x="10201" y="12451"/>
                  </a:cubicBezTo>
                  <a:cubicBezTo>
                    <a:pt x="10116" y="11588"/>
                    <a:pt x="10201" y="10630"/>
                    <a:pt x="10958" y="10033"/>
                  </a:cubicBezTo>
                  <a:lnTo>
                    <a:pt x="10968" y="10033"/>
                  </a:lnTo>
                  <a:cubicBezTo>
                    <a:pt x="11841" y="9406"/>
                    <a:pt x="12523" y="8554"/>
                    <a:pt x="12778" y="7414"/>
                  </a:cubicBezTo>
                  <a:cubicBezTo>
                    <a:pt x="13502" y="4188"/>
                    <a:pt x="11171" y="504"/>
                    <a:pt x="7870" y="46"/>
                  </a:cubicBezTo>
                  <a:cubicBezTo>
                    <a:pt x="7655" y="15"/>
                    <a:pt x="7429" y="0"/>
                    <a:pt x="7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69"/>
            <p:cNvSpPr/>
            <p:nvPr/>
          </p:nvSpPr>
          <p:spPr>
            <a:xfrm>
              <a:off x="776678" y="2451246"/>
              <a:ext cx="304455" cy="246061"/>
            </a:xfrm>
            <a:custGeom>
              <a:avLst/>
              <a:gdLst/>
              <a:ahLst/>
              <a:cxnLst/>
              <a:rect l="l" t="t" r="r" b="b"/>
              <a:pathLst>
                <a:path w="5511" h="4454" extrusionOk="0">
                  <a:moveTo>
                    <a:pt x="938" y="1"/>
                  </a:moveTo>
                  <a:cubicBezTo>
                    <a:pt x="403" y="1"/>
                    <a:pt x="0" y="286"/>
                    <a:pt x="49" y="1160"/>
                  </a:cubicBezTo>
                  <a:cubicBezTo>
                    <a:pt x="102" y="2268"/>
                    <a:pt x="1050" y="3120"/>
                    <a:pt x="1859" y="3780"/>
                  </a:cubicBezTo>
                  <a:cubicBezTo>
                    <a:pt x="2269" y="4115"/>
                    <a:pt x="2908" y="4454"/>
                    <a:pt x="3481" y="4454"/>
                  </a:cubicBezTo>
                  <a:cubicBezTo>
                    <a:pt x="3801" y="4454"/>
                    <a:pt x="4101" y="4348"/>
                    <a:pt x="4329" y="4078"/>
                  </a:cubicBezTo>
                  <a:cubicBezTo>
                    <a:pt x="5511" y="2694"/>
                    <a:pt x="3722" y="1171"/>
                    <a:pt x="2604" y="543"/>
                  </a:cubicBezTo>
                  <a:cubicBezTo>
                    <a:pt x="2123" y="279"/>
                    <a:pt x="1466" y="1"/>
                    <a:pt x="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69"/>
            <p:cNvSpPr/>
            <p:nvPr/>
          </p:nvSpPr>
          <p:spPr>
            <a:xfrm>
              <a:off x="694031" y="2731505"/>
              <a:ext cx="263021" cy="515049"/>
            </a:xfrm>
            <a:custGeom>
              <a:avLst/>
              <a:gdLst/>
              <a:ahLst/>
              <a:cxnLst/>
              <a:rect l="l" t="t" r="r" b="b"/>
              <a:pathLst>
                <a:path w="4761" h="9323" extrusionOk="0">
                  <a:moveTo>
                    <a:pt x="3249" y="645"/>
                  </a:moveTo>
                  <a:cubicBezTo>
                    <a:pt x="3259" y="676"/>
                    <a:pt x="3270" y="698"/>
                    <a:pt x="3291" y="719"/>
                  </a:cubicBezTo>
                  <a:cubicBezTo>
                    <a:pt x="3429" y="953"/>
                    <a:pt x="3536" y="1284"/>
                    <a:pt x="3462" y="1507"/>
                  </a:cubicBezTo>
                  <a:cubicBezTo>
                    <a:pt x="3429" y="1603"/>
                    <a:pt x="3398" y="1624"/>
                    <a:pt x="3398" y="1624"/>
                  </a:cubicBezTo>
                  <a:cubicBezTo>
                    <a:pt x="3344" y="1603"/>
                    <a:pt x="3249" y="1315"/>
                    <a:pt x="3227" y="1092"/>
                  </a:cubicBezTo>
                  <a:cubicBezTo>
                    <a:pt x="3206" y="932"/>
                    <a:pt x="3216" y="783"/>
                    <a:pt x="3249" y="645"/>
                  </a:cubicBezTo>
                  <a:close/>
                  <a:moveTo>
                    <a:pt x="2215" y="996"/>
                  </a:moveTo>
                  <a:cubicBezTo>
                    <a:pt x="2428" y="1241"/>
                    <a:pt x="2577" y="1539"/>
                    <a:pt x="2525" y="1784"/>
                  </a:cubicBezTo>
                  <a:cubicBezTo>
                    <a:pt x="2513" y="1826"/>
                    <a:pt x="2492" y="1901"/>
                    <a:pt x="2450" y="1901"/>
                  </a:cubicBezTo>
                  <a:cubicBezTo>
                    <a:pt x="2375" y="1901"/>
                    <a:pt x="2258" y="1795"/>
                    <a:pt x="2215" y="1656"/>
                  </a:cubicBezTo>
                  <a:cubicBezTo>
                    <a:pt x="2162" y="1486"/>
                    <a:pt x="2173" y="1220"/>
                    <a:pt x="2215" y="996"/>
                  </a:cubicBezTo>
                  <a:close/>
                  <a:moveTo>
                    <a:pt x="1034" y="1187"/>
                  </a:moveTo>
                  <a:cubicBezTo>
                    <a:pt x="1172" y="1336"/>
                    <a:pt x="1289" y="1539"/>
                    <a:pt x="1342" y="1741"/>
                  </a:cubicBezTo>
                  <a:cubicBezTo>
                    <a:pt x="1385" y="1890"/>
                    <a:pt x="1417" y="2178"/>
                    <a:pt x="1342" y="2285"/>
                  </a:cubicBezTo>
                  <a:cubicBezTo>
                    <a:pt x="1332" y="2306"/>
                    <a:pt x="1311" y="2316"/>
                    <a:pt x="1311" y="2316"/>
                  </a:cubicBezTo>
                  <a:cubicBezTo>
                    <a:pt x="1278" y="2316"/>
                    <a:pt x="1268" y="2316"/>
                    <a:pt x="1247" y="2306"/>
                  </a:cubicBezTo>
                  <a:cubicBezTo>
                    <a:pt x="1108" y="2199"/>
                    <a:pt x="1055" y="1720"/>
                    <a:pt x="1034" y="1539"/>
                  </a:cubicBezTo>
                  <a:lnTo>
                    <a:pt x="1034" y="1497"/>
                  </a:lnTo>
                  <a:cubicBezTo>
                    <a:pt x="1023" y="1390"/>
                    <a:pt x="1023" y="1284"/>
                    <a:pt x="1034" y="1187"/>
                  </a:cubicBezTo>
                  <a:close/>
                  <a:moveTo>
                    <a:pt x="3636" y="1"/>
                  </a:moveTo>
                  <a:cubicBezTo>
                    <a:pt x="3562" y="1"/>
                    <a:pt x="3500" y="22"/>
                    <a:pt x="3450" y="49"/>
                  </a:cubicBezTo>
                  <a:cubicBezTo>
                    <a:pt x="3334" y="112"/>
                    <a:pt x="3249" y="219"/>
                    <a:pt x="3185" y="368"/>
                  </a:cubicBezTo>
                  <a:cubicBezTo>
                    <a:pt x="3056" y="239"/>
                    <a:pt x="2910" y="175"/>
                    <a:pt x="2762" y="175"/>
                  </a:cubicBezTo>
                  <a:cubicBezTo>
                    <a:pt x="2750" y="175"/>
                    <a:pt x="2738" y="175"/>
                    <a:pt x="2726" y="176"/>
                  </a:cubicBezTo>
                  <a:cubicBezTo>
                    <a:pt x="2525" y="176"/>
                    <a:pt x="2333" y="325"/>
                    <a:pt x="2205" y="581"/>
                  </a:cubicBezTo>
                  <a:cubicBezTo>
                    <a:pt x="2184" y="624"/>
                    <a:pt x="2162" y="676"/>
                    <a:pt x="2151" y="719"/>
                  </a:cubicBezTo>
                  <a:cubicBezTo>
                    <a:pt x="1981" y="570"/>
                    <a:pt x="1811" y="463"/>
                    <a:pt x="1673" y="432"/>
                  </a:cubicBezTo>
                  <a:cubicBezTo>
                    <a:pt x="1617" y="416"/>
                    <a:pt x="1564" y="409"/>
                    <a:pt x="1513" y="409"/>
                  </a:cubicBezTo>
                  <a:cubicBezTo>
                    <a:pt x="1386" y="409"/>
                    <a:pt x="1271" y="455"/>
                    <a:pt x="1172" y="538"/>
                  </a:cubicBezTo>
                  <a:cubicBezTo>
                    <a:pt x="1065" y="634"/>
                    <a:pt x="991" y="762"/>
                    <a:pt x="938" y="922"/>
                  </a:cubicBezTo>
                  <a:cubicBezTo>
                    <a:pt x="916" y="900"/>
                    <a:pt x="895" y="889"/>
                    <a:pt x="874" y="879"/>
                  </a:cubicBezTo>
                  <a:cubicBezTo>
                    <a:pt x="782" y="822"/>
                    <a:pt x="685" y="794"/>
                    <a:pt x="596" y="794"/>
                  </a:cubicBezTo>
                  <a:cubicBezTo>
                    <a:pt x="551" y="794"/>
                    <a:pt x="508" y="801"/>
                    <a:pt x="469" y="815"/>
                  </a:cubicBezTo>
                  <a:cubicBezTo>
                    <a:pt x="22" y="943"/>
                    <a:pt x="1" y="1795"/>
                    <a:pt x="97" y="2231"/>
                  </a:cubicBezTo>
                  <a:lnTo>
                    <a:pt x="703" y="3605"/>
                  </a:lnTo>
                  <a:cubicBezTo>
                    <a:pt x="863" y="3998"/>
                    <a:pt x="1055" y="4393"/>
                    <a:pt x="1236" y="4765"/>
                  </a:cubicBezTo>
                  <a:cubicBezTo>
                    <a:pt x="1438" y="5191"/>
                    <a:pt x="1640" y="5628"/>
                    <a:pt x="1832" y="6064"/>
                  </a:cubicBezTo>
                  <a:cubicBezTo>
                    <a:pt x="2109" y="6735"/>
                    <a:pt x="2364" y="7310"/>
                    <a:pt x="2610" y="7832"/>
                  </a:cubicBezTo>
                  <a:cubicBezTo>
                    <a:pt x="2695" y="8002"/>
                    <a:pt x="2769" y="8194"/>
                    <a:pt x="2844" y="8385"/>
                  </a:cubicBezTo>
                  <a:cubicBezTo>
                    <a:pt x="2972" y="8716"/>
                    <a:pt x="3100" y="9046"/>
                    <a:pt x="3280" y="9322"/>
                  </a:cubicBezTo>
                  <a:lnTo>
                    <a:pt x="3398" y="9248"/>
                  </a:lnTo>
                  <a:cubicBezTo>
                    <a:pt x="3216" y="8982"/>
                    <a:pt x="3088" y="8652"/>
                    <a:pt x="2972" y="8333"/>
                  </a:cubicBezTo>
                  <a:cubicBezTo>
                    <a:pt x="2897" y="8141"/>
                    <a:pt x="2823" y="7949"/>
                    <a:pt x="2737" y="7768"/>
                  </a:cubicBezTo>
                  <a:cubicBezTo>
                    <a:pt x="2482" y="7247"/>
                    <a:pt x="2226" y="6672"/>
                    <a:pt x="1950" y="6011"/>
                  </a:cubicBezTo>
                  <a:cubicBezTo>
                    <a:pt x="1768" y="5574"/>
                    <a:pt x="1555" y="5138"/>
                    <a:pt x="1353" y="4712"/>
                  </a:cubicBezTo>
                  <a:cubicBezTo>
                    <a:pt x="1183" y="4329"/>
                    <a:pt x="991" y="3946"/>
                    <a:pt x="821" y="3551"/>
                  </a:cubicBezTo>
                  <a:lnTo>
                    <a:pt x="225" y="2188"/>
                  </a:lnTo>
                  <a:cubicBezTo>
                    <a:pt x="139" y="1795"/>
                    <a:pt x="171" y="1038"/>
                    <a:pt x="501" y="943"/>
                  </a:cubicBezTo>
                  <a:cubicBezTo>
                    <a:pt x="531" y="936"/>
                    <a:pt x="560" y="933"/>
                    <a:pt x="589" y="933"/>
                  </a:cubicBezTo>
                  <a:cubicBezTo>
                    <a:pt x="656" y="933"/>
                    <a:pt x="726" y="951"/>
                    <a:pt x="800" y="996"/>
                  </a:cubicBezTo>
                  <a:cubicBezTo>
                    <a:pt x="842" y="1017"/>
                    <a:pt x="874" y="1038"/>
                    <a:pt x="906" y="1071"/>
                  </a:cubicBezTo>
                  <a:cubicBezTo>
                    <a:pt x="885" y="1209"/>
                    <a:pt x="874" y="1358"/>
                    <a:pt x="895" y="1507"/>
                  </a:cubicBezTo>
                  <a:lnTo>
                    <a:pt x="895" y="1549"/>
                  </a:lnTo>
                  <a:cubicBezTo>
                    <a:pt x="938" y="1923"/>
                    <a:pt x="1001" y="2285"/>
                    <a:pt x="1162" y="2412"/>
                  </a:cubicBezTo>
                  <a:cubicBezTo>
                    <a:pt x="1205" y="2438"/>
                    <a:pt x="1250" y="2458"/>
                    <a:pt x="1300" y="2458"/>
                  </a:cubicBezTo>
                  <a:cubicBezTo>
                    <a:pt x="1310" y="2458"/>
                    <a:pt x="1321" y="2457"/>
                    <a:pt x="1332" y="2455"/>
                  </a:cubicBezTo>
                  <a:cubicBezTo>
                    <a:pt x="1385" y="2444"/>
                    <a:pt x="1427" y="2412"/>
                    <a:pt x="1460" y="2359"/>
                  </a:cubicBezTo>
                  <a:cubicBezTo>
                    <a:pt x="1566" y="2188"/>
                    <a:pt x="1513" y="1859"/>
                    <a:pt x="1481" y="1699"/>
                  </a:cubicBezTo>
                  <a:cubicBezTo>
                    <a:pt x="1406" y="1454"/>
                    <a:pt x="1247" y="1187"/>
                    <a:pt x="1055" y="1017"/>
                  </a:cubicBezTo>
                  <a:cubicBezTo>
                    <a:pt x="1098" y="858"/>
                    <a:pt x="1172" y="730"/>
                    <a:pt x="1257" y="645"/>
                  </a:cubicBezTo>
                  <a:cubicBezTo>
                    <a:pt x="1333" y="576"/>
                    <a:pt x="1420" y="546"/>
                    <a:pt x="1518" y="546"/>
                  </a:cubicBezTo>
                  <a:cubicBezTo>
                    <a:pt x="1557" y="546"/>
                    <a:pt x="1598" y="550"/>
                    <a:pt x="1640" y="560"/>
                  </a:cubicBezTo>
                  <a:cubicBezTo>
                    <a:pt x="1768" y="591"/>
                    <a:pt x="1950" y="709"/>
                    <a:pt x="2109" y="868"/>
                  </a:cubicBezTo>
                  <a:cubicBezTo>
                    <a:pt x="2035" y="1145"/>
                    <a:pt x="2013" y="1475"/>
                    <a:pt x="2088" y="1699"/>
                  </a:cubicBezTo>
                  <a:cubicBezTo>
                    <a:pt x="2140" y="1864"/>
                    <a:pt x="2291" y="2040"/>
                    <a:pt x="2436" y="2040"/>
                  </a:cubicBezTo>
                  <a:cubicBezTo>
                    <a:pt x="2441" y="2040"/>
                    <a:pt x="2445" y="2040"/>
                    <a:pt x="2450" y="2039"/>
                  </a:cubicBezTo>
                  <a:cubicBezTo>
                    <a:pt x="2513" y="2039"/>
                    <a:pt x="2620" y="1997"/>
                    <a:pt x="2663" y="1816"/>
                  </a:cubicBezTo>
                  <a:cubicBezTo>
                    <a:pt x="2726" y="1486"/>
                    <a:pt x="2525" y="1113"/>
                    <a:pt x="2258" y="836"/>
                  </a:cubicBezTo>
                  <a:cubicBezTo>
                    <a:pt x="2279" y="762"/>
                    <a:pt x="2300" y="698"/>
                    <a:pt x="2333" y="645"/>
                  </a:cubicBezTo>
                  <a:cubicBezTo>
                    <a:pt x="2439" y="432"/>
                    <a:pt x="2577" y="314"/>
                    <a:pt x="2737" y="304"/>
                  </a:cubicBezTo>
                  <a:cubicBezTo>
                    <a:pt x="2865" y="304"/>
                    <a:pt x="3003" y="378"/>
                    <a:pt x="3131" y="517"/>
                  </a:cubicBezTo>
                  <a:cubicBezTo>
                    <a:pt x="3088" y="687"/>
                    <a:pt x="3067" y="889"/>
                    <a:pt x="3088" y="1102"/>
                  </a:cubicBezTo>
                  <a:cubicBezTo>
                    <a:pt x="3100" y="1209"/>
                    <a:pt x="3185" y="1731"/>
                    <a:pt x="3387" y="1762"/>
                  </a:cubicBezTo>
                  <a:cubicBezTo>
                    <a:pt x="3390" y="1763"/>
                    <a:pt x="3394" y="1763"/>
                    <a:pt x="3397" y="1763"/>
                  </a:cubicBezTo>
                  <a:cubicBezTo>
                    <a:pt x="3508" y="1763"/>
                    <a:pt x="3569" y="1601"/>
                    <a:pt x="3589" y="1549"/>
                  </a:cubicBezTo>
                  <a:cubicBezTo>
                    <a:pt x="3685" y="1273"/>
                    <a:pt x="3557" y="889"/>
                    <a:pt x="3408" y="645"/>
                  </a:cubicBezTo>
                  <a:cubicBezTo>
                    <a:pt x="3365" y="591"/>
                    <a:pt x="3334" y="527"/>
                    <a:pt x="3291" y="485"/>
                  </a:cubicBezTo>
                  <a:cubicBezTo>
                    <a:pt x="3344" y="336"/>
                    <a:pt x="3419" y="219"/>
                    <a:pt x="3514" y="176"/>
                  </a:cubicBezTo>
                  <a:cubicBezTo>
                    <a:pt x="3554" y="155"/>
                    <a:pt x="3595" y="144"/>
                    <a:pt x="3639" y="144"/>
                  </a:cubicBezTo>
                  <a:cubicBezTo>
                    <a:pt x="3727" y="144"/>
                    <a:pt x="3823" y="187"/>
                    <a:pt x="3930" y="272"/>
                  </a:cubicBezTo>
                  <a:cubicBezTo>
                    <a:pt x="4271" y="538"/>
                    <a:pt x="4622" y="1060"/>
                    <a:pt x="4600" y="1561"/>
                  </a:cubicBezTo>
                  <a:lnTo>
                    <a:pt x="4590" y="2774"/>
                  </a:lnTo>
                  <a:cubicBezTo>
                    <a:pt x="4590" y="3200"/>
                    <a:pt x="4569" y="3626"/>
                    <a:pt x="4558" y="4041"/>
                  </a:cubicBezTo>
                  <a:cubicBezTo>
                    <a:pt x="4537" y="4510"/>
                    <a:pt x="4526" y="4999"/>
                    <a:pt x="4526" y="5479"/>
                  </a:cubicBezTo>
                  <a:cubicBezTo>
                    <a:pt x="4537" y="6192"/>
                    <a:pt x="4526" y="6821"/>
                    <a:pt x="4505" y="7396"/>
                  </a:cubicBezTo>
                  <a:cubicBezTo>
                    <a:pt x="4505" y="7598"/>
                    <a:pt x="4515" y="7810"/>
                    <a:pt x="4515" y="8013"/>
                  </a:cubicBezTo>
                  <a:cubicBezTo>
                    <a:pt x="4537" y="8354"/>
                    <a:pt x="4548" y="8705"/>
                    <a:pt x="4494" y="9024"/>
                  </a:cubicBezTo>
                  <a:lnTo>
                    <a:pt x="4622" y="9046"/>
                  </a:lnTo>
                  <a:cubicBezTo>
                    <a:pt x="4686" y="8716"/>
                    <a:pt x="4675" y="8354"/>
                    <a:pt x="4654" y="8013"/>
                  </a:cubicBezTo>
                  <a:cubicBezTo>
                    <a:pt x="4654" y="7810"/>
                    <a:pt x="4643" y="7598"/>
                    <a:pt x="4643" y="7406"/>
                  </a:cubicBezTo>
                  <a:cubicBezTo>
                    <a:pt x="4664" y="6831"/>
                    <a:pt x="4675" y="6203"/>
                    <a:pt x="4664" y="5479"/>
                  </a:cubicBezTo>
                  <a:cubicBezTo>
                    <a:pt x="4664" y="4999"/>
                    <a:pt x="4675" y="4521"/>
                    <a:pt x="4697" y="4052"/>
                  </a:cubicBezTo>
                  <a:cubicBezTo>
                    <a:pt x="4707" y="3636"/>
                    <a:pt x="4728" y="3200"/>
                    <a:pt x="4728" y="2774"/>
                  </a:cubicBezTo>
                  <a:lnTo>
                    <a:pt x="4728" y="1561"/>
                  </a:lnTo>
                  <a:cubicBezTo>
                    <a:pt x="4761" y="1017"/>
                    <a:pt x="4387" y="453"/>
                    <a:pt x="4015" y="165"/>
                  </a:cubicBezTo>
                  <a:cubicBezTo>
                    <a:pt x="3867" y="41"/>
                    <a:pt x="3740" y="1"/>
                    <a:pt x="3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69"/>
            <p:cNvSpPr/>
            <p:nvPr/>
          </p:nvSpPr>
          <p:spPr>
            <a:xfrm>
              <a:off x="843470" y="3284787"/>
              <a:ext cx="172972" cy="127340"/>
            </a:xfrm>
            <a:custGeom>
              <a:avLst/>
              <a:gdLst/>
              <a:ahLst/>
              <a:cxnLst/>
              <a:rect l="l" t="t" r="r" b="b"/>
              <a:pathLst>
                <a:path w="3131" h="2305" extrusionOk="0">
                  <a:moveTo>
                    <a:pt x="2737" y="0"/>
                  </a:moveTo>
                  <a:lnTo>
                    <a:pt x="0" y="894"/>
                  </a:lnTo>
                  <a:cubicBezTo>
                    <a:pt x="149" y="1384"/>
                    <a:pt x="213" y="1895"/>
                    <a:pt x="682" y="2151"/>
                  </a:cubicBezTo>
                  <a:cubicBezTo>
                    <a:pt x="880" y="2264"/>
                    <a:pt x="1087" y="2304"/>
                    <a:pt x="1298" y="2304"/>
                  </a:cubicBezTo>
                  <a:cubicBezTo>
                    <a:pt x="1562" y="2304"/>
                    <a:pt x="1831" y="2242"/>
                    <a:pt x="2098" y="2182"/>
                  </a:cubicBezTo>
                  <a:cubicBezTo>
                    <a:pt x="2598" y="2087"/>
                    <a:pt x="3014" y="2023"/>
                    <a:pt x="3088" y="1437"/>
                  </a:cubicBezTo>
                  <a:cubicBezTo>
                    <a:pt x="3131" y="1054"/>
                    <a:pt x="2993" y="287"/>
                    <a:pt x="2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69"/>
            <p:cNvSpPr/>
            <p:nvPr/>
          </p:nvSpPr>
          <p:spPr>
            <a:xfrm>
              <a:off x="791705" y="3201974"/>
              <a:ext cx="270038" cy="150929"/>
            </a:xfrm>
            <a:custGeom>
              <a:avLst/>
              <a:gdLst/>
              <a:ahLst/>
              <a:cxnLst/>
              <a:rect l="l" t="t" r="r" b="b"/>
              <a:pathLst>
                <a:path w="4888" h="2732" extrusionOk="0">
                  <a:moveTo>
                    <a:pt x="3896" y="0"/>
                  </a:moveTo>
                  <a:cubicBezTo>
                    <a:pt x="3840" y="0"/>
                    <a:pt x="3784" y="6"/>
                    <a:pt x="3727" y="19"/>
                  </a:cubicBezTo>
                  <a:lnTo>
                    <a:pt x="735" y="636"/>
                  </a:lnTo>
                  <a:cubicBezTo>
                    <a:pt x="288" y="732"/>
                    <a:pt x="0" y="1169"/>
                    <a:pt x="96" y="1616"/>
                  </a:cubicBezTo>
                  <a:lnTo>
                    <a:pt x="192" y="2074"/>
                  </a:lnTo>
                  <a:cubicBezTo>
                    <a:pt x="266" y="2463"/>
                    <a:pt x="607" y="2731"/>
                    <a:pt x="989" y="2731"/>
                  </a:cubicBezTo>
                  <a:cubicBezTo>
                    <a:pt x="1045" y="2731"/>
                    <a:pt x="1103" y="2725"/>
                    <a:pt x="1161" y="2713"/>
                  </a:cubicBezTo>
                  <a:lnTo>
                    <a:pt x="4153" y="2095"/>
                  </a:lnTo>
                  <a:cubicBezTo>
                    <a:pt x="4600" y="2010"/>
                    <a:pt x="4888" y="1563"/>
                    <a:pt x="4792" y="1126"/>
                  </a:cubicBezTo>
                  <a:lnTo>
                    <a:pt x="4696" y="657"/>
                  </a:lnTo>
                  <a:cubicBezTo>
                    <a:pt x="4612" y="268"/>
                    <a:pt x="4271" y="0"/>
                    <a:pt x="38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69"/>
            <p:cNvSpPr/>
            <p:nvPr/>
          </p:nvSpPr>
          <p:spPr>
            <a:xfrm>
              <a:off x="795848" y="3217111"/>
              <a:ext cx="252967" cy="66515"/>
            </a:xfrm>
            <a:custGeom>
              <a:avLst/>
              <a:gdLst/>
              <a:ahLst/>
              <a:cxnLst/>
              <a:rect l="l" t="t" r="r" b="b"/>
              <a:pathLst>
                <a:path w="4579" h="1204" extrusionOk="0">
                  <a:moveTo>
                    <a:pt x="4430" y="0"/>
                  </a:moveTo>
                  <a:lnTo>
                    <a:pt x="43" y="916"/>
                  </a:lnTo>
                  <a:cubicBezTo>
                    <a:pt x="10" y="1001"/>
                    <a:pt x="0" y="1097"/>
                    <a:pt x="0" y="1204"/>
                  </a:cubicBezTo>
                  <a:lnTo>
                    <a:pt x="4579" y="256"/>
                  </a:lnTo>
                  <a:cubicBezTo>
                    <a:pt x="4546" y="160"/>
                    <a:pt x="4493" y="75"/>
                    <a:pt x="44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69"/>
            <p:cNvSpPr/>
            <p:nvPr/>
          </p:nvSpPr>
          <p:spPr>
            <a:xfrm>
              <a:off x="802257" y="3264125"/>
              <a:ext cx="255342" cy="67123"/>
            </a:xfrm>
            <a:custGeom>
              <a:avLst/>
              <a:gdLst/>
              <a:ahLst/>
              <a:cxnLst/>
              <a:rect l="l" t="t" r="r" b="b"/>
              <a:pathLst>
                <a:path w="4622" h="1215" extrusionOk="0">
                  <a:moveTo>
                    <a:pt x="4601" y="1"/>
                  </a:moveTo>
                  <a:lnTo>
                    <a:pt x="1" y="959"/>
                  </a:lnTo>
                  <a:cubicBezTo>
                    <a:pt x="22" y="1044"/>
                    <a:pt x="54" y="1130"/>
                    <a:pt x="107" y="1215"/>
                  </a:cubicBezTo>
                  <a:lnTo>
                    <a:pt x="4612" y="278"/>
                  </a:lnTo>
                  <a:cubicBezTo>
                    <a:pt x="4622" y="193"/>
                    <a:pt x="4622" y="97"/>
                    <a:pt x="46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69"/>
            <p:cNvSpPr/>
            <p:nvPr/>
          </p:nvSpPr>
          <p:spPr>
            <a:xfrm>
              <a:off x="972854" y="2740786"/>
              <a:ext cx="105463" cy="109882"/>
            </a:xfrm>
            <a:custGeom>
              <a:avLst/>
              <a:gdLst/>
              <a:ahLst/>
              <a:cxnLst/>
              <a:rect l="l" t="t" r="r" b="b"/>
              <a:pathLst>
                <a:path w="1909" h="1989" extrusionOk="0">
                  <a:moveTo>
                    <a:pt x="660" y="1"/>
                  </a:moveTo>
                  <a:cubicBezTo>
                    <a:pt x="419" y="1"/>
                    <a:pt x="209" y="124"/>
                    <a:pt x="128" y="444"/>
                  </a:cubicBezTo>
                  <a:cubicBezTo>
                    <a:pt x="1" y="967"/>
                    <a:pt x="320" y="1893"/>
                    <a:pt x="916" y="1978"/>
                  </a:cubicBezTo>
                  <a:cubicBezTo>
                    <a:pt x="963" y="1985"/>
                    <a:pt x="1007" y="1988"/>
                    <a:pt x="1049" y="1988"/>
                  </a:cubicBezTo>
                  <a:cubicBezTo>
                    <a:pt x="1757" y="1988"/>
                    <a:pt x="1909" y="1022"/>
                    <a:pt x="1577" y="519"/>
                  </a:cubicBezTo>
                  <a:cubicBezTo>
                    <a:pt x="1391" y="240"/>
                    <a:pt x="995" y="1"/>
                    <a:pt x="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69"/>
          <p:cNvGrpSpPr/>
          <p:nvPr/>
        </p:nvGrpSpPr>
        <p:grpSpPr>
          <a:xfrm flipH="1">
            <a:off x="5640165" y="3931714"/>
            <a:ext cx="673477" cy="891110"/>
            <a:chOff x="5166700" y="93953"/>
            <a:chExt cx="810247" cy="1072076"/>
          </a:xfrm>
        </p:grpSpPr>
        <p:sp>
          <p:nvSpPr>
            <p:cNvPr id="3709" name="Google Shape;3709;p69"/>
            <p:cNvSpPr/>
            <p:nvPr/>
          </p:nvSpPr>
          <p:spPr>
            <a:xfrm>
              <a:off x="5502637" y="113201"/>
              <a:ext cx="442892" cy="642719"/>
            </a:xfrm>
            <a:custGeom>
              <a:avLst/>
              <a:gdLst/>
              <a:ahLst/>
              <a:cxnLst/>
              <a:rect l="l" t="t" r="r" b="b"/>
              <a:pathLst>
                <a:path w="6443" h="9350" extrusionOk="0">
                  <a:moveTo>
                    <a:pt x="4760" y="0"/>
                  </a:moveTo>
                  <a:cubicBezTo>
                    <a:pt x="3876" y="1959"/>
                    <a:pt x="2588" y="3748"/>
                    <a:pt x="1640" y="5676"/>
                  </a:cubicBezTo>
                  <a:cubicBezTo>
                    <a:pt x="1310" y="6357"/>
                    <a:pt x="958" y="7028"/>
                    <a:pt x="575" y="7667"/>
                  </a:cubicBezTo>
                  <a:cubicBezTo>
                    <a:pt x="394" y="7976"/>
                    <a:pt x="245" y="8338"/>
                    <a:pt x="0" y="8593"/>
                  </a:cubicBezTo>
                  <a:lnTo>
                    <a:pt x="1672" y="9349"/>
                  </a:lnTo>
                  <a:cubicBezTo>
                    <a:pt x="1928" y="9094"/>
                    <a:pt x="2066" y="8731"/>
                    <a:pt x="2257" y="8423"/>
                  </a:cubicBezTo>
                  <a:cubicBezTo>
                    <a:pt x="2631" y="7784"/>
                    <a:pt x="2981" y="7113"/>
                    <a:pt x="3312" y="6443"/>
                  </a:cubicBezTo>
                  <a:cubicBezTo>
                    <a:pt x="4270" y="4505"/>
                    <a:pt x="5558" y="2716"/>
                    <a:pt x="6442" y="757"/>
                  </a:cubicBezTo>
                  <a:lnTo>
                    <a:pt x="47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69"/>
            <p:cNvSpPr/>
            <p:nvPr/>
          </p:nvSpPr>
          <p:spPr>
            <a:xfrm>
              <a:off x="5166700" y="600574"/>
              <a:ext cx="611167" cy="565455"/>
            </a:xfrm>
            <a:custGeom>
              <a:avLst/>
              <a:gdLst/>
              <a:ahLst/>
              <a:cxnLst/>
              <a:rect l="l" t="t" r="r" b="b"/>
              <a:pathLst>
                <a:path w="8891" h="8226" extrusionOk="0">
                  <a:moveTo>
                    <a:pt x="4493" y="0"/>
                  </a:moveTo>
                  <a:cubicBezTo>
                    <a:pt x="3773" y="0"/>
                    <a:pt x="3033" y="217"/>
                    <a:pt x="2332" y="683"/>
                  </a:cubicBezTo>
                  <a:cubicBezTo>
                    <a:pt x="1682" y="1109"/>
                    <a:pt x="1214" y="1407"/>
                    <a:pt x="852" y="2131"/>
                  </a:cubicBezTo>
                  <a:cubicBezTo>
                    <a:pt x="0" y="3856"/>
                    <a:pt x="436" y="6274"/>
                    <a:pt x="2023" y="7434"/>
                  </a:cubicBezTo>
                  <a:cubicBezTo>
                    <a:pt x="2630" y="7871"/>
                    <a:pt x="3290" y="8190"/>
                    <a:pt x="4046" y="8222"/>
                  </a:cubicBezTo>
                  <a:cubicBezTo>
                    <a:pt x="4097" y="8224"/>
                    <a:pt x="4150" y="8225"/>
                    <a:pt x="4204" y="8225"/>
                  </a:cubicBezTo>
                  <a:cubicBezTo>
                    <a:pt x="4959" y="8225"/>
                    <a:pt x="5964" y="8016"/>
                    <a:pt x="6580" y="7658"/>
                  </a:cubicBezTo>
                  <a:cubicBezTo>
                    <a:pt x="8093" y="6795"/>
                    <a:pt x="8891" y="4996"/>
                    <a:pt x="8561" y="3314"/>
                  </a:cubicBezTo>
                  <a:cubicBezTo>
                    <a:pt x="8455" y="2803"/>
                    <a:pt x="8178" y="2441"/>
                    <a:pt x="7911" y="2025"/>
                  </a:cubicBezTo>
                  <a:cubicBezTo>
                    <a:pt x="7095" y="745"/>
                    <a:pt x="5829" y="0"/>
                    <a:pt x="4493" y="0"/>
                  </a:cubicBezTo>
                  <a:close/>
                </a:path>
              </a:pathLst>
            </a:custGeom>
            <a:solidFill>
              <a:srgbClr val="A8C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69"/>
            <p:cNvSpPr/>
            <p:nvPr/>
          </p:nvSpPr>
          <p:spPr>
            <a:xfrm>
              <a:off x="5166700" y="600574"/>
              <a:ext cx="611167" cy="565455"/>
            </a:xfrm>
            <a:custGeom>
              <a:avLst/>
              <a:gdLst/>
              <a:ahLst/>
              <a:cxnLst/>
              <a:rect l="l" t="t" r="r" b="b"/>
              <a:pathLst>
                <a:path w="8891" h="8226" extrusionOk="0">
                  <a:moveTo>
                    <a:pt x="4493" y="0"/>
                  </a:moveTo>
                  <a:cubicBezTo>
                    <a:pt x="3773" y="0"/>
                    <a:pt x="3033" y="217"/>
                    <a:pt x="2332" y="683"/>
                  </a:cubicBezTo>
                  <a:cubicBezTo>
                    <a:pt x="1682" y="1109"/>
                    <a:pt x="1214" y="1407"/>
                    <a:pt x="852" y="2131"/>
                  </a:cubicBezTo>
                  <a:cubicBezTo>
                    <a:pt x="0" y="3856"/>
                    <a:pt x="436" y="6274"/>
                    <a:pt x="2023" y="7434"/>
                  </a:cubicBezTo>
                  <a:cubicBezTo>
                    <a:pt x="2630" y="7871"/>
                    <a:pt x="3290" y="8190"/>
                    <a:pt x="4046" y="8222"/>
                  </a:cubicBezTo>
                  <a:cubicBezTo>
                    <a:pt x="4097" y="8224"/>
                    <a:pt x="4150" y="8225"/>
                    <a:pt x="4204" y="8225"/>
                  </a:cubicBezTo>
                  <a:cubicBezTo>
                    <a:pt x="4959" y="8225"/>
                    <a:pt x="5964" y="8016"/>
                    <a:pt x="6580" y="7658"/>
                  </a:cubicBezTo>
                  <a:cubicBezTo>
                    <a:pt x="8093" y="6795"/>
                    <a:pt x="8891" y="4996"/>
                    <a:pt x="8561" y="3314"/>
                  </a:cubicBezTo>
                  <a:cubicBezTo>
                    <a:pt x="8455" y="2803"/>
                    <a:pt x="8178" y="2441"/>
                    <a:pt x="7911" y="2025"/>
                  </a:cubicBezTo>
                  <a:cubicBezTo>
                    <a:pt x="7095" y="745"/>
                    <a:pt x="5829" y="0"/>
                    <a:pt x="44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69"/>
            <p:cNvSpPr/>
            <p:nvPr/>
          </p:nvSpPr>
          <p:spPr>
            <a:xfrm>
              <a:off x="5196671" y="673852"/>
              <a:ext cx="525586" cy="463651"/>
            </a:xfrm>
            <a:custGeom>
              <a:avLst/>
              <a:gdLst/>
              <a:ahLst/>
              <a:cxnLst/>
              <a:rect l="l" t="t" r="r" b="b"/>
              <a:pathLst>
                <a:path w="7646" h="6745" extrusionOk="0">
                  <a:moveTo>
                    <a:pt x="2077" y="0"/>
                  </a:moveTo>
                  <a:cubicBezTo>
                    <a:pt x="1481" y="384"/>
                    <a:pt x="1086" y="650"/>
                    <a:pt x="788" y="1247"/>
                  </a:cubicBezTo>
                  <a:cubicBezTo>
                    <a:pt x="0" y="2854"/>
                    <a:pt x="469" y="5037"/>
                    <a:pt x="1832" y="6027"/>
                  </a:cubicBezTo>
                  <a:cubicBezTo>
                    <a:pt x="2098" y="6219"/>
                    <a:pt x="2354" y="6368"/>
                    <a:pt x="2598" y="6486"/>
                  </a:cubicBezTo>
                  <a:cubicBezTo>
                    <a:pt x="2939" y="6645"/>
                    <a:pt x="3280" y="6720"/>
                    <a:pt x="3621" y="6741"/>
                  </a:cubicBezTo>
                  <a:cubicBezTo>
                    <a:pt x="3668" y="6743"/>
                    <a:pt x="3716" y="6744"/>
                    <a:pt x="3765" y="6744"/>
                  </a:cubicBezTo>
                  <a:cubicBezTo>
                    <a:pt x="4493" y="6744"/>
                    <a:pt x="5423" y="6529"/>
                    <a:pt x="5942" y="6230"/>
                  </a:cubicBezTo>
                  <a:cubicBezTo>
                    <a:pt x="6783" y="5740"/>
                    <a:pt x="7390" y="4931"/>
                    <a:pt x="7645" y="4015"/>
                  </a:cubicBezTo>
                  <a:cubicBezTo>
                    <a:pt x="7231" y="3983"/>
                    <a:pt x="6847" y="3866"/>
                    <a:pt x="6464" y="3568"/>
                  </a:cubicBezTo>
                  <a:cubicBezTo>
                    <a:pt x="5920" y="3142"/>
                    <a:pt x="5537" y="2631"/>
                    <a:pt x="5122" y="2099"/>
                  </a:cubicBezTo>
                  <a:cubicBezTo>
                    <a:pt x="4579" y="1406"/>
                    <a:pt x="3919" y="725"/>
                    <a:pt x="3120" y="320"/>
                  </a:cubicBezTo>
                  <a:cubicBezTo>
                    <a:pt x="2790" y="161"/>
                    <a:pt x="2439" y="43"/>
                    <a:pt x="2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69"/>
            <p:cNvSpPr/>
            <p:nvPr/>
          </p:nvSpPr>
          <p:spPr>
            <a:xfrm>
              <a:off x="5797605" y="113957"/>
              <a:ext cx="127444" cy="177899"/>
            </a:xfrm>
            <a:custGeom>
              <a:avLst/>
              <a:gdLst/>
              <a:ahLst/>
              <a:cxnLst/>
              <a:rect l="l" t="t" r="r" b="b"/>
              <a:pathLst>
                <a:path w="1854" h="2588" extrusionOk="0">
                  <a:moveTo>
                    <a:pt x="512" y="0"/>
                  </a:moveTo>
                  <a:cubicBezTo>
                    <a:pt x="490" y="10"/>
                    <a:pt x="479" y="10"/>
                    <a:pt x="458" y="10"/>
                  </a:cubicBezTo>
                  <a:cubicBezTo>
                    <a:pt x="320" y="330"/>
                    <a:pt x="160" y="639"/>
                    <a:pt x="1" y="947"/>
                  </a:cubicBezTo>
                  <a:cubicBezTo>
                    <a:pt x="32" y="1001"/>
                    <a:pt x="64" y="1044"/>
                    <a:pt x="96" y="1075"/>
                  </a:cubicBezTo>
                  <a:cubicBezTo>
                    <a:pt x="394" y="1448"/>
                    <a:pt x="661" y="1842"/>
                    <a:pt x="948" y="2215"/>
                  </a:cubicBezTo>
                  <a:cubicBezTo>
                    <a:pt x="1012" y="2310"/>
                    <a:pt x="1097" y="2459"/>
                    <a:pt x="1203" y="2587"/>
                  </a:cubicBezTo>
                  <a:cubicBezTo>
                    <a:pt x="1427" y="2183"/>
                    <a:pt x="1651" y="1789"/>
                    <a:pt x="1853" y="1373"/>
                  </a:cubicBezTo>
                  <a:cubicBezTo>
                    <a:pt x="1811" y="1331"/>
                    <a:pt x="1778" y="1278"/>
                    <a:pt x="1747" y="1235"/>
                  </a:cubicBezTo>
                  <a:cubicBezTo>
                    <a:pt x="1544" y="937"/>
                    <a:pt x="1374" y="628"/>
                    <a:pt x="1140" y="351"/>
                  </a:cubicBezTo>
                  <a:lnTo>
                    <a:pt x="1076" y="256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69"/>
            <p:cNvSpPr/>
            <p:nvPr/>
          </p:nvSpPr>
          <p:spPr>
            <a:xfrm>
              <a:off x="5774164" y="93953"/>
              <a:ext cx="202783" cy="131843"/>
            </a:xfrm>
            <a:custGeom>
              <a:avLst/>
              <a:gdLst/>
              <a:ahLst/>
              <a:cxnLst/>
              <a:rect l="l" t="t" r="r" b="b"/>
              <a:pathLst>
                <a:path w="2950" h="1918" extrusionOk="0">
                  <a:moveTo>
                    <a:pt x="636" y="0"/>
                  </a:moveTo>
                  <a:cubicBezTo>
                    <a:pt x="509" y="0"/>
                    <a:pt x="386" y="51"/>
                    <a:pt x="278" y="195"/>
                  </a:cubicBezTo>
                  <a:cubicBezTo>
                    <a:pt x="1" y="568"/>
                    <a:pt x="416" y="824"/>
                    <a:pt x="640" y="940"/>
                  </a:cubicBezTo>
                  <a:cubicBezTo>
                    <a:pt x="1066" y="1153"/>
                    <a:pt x="1470" y="1399"/>
                    <a:pt x="1885" y="1622"/>
                  </a:cubicBezTo>
                  <a:cubicBezTo>
                    <a:pt x="2042" y="1709"/>
                    <a:pt x="2316" y="1917"/>
                    <a:pt x="2556" y="1917"/>
                  </a:cubicBezTo>
                  <a:cubicBezTo>
                    <a:pt x="2641" y="1917"/>
                    <a:pt x="2721" y="1891"/>
                    <a:pt x="2791" y="1825"/>
                  </a:cubicBezTo>
                  <a:cubicBezTo>
                    <a:pt x="2897" y="1728"/>
                    <a:pt x="2950" y="1505"/>
                    <a:pt x="2929" y="1377"/>
                  </a:cubicBezTo>
                  <a:cubicBezTo>
                    <a:pt x="2897" y="1196"/>
                    <a:pt x="2705" y="1111"/>
                    <a:pt x="2588" y="1025"/>
                  </a:cubicBezTo>
                  <a:cubicBezTo>
                    <a:pt x="2418" y="909"/>
                    <a:pt x="2237" y="813"/>
                    <a:pt x="2055" y="717"/>
                  </a:cubicBezTo>
                  <a:cubicBezTo>
                    <a:pt x="1747" y="525"/>
                    <a:pt x="1459" y="334"/>
                    <a:pt x="1140" y="174"/>
                  </a:cubicBezTo>
                  <a:cubicBezTo>
                    <a:pt x="987" y="94"/>
                    <a:pt x="808" y="0"/>
                    <a:pt x="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5" name="Google Shape;3715;p69"/>
          <p:cNvGrpSpPr/>
          <p:nvPr/>
        </p:nvGrpSpPr>
        <p:grpSpPr>
          <a:xfrm>
            <a:off x="2187800" y="3836403"/>
            <a:ext cx="673480" cy="793004"/>
            <a:chOff x="2405450" y="3836303"/>
            <a:chExt cx="673480" cy="793004"/>
          </a:xfrm>
        </p:grpSpPr>
        <p:sp>
          <p:nvSpPr>
            <p:cNvPr id="3716" name="Google Shape;3716;p69"/>
            <p:cNvSpPr/>
            <p:nvPr/>
          </p:nvSpPr>
          <p:spPr>
            <a:xfrm>
              <a:off x="2440660" y="3861083"/>
              <a:ext cx="638270" cy="768224"/>
            </a:xfrm>
            <a:custGeom>
              <a:avLst/>
              <a:gdLst/>
              <a:ahLst/>
              <a:cxnLst/>
              <a:rect l="l" t="t" r="r" b="b"/>
              <a:pathLst>
                <a:path w="12544" h="15098" extrusionOk="0">
                  <a:moveTo>
                    <a:pt x="1640" y="1"/>
                  </a:moveTo>
                  <a:lnTo>
                    <a:pt x="1" y="1289"/>
                  </a:lnTo>
                  <a:cubicBezTo>
                    <a:pt x="1013" y="2801"/>
                    <a:pt x="3749" y="6549"/>
                    <a:pt x="4750" y="8083"/>
                  </a:cubicBezTo>
                  <a:cubicBezTo>
                    <a:pt x="5825" y="9733"/>
                    <a:pt x="7061" y="11256"/>
                    <a:pt x="8253" y="12821"/>
                  </a:cubicBezTo>
                  <a:cubicBezTo>
                    <a:pt x="8743" y="13449"/>
                    <a:pt x="9286" y="14216"/>
                    <a:pt x="9914" y="14737"/>
                  </a:cubicBezTo>
                  <a:cubicBezTo>
                    <a:pt x="10172" y="14946"/>
                    <a:pt x="10563" y="15098"/>
                    <a:pt x="10937" y="15098"/>
                  </a:cubicBezTo>
                  <a:cubicBezTo>
                    <a:pt x="11212" y="15098"/>
                    <a:pt x="11477" y="15015"/>
                    <a:pt x="11671" y="14812"/>
                  </a:cubicBezTo>
                  <a:cubicBezTo>
                    <a:pt x="12544" y="13864"/>
                    <a:pt x="10745" y="11969"/>
                    <a:pt x="10212" y="11256"/>
                  </a:cubicBezTo>
                  <a:cubicBezTo>
                    <a:pt x="9424" y="10170"/>
                    <a:pt x="8573" y="9073"/>
                    <a:pt x="7678" y="8061"/>
                  </a:cubicBezTo>
                  <a:cubicBezTo>
                    <a:pt x="6794" y="7061"/>
                    <a:pt x="6017" y="5942"/>
                    <a:pt x="5197" y="4888"/>
                  </a:cubicBezTo>
                  <a:cubicBezTo>
                    <a:pt x="4590" y="4122"/>
                    <a:pt x="2290" y="639"/>
                    <a:pt x="1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69"/>
            <p:cNvSpPr/>
            <p:nvPr/>
          </p:nvSpPr>
          <p:spPr>
            <a:xfrm>
              <a:off x="2675786" y="4178587"/>
              <a:ext cx="368491" cy="429601"/>
            </a:xfrm>
            <a:custGeom>
              <a:avLst/>
              <a:gdLst/>
              <a:ahLst/>
              <a:cxnLst/>
              <a:rect l="l" t="t" r="r" b="b"/>
              <a:pathLst>
                <a:path w="7242" h="8443" extrusionOk="0">
                  <a:moveTo>
                    <a:pt x="1077" y="0"/>
                  </a:moveTo>
                  <a:cubicBezTo>
                    <a:pt x="885" y="160"/>
                    <a:pt x="704" y="331"/>
                    <a:pt x="512" y="490"/>
                  </a:cubicBezTo>
                  <a:lnTo>
                    <a:pt x="1" y="906"/>
                  </a:lnTo>
                  <a:cubicBezTo>
                    <a:pt x="182" y="1172"/>
                    <a:pt x="342" y="1417"/>
                    <a:pt x="480" y="1619"/>
                  </a:cubicBezTo>
                  <a:cubicBezTo>
                    <a:pt x="1300" y="2875"/>
                    <a:pt x="2248" y="4100"/>
                    <a:pt x="3164" y="5271"/>
                  </a:cubicBezTo>
                  <a:cubicBezTo>
                    <a:pt x="3429" y="5622"/>
                    <a:pt x="3696" y="5974"/>
                    <a:pt x="3973" y="6325"/>
                  </a:cubicBezTo>
                  <a:cubicBezTo>
                    <a:pt x="4026" y="6400"/>
                    <a:pt x="4090" y="6485"/>
                    <a:pt x="4153" y="6570"/>
                  </a:cubicBezTo>
                  <a:cubicBezTo>
                    <a:pt x="4579" y="7124"/>
                    <a:pt x="5048" y="7752"/>
                    <a:pt x="5559" y="8168"/>
                  </a:cubicBezTo>
                  <a:cubicBezTo>
                    <a:pt x="5734" y="8316"/>
                    <a:pt x="6030" y="8443"/>
                    <a:pt x="6308" y="8443"/>
                  </a:cubicBezTo>
                  <a:cubicBezTo>
                    <a:pt x="6368" y="8443"/>
                    <a:pt x="6428" y="8437"/>
                    <a:pt x="6486" y="8423"/>
                  </a:cubicBezTo>
                  <a:cubicBezTo>
                    <a:pt x="6592" y="8402"/>
                    <a:pt x="6677" y="8359"/>
                    <a:pt x="6741" y="8284"/>
                  </a:cubicBezTo>
                  <a:cubicBezTo>
                    <a:pt x="7241" y="7742"/>
                    <a:pt x="6113" y="6336"/>
                    <a:pt x="5570" y="5655"/>
                  </a:cubicBezTo>
                  <a:cubicBezTo>
                    <a:pt x="5453" y="5506"/>
                    <a:pt x="5346" y="5367"/>
                    <a:pt x="5261" y="5260"/>
                  </a:cubicBezTo>
                  <a:cubicBezTo>
                    <a:pt x="4356" y="4025"/>
                    <a:pt x="3536" y="2993"/>
                    <a:pt x="2748" y="2098"/>
                  </a:cubicBezTo>
                  <a:cubicBezTo>
                    <a:pt x="2152" y="1427"/>
                    <a:pt x="1609" y="703"/>
                    <a:pt x="1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69"/>
            <p:cNvSpPr/>
            <p:nvPr/>
          </p:nvSpPr>
          <p:spPr>
            <a:xfrm>
              <a:off x="2444477" y="3861083"/>
              <a:ext cx="116012" cy="142013"/>
            </a:xfrm>
            <a:custGeom>
              <a:avLst/>
              <a:gdLst/>
              <a:ahLst/>
              <a:cxnLst/>
              <a:rect l="l" t="t" r="r" b="b"/>
              <a:pathLst>
                <a:path w="2280" h="2791" extrusionOk="0">
                  <a:moveTo>
                    <a:pt x="1565" y="1"/>
                  </a:moveTo>
                  <a:lnTo>
                    <a:pt x="213" y="1055"/>
                  </a:lnTo>
                  <a:cubicBezTo>
                    <a:pt x="139" y="1172"/>
                    <a:pt x="75" y="1289"/>
                    <a:pt x="1" y="1406"/>
                  </a:cubicBezTo>
                  <a:cubicBezTo>
                    <a:pt x="256" y="1779"/>
                    <a:pt x="586" y="2248"/>
                    <a:pt x="969" y="2790"/>
                  </a:cubicBezTo>
                  <a:cubicBezTo>
                    <a:pt x="1214" y="2726"/>
                    <a:pt x="1352" y="2525"/>
                    <a:pt x="1427" y="2375"/>
                  </a:cubicBezTo>
                  <a:cubicBezTo>
                    <a:pt x="1651" y="1917"/>
                    <a:pt x="1927" y="1491"/>
                    <a:pt x="2183" y="1044"/>
                  </a:cubicBezTo>
                  <a:cubicBezTo>
                    <a:pt x="2204" y="1001"/>
                    <a:pt x="2247" y="949"/>
                    <a:pt x="2279" y="885"/>
                  </a:cubicBezTo>
                  <a:cubicBezTo>
                    <a:pt x="1981" y="480"/>
                    <a:pt x="1725" y="161"/>
                    <a:pt x="1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69"/>
            <p:cNvSpPr/>
            <p:nvPr/>
          </p:nvSpPr>
          <p:spPr>
            <a:xfrm>
              <a:off x="2405450" y="3836303"/>
              <a:ext cx="156108" cy="117386"/>
            </a:xfrm>
            <a:custGeom>
              <a:avLst/>
              <a:gdLst/>
              <a:ahLst/>
              <a:cxnLst/>
              <a:rect l="l" t="t" r="r" b="b"/>
              <a:pathLst>
                <a:path w="3068" h="2307" extrusionOk="0">
                  <a:moveTo>
                    <a:pt x="2494" y="1"/>
                  </a:moveTo>
                  <a:cubicBezTo>
                    <a:pt x="2332" y="1"/>
                    <a:pt x="2187" y="115"/>
                    <a:pt x="2067" y="189"/>
                  </a:cubicBezTo>
                  <a:cubicBezTo>
                    <a:pt x="1875" y="307"/>
                    <a:pt x="1705" y="445"/>
                    <a:pt x="1523" y="573"/>
                  </a:cubicBezTo>
                  <a:cubicBezTo>
                    <a:pt x="1204" y="786"/>
                    <a:pt x="884" y="988"/>
                    <a:pt x="586" y="1223"/>
                  </a:cubicBezTo>
                  <a:cubicBezTo>
                    <a:pt x="331" y="1425"/>
                    <a:pt x="1" y="1680"/>
                    <a:pt x="224" y="2085"/>
                  </a:cubicBezTo>
                  <a:cubicBezTo>
                    <a:pt x="314" y="2249"/>
                    <a:pt x="434" y="2307"/>
                    <a:pt x="560" y="2307"/>
                  </a:cubicBezTo>
                  <a:cubicBezTo>
                    <a:pt x="761" y="2307"/>
                    <a:pt x="977" y="2158"/>
                    <a:pt x="1108" y="2053"/>
                  </a:cubicBezTo>
                  <a:cubicBezTo>
                    <a:pt x="1513" y="1734"/>
                    <a:pt x="1928" y="1446"/>
                    <a:pt x="2343" y="1148"/>
                  </a:cubicBezTo>
                  <a:cubicBezTo>
                    <a:pt x="2545" y="988"/>
                    <a:pt x="3067" y="722"/>
                    <a:pt x="2940" y="350"/>
                  </a:cubicBezTo>
                  <a:cubicBezTo>
                    <a:pt x="2897" y="200"/>
                    <a:pt x="2705" y="51"/>
                    <a:pt x="2567" y="9"/>
                  </a:cubicBezTo>
                  <a:cubicBezTo>
                    <a:pt x="2542" y="3"/>
                    <a:pt x="2518" y="1"/>
                    <a:pt x="24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0" name="Google Shape;3720;p69"/>
          <p:cNvGrpSpPr/>
          <p:nvPr/>
        </p:nvGrpSpPr>
        <p:grpSpPr>
          <a:xfrm rot="1799987">
            <a:off x="5823083" y="326899"/>
            <a:ext cx="595218" cy="891078"/>
            <a:chOff x="5852575" y="125884"/>
            <a:chExt cx="673471" cy="1008228"/>
          </a:xfrm>
        </p:grpSpPr>
        <p:sp>
          <p:nvSpPr>
            <p:cNvPr id="3721" name="Google Shape;3721;p69"/>
            <p:cNvSpPr/>
            <p:nvPr/>
          </p:nvSpPr>
          <p:spPr>
            <a:xfrm>
              <a:off x="5852575" y="125884"/>
              <a:ext cx="673471" cy="821593"/>
            </a:xfrm>
            <a:custGeom>
              <a:avLst/>
              <a:gdLst/>
              <a:ahLst/>
              <a:cxnLst/>
              <a:rect l="l" t="t" r="r" b="b"/>
              <a:pathLst>
                <a:path w="8657" h="10561" extrusionOk="0">
                  <a:moveTo>
                    <a:pt x="3791" y="0"/>
                  </a:moveTo>
                  <a:cubicBezTo>
                    <a:pt x="3665" y="0"/>
                    <a:pt x="3538" y="9"/>
                    <a:pt x="3408" y="30"/>
                  </a:cubicBezTo>
                  <a:cubicBezTo>
                    <a:pt x="2662" y="146"/>
                    <a:pt x="1981" y="541"/>
                    <a:pt x="1459" y="1073"/>
                  </a:cubicBezTo>
                  <a:cubicBezTo>
                    <a:pt x="394" y="2169"/>
                    <a:pt x="0" y="3884"/>
                    <a:pt x="777" y="5257"/>
                  </a:cubicBezTo>
                  <a:cubicBezTo>
                    <a:pt x="820" y="5332"/>
                    <a:pt x="873" y="5406"/>
                    <a:pt x="916" y="5481"/>
                  </a:cubicBezTo>
                  <a:cubicBezTo>
                    <a:pt x="1044" y="5747"/>
                    <a:pt x="1246" y="5971"/>
                    <a:pt x="1373" y="6227"/>
                  </a:cubicBezTo>
                  <a:cubicBezTo>
                    <a:pt x="1501" y="6471"/>
                    <a:pt x="1565" y="6748"/>
                    <a:pt x="1619" y="7015"/>
                  </a:cubicBezTo>
                  <a:cubicBezTo>
                    <a:pt x="1768" y="7642"/>
                    <a:pt x="1672" y="8229"/>
                    <a:pt x="1597" y="8856"/>
                  </a:cubicBezTo>
                  <a:cubicBezTo>
                    <a:pt x="1544" y="9304"/>
                    <a:pt x="1470" y="9741"/>
                    <a:pt x="1363" y="10177"/>
                  </a:cubicBezTo>
                  <a:lnTo>
                    <a:pt x="4217" y="10560"/>
                  </a:lnTo>
                  <a:cubicBezTo>
                    <a:pt x="4345" y="10507"/>
                    <a:pt x="4430" y="9698"/>
                    <a:pt x="4472" y="9506"/>
                  </a:cubicBezTo>
                  <a:cubicBezTo>
                    <a:pt x="4600" y="8963"/>
                    <a:pt x="4749" y="8356"/>
                    <a:pt x="5090" y="7919"/>
                  </a:cubicBezTo>
                  <a:cubicBezTo>
                    <a:pt x="5239" y="7739"/>
                    <a:pt x="5420" y="7557"/>
                    <a:pt x="5633" y="7451"/>
                  </a:cubicBezTo>
                  <a:cubicBezTo>
                    <a:pt x="5760" y="7377"/>
                    <a:pt x="5888" y="7334"/>
                    <a:pt x="6016" y="7270"/>
                  </a:cubicBezTo>
                  <a:cubicBezTo>
                    <a:pt x="6144" y="7206"/>
                    <a:pt x="6271" y="7195"/>
                    <a:pt x="6399" y="7131"/>
                  </a:cubicBezTo>
                  <a:cubicBezTo>
                    <a:pt x="6538" y="7089"/>
                    <a:pt x="6676" y="7025"/>
                    <a:pt x="6794" y="6940"/>
                  </a:cubicBezTo>
                  <a:cubicBezTo>
                    <a:pt x="7262" y="6610"/>
                    <a:pt x="7667" y="6099"/>
                    <a:pt x="7890" y="5567"/>
                  </a:cubicBezTo>
                  <a:cubicBezTo>
                    <a:pt x="8657" y="3756"/>
                    <a:pt x="7805" y="1275"/>
                    <a:pt x="5909" y="572"/>
                  </a:cubicBezTo>
                  <a:cubicBezTo>
                    <a:pt x="5209" y="317"/>
                    <a:pt x="4532" y="0"/>
                    <a:pt x="3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69"/>
            <p:cNvSpPr/>
            <p:nvPr/>
          </p:nvSpPr>
          <p:spPr>
            <a:xfrm>
              <a:off x="6134194" y="430453"/>
              <a:ext cx="45588" cy="86275"/>
            </a:xfrm>
            <a:custGeom>
              <a:avLst/>
              <a:gdLst/>
              <a:ahLst/>
              <a:cxnLst/>
              <a:rect l="l" t="t" r="r" b="b"/>
              <a:pathLst>
                <a:path w="586" h="1109" extrusionOk="0">
                  <a:moveTo>
                    <a:pt x="384" y="140"/>
                  </a:moveTo>
                  <a:cubicBezTo>
                    <a:pt x="405" y="140"/>
                    <a:pt x="437" y="192"/>
                    <a:pt x="437" y="299"/>
                  </a:cubicBezTo>
                  <a:cubicBezTo>
                    <a:pt x="437" y="502"/>
                    <a:pt x="341" y="725"/>
                    <a:pt x="171" y="906"/>
                  </a:cubicBezTo>
                  <a:lnTo>
                    <a:pt x="171" y="895"/>
                  </a:lnTo>
                  <a:cubicBezTo>
                    <a:pt x="139" y="703"/>
                    <a:pt x="150" y="427"/>
                    <a:pt x="277" y="235"/>
                  </a:cubicBezTo>
                  <a:cubicBezTo>
                    <a:pt x="320" y="171"/>
                    <a:pt x="363" y="140"/>
                    <a:pt x="384" y="140"/>
                  </a:cubicBezTo>
                  <a:close/>
                  <a:moveTo>
                    <a:pt x="384" y="1"/>
                  </a:moveTo>
                  <a:cubicBezTo>
                    <a:pt x="330" y="1"/>
                    <a:pt x="245" y="33"/>
                    <a:pt x="160" y="150"/>
                  </a:cubicBezTo>
                  <a:cubicBezTo>
                    <a:pt x="11" y="374"/>
                    <a:pt x="1" y="693"/>
                    <a:pt x="32" y="916"/>
                  </a:cubicBezTo>
                  <a:cubicBezTo>
                    <a:pt x="43" y="970"/>
                    <a:pt x="53" y="1013"/>
                    <a:pt x="75" y="1065"/>
                  </a:cubicBezTo>
                  <a:cubicBezTo>
                    <a:pt x="86" y="1087"/>
                    <a:pt x="96" y="1098"/>
                    <a:pt x="117" y="1108"/>
                  </a:cubicBezTo>
                  <a:lnTo>
                    <a:pt x="139" y="1108"/>
                  </a:lnTo>
                  <a:cubicBezTo>
                    <a:pt x="160" y="1108"/>
                    <a:pt x="171" y="1098"/>
                    <a:pt x="181" y="1087"/>
                  </a:cubicBezTo>
                  <a:cubicBezTo>
                    <a:pt x="426" y="874"/>
                    <a:pt x="586" y="576"/>
                    <a:pt x="576" y="299"/>
                  </a:cubicBezTo>
                  <a:cubicBezTo>
                    <a:pt x="576" y="97"/>
                    <a:pt x="479" y="1"/>
                    <a:pt x="384" y="1"/>
                  </a:cubicBezTo>
                  <a:close/>
                </a:path>
              </a:pathLst>
            </a:custGeom>
            <a:solidFill>
              <a:srgbClr val="135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69"/>
            <p:cNvSpPr/>
            <p:nvPr/>
          </p:nvSpPr>
          <p:spPr>
            <a:xfrm>
              <a:off x="6056321" y="408904"/>
              <a:ext cx="64725" cy="101134"/>
            </a:xfrm>
            <a:custGeom>
              <a:avLst/>
              <a:gdLst/>
              <a:ahLst/>
              <a:cxnLst/>
              <a:rect l="l" t="t" r="r" b="b"/>
              <a:pathLst>
                <a:path w="832" h="1300" extrusionOk="0">
                  <a:moveTo>
                    <a:pt x="533" y="140"/>
                  </a:moveTo>
                  <a:cubicBezTo>
                    <a:pt x="554" y="140"/>
                    <a:pt x="565" y="150"/>
                    <a:pt x="576" y="161"/>
                  </a:cubicBezTo>
                  <a:cubicBezTo>
                    <a:pt x="640" y="278"/>
                    <a:pt x="490" y="715"/>
                    <a:pt x="384" y="928"/>
                  </a:cubicBezTo>
                  <a:cubicBezTo>
                    <a:pt x="341" y="1002"/>
                    <a:pt x="288" y="1077"/>
                    <a:pt x="214" y="1130"/>
                  </a:cubicBezTo>
                  <a:cubicBezTo>
                    <a:pt x="214" y="1119"/>
                    <a:pt x="203" y="1108"/>
                    <a:pt x="203" y="1098"/>
                  </a:cubicBezTo>
                  <a:cubicBezTo>
                    <a:pt x="150" y="970"/>
                    <a:pt x="171" y="618"/>
                    <a:pt x="278" y="374"/>
                  </a:cubicBezTo>
                  <a:cubicBezTo>
                    <a:pt x="330" y="256"/>
                    <a:pt x="394" y="182"/>
                    <a:pt x="458" y="161"/>
                  </a:cubicBezTo>
                  <a:cubicBezTo>
                    <a:pt x="490" y="150"/>
                    <a:pt x="512" y="140"/>
                    <a:pt x="533" y="140"/>
                  </a:cubicBezTo>
                  <a:close/>
                  <a:moveTo>
                    <a:pt x="533" y="1"/>
                  </a:moveTo>
                  <a:cubicBezTo>
                    <a:pt x="501" y="1"/>
                    <a:pt x="458" y="12"/>
                    <a:pt x="416" y="33"/>
                  </a:cubicBezTo>
                  <a:cubicBezTo>
                    <a:pt x="309" y="65"/>
                    <a:pt x="224" y="161"/>
                    <a:pt x="150" y="310"/>
                  </a:cubicBezTo>
                  <a:cubicBezTo>
                    <a:pt x="32" y="576"/>
                    <a:pt x="1" y="970"/>
                    <a:pt x="75" y="1151"/>
                  </a:cubicBezTo>
                  <a:cubicBezTo>
                    <a:pt x="96" y="1193"/>
                    <a:pt x="107" y="1226"/>
                    <a:pt x="128" y="1268"/>
                  </a:cubicBezTo>
                  <a:cubicBezTo>
                    <a:pt x="139" y="1279"/>
                    <a:pt x="150" y="1290"/>
                    <a:pt x="171" y="1300"/>
                  </a:cubicBezTo>
                  <a:lnTo>
                    <a:pt x="192" y="1300"/>
                  </a:lnTo>
                  <a:cubicBezTo>
                    <a:pt x="203" y="1300"/>
                    <a:pt x="214" y="1300"/>
                    <a:pt x="224" y="1290"/>
                  </a:cubicBezTo>
                  <a:cubicBezTo>
                    <a:pt x="341" y="1215"/>
                    <a:pt x="437" y="1108"/>
                    <a:pt x="501" y="992"/>
                  </a:cubicBezTo>
                  <a:cubicBezTo>
                    <a:pt x="512" y="980"/>
                    <a:pt x="831" y="320"/>
                    <a:pt x="692" y="86"/>
                  </a:cubicBezTo>
                  <a:cubicBezTo>
                    <a:pt x="671" y="54"/>
                    <a:pt x="618" y="1"/>
                    <a:pt x="533" y="1"/>
                  </a:cubicBezTo>
                  <a:close/>
                </a:path>
              </a:pathLst>
            </a:custGeom>
            <a:solidFill>
              <a:srgbClr val="135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69"/>
            <p:cNvSpPr/>
            <p:nvPr/>
          </p:nvSpPr>
          <p:spPr>
            <a:xfrm>
              <a:off x="6193864" y="445934"/>
              <a:ext cx="49789" cy="87364"/>
            </a:xfrm>
            <a:custGeom>
              <a:avLst/>
              <a:gdLst/>
              <a:ahLst/>
              <a:cxnLst/>
              <a:rect l="l" t="t" r="r" b="b"/>
              <a:pathLst>
                <a:path w="640" h="1123" extrusionOk="0">
                  <a:moveTo>
                    <a:pt x="469" y="132"/>
                  </a:moveTo>
                  <a:cubicBezTo>
                    <a:pt x="479" y="142"/>
                    <a:pt x="500" y="196"/>
                    <a:pt x="490" y="324"/>
                  </a:cubicBezTo>
                  <a:cubicBezTo>
                    <a:pt x="469" y="547"/>
                    <a:pt x="351" y="781"/>
                    <a:pt x="160" y="941"/>
                  </a:cubicBezTo>
                  <a:cubicBezTo>
                    <a:pt x="149" y="909"/>
                    <a:pt x="138" y="866"/>
                    <a:pt x="138" y="814"/>
                  </a:cubicBezTo>
                  <a:cubicBezTo>
                    <a:pt x="138" y="622"/>
                    <a:pt x="245" y="355"/>
                    <a:pt x="372" y="217"/>
                  </a:cubicBezTo>
                  <a:cubicBezTo>
                    <a:pt x="436" y="142"/>
                    <a:pt x="469" y="142"/>
                    <a:pt x="469" y="132"/>
                  </a:cubicBezTo>
                  <a:close/>
                  <a:moveTo>
                    <a:pt x="469" y="1"/>
                  </a:moveTo>
                  <a:cubicBezTo>
                    <a:pt x="412" y="1"/>
                    <a:pt x="343" y="38"/>
                    <a:pt x="266" y="121"/>
                  </a:cubicBezTo>
                  <a:cubicBezTo>
                    <a:pt x="117" y="291"/>
                    <a:pt x="0" y="590"/>
                    <a:pt x="0" y="814"/>
                  </a:cubicBezTo>
                  <a:cubicBezTo>
                    <a:pt x="0" y="920"/>
                    <a:pt x="32" y="1005"/>
                    <a:pt x="85" y="1091"/>
                  </a:cubicBezTo>
                  <a:cubicBezTo>
                    <a:pt x="96" y="1112"/>
                    <a:pt x="107" y="1122"/>
                    <a:pt x="128" y="1122"/>
                  </a:cubicBezTo>
                  <a:lnTo>
                    <a:pt x="138" y="1122"/>
                  </a:lnTo>
                  <a:cubicBezTo>
                    <a:pt x="149" y="1122"/>
                    <a:pt x="171" y="1122"/>
                    <a:pt x="181" y="1112"/>
                  </a:cubicBezTo>
                  <a:cubicBezTo>
                    <a:pt x="436" y="920"/>
                    <a:pt x="607" y="622"/>
                    <a:pt x="628" y="334"/>
                  </a:cubicBezTo>
                  <a:cubicBezTo>
                    <a:pt x="639" y="196"/>
                    <a:pt x="618" y="90"/>
                    <a:pt x="564" y="47"/>
                  </a:cubicBezTo>
                  <a:cubicBezTo>
                    <a:pt x="539" y="17"/>
                    <a:pt x="507" y="1"/>
                    <a:pt x="469" y="1"/>
                  </a:cubicBezTo>
                  <a:close/>
                </a:path>
              </a:pathLst>
            </a:custGeom>
            <a:solidFill>
              <a:srgbClr val="135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69"/>
            <p:cNvSpPr/>
            <p:nvPr/>
          </p:nvSpPr>
          <p:spPr>
            <a:xfrm>
              <a:off x="6009099" y="477752"/>
              <a:ext cx="277573" cy="433240"/>
            </a:xfrm>
            <a:custGeom>
              <a:avLst/>
              <a:gdLst/>
              <a:ahLst/>
              <a:cxnLst/>
              <a:rect l="l" t="t" r="r" b="b"/>
              <a:pathLst>
                <a:path w="3568" h="5569" extrusionOk="0">
                  <a:moveTo>
                    <a:pt x="149" y="308"/>
                  </a:moveTo>
                  <a:cubicBezTo>
                    <a:pt x="261" y="427"/>
                    <a:pt x="399" y="486"/>
                    <a:pt x="541" y="486"/>
                  </a:cubicBezTo>
                  <a:cubicBezTo>
                    <a:pt x="617" y="486"/>
                    <a:pt x="693" y="470"/>
                    <a:pt x="767" y="436"/>
                  </a:cubicBezTo>
                  <a:cubicBezTo>
                    <a:pt x="916" y="660"/>
                    <a:pt x="1108" y="713"/>
                    <a:pt x="1247" y="713"/>
                  </a:cubicBezTo>
                  <a:cubicBezTo>
                    <a:pt x="1406" y="713"/>
                    <a:pt x="1566" y="649"/>
                    <a:pt x="1715" y="543"/>
                  </a:cubicBezTo>
                  <a:cubicBezTo>
                    <a:pt x="1812" y="746"/>
                    <a:pt x="1974" y="859"/>
                    <a:pt x="2158" y="859"/>
                  </a:cubicBezTo>
                  <a:cubicBezTo>
                    <a:pt x="2234" y="859"/>
                    <a:pt x="2315" y="839"/>
                    <a:pt x="2397" y="798"/>
                  </a:cubicBezTo>
                  <a:cubicBezTo>
                    <a:pt x="2428" y="788"/>
                    <a:pt x="2460" y="767"/>
                    <a:pt x="2503" y="745"/>
                  </a:cubicBezTo>
                  <a:cubicBezTo>
                    <a:pt x="2592" y="848"/>
                    <a:pt x="2735" y="907"/>
                    <a:pt x="2883" y="907"/>
                  </a:cubicBezTo>
                  <a:cubicBezTo>
                    <a:pt x="2963" y="907"/>
                    <a:pt x="3045" y="890"/>
                    <a:pt x="3121" y="852"/>
                  </a:cubicBezTo>
                  <a:cubicBezTo>
                    <a:pt x="3173" y="831"/>
                    <a:pt x="3227" y="788"/>
                    <a:pt x="3280" y="724"/>
                  </a:cubicBezTo>
                  <a:lnTo>
                    <a:pt x="3280" y="724"/>
                  </a:lnTo>
                  <a:lnTo>
                    <a:pt x="1587" y="5419"/>
                  </a:lnTo>
                  <a:lnTo>
                    <a:pt x="139" y="5079"/>
                  </a:lnTo>
                  <a:lnTo>
                    <a:pt x="149" y="308"/>
                  </a:lnTo>
                  <a:close/>
                  <a:moveTo>
                    <a:pt x="75" y="0"/>
                  </a:moveTo>
                  <a:cubicBezTo>
                    <a:pt x="43" y="10"/>
                    <a:pt x="11" y="43"/>
                    <a:pt x="11" y="74"/>
                  </a:cubicBezTo>
                  <a:lnTo>
                    <a:pt x="0" y="5143"/>
                  </a:lnTo>
                  <a:cubicBezTo>
                    <a:pt x="0" y="5175"/>
                    <a:pt x="33" y="5196"/>
                    <a:pt x="54" y="5206"/>
                  </a:cubicBezTo>
                  <a:lnTo>
                    <a:pt x="1609" y="5569"/>
                  </a:lnTo>
                  <a:lnTo>
                    <a:pt x="1630" y="5569"/>
                  </a:lnTo>
                  <a:cubicBezTo>
                    <a:pt x="1651" y="5569"/>
                    <a:pt x="1683" y="5547"/>
                    <a:pt x="1694" y="5516"/>
                  </a:cubicBezTo>
                  <a:lnTo>
                    <a:pt x="3557" y="383"/>
                  </a:lnTo>
                  <a:cubicBezTo>
                    <a:pt x="3568" y="341"/>
                    <a:pt x="3557" y="308"/>
                    <a:pt x="3525" y="298"/>
                  </a:cubicBezTo>
                  <a:cubicBezTo>
                    <a:pt x="3514" y="291"/>
                    <a:pt x="3501" y="287"/>
                    <a:pt x="3488" y="287"/>
                  </a:cubicBezTo>
                  <a:cubicBezTo>
                    <a:pt x="3465" y="287"/>
                    <a:pt x="3443" y="299"/>
                    <a:pt x="3429" y="319"/>
                  </a:cubicBezTo>
                  <a:cubicBezTo>
                    <a:pt x="3312" y="511"/>
                    <a:pt x="3142" y="692"/>
                    <a:pt x="3057" y="724"/>
                  </a:cubicBezTo>
                  <a:cubicBezTo>
                    <a:pt x="3002" y="752"/>
                    <a:pt x="2942" y="765"/>
                    <a:pt x="2884" y="765"/>
                  </a:cubicBezTo>
                  <a:cubicBezTo>
                    <a:pt x="2761" y="765"/>
                    <a:pt x="2642" y="707"/>
                    <a:pt x="2577" y="607"/>
                  </a:cubicBezTo>
                  <a:cubicBezTo>
                    <a:pt x="2567" y="596"/>
                    <a:pt x="2546" y="585"/>
                    <a:pt x="2524" y="575"/>
                  </a:cubicBezTo>
                  <a:cubicBezTo>
                    <a:pt x="2513" y="575"/>
                    <a:pt x="2492" y="575"/>
                    <a:pt x="2471" y="585"/>
                  </a:cubicBezTo>
                  <a:cubicBezTo>
                    <a:pt x="2418" y="628"/>
                    <a:pt x="2375" y="649"/>
                    <a:pt x="2343" y="670"/>
                  </a:cubicBezTo>
                  <a:cubicBezTo>
                    <a:pt x="2269" y="703"/>
                    <a:pt x="2215" y="724"/>
                    <a:pt x="2151" y="724"/>
                  </a:cubicBezTo>
                  <a:cubicBezTo>
                    <a:pt x="1938" y="724"/>
                    <a:pt x="1843" y="500"/>
                    <a:pt x="1810" y="405"/>
                  </a:cubicBezTo>
                  <a:cubicBezTo>
                    <a:pt x="1810" y="383"/>
                    <a:pt x="1789" y="372"/>
                    <a:pt x="1768" y="362"/>
                  </a:cubicBezTo>
                  <a:cubicBezTo>
                    <a:pt x="1747" y="362"/>
                    <a:pt x="1715" y="362"/>
                    <a:pt x="1704" y="383"/>
                  </a:cubicBezTo>
                  <a:cubicBezTo>
                    <a:pt x="1555" y="500"/>
                    <a:pt x="1396" y="575"/>
                    <a:pt x="1247" y="575"/>
                  </a:cubicBezTo>
                  <a:cubicBezTo>
                    <a:pt x="1086" y="575"/>
                    <a:pt x="959" y="490"/>
                    <a:pt x="852" y="308"/>
                  </a:cubicBezTo>
                  <a:cubicBezTo>
                    <a:pt x="852" y="298"/>
                    <a:pt x="831" y="287"/>
                    <a:pt x="810" y="277"/>
                  </a:cubicBezTo>
                  <a:cubicBezTo>
                    <a:pt x="799" y="277"/>
                    <a:pt x="778" y="277"/>
                    <a:pt x="757" y="287"/>
                  </a:cubicBezTo>
                  <a:cubicBezTo>
                    <a:pt x="687" y="328"/>
                    <a:pt x="614" y="349"/>
                    <a:pt x="543" y="349"/>
                  </a:cubicBezTo>
                  <a:cubicBezTo>
                    <a:pt x="429" y="349"/>
                    <a:pt x="320" y="296"/>
                    <a:pt x="235" y="192"/>
                  </a:cubicBezTo>
                  <a:cubicBezTo>
                    <a:pt x="203" y="149"/>
                    <a:pt x="171" y="107"/>
                    <a:pt x="149" y="43"/>
                  </a:cubicBezTo>
                  <a:cubicBezTo>
                    <a:pt x="139" y="10"/>
                    <a:pt x="107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69"/>
            <p:cNvSpPr/>
            <p:nvPr/>
          </p:nvSpPr>
          <p:spPr>
            <a:xfrm>
              <a:off x="5950286" y="994625"/>
              <a:ext cx="175739" cy="139486"/>
            </a:xfrm>
            <a:custGeom>
              <a:avLst/>
              <a:gdLst/>
              <a:ahLst/>
              <a:cxnLst/>
              <a:rect l="l" t="t" r="r" b="b"/>
              <a:pathLst>
                <a:path w="2259" h="1793" extrusionOk="0">
                  <a:moveTo>
                    <a:pt x="160" y="0"/>
                  </a:moveTo>
                  <a:cubicBezTo>
                    <a:pt x="86" y="351"/>
                    <a:pt x="1" y="703"/>
                    <a:pt x="75" y="1054"/>
                  </a:cubicBezTo>
                  <a:cubicBezTo>
                    <a:pt x="150" y="1427"/>
                    <a:pt x="491" y="1565"/>
                    <a:pt x="831" y="1640"/>
                  </a:cubicBezTo>
                  <a:cubicBezTo>
                    <a:pt x="1036" y="1691"/>
                    <a:pt x="1325" y="1792"/>
                    <a:pt x="1577" y="1792"/>
                  </a:cubicBezTo>
                  <a:cubicBezTo>
                    <a:pt x="1691" y="1792"/>
                    <a:pt x="1798" y="1771"/>
                    <a:pt x="1885" y="1714"/>
                  </a:cubicBezTo>
                  <a:cubicBezTo>
                    <a:pt x="2034" y="1619"/>
                    <a:pt x="2130" y="1449"/>
                    <a:pt x="2173" y="1278"/>
                  </a:cubicBezTo>
                  <a:cubicBezTo>
                    <a:pt x="2216" y="1108"/>
                    <a:pt x="2247" y="905"/>
                    <a:pt x="2247" y="735"/>
                  </a:cubicBezTo>
                  <a:cubicBezTo>
                    <a:pt x="2247" y="692"/>
                    <a:pt x="2258" y="661"/>
                    <a:pt x="2247" y="618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69"/>
            <p:cNvSpPr/>
            <p:nvPr/>
          </p:nvSpPr>
          <p:spPr>
            <a:xfrm>
              <a:off x="5912166" y="789168"/>
              <a:ext cx="325650" cy="281540"/>
            </a:xfrm>
            <a:custGeom>
              <a:avLst/>
              <a:gdLst/>
              <a:ahLst/>
              <a:cxnLst/>
              <a:rect l="l" t="t" r="r" b="b"/>
              <a:pathLst>
                <a:path w="4186" h="3619" extrusionOk="0">
                  <a:moveTo>
                    <a:pt x="619" y="1"/>
                  </a:moveTo>
                  <a:lnTo>
                    <a:pt x="1" y="2684"/>
                  </a:lnTo>
                  <a:cubicBezTo>
                    <a:pt x="214" y="3131"/>
                    <a:pt x="969" y="3290"/>
                    <a:pt x="1428" y="3397"/>
                  </a:cubicBezTo>
                  <a:cubicBezTo>
                    <a:pt x="1855" y="3497"/>
                    <a:pt x="2348" y="3618"/>
                    <a:pt x="2808" y="3618"/>
                  </a:cubicBezTo>
                  <a:cubicBezTo>
                    <a:pt x="2933" y="3618"/>
                    <a:pt x="3056" y="3609"/>
                    <a:pt x="3174" y="3589"/>
                  </a:cubicBezTo>
                  <a:cubicBezTo>
                    <a:pt x="3302" y="3578"/>
                    <a:pt x="3451" y="3546"/>
                    <a:pt x="3568" y="3472"/>
                  </a:cubicBezTo>
                  <a:lnTo>
                    <a:pt x="4185" y="789"/>
                  </a:lnTo>
                  <a:lnTo>
                    <a:pt x="4185" y="789"/>
                  </a:lnTo>
                  <a:cubicBezTo>
                    <a:pt x="4068" y="853"/>
                    <a:pt x="3919" y="884"/>
                    <a:pt x="3792" y="905"/>
                  </a:cubicBezTo>
                  <a:cubicBezTo>
                    <a:pt x="3678" y="925"/>
                    <a:pt x="3561" y="934"/>
                    <a:pt x="3442" y="934"/>
                  </a:cubicBezTo>
                  <a:cubicBezTo>
                    <a:pt x="2980" y="934"/>
                    <a:pt x="2486" y="805"/>
                    <a:pt x="2045" y="703"/>
                  </a:cubicBezTo>
                  <a:cubicBezTo>
                    <a:pt x="1587" y="597"/>
                    <a:pt x="831" y="448"/>
                    <a:pt x="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69"/>
            <p:cNvSpPr/>
            <p:nvPr/>
          </p:nvSpPr>
          <p:spPr>
            <a:xfrm>
              <a:off x="6250187" y="209981"/>
              <a:ext cx="188964" cy="331018"/>
            </a:xfrm>
            <a:custGeom>
              <a:avLst/>
              <a:gdLst/>
              <a:ahLst/>
              <a:cxnLst/>
              <a:rect l="l" t="t" r="r" b="b"/>
              <a:pathLst>
                <a:path w="2429" h="4255" extrusionOk="0">
                  <a:moveTo>
                    <a:pt x="742" y="0"/>
                  </a:moveTo>
                  <a:cubicBezTo>
                    <a:pt x="587" y="0"/>
                    <a:pt x="438" y="57"/>
                    <a:pt x="320" y="205"/>
                  </a:cubicBezTo>
                  <a:cubicBezTo>
                    <a:pt x="0" y="588"/>
                    <a:pt x="256" y="1036"/>
                    <a:pt x="479" y="1376"/>
                  </a:cubicBezTo>
                  <a:cubicBezTo>
                    <a:pt x="692" y="1717"/>
                    <a:pt x="937" y="1983"/>
                    <a:pt x="884" y="2399"/>
                  </a:cubicBezTo>
                  <a:cubicBezTo>
                    <a:pt x="820" y="2846"/>
                    <a:pt x="692" y="3293"/>
                    <a:pt x="777" y="3740"/>
                  </a:cubicBezTo>
                  <a:cubicBezTo>
                    <a:pt x="834" y="4055"/>
                    <a:pt x="1074" y="4254"/>
                    <a:pt x="1342" y="4254"/>
                  </a:cubicBezTo>
                  <a:cubicBezTo>
                    <a:pt x="1473" y="4254"/>
                    <a:pt x="1610" y="4207"/>
                    <a:pt x="1735" y="4102"/>
                  </a:cubicBezTo>
                  <a:cubicBezTo>
                    <a:pt x="2034" y="3857"/>
                    <a:pt x="2247" y="3452"/>
                    <a:pt x="2279" y="3059"/>
                  </a:cubicBezTo>
                  <a:cubicBezTo>
                    <a:pt x="2300" y="2654"/>
                    <a:pt x="2428" y="2238"/>
                    <a:pt x="2343" y="1824"/>
                  </a:cubicBezTo>
                  <a:cubicBezTo>
                    <a:pt x="2215" y="1185"/>
                    <a:pt x="1842" y="503"/>
                    <a:pt x="1278" y="173"/>
                  </a:cubicBezTo>
                  <a:cubicBezTo>
                    <a:pt x="1112" y="76"/>
                    <a:pt x="922" y="0"/>
                    <a:pt x="7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69"/>
            <p:cNvSpPr/>
            <p:nvPr/>
          </p:nvSpPr>
          <p:spPr>
            <a:xfrm>
              <a:off x="5943673" y="838879"/>
              <a:ext cx="292431" cy="61302"/>
            </a:xfrm>
            <a:custGeom>
              <a:avLst/>
              <a:gdLst/>
              <a:ahLst/>
              <a:cxnLst/>
              <a:rect l="l" t="t" r="r" b="b"/>
              <a:pathLst>
                <a:path w="3759" h="788" extrusionOk="0">
                  <a:moveTo>
                    <a:pt x="64" y="1"/>
                  </a:moveTo>
                  <a:lnTo>
                    <a:pt x="1" y="288"/>
                  </a:lnTo>
                  <a:cubicBezTo>
                    <a:pt x="202" y="426"/>
                    <a:pt x="415" y="522"/>
                    <a:pt x="650" y="576"/>
                  </a:cubicBezTo>
                  <a:cubicBezTo>
                    <a:pt x="661" y="576"/>
                    <a:pt x="671" y="576"/>
                    <a:pt x="682" y="586"/>
                  </a:cubicBezTo>
                  <a:cubicBezTo>
                    <a:pt x="990" y="650"/>
                    <a:pt x="1246" y="692"/>
                    <a:pt x="1480" y="714"/>
                  </a:cubicBezTo>
                  <a:cubicBezTo>
                    <a:pt x="1598" y="725"/>
                    <a:pt x="1704" y="725"/>
                    <a:pt x="1811" y="725"/>
                  </a:cubicBezTo>
                  <a:cubicBezTo>
                    <a:pt x="1938" y="725"/>
                    <a:pt x="2055" y="735"/>
                    <a:pt x="2173" y="746"/>
                  </a:cubicBezTo>
                  <a:cubicBezTo>
                    <a:pt x="2361" y="767"/>
                    <a:pt x="2554" y="788"/>
                    <a:pt x="2749" y="788"/>
                  </a:cubicBezTo>
                  <a:cubicBezTo>
                    <a:pt x="2851" y="788"/>
                    <a:pt x="2954" y="782"/>
                    <a:pt x="3056" y="767"/>
                  </a:cubicBezTo>
                  <a:cubicBezTo>
                    <a:pt x="3259" y="735"/>
                    <a:pt x="3439" y="692"/>
                    <a:pt x="3631" y="597"/>
                  </a:cubicBezTo>
                  <a:lnTo>
                    <a:pt x="3674" y="576"/>
                  </a:lnTo>
                  <a:lnTo>
                    <a:pt x="3759" y="235"/>
                  </a:lnTo>
                  <a:lnTo>
                    <a:pt x="3759" y="235"/>
                  </a:lnTo>
                  <a:cubicBezTo>
                    <a:pt x="3706" y="266"/>
                    <a:pt x="3642" y="299"/>
                    <a:pt x="3567" y="330"/>
                  </a:cubicBezTo>
                  <a:lnTo>
                    <a:pt x="3503" y="363"/>
                  </a:lnTo>
                  <a:cubicBezTo>
                    <a:pt x="3354" y="448"/>
                    <a:pt x="3195" y="479"/>
                    <a:pt x="3013" y="501"/>
                  </a:cubicBezTo>
                  <a:cubicBezTo>
                    <a:pt x="2925" y="515"/>
                    <a:pt x="2832" y="521"/>
                    <a:pt x="2739" y="521"/>
                  </a:cubicBezTo>
                  <a:cubicBezTo>
                    <a:pt x="2563" y="521"/>
                    <a:pt x="2382" y="500"/>
                    <a:pt x="2215" y="479"/>
                  </a:cubicBezTo>
                  <a:cubicBezTo>
                    <a:pt x="2076" y="469"/>
                    <a:pt x="1949" y="458"/>
                    <a:pt x="1821" y="458"/>
                  </a:cubicBezTo>
                  <a:cubicBezTo>
                    <a:pt x="1714" y="458"/>
                    <a:pt x="1608" y="458"/>
                    <a:pt x="1513" y="448"/>
                  </a:cubicBezTo>
                  <a:cubicBezTo>
                    <a:pt x="1278" y="426"/>
                    <a:pt x="1033" y="384"/>
                    <a:pt x="735" y="320"/>
                  </a:cubicBezTo>
                  <a:cubicBezTo>
                    <a:pt x="501" y="266"/>
                    <a:pt x="309" y="192"/>
                    <a:pt x="107" y="43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69"/>
            <p:cNvSpPr/>
            <p:nvPr/>
          </p:nvSpPr>
          <p:spPr>
            <a:xfrm>
              <a:off x="5912166" y="972220"/>
              <a:ext cx="288386" cy="73750"/>
            </a:xfrm>
            <a:custGeom>
              <a:avLst/>
              <a:gdLst/>
              <a:ahLst/>
              <a:cxnLst/>
              <a:rect l="l" t="t" r="r" b="b"/>
              <a:pathLst>
                <a:path w="3707" h="948" extrusionOk="0">
                  <a:moveTo>
                    <a:pt x="75" y="0"/>
                  </a:moveTo>
                  <a:lnTo>
                    <a:pt x="1" y="320"/>
                  </a:lnTo>
                  <a:cubicBezTo>
                    <a:pt x="54" y="362"/>
                    <a:pt x="96" y="395"/>
                    <a:pt x="118" y="416"/>
                  </a:cubicBezTo>
                  <a:cubicBezTo>
                    <a:pt x="342" y="575"/>
                    <a:pt x="565" y="672"/>
                    <a:pt x="820" y="736"/>
                  </a:cubicBezTo>
                  <a:lnTo>
                    <a:pt x="853" y="736"/>
                  </a:lnTo>
                  <a:cubicBezTo>
                    <a:pt x="1161" y="810"/>
                    <a:pt x="1406" y="852"/>
                    <a:pt x="1651" y="874"/>
                  </a:cubicBezTo>
                  <a:cubicBezTo>
                    <a:pt x="1757" y="885"/>
                    <a:pt x="1875" y="885"/>
                    <a:pt x="1981" y="885"/>
                  </a:cubicBezTo>
                  <a:cubicBezTo>
                    <a:pt x="2109" y="885"/>
                    <a:pt x="2226" y="885"/>
                    <a:pt x="2343" y="906"/>
                  </a:cubicBezTo>
                  <a:cubicBezTo>
                    <a:pt x="2532" y="927"/>
                    <a:pt x="2725" y="948"/>
                    <a:pt x="2917" y="948"/>
                  </a:cubicBezTo>
                  <a:cubicBezTo>
                    <a:pt x="3017" y="948"/>
                    <a:pt x="3118" y="942"/>
                    <a:pt x="3217" y="927"/>
                  </a:cubicBezTo>
                  <a:cubicBezTo>
                    <a:pt x="3355" y="906"/>
                    <a:pt x="3493" y="885"/>
                    <a:pt x="3631" y="831"/>
                  </a:cubicBezTo>
                  <a:lnTo>
                    <a:pt x="3706" y="512"/>
                  </a:lnTo>
                  <a:lnTo>
                    <a:pt x="3674" y="523"/>
                  </a:lnTo>
                  <a:cubicBezTo>
                    <a:pt x="3515" y="597"/>
                    <a:pt x="3366" y="639"/>
                    <a:pt x="3184" y="661"/>
                  </a:cubicBezTo>
                  <a:cubicBezTo>
                    <a:pt x="3092" y="675"/>
                    <a:pt x="2999" y="681"/>
                    <a:pt x="2905" y="681"/>
                  </a:cubicBezTo>
                  <a:cubicBezTo>
                    <a:pt x="2728" y="681"/>
                    <a:pt x="2549" y="660"/>
                    <a:pt x="2375" y="639"/>
                  </a:cubicBezTo>
                  <a:cubicBezTo>
                    <a:pt x="2247" y="618"/>
                    <a:pt x="2109" y="618"/>
                    <a:pt x="1981" y="618"/>
                  </a:cubicBezTo>
                  <a:cubicBezTo>
                    <a:pt x="1875" y="618"/>
                    <a:pt x="1779" y="618"/>
                    <a:pt x="1672" y="608"/>
                  </a:cubicBezTo>
                  <a:cubicBezTo>
                    <a:pt x="1449" y="587"/>
                    <a:pt x="1204" y="544"/>
                    <a:pt x="906" y="480"/>
                  </a:cubicBezTo>
                  <a:cubicBezTo>
                    <a:pt x="671" y="426"/>
                    <a:pt x="480" y="341"/>
                    <a:pt x="278" y="203"/>
                  </a:cubicBezTo>
                  <a:cubicBezTo>
                    <a:pt x="203" y="150"/>
                    <a:pt x="129" y="75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69"/>
            <p:cNvSpPr/>
            <p:nvPr/>
          </p:nvSpPr>
          <p:spPr>
            <a:xfrm>
              <a:off x="5932860" y="884389"/>
              <a:ext cx="290876" cy="64648"/>
            </a:xfrm>
            <a:custGeom>
              <a:avLst/>
              <a:gdLst/>
              <a:ahLst/>
              <a:cxnLst/>
              <a:rect l="l" t="t" r="r" b="b"/>
              <a:pathLst>
                <a:path w="3739" h="831" extrusionOk="0">
                  <a:moveTo>
                    <a:pt x="76" y="1"/>
                  </a:moveTo>
                  <a:lnTo>
                    <a:pt x="1" y="289"/>
                  </a:lnTo>
                  <a:cubicBezTo>
                    <a:pt x="12" y="289"/>
                    <a:pt x="12" y="299"/>
                    <a:pt x="12" y="299"/>
                  </a:cubicBezTo>
                  <a:cubicBezTo>
                    <a:pt x="235" y="459"/>
                    <a:pt x="448" y="554"/>
                    <a:pt x="715" y="618"/>
                  </a:cubicBezTo>
                  <a:lnTo>
                    <a:pt x="746" y="618"/>
                  </a:lnTo>
                  <a:cubicBezTo>
                    <a:pt x="1055" y="682"/>
                    <a:pt x="1311" y="725"/>
                    <a:pt x="1545" y="746"/>
                  </a:cubicBezTo>
                  <a:cubicBezTo>
                    <a:pt x="1652" y="757"/>
                    <a:pt x="1768" y="767"/>
                    <a:pt x="1875" y="767"/>
                  </a:cubicBezTo>
                  <a:cubicBezTo>
                    <a:pt x="2003" y="767"/>
                    <a:pt x="2120" y="767"/>
                    <a:pt x="2237" y="789"/>
                  </a:cubicBezTo>
                  <a:cubicBezTo>
                    <a:pt x="2425" y="810"/>
                    <a:pt x="2617" y="831"/>
                    <a:pt x="2808" y="831"/>
                  </a:cubicBezTo>
                  <a:cubicBezTo>
                    <a:pt x="2909" y="831"/>
                    <a:pt x="3010" y="825"/>
                    <a:pt x="3110" y="810"/>
                  </a:cubicBezTo>
                  <a:cubicBezTo>
                    <a:pt x="3313" y="779"/>
                    <a:pt x="3483" y="736"/>
                    <a:pt x="3664" y="651"/>
                  </a:cubicBezTo>
                  <a:lnTo>
                    <a:pt x="3739" y="320"/>
                  </a:lnTo>
                  <a:lnTo>
                    <a:pt x="3739" y="320"/>
                  </a:lnTo>
                  <a:cubicBezTo>
                    <a:pt x="3706" y="331"/>
                    <a:pt x="3675" y="353"/>
                    <a:pt x="3632" y="374"/>
                  </a:cubicBezTo>
                  <a:lnTo>
                    <a:pt x="3568" y="405"/>
                  </a:lnTo>
                  <a:cubicBezTo>
                    <a:pt x="3408" y="480"/>
                    <a:pt x="3259" y="512"/>
                    <a:pt x="3078" y="544"/>
                  </a:cubicBezTo>
                  <a:cubicBezTo>
                    <a:pt x="2987" y="559"/>
                    <a:pt x="2894" y="565"/>
                    <a:pt x="2801" y="565"/>
                  </a:cubicBezTo>
                  <a:cubicBezTo>
                    <a:pt x="2623" y="565"/>
                    <a:pt x="2444" y="544"/>
                    <a:pt x="2269" y="523"/>
                  </a:cubicBezTo>
                  <a:cubicBezTo>
                    <a:pt x="2141" y="502"/>
                    <a:pt x="2003" y="502"/>
                    <a:pt x="1875" y="502"/>
                  </a:cubicBezTo>
                  <a:cubicBezTo>
                    <a:pt x="1768" y="502"/>
                    <a:pt x="1673" y="502"/>
                    <a:pt x="1566" y="491"/>
                  </a:cubicBezTo>
                  <a:cubicBezTo>
                    <a:pt x="1342" y="469"/>
                    <a:pt x="1098" y="427"/>
                    <a:pt x="800" y="363"/>
                  </a:cubicBezTo>
                  <a:cubicBezTo>
                    <a:pt x="565" y="310"/>
                    <a:pt x="374" y="225"/>
                    <a:pt x="171" y="76"/>
                  </a:cubicBezTo>
                  <a:cubicBezTo>
                    <a:pt x="140" y="54"/>
                    <a:pt x="107" y="22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69"/>
            <p:cNvSpPr/>
            <p:nvPr/>
          </p:nvSpPr>
          <p:spPr>
            <a:xfrm>
              <a:off x="5922902" y="928344"/>
              <a:ext cx="289242" cy="69315"/>
            </a:xfrm>
            <a:custGeom>
              <a:avLst/>
              <a:gdLst/>
              <a:ahLst/>
              <a:cxnLst/>
              <a:rect l="l" t="t" r="r" b="b"/>
              <a:pathLst>
                <a:path w="3718" h="891" extrusionOk="0">
                  <a:moveTo>
                    <a:pt x="65" y="1"/>
                  </a:moveTo>
                  <a:lnTo>
                    <a:pt x="1" y="299"/>
                  </a:lnTo>
                  <a:cubicBezTo>
                    <a:pt x="22" y="320"/>
                    <a:pt x="44" y="341"/>
                    <a:pt x="65" y="352"/>
                  </a:cubicBezTo>
                  <a:cubicBezTo>
                    <a:pt x="289" y="512"/>
                    <a:pt x="502" y="618"/>
                    <a:pt x="757" y="671"/>
                  </a:cubicBezTo>
                  <a:cubicBezTo>
                    <a:pt x="768" y="671"/>
                    <a:pt x="779" y="682"/>
                    <a:pt x="789" y="682"/>
                  </a:cubicBezTo>
                  <a:cubicBezTo>
                    <a:pt x="1098" y="746"/>
                    <a:pt x="1354" y="789"/>
                    <a:pt x="1588" y="810"/>
                  </a:cubicBezTo>
                  <a:cubicBezTo>
                    <a:pt x="1705" y="820"/>
                    <a:pt x="1811" y="820"/>
                    <a:pt x="1918" y="820"/>
                  </a:cubicBezTo>
                  <a:cubicBezTo>
                    <a:pt x="2045" y="831"/>
                    <a:pt x="2163" y="831"/>
                    <a:pt x="2280" y="841"/>
                  </a:cubicBezTo>
                  <a:cubicBezTo>
                    <a:pt x="2460" y="868"/>
                    <a:pt x="2649" y="891"/>
                    <a:pt x="2835" y="891"/>
                  </a:cubicBezTo>
                  <a:cubicBezTo>
                    <a:pt x="2946" y="891"/>
                    <a:pt x="3056" y="883"/>
                    <a:pt x="3164" y="863"/>
                  </a:cubicBezTo>
                  <a:cubicBezTo>
                    <a:pt x="3313" y="841"/>
                    <a:pt x="3472" y="810"/>
                    <a:pt x="3643" y="735"/>
                  </a:cubicBezTo>
                  <a:lnTo>
                    <a:pt x="3717" y="415"/>
                  </a:lnTo>
                  <a:cubicBezTo>
                    <a:pt x="3706" y="415"/>
                    <a:pt x="3696" y="426"/>
                    <a:pt x="3675" y="437"/>
                  </a:cubicBezTo>
                  <a:lnTo>
                    <a:pt x="3611" y="458"/>
                  </a:lnTo>
                  <a:cubicBezTo>
                    <a:pt x="3462" y="543"/>
                    <a:pt x="3302" y="576"/>
                    <a:pt x="3121" y="607"/>
                  </a:cubicBezTo>
                  <a:cubicBezTo>
                    <a:pt x="3035" y="618"/>
                    <a:pt x="2947" y="623"/>
                    <a:pt x="2858" y="623"/>
                  </a:cubicBezTo>
                  <a:cubicBezTo>
                    <a:pt x="2681" y="623"/>
                    <a:pt x="2499" y="604"/>
                    <a:pt x="2322" y="576"/>
                  </a:cubicBezTo>
                  <a:cubicBezTo>
                    <a:pt x="2184" y="564"/>
                    <a:pt x="2056" y="564"/>
                    <a:pt x="1929" y="554"/>
                  </a:cubicBezTo>
                  <a:cubicBezTo>
                    <a:pt x="1822" y="554"/>
                    <a:pt x="1716" y="554"/>
                    <a:pt x="1619" y="543"/>
                  </a:cubicBezTo>
                  <a:cubicBezTo>
                    <a:pt x="1385" y="522"/>
                    <a:pt x="1141" y="479"/>
                    <a:pt x="843" y="415"/>
                  </a:cubicBezTo>
                  <a:cubicBezTo>
                    <a:pt x="608" y="373"/>
                    <a:pt x="417" y="288"/>
                    <a:pt x="214" y="139"/>
                  </a:cubicBezTo>
                  <a:cubicBezTo>
                    <a:pt x="161" y="96"/>
                    <a:pt x="118" y="53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3" name="Google Shape;3733;p69"/>
          <p:cNvSpPr/>
          <p:nvPr/>
        </p:nvSpPr>
        <p:spPr>
          <a:xfrm>
            <a:off x="4105363" y="4009501"/>
            <a:ext cx="961066" cy="861096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69"/>
          <p:cNvSpPr/>
          <p:nvPr/>
        </p:nvSpPr>
        <p:spPr>
          <a:xfrm>
            <a:off x="2861273" y="4101067"/>
            <a:ext cx="670341" cy="1234317"/>
          </a:xfrm>
          <a:custGeom>
            <a:avLst/>
            <a:gdLst/>
            <a:ahLst/>
            <a:cxnLst/>
            <a:rect l="l" t="t" r="r" b="b"/>
            <a:pathLst>
              <a:path w="13309" h="24505" extrusionOk="0">
                <a:moveTo>
                  <a:pt x="8220" y="2322"/>
                </a:moveTo>
                <a:lnTo>
                  <a:pt x="11936" y="3811"/>
                </a:lnTo>
                <a:cubicBezTo>
                  <a:pt x="11748" y="4186"/>
                  <a:pt x="11514" y="4585"/>
                  <a:pt x="11209" y="4984"/>
                </a:cubicBezTo>
                <a:lnTo>
                  <a:pt x="8009" y="3647"/>
                </a:lnTo>
                <a:cubicBezTo>
                  <a:pt x="8043" y="3166"/>
                  <a:pt x="8126" y="2720"/>
                  <a:pt x="8220" y="2322"/>
                </a:cubicBezTo>
                <a:close/>
                <a:moveTo>
                  <a:pt x="8009" y="4444"/>
                </a:moveTo>
                <a:lnTo>
                  <a:pt x="10705" y="5570"/>
                </a:lnTo>
                <a:cubicBezTo>
                  <a:pt x="10424" y="5851"/>
                  <a:pt x="10107" y="6120"/>
                  <a:pt x="9732" y="6367"/>
                </a:cubicBezTo>
                <a:cubicBezTo>
                  <a:pt x="9521" y="6508"/>
                  <a:pt x="9228" y="6672"/>
                  <a:pt x="8876" y="6860"/>
                </a:cubicBezTo>
                <a:cubicBezTo>
                  <a:pt x="8817" y="6894"/>
                  <a:pt x="8747" y="6930"/>
                  <a:pt x="8677" y="6977"/>
                </a:cubicBezTo>
                <a:cubicBezTo>
                  <a:pt x="8642" y="6894"/>
                  <a:pt x="8618" y="6813"/>
                  <a:pt x="8583" y="6742"/>
                </a:cubicBezTo>
                <a:cubicBezTo>
                  <a:pt x="8442" y="6367"/>
                  <a:pt x="8314" y="6050"/>
                  <a:pt x="8243" y="5804"/>
                </a:cubicBezTo>
                <a:cubicBezTo>
                  <a:pt x="8103" y="5335"/>
                  <a:pt x="8032" y="4890"/>
                  <a:pt x="8009" y="4444"/>
                </a:cubicBezTo>
                <a:close/>
                <a:moveTo>
                  <a:pt x="8290" y="8043"/>
                </a:moveTo>
                <a:cubicBezTo>
                  <a:pt x="8466" y="8559"/>
                  <a:pt x="8642" y="9111"/>
                  <a:pt x="8759" y="9697"/>
                </a:cubicBezTo>
                <a:lnTo>
                  <a:pt x="6777" y="9075"/>
                </a:lnTo>
                <a:cubicBezTo>
                  <a:pt x="7270" y="8676"/>
                  <a:pt x="7798" y="8337"/>
                  <a:pt x="8290" y="8043"/>
                </a:cubicBezTo>
                <a:close/>
                <a:moveTo>
                  <a:pt x="6156" y="9650"/>
                </a:moveTo>
                <a:lnTo>
                  <a:pt x="8888" y="10505"/>
                </a:lnTo>
                <a:cubicBezTo>
                  <a:pt x="8947" y="11104"/>
                  <a:pt x="8923" y="11713"/>
                  <a:pt x="8794" y="12323"/>
                </a:cubicBezTo>
                <a:lnTo>
                  <a:pt x="5218" y="10869"/>
                </a:lnTo>
                <a:cubicBezTo>
                  <a:pt x="5476" y="10412"/>
                  <a:pt x="5792" y="10013"/>
                  <a:pt x="6156" y="9650"/>
                </a:cubicBezTo>
                <a:close/>
                <a:moveTo>
                  <a:pt x="4901" y="11537"/>
                </a:moveTo>
                <a:lnTo>
                  <a:pt x="8583" y="13026"/>
                </a:lnTo>
                <a:cubicBezTo>
                  <a:pt x="8395" y="13507"/>
                  <a:pt x="8126" y="13976"/>
                  <a:pt x="7739" y="14421"/>
                </a:cubicBezTo>
                <a:lnTo>
                  <a:pt x="4597" y="13108"/>
                </a:lnTo>
                <a:cubicBezTo>
                  <a:pt x="4620" y="12534"/>
                  <a:pt x="4726" y="12006"/>
                  <a:pt x="4901" y="11537"/>
                </a:cubicBezTo>
                <a:close/>
                <a:moveTo>
                  <a:pt x="4643" y="13918"/>
                </a:moveTo>
                <a:lnTo>
                  <a:pt x="7188" y="14996"/>
                </a:lnTo>
                <a:cubicBezTo>
                  <a:pt x="7165" y="15007"/>
                  <a:pt x="7152" y="15031"/>
                  <a:pt x="7129" y="15043"/>
                </a:cubicBezTo>
                <a:cubicBezTo>
                  <a:pt x="6531" y="15559"/>
                  <a:pt x="5886" y="15992"/>
                  <a:pt x="5242" y="16403"/>
                </a:cubicBezTo>
                <a:cubicBezTo>
                  <a:pt x="5019" y="15687"/>
                  <a:pt x="4796" y="14949"/>
                  <a:pt x="4667" y="14175"/>
                </a:cubicBezTo>
                <a:cubicBezTo>
                  <a:pt x="4656" y="14082"/>
                  <a:pt x="4656" y="13999"/>
                  <a:pt x="4643" y="13918"/>
                </a:cubicBezTo>
                <a:close/>
                <a:moveTo>
                  <a:pt x="4831" y="17529"/>
                </a:moveTo>
                <a:cubicBezTo>
                  <a:pt x="5019" y="18103"/>
                  <a:pt x="5183" y="18689"/>
                  <a:pt x="5300" y="19275"/>
                </a:cubicBezTo>
                <a:lnTo>
                  <a:pt x="3354" y="18584"/>
                </a:lnTo>
                <a:cubicBezTo>
                  <a:pt x="3823" y="18196"/>
                  <a:pt x="4327" y="17857"/>
                  <a:pt x="4831" y="17529"/>
                </a:cubicBezTo>
                <a:close/>
                <a:moveTo>
                  <a:pt x="2733" y="19147"/>
                </a:moveTo>
                <a:lnTo>
                  <a:pt x="5417" y="20108"/>
                </a:lnTo>
                <a:cubicBezTo>
                  <a:pt x="5464" y="20647"/>
                  <a:pt x="5464" y="21221"/>
                  <a:pt x="5370" y="21831"/>
                </a:cubicBezTo>
                <a:lnTo>
                  <a:pt x="1712" y="20424"/>
                </a:lnTo>
                <a:cubicBezTo>
                  <a:pt x="2029" y="19932"/>
                  <a:pt x="2369" y="19510"/>
                  <a:pt x="2733" y="19147"/>
                </a:cubicBezTo>
                <a:close/>
                <a:moveTo>
                  <a:pt x="8642" y="0"/>
                </a:moveTo>
                <a:cubicBezTo>
                  <a:pt x="8512" y="0"/>
                  <a:pt x="8395" y="59"/>
                  <a:pt x="8325" y="165"/>
                </a:cubicBezTo>
                <a:cubicBezTo>
                  <a:pt x="8254" y="270"/>
                  <a:pt x="6602" y="2850"/>
                  <a:pt x="7540" y="6015"/>
                </a:cubicBezTo>
                <a:cubicBezTo>
                  <a:pt x="7621" y="6285"/>
                  <a:pt x="7751" y="6625"/>
                  <a:pt x="7903" y="7011"/>
                </a:cubicBezTo>
                <a:cubicBezTo>
                  <a:pt x="7938" y="7117"/>
                  <a:pt x="7985" y="7223"/>
                  <a:pt x="8032" y="7340"/>
                </a:cubicBezTo>
                <a:cubicBezTo>
                  <a:pt x="6027" y="8512"/>
                  <a:pt x="3342" y="10529"/>
                  <a:pt x="3952" y="14293"/>
                </a:cubicBezTo>
                <a:cubicBezTo>
                  <a:pt x="4093" y="15184"/>
                  <a:pt x="4351" y="16004"/>
                  <a:pt x="4609" y="16802"/>
                </a:cubicBezTo>
                <a:cubicBezTo>
                  <a:pt x="3835" y="17294"/>
                  <a:pt x="3072" y="17798"/>
                  <a:pt x="2369" y="18467"/>
                </a:cubicBezTo>
                <a:cubicBezTo>
                  <a:pt x="1818" y="18994"/>
                  <a:pt x="1314" y="19616"/>
                  <a:pt x="868" y="20413"/>
                </a:cubicBezTo>
                <a:cubicBezTo>
                  <a:pt x="563" y="20963"/>
                  <a:pt x="294" y="21585"/>
                  <a:pt x="60" y="22312"/>
                </a:cubicBezTo>
                <a:cubicBezTo>
                  <a:pt x="1" y="22511"/>
                  <a:pt x="107" y="22711"/>
                  <a:pt x="305" y="22781"/>
                </a:cubicBezTo>
                <a:cubicBezTo>
                  <a:pt x="329" y="22781"/>
                  <a:pt x="352" y="22792"/>
                  <a:pt x="388" y="22792"/>
                </a:cubicBezTo>
                <a:lnTo>
                  <a:pt x="411" y="22792"/>
                </a:lnTo>
                <a:cubicBezTo>
                  <a:pt x="576" y="22792"/>
                  <a:pt x="716" y="22687"/>
                  <a:pt x="763" y="22534"/>
                </a:cubicBezTo>
                <a:cubicBezTo>
                  <a:pt x="939" y="21984"/>
                  <a:pt x="1126" y="21503"/>
                  <a:pt x="1349" y="21069"/>
                </a:cubicBezTo>
                <a:lnTo>
                  <a:pt x="5230" y="22570"/>
                </a:lnTo>
                <a:cubicBezTo>
                  <a:pt x="5125" y="23016"/>
                  <a:pt x="4972" y="23496"/>
                  <a:pt x="4761" y="24000"/>
                </a:cubicBezTo>
                <a:cubicBezTo>
                  <a:pt x="4679" y="24188"/>
                  <a:pt x="4773" y="24399"/>
                  <a:pt x="4960" y="24481"/>
                </a:cubicBezTo>
                <a:cubicBezTo>
                  <a:pt x="4995" y="24493"/>
                  <a:pt x="5031" y="24504"/>
                  <a:pt x="5065" y="24504"/>
                </a:cubicBezTo>
                <a:lnTo>
                  <a:pt x="5101" y="24504"/>
                </a:lnTo>
                <a:cubicBezTo>
                  <a:pt x="5242" y="24504"/>
                  <a:pt x="5383" y="24422"/>
                  <a:pt x="5441" y="24282"/>
                </a:cubicBezTo>
                <a:cubicBezTo>
                  <a:pt x="5711" y="23613"/>
                  <a:pt x="5898" y="22992"/>
                  <a:pt x="6016" y="22406"/>
                </a:cubicBezTo>
                <a:cubicBezTo>
                  <a:pt x="6016" y="22406"/>
                  <a:pt x="6016" y="22394"/>
                  <a:pt x="6027" y="22394"/>
                </a:cubicBezTo>
                <a:cubicBezTo>
                  <a:pt x="6438" y="20330"/>
                  <a:pt x="5980" y="18689"/>
                  <a:pt x="5476" y="17118"/>
                </a:cubicBezTo>
                <a:cubicBezTo>
                  <a:pt x="6191" y="16672"/>
                  <a:pt x="6918" y="16203"/>
                  <a:pt x="7610" y="15606"/>
                </a:cubicBezTo>
                <a:cubicBezTo>
                  <a:pt x="10471" y="13108"/>
                  <a:pt x="9720" y="9861"/>
                  <a:pt x="8934" y="7668"/>
                </a:cubicBezTo>
                <a:cubicBezTo>
                  <a:pt x="9040" y="7610"/>
                  <a:pt x="9134" y="7563"/>
                  <a:pt x="9228" y="7504"/>
                </a:cubicBezTo>
                <a:cubicBezTo>
                  <a:pt x="9591" y="7305"/>
                  <a:pt x="9908" y="7141"/>
                  <a:pt x="10143" y="6977"/>
                </a:cubicBezTo>
                <a:cubicBezTo>
                  <a:pt x="12886" y="5136"/>
                  <a:pt x="13272" y="2099"/>
                  <a:pt x="13285" y="1982"/>
                </a:cubicBezTo>
                <a:cubicBezTo>
                  <a:pt x="13308" y="1771"/>
                  <a:pt x="13167" y="1595"/>
                  <a:pt x="12968" y="1571"/>
                </a:cubicBezTo>
                <a:lnTo>
                  <a:pt x="12921" y="1571"/>
                </a:lnTo>
                <a:cubicBezTo>
                  <a:pt x="12733" y="1571"/>
                  <a:pt x="12581" y="1701"/>
                  <a:pt x="12558" y="1888"/>
                </a:cubicBezTo>
                <a:cubicBezTo>
                  <a:pt x="12558" y="1900"/>
                  <a:pt x="12487" y="2416"/>
                  <a:pt x="12217" y="3131"/>
                </a:cubicBezTo>
                <a:lnTo>
                  <a:pt x="8442" y="1618"/>
                </a:lnTo>
                <a:cubicBezTo>
                  <a:pt x="8689" y="974"/>
                  <a:pt x="8934" y="575"/>
                  <a:pt x="8947" y="563"/>
                </a:cubicBezTo>
                <a:cubicBezTo>
                  <a:pt x="9052" y="399"/>
                  <a:pt x="9005" y="165"/>
                  <a:pt x="8841" y="59"/>
                </a:cubicBezTo>
                <a:cubicBezTo>
                  <a:pt x="8783" y="13"/>
                  <a:pt x="8712" y="0"/>
                  <a:pt x="8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DE943-304F-4071-A264-83F42DF3E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34" y="56786"/>
            <a:ext cx="859611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4FEFA4-B1D5-4716-84AD-788004CDC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15" y="4291947"/>
            <a:ext cx="1097375" cy="615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95E86D-6B1A-4166-9073-F7CCA8F5A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834" y="1285959"/>
            <a:ext cx="853514" cy="8596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42"/>
          <p:cNvSpPr txBox="1">
            <a:spLocks noGrp="1"/>
          </p:cNvSpPr>
          <p:nvPr>
            <p:ph type="title"/>
          </p:nvPr>
        </p:nvSpPr>
        <p:spPr>
          <a:xfrm>
            <a:off x="1207757" y="-162630"/>
            <a:ext cx="6514500" cy="118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1. Medan </a:t>
            </a:r>
            <a:r>
              <a:rPr lang="en-US" sz="2000" dirty="0" err="1"/>
              <a:t>Magnetik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Muatan</a:t>
            </a:r>
            <a:r>
              <a:rPr lang="en-US" sz="2000" dirty="0"/>
              <a:t> </a:t>
            </a:r>
            <a:r>
              <a:rPr lang="en-US" sz="2000" dirty="0" err="1"/>
              <a:t>Bergerak</a:t>
            </a:r>
            <a:r>
              <a:rPr lang="en-US" sz="2000" dirty="0"/>
              <a:t> (</a:t>
            </a:r>
            <a:r>
              <a:rPr lang="en-US" sz="2000" i="1" dirty="0"/>
              <a:t>Magnetic Field Caused by a Moving Charge</a:t>
            </a:r>
            <a:r>
              <a:rPr lang="en-US" sz="2000" dirty="0"/>
              <a:t>)</a:t>
            </a:r>
            <a:endParaRPr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8D7C3E-7B62-4404-97D9-69078A199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7" y="96820"/>
            <a:ext cx="859611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BDDA26-F6EF-48D6-BF2D-66C43456B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043" y="96820"/>
            <a:ext cx="853514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798466-1385-4A63-A46D-999C4C103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17" y="4330669"/>
            <a:ext cx="1097375" cy="6157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3C1751-0F5F-498A-856E-1D68580CEFC2}"/>
              </a:ext>
            </a:extLst>
          </p:cNvPr>
          <p:cNvSpPr txBox="1"/>
          <p:nvPr/>
        </p:nvSpPr>
        <p:spPr>
          <a:xfrm>
            <a:off x="2510204" y="1018858"/>
            <a:ext cx="41235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Medan magnet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dihasilkan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muatan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listrik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bergerak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kecepatan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ctr"/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Medan magnet yang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dihasilkan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jarak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muatan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bergerak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sebesar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1A7A4-638D-4887-A30E-09416BD95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533" y="2200346"/>
            <a:ext cx="3407959" cy="1304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864C5-6283-49A3-930C-83314F8D68E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794" t="42775" r="19232" b="50001"/>
          <a:stretch/>
        </p:blipFill>
        <p:spPr>
          <a:xfrm>
            <a:off x="6452088" y="2200346"/>
            <a:ext cx="363416" cy="3714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5E82B3-3004-43E4-AFE9-44A7B558A0BF}"/>
              </a:ext>
            </a:extLst>
          </p:cNvPr>
          <p:cNvSpPr txBox="1"/>
          <p:nvPr/>
        </p:nvSpPr>
        <p:spPr>
          <a:xfrm>
            <a:off x="720793" y="3516968"/>
            <a:ext cx="73210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6985" algn="ctr">
              <a:spcAft>
                <a:spcPts val="0"/>
              </a:spcAft>
              <a:tabLst>
                <a:tab pos="2700655" algn="l"/>
              </a:tabLs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Gambar 1. 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6985" algn="ctr">
              <a:spcAft>
                <a:spcPts val="0"/>
              </a:spcAft>
              <a:tabLst>
                <a:tab pos="2700655" algn="l"/>
              </a:tabLst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Rumus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memberikan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magnet di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titik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6985" algn="ctr">
              <a:spcAft>
                <a:spcPts val="0"/>
              </a:spcAft>
              <a:tabLst>
                <a:tab pos="2700655" algn="l"/>
              </a:tabLs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pada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titik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waktu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ketika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partikel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muatan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berjarak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jauhnya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42"/>
          <p:cNvSpPr txBox="1">
            <a:spLocks noGrp="1"/>
          </p:cNvSpPr>
          <p:nvPr>
            <p:ph type="title"/>
          </p:nvPr>
        </p:nvSpPr>
        <p:spPr>
          <a:xfrm>
            <a:off x="707604" y="2110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1. Medan </a:t>
            </a:r>
            <a:r>
              <a:rPr lang="en-US" sz="2000" dirty="0" err="1"/>
              <a:t>Magnetik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Muatan</a:t>
            </a:r>
            <a:r>
              <a:rPr lang="en-US" sz="2000" dirty="0"/>
              <a:t> </a:t>
            </a:r>
            <a:r>
              <a:rPr lang="en-US" sz="2000" dirty="0" err="1"/>
              <a:t>Bergerak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i="1" dirty="0"/>
              <a:t>Magnetic Field Caused by a Moving Charge</a:t>
            </a:r>
            <a:r>
              <a:rPr lang="en-US" sz="2000" dirty="0"/>
              <a:t>)</a:t>
            </a:r>
            <a:endParaRPr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8D7C3E-7B62-4404-97D9-69078A199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7" y="96820"/>
            <a:ext cx="859611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BDDA26-F6EF-48D6-BF2D-66C43456B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043" y="96820"/>
            <a:ext cx="853514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798466-1385-4A63-A46D-999C4C103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17" y="4330669"/>
            <a:ext cx="1097375" cy="6157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362513-9578-478F-9172-027679D693E3}"/>
                  </a:ext>
                </a:extLst>
              </p:cNvPr>
              <p:cNvSpPr txBox="1"/>
              <p:nvPr/>
            </p:nvSpPr>
            <p:spPr>
              <a:xfrm>
                <a:off x="2099558" y="1341363"/>
                <a:ext cx="5017910" cy="137223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dimana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adalah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kostanta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permeabilitas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udara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yang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besarnya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−7</m:t>
                        </m:r>
                      </m:sup>
                    </m:sSup>
                    <m:f>
                      <m:fPr>
                        <m:type m:val="skw"/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merupakan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jarak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dari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muatan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terhadap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titik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dimana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medan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magnet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diukur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dan </a:t>
                </a:r>
                <a:r>
                  <a:rPr lang="en-US" i="1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vektor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satuan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dengan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arah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tegak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lurus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permukaan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yang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dibentuk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perkalian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vektor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dan </a:t>
                </a:r>
                <a:r>
                  <a:rPr lang="en-US" i="1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>
                  <a:solidFill>
                    <a:schemeClr val="accent4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362513-9578-478F-9172-027679D69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58" y="1341363"/>
                <a:ext cx="5017910" cy="1372235"/>
              </a:xfrm>
              <a:prstGeom prst="rect">
                <a:avLst/>
              </a:prstGeom>
              <a:blipFill>
                <a:blip r:embed="rId6"/>
                <a:stretch>
                  <a:fillRect l="-121"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AADAEF4-5710-4EEE-93C3-67CC3D8B4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9466" y="2887348"/>
            <a:ext cx="4078577" cy="9266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95331A-1A68-49F0-92D4-154FE1338565}"/>
              </a:ext>
            </a:extLst>
          </p:cNvPr>
          <p:cNvSpPr txBox="1"/>
          <p:nvPr/>
        </p:nvSpPr>
        <p:spPr>
          <a:xfrm>
            <a:off x="2189869" y="3987770"/>
            <a:ext cx="4078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0" algn="ctr">
              <a:tabLst>
                <a:tab pos="2155825" algn="l"/>
              </a:tabLst>
            </a:pPr>
            <a:r>
              <a:rPr lang="en-US" sz="1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Gambar 2.</a:t>
            </a:r>
            <a:endParaRPr lang="en-US" sz="12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algn="ctr">
              <a:tabLst>
                <a:tab pos="2155825" algn="l"/>
              </a:tabLst>
            </a:pP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Arah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magnet yang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dihasilkan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muatan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listrik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bergerak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2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42"/>
          <p:cNvSpPr txBox="1">
            <a:spLocks noGrp="1"/>
          </p:cNvSpPr>
          <p:nvPr>
            <p:ph type="title"/>
          </p:nvPr>
        </p:nvSpPr>
        <p:spPr>
          <a:xfrm>
            <a:off x="1139061" y="-421319"/>
            <a:ext cx="65145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600" b="1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2. Medan Magnet di </a:t>
            </a:r>
            <a:r>
              <a:rPr lang="en-US" sz="1600" b="1" dirty="0" err="1">
                <a:effectLst/>
                <a:latin typeface="Fredoka One" panose="020B0604020202020204" charset="0"/>
                <a:ea typeface="Calibri" panose="020F0502020204030204" pitchFamily="34" charset="0"/>
              </a:rPr>
              <a:t>Sekitar</a:t>
            </a:r>
            <a:r>
              <a:rPr lang="en-US" sz="1600" b="1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Fredoka One" panose="020B0604020202020204" charset="0"/>
                <a:ea typeface="Calibri" panose="020F0502020204030204" pitchFamily="34" charset="0"/>
              </a:rPr>
              <a:t>Kawat</a:t>
            </a:r>
            <a:r>
              <a:rPr lang="en-US" sz="1600" b="1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Fredoka One" panose="020B0604020202020204" charset="0"/>
                <a:ea typeface="Calibri" panose="020F0502020204030204" pitchFamily="34" charset="0"/>
              </a:rPr>
              <a:t>Berarus</a:t>
            </a:r>
            <a:r>
              <a:rPr lang="en-US" sz="1600" b="1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 Listrik </a:t>
            </a:r>
            <a:br>
              <a:rPr lang="en-US" sz="1600" b="1" dirty="0">
                <a:effectLst/>
                <a:latin typeface="Fredoka One" panose="020B0604020202020204" charset="0"/>
                <a:ea typeface="Calibri" panose="020F0502020204030204" pitchFamily="34" charset="0"/>
              </a:rPr>
            </a:br>
            <a:r>
              <a:rPr lang="en-US" sz="1600" b="1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(</a:t>
            </a:r>
            <a:r>
              <a:rPr lang="en-US" sz="1600" b="1" i="1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Magnetic Field of Currents - </a:t>
            </a:r>
            <a:r>
              <a:rPr lang="en-US" sz="1600" b="1" i="1" dirty="0" err="1">
                <a:effectLst/>
                <a:latin typeface="Fredoka One" panose="020B0604020202020204" charset="0"/>
                <a:ea typeface="Calibri" panose="020F0502020204030204" pitchFamily="34" charset="0"/>
              </a:rPr>
              <a:t>Biot</a:t>
            </a:r>
            <a:r>
              <a:rPr lang="en-US" sz="1600" b="1" i="1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-Savart Law</a:t>
            </a:r>
            <a:r>
              <a:rPr lang="en-US" sz="1600" b="1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)</a:t>
            </a:r>
            <a:b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8D7C3E-7B62-4404-97D9-69078A199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7" y="96820"/>
            <a:ext cx="859611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BDDA26-F6EF-48D6-BF2D-66C43456B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043" y="96820"/>
            <a:ext cx="853514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798466-1385-4A63-A46D-999C4C103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63" y="4180357"/>
            <a:ext cx="1097375" cy="615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DE9FED-714C-4FD5-8725-8D84E5C2918B}"/>
              </a:ext>
            </a:extLst>
          </p:cNvPr>
          <p:cNvSpPr txBox="1"/>
          <p:nvPr/>
        </p:nvSpPr>
        <p:spPr>
          <a:xfrm>
            <a:off x="1355943" y="938141"/>
            <a:ext cx="66489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Besarnya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magnet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bergantung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bentuk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berarus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dihitung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hukum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Biot</a:t>
            </a:r>
            <a:r>
              <a:rPr lang="en-US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-Savart.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berarus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hanya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menggantikan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qv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persamaan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(1)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diatas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elemen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arus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Idl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keduanya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identik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diperoleh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1DB05-ED50-4005-80D1-E4A256543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593" y="1676805"/>
            <a:ext cx="3840813" cy="17801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2C53E4-9FE0-462F-A1D8-879989CF048B}"/>
              </a:ext>
            </a:extLst>
          </p:cNvPr>
          <p:cNvSpPr txBox="1"/>
          <p:nvPr/>
        </p:nvSpPr>
        <p:spPr>
          <a:xfrm>
            <a:off x="2887750" y="3456991"/>
            <a:ext cx="3441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Gambar 3. 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keadaan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tunak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meskipun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gerakan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muatan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arusnya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konstan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waktu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9F313E-3B47-4A66-84BF-A799E97194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6664" y="4180357"/>
            <a:ext cx="1810669" cy="5608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A6310E-4107-43E7-BAC6-55F7C82AF0FF}"/>
              </a:ext>
            </a:extLst>
          </p:cNvPr>
          <p:cNvSpPr txBox="1"/>
          <p:nvPr/>
        </p:nvSpPr>
        <p:spPr>
          <a:xfrm>
            <a:off x="5483269" y="4306908"/>
            <a:ext cx="73214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8B34C1-A7A4-4A74-8B0F-34718096E13D}"/>
              </a:ext>
            </a:extLst>
          </p:cNvPr>
          <p:cNvSpPr txBox="1"/>
          <p:nvPr/>
        </p:nvSpPr>
        <p:spPr>
          <a:xfrm>
            <a:off x="3046956" y="4794903"/>
            <a:ext cx="89498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jarak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suau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titik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berarus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703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0" name="Google Shape;3270;p61"/>
          <p:cNvSpPr txBox="1">
            <a:spLocks noGrp="1"/>
          </p:cNvSpPr>
          <p:nvPr>
            <p:ph type="title"/>
          </p:nvPr>
        </p:nvSpPr>
        <p:spPr>
          <a:xfrm>
            <a:off x="-814028" y="384680"/>
            <a:ext cx="6576000" cy="6066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505FBF"/>
                </a:solidFill>
                <a:effectLst/>
                <a:highlight>
                  <a:srgbClr val="FFFF00"/>
                </a:highlight>
                <a:uLnTx/>
                <a:uFillTx/>
                <a:latin typeface="Fredoka One" panose="020B0604020202020204" charset="0"/>
                <a:ea typeface="Calibri" panose="020F0502020204030204" pitchFamily="34" charset="0"/>
                <a:sym typeface="Fredoka One"/>
              </a:rPr>
              <a:t>2. Medan Magnet di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505FBF"/>
                </a:solidFill>
                <a:effectLst/>
                <a:highlight>
                  <a:srgbClr val="FFFF00"/>
                </a:highlight>
                <a:uLnTx/>
                <a:uFillTx/>
                <a:latin typeface="Fredoka One" panose="020B0604020202020204" charset="0"/>
                <a:ea typeface="Calibri" panose="020F0502020204030204" pitchFamily="34" charset="0"/>
                <a:sym typeface="Fredoka One"/>
              </a:rPr>
              <a:t>Sekitar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505FBF"/>
                </a:solidFill>
                <a:effectLst/>
                <a:highlight>
                  <a:srgbClr val="FFFF00"/>
                </a:highlight>
                <a:uLnTx/>
                <a:uFillTx/>
                <a:latin typeface="Fredoka One" panose="020B0604020202020204" charset="0"/>
                <a:ea typeface="Calibri" panose="020F0502020204030204" pitchFamily="34" charset="0"/>
                <a:sym typeface="Fredoka One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505FBF"/>
                </a:solidFill>
                <a:effectLst/>
                <a:highlight>
                  <a:srgbClr val="FFFF00"/>
                </a:highlight>
                <a:uLnTx/>
                <a:uFillTx/>
                <a:latin typeface="Fredoka One" panose="020B0604020202020204" charset="0"/>
                <a:ea typeface="Calibri" panose="020F0502020204030204" pitchFamily="34" charset="0"/>
                <a:sym typeface="Fredoka One"/>
              </a:rPr>
              <a:t>Kawat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505FBF"/>
                </a:solidFill>
                <a:effectLst/>
                <a:highlight>
                  <a:srgbClr val="FFFF00"/>
                </a:highlight>
                <a:uLnTx/>
                <a:uFillTx/>
                <a:latin typeface="Fredoka One" panose="020B0604020202020204" charset="0"/>
                <a:ea typeface="Calibri" panose="020F0502020204030204" pitchFamily="34" charset="0"/>
                <a:sym typeface="Fredoka One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505FBF"/>
                </a:solidFill>
                <a:effectLst/>
                <a:highlight>
                  <a:srgbClr val="FFFF00"/>
                </a:highlight>
                <a:uLnTx/>
                <a:uFillTx/>
                <a:latin typeface="Fredoka One" panose="020B0604020202020204" charset="0"/>
                <a:ea typeface="Calibri" panose="020F0502020204030204" pitchFamily="34" charset="0"/>
                <a:sym typeface="Fredoka One"/>
              </a:rPr>
              <a:t>Berarus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505FBF"/>
                </a:solidFill>
                <a:effectLst/>
                <a:highlight>
                  <a:srgbClr val="FFFF00"/>
                </a:highlight>
                <a:uLnTx/>
                <a:uFillTx/>
                <a:latin typeface="Fredoka One" panose="020B0604020202020204" charset="0"/>
                <a:ea typeface="Calibri" panose="020F0502020204030204" pitchFamily="34" charset="0"/>
                <a:sym typeface="Fredoka One"/>
              </a:rPr>
              <a:t> Listrik </a:t>
            </a: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505FBF"/>
                </a:solidFill>
                <a:effectLst/>
                <a:highlight>
                  <a:srgbClr val="FFFF00"/>
                </a:highlight>
                <a:uLnTx/>
                <a:uFillTx/>
                <a:latin typeface="Fredoka One" panose="020B0604020202020204" charset="0"/>
                <a:ea typeface="Calibri" panose="020F0502020204030204" pitchFamily="34" charset="0"/>
                <a:sym typeface="Fredoka One"/>
              </a:rPr>
            </a:b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505FBF"/>
                </a:solidFill>
                <a:effectLst/>
                <a:highlight>
                  <a:srgbClr val="FFFF00"/>
                </a:highlight>
                <a:uLnTx/>
                <a:uFillTx/>
                <a:latin typeface="Fredoka One" panose="020B0604020202020204" charset="0"/>
                <a:ea typeface="Calibri" panose="020F0502020204030204" pitchFamily="34" charset="0"/>
                <a:sym typeface="Fredoka One"/>
              </a:rPr>
              <a:t>(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rgbClr val="505FBF"/>
                </a:solidFill>
                <a:effectLst/>
                <a:highlight>
                  <a:srgbClr val="FFFF00"/>
                </a:highlight>
                <a:uLnTx/>
                <a:uFillTx/>
                <a:latin typeface="Fredoka One" panose="020B0604020202020204" charset="0"/>
                <a:ea typeface="Calibri" panose="020F0502020204030204" pitchFamily="34" charset="0"/>
                <a:sym typeface="Fredoka One"/>
              </a:rPr>
              <a:t>Magnetic Field of Currents - </a:t>
            </a:r>
            <a:r>
              <a:rPr kumimoji="0" lang="en-US" sz="1600" i="1" u="none" strike="noStrike" kern="0" cap="none" spc="0" normalizeH="0" baseline="0" noProof="0" dirty="0" err="1">
                <a:ln>
                  <a:noFill/>
                </a:ln>
                <a:solidFill>
                  <a:srgbClr val="505FBF"/>
                </a:solidFill>
                <a:effectLst/>
                <a:highlight>
                  <a:srgbClr val="FFFF00"/>
                </a:highlight>
                <a:uLnTx/>
                <a:uFillTx/>
                <a:latin typeface="Fredoka One" panose="020B0604020202020204" charset="0"/>
                <a:ea typeface="Calibri" panose="020F0502020204030204" pitchFamily="34" charset="0"/>
                <a:sym typeface="Fredoka One"/>
              </a:rPr>
              <a:t>Biot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rgbClr val="505FBF"/>
                </a:solidFill>
                <a:effectLst/>
                <a:highlight>
                  <a:srgbClr val="FFFF00"/>
                </a:highlight>
                <a:uLnTx/>
                <a:uFillTx/>
                <a:latin typeface="Fredoka One" panose="020B0604020202020204" charset="0"/>
                <a:ea typeface="Calibri" panose="020F0502020204030204" pitchFamily="34" charset="0"/>
                <a:sym typeface="Fredoka One"/>
              </a:rPr>
              <a:t>-Savart Law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505FBF"/>
                </a:solidFill>
                <a:effectLst/>
                <a:highlight>
                  <a:srgbClr val="FFFF00"/>
                </a:highlight>
                <a:uLnTx/>
                <a:uFillTx/>
                <a:latin typeface="Fredoka One" panose="020B0604020202020204" charset="0"/>
                <a:ea typeface="Calibri" panose="020F0502020204030204" pitchFamily="34" charset="0"/>
                <a:sym typeface="Fredoka One"/>
              </a:rPr>
              <a:t>)</a:t>
            </a: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505FBF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Fredoka One"/>
              </a:rPr>
            </a:br>
            <a:endParaRPr sz="2400" dirty="0"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CC5440-4063-40BE-B9B4-DC5C89445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15" y="71936"/>
            <a:ext cx="724085" cy="7086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B63C08-3408-4003-9D78-3B1F77E73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352" y="71936"/>
            <a:ext cx="708926" cy="713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3E5012-47DF-4D59-8F6D-668F32DE2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856" y="918402"/>
            <a:ext cx="918288" cy="5152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829544-0A8E-4FDC-9869-BB0A1523A882}"/>
              </a:ext>
            </a:extLst>
          </p:cNvPr>
          <p:cNvSpPr txBox="1"/>
          <p:nvPr/>
        </p:nvSpPr>
        <p:spPr>
          <a:xfrm>
            <a:off x="-369518" y="687987"/>
            <a:ext cx="5317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/>
            <a:r>
              <a:rPr lang="en-US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Persamaan</a:t>
            </a:r>
            <a:r>
              <a:rPr lang="en-US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(2) </a:t>
            </a:r>
            <a:r>
              <a:rPr lang="en-US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dikenal</a:t>
            </a:r>
            <a:r>
              <a:rPr lang="en-US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hukum</a:t>
            </a:r>
            <a:r>
              <a:rPr lang="en-US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Biot</a:t>
            </a:r>
            <a:r>
              <a:rPr lang="en-US" i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-Savart</a:t>
            </a:r>
            <a:r>
              <a:rPr lang="en-US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 Salah </a:t>
            </a:r>
            <a:r>
              <a:rPr lang="en-US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US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contoh</a:t>
            </a:r>
            <a:r>
              <a:rPr lang="en-US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penggunaan</a:t>
            </a:r>
            <a:r>
              <a:rPr lang="en-US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paling </a:t>
            </a:r>
            <a:r>
              <a:rPr lang="en-US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sederhana</a:t>
            </a:r>
            <a:r>
              <a:rPr lang="en-US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lurus</a:t>
            </a:r>
            <a:r>
              <a:rPr lang="en-US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9D6DA3-9F56-4327-AF57-F20F7B60F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573" y="1217837"/>
            <a:ext cx="3162101" cy="12529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EAD686-FC4E-4907-A09C-F36B42B0092A}"/>
              </a:ext>
            </a:extLst>
          </p:cNvPr>
          <p:cNvSpPr txBox="1"/>
          <p:nvPr/>
        </p:nvSpPr>
        <p:spPr>
          <a:xfrm>
            <a:off x="-107147" y="1286076"/>
            <a:ext cx="20681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ctr"/>
            <a:r>
              <a:rPr lang="en-US" sz="12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Gambar 4.</a:t>
            </a:r>
            <a:endParaRPr lang="en-US" sz="1200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ctr"/>
            <a:r>
              <a:rPr lang="en-US" sz="12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sz="1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lurus</a:t>
            </a:r>
            <a:r>
              <a:rPr lang="en-US" sz="1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berarus</a:t>
            </a:r>
            <a:r>
              <a:rPr lang="en-US" sz="1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menimbulkan</a:t>
            </a:r>
            <a:r>
              <a:rPr lang="en-US" sz="1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sz="1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1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200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ctr"/>
            <a:r>
              <a:rPr lang="en-US" sz="1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yang </a:t>
            </a:r>
            <a:r>
              <a:rPr lang="en-US" sz="12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arahnya</a:t>
            </a:r>
            <a:r>
              <a:rPr lang="en-US" sz="1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melingkar</a:t>
            </a:r>
            <a:r>
              <a:rPr lang="en-US" sz="1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menurut</a:t>
            </a:r>
            <a:r>
              <a:rPr lang="en-US" sz="1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aturan</a:t>
            </a:r>
            <a:r>
              <a:rPr lang="en-US" sz="1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tangan</a:t>
            </a:r>
            <a:r>
              <a:rPr lang="en-US" sz="1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kanan</a:t>
            </a:r>
            <a:endParaRPr lang="en-US" sz="1200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728D13-9971-4D64-8969-9357F1F04D19}"/>
                  </a:ext>
                </a:extLst>
              </p:cNvPr>
              <p:cNvSpPr txBox="1"/>
              <p:nvPr/>
            </p:nvSpPr>
            <p:spPr>
              <a:xfrm>
                <a:off x="1158658" y="2395486"/>
                <a:ext cx="37891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/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Pada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gambar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dl x r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akan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menghasilkan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dl sin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Φ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atau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dl </a:t>
                </a:r>
                <a:r>
                  <a:rPr lang="en-US" i="1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cos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θ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dan </a:t>
                </a:r>
                <a:r>
                  <a:rPr lang="en-US" i="1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 = z </a:t>
                </a:r>
                <a:r>
                  <a:rPr lang="en-US" i="1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tanθ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sehingga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dirty="0">
                  <a:solidFill>
                    <a:schemeClr val="accent4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728D13-9971-4D64-8969-9357F1F04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58" y="2395486"/>
                <a:ext cx="3789123" cy="523220"/>
              </a:xfrm>
              <a:prstGeom prst="rect">
                <a:avLst/>
              </a:prstGeom>
              <a:blipFill>
                <a:blip r:embed="rId7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ECA4A64C-506C-43AF-AB84-3B8FF89C25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8733" y="2497300"/>
            <a:ext cx="3365608" cy="5561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7F09C11-35F8-42B8-8CDC-65428D412004}"/>
              </a:ext>
            </a:extLst>
          </p:cNvPr>
          <p:cNvSpPr txBox="1"/>
          <p:nvPr/>
        </p:nvSpPr>
        <p:spPr>
          <a:xfrm>
            <a:off x="1609595" y="3079963"/>
            <a:ext cx="7853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magnet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sejauh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B473EEB-D7B8-44FB-A7F0-2F21068B6E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3" t="43021" r="26682" b="20009"/>
          <a:stretch/>
        </p:blipFill>
        <p:spPr bwMode="auto">
          <a:xfrm>
            <a:off x="4738733" y="3087486"/>
            <a:ext cx="2276475" cy="1153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F29E149-9D03-43BE-8D04-86E7FBA8B71C}"/>
              </a:ext>
            </a:extLst>
          </p:cNvPr>
          <p:cNvSpPr txBox="1"/>
          <p:nvPr/>
        </p:nvSpPr>
        <p:spPr>
          <a:xfrm>
            <a:off x="1750911" y="4097608"/>
            <a:ext cx="7853818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ct val="150000"/>
              </a:lnSpc>
            </a:pP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Jika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dianggap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panjang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tak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berhingga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dibanding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θ</a:t>
            </a:r>
            <a:r>
              <a:rPr lang="en-US" sz="1200" baseline="-25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= π/2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dan θ</a:t>
            </a:r>
            <a:r>
              <a:rPr lang="en-US" sz="1200" baseline="-25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+π/2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Karenanya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1301308-BB97-4E71-AF40-C69EAC80F9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6674" y="4395452"/>
            <a:ext cx="1346548" cy="6917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0DC1529-7138-4936-A9C2-0781C2F48543}"/>
              </a:ext>
            </a:extLst>
          </p:cNvPr>
          <p:cNvSpPr txBox="1"/>
          <p:nvPr/>
        </p:nvSpPr>
        <p:spPr>
          <a:xfrm>
            <a:off x="5876970" y="4582498"/>
            <a:ext cx="7853818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ct val="150000"/>
              </a:lnSpc>
            </a:pP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(4)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" name="Google Shape;3803;p73"/>
          <p:cNvSpPr/>
          <p:nvPr/>
        </p:nvSpPr>
        <p:spPr>
          <a:xfrm>
            <a:off x="1896444" y="2779607"/>
            <a:ext cx="2264100" cy="730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05" name="Google Shape;3805;p73"/>
          <p:cNvSpPr/>
          <p:nvPr/>
        </p:nvSpPr>
        <p:spPr>
          <a:xfrm>
            <a:off x="5332942" y="2691849"/>
            <a:ext cx="2264100" cy="730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06" name="Google Shape;3806;p73"/>
          <p:cNvSpPr txBox="1">
            <a:spLocks noGrp="1"/>
          </p:cNvSpPr>
          <p:nvPr>
            <p:ph type="title"/>
          </p:nvPr>
        </p:nvSpPr>
        <p:spPr>
          <a:xfrm>
            <a:off x="717348" y="-234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/>
            <a:r>
              <a:rPr lang="en-US" sz="2000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3. Medan Magnet di Pusat </a:t>
            </a:r>
            <a:r>
              <a:rPr lang="en-US" sz="2000" dirty="0" err="1">
                <a:effectLst/>
                <a:latin typeface="Fredoka One" panose="020B0604020202020204" charset="0"/>
                <a:ea typeface="Calibri" panose="020F0502020204030204" pitchFamily="34" charset="0"/>
              </a:rPr>
              <a:t>Lingkaran</a:t>
            </a:r>
            <a:r>
              <a:rPr lang="en-US" sz="2000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 </a:t>
            </a:r>
            <a:br>
              <a:rPr lang="en-US" sz="2000" dirty="0">
                <a:effectLst/>
                <a:latin typeface="Fredoka One" panose="020B0604020202020204" charset="0"/>
                <a:ea typeface="Calibri" panose="020F0502020204030204" pitchFamily="34" charset="0"/>
              </a:rPr>
            </a:br>
            <a:r>
              <a:rPr lang="en-US" sz="2000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(</a:t>
            </a:r>
            <a:r>
              <a:rPr lang="en-US" sz="2000" i="1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Ring Current Magnetic Field at Center</a:t>
            </a:r>
            <a:r>
              <a:rPr lang="en-US" sz="2000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)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2000" dirty="0"/>
          </a:p>
        </p:txBody>
      </p:sp>
      <p:sp>
        <p:nvSpPr>
          <p:cNvPr id="3807" name="Google Shape;3807;p73"/>
          <p:cNvSpPr txBox="1">
            <a:spLocks noGrp="1"/>
          </p:cNvSpPr>
          <p:nvPr>
            <p:ph type="title" idx="2"/>
          </p:nvPr>
        </p:nvSpPr>
        <p:spPr>
          <a:xfrm>
            <a:off x="2305498" y="2961569"/>
            <a:ext cx="1512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Gambar 5.</a:t>
            </a:r>
            <a:br>
              <a:rPr lang="en-US" sz="1200" dirty="0"/>
            </a:br>
            <a:r>
              <a:rPr lang="en-US" sz="1200" dirty="0" err="1"/>
              <a:t>Kawat</a:t>
            </a:r>
            <a:r>
              <a:rPr lang="en-US" sz="1200" dirty="0"/>
              <a:t> </a:t>
            </a:r>
            <a:r>
              <a:rPr lang="en-US" sz="1200" dirty="0" err="1"/>
              <a:t>lingkaran</a:t>
            </a:r>
            <a:r>
              <a:rPr lang="en-US" sz="1200" dirty="0"/>
              <a:t> </a:t>
            </a:r>
            <a:r>
              <a:rPr lang="en-US" sz="1200" dirty="0" err="1"/>
              <a:t>berarus</a:t>
            </a:r>
            <a:r>
              <a:rPr lang="en-US" sz="1200" dirty="0"/>
              <a:t> </a:t>
            </a:r>
            <a:r>
              <a:rPr lang="en-US" sz="1200" dirty="0" err="1"/>
              <a:t>listrik</a:t>
            </a:r>
            <a:r>
              <a:rPr lang="en-US" sz="1200" dirty="0"/>
              <a:t>.</a:t>
            </a:r>
          </a:p>
        </p:txBody>
      </p:sp>
      <p:sp>
        <p:nvSpPr>
          <p:cNvPr id="3813" name="Google Shape;3813;p73"/>
          <p:cNvSpPr/>
          <p:nvPr/>
        </p:nvSpPr>
        <p:spPr>
          <a:xfrm rot="5400000">
            <a:off x="1986581" y="672166"/>
            <a:ext cx="2086299" cy="2264099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815" name="Google Shape;3815;p73"/>
          <p:cNvSpPr/>
          <p:nvPr/>
        </p:nvSpPr>
        <p:spPr>
          <a:xfrm rot="5400000">
            <a:off x="5391049" y="683663"/>
            <a:ext cx="1986903" cy="2156233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818A40-0F03-4E86-BBDB-BBEC9BF26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4" y="85936"/>
            <a:ext cx="859611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B86B86-43D0-4C48-B037-A2D436ECA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00" y="76790"/>
            <a:ext cx="853514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DA0D68-5916-4105-8AA3-68BC4800A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3" y="4475734"/>
            <a:ext cx="1097375" cy="615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CCB9D2-3BF9-4FBE-A3E8-BE1FB21AE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5498" y="959206"/>
            <a:ext cx="1518036" cy="17801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D99570-0962-4483-BD6E-3AC6A428CAC0}"/>
              </a:ext>
            </a:extLst>
          </p:cNvPr>
          <p:cNvSpPr txBox="1"/>
          <p:nvPr/>
        </p:nvSpPr>
        <p:spPr>
          <a:xfrm>
            <a:off x="1651181" y="715861"/>
            <a:ext cx="69550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dibentuk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lingkaran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magnet di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pusat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lingkaran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781EF8-9206-468D-8280-C8D2D2882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9681" y="1188316"/>
            <a:ext cx="1694835" cy="5243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68C3EC-A494-4774-B58C-AD50810C4252}"/>
              </a:ext>
            </a:extLst>
          </p:cNvPr>
          <p:cNvSpPr txBox="1"/>
          <p:nvPr/>
        </p:nvSpPr>
        <p:spPr>
          <a:xfrm>
            <a:off x="5481657" y="1665042"/>
            <a:ext cx="18708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Karena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sudut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θ yang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dibentuk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antara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vektor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dl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vektor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satuan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setiap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titik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90</a:t>
            </a:r>
            <a:r>
              <a:rPr lang="en-US" sz="1400" baseline="30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dlxr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menghasilkan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0650D5-E21C-49C6-833F-DF2BBEFF3A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0645" y="2885349"/>
            <a:ext cx="1761897" cy="31701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71D30D0-2AF7-4CCB-B8A9-EC5B2B1EFD2E}"/>
              </a:ext>
            </a:extLst>
          </p:cNvPr>
          <p:cNvSpPr txBox="1"/>
          <p:nvPr/>
        </p:nvSpPr>
        <p:spPr>
          <a:xfrm>
            <a:off x="1196998" y="3701723"/>
            <a:ext cx="76388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Jika 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diintegrasi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seluruh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lingkaran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total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lintasan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keliling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lingkaran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2πr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C41B2F-4780-4051-AB1B-0AA648C665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3392" y="4121870"/>
            <a:ext cx="1859441" cy="5425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" name="Google Shape;3803;p73"/>
          <p:cNvSpPr/>
          <p:nvPr/>
        </p:nvSpPr>
        <p:spPr>
          <a:xfrm>
            <a:off x="-1304905" y="2414207"/>
            <a:ext cx="2264100" cy="730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05" name="Google Shape;3805;p73"/>
          <p:cNvSpPr/>
          <p:nvPr/>
        </p:nvSpPr>
        <p:spPr>
          <a:xfrm>
            <a:off x="8421348" y="2779607"/>
            <a:ext cx="2264100" cy="730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06" name="Google Shape;3806;p73"/>
          <p:cNvSpPr txBox="1">
            <a:spLocks noGrp="1"/>
          </p:cNvSpPr>
          <p:nvPr>
            <p:ph type="title"/>
          </p:nvPr>
        </p:nvSpPr>
        <p:spPr>
          <a:xfrm>
            <a:off x="717348" y="-234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/>
            <a:r>
              <a:rPr lang="en-US" sz="2000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3. Medan Magnet di Pusat </a:t>
            </a:r>
            <a:r>
              <a:rPr lang="en-US" sz="2000" dirty="0" err="1">
                <a:effectLst/>
                <a:latin typeface="Fredoka One" panose="020B0604020202020204" charset="0"/>
                <a:ea typeface="Calibri" panose="020F0502020204030204" pitchFamily="34" charset="0"/>
              </a:rPr>
              <a:t>Lingkaran</a:t>
            </a:r>
            <a:r>
              <a:rPr lang="en-US" sz="2000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 </a:t>
            </a:r>
            <a:br>
              <a:rPr lang="en-US" sz="2000" dirty="0">
                <a:effectLst/>
                <a:latin typeface="Fredoka One" panose="020B0604020202020204" charset="0"/>
                <a:ea typeface="Calibri" panose="020F0502020204030204" pitchFamily="34" charset="0"/>
              </a:rPr>
            </a:br>
            <a:r>
              <a:rPr lang="en-US" sz="2000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(</a:t>
            </a:r>
            <a:r>
              <a:rPr lang="en-US" sz="2000" i="1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Ring Current Magnetic Field at Center</a:t>
            </a:r>
            <a:r>
              <a:rPr lang="en-US" sz="2000" dirty="0">
                <a:effectLst/>
                <a:latin typeface="Fredoka One" panose="020B0604020202020204" charset="0"/>
                <a:ea typeface="Calibri" panose="020F0502020204030204" pitchFamily="34" charset="0"/>
              </a:rPr>
              <a:t>)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818A40-0F03-4E86-BBDB-BBEC9BF26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4" y="85936"/>
            <a:ext cx="859611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B86B86-43D0-4C48-B037-A2D436ECA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00" y="76790"/>
            <a:ext cx="853514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DA0D68-5916-4105-8AA3-68BC4800A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3" y="4475734"/>
            <a:ext cx="1097375" cy="6157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A432FD-000A-4435-828C-F8B116AF5658}"/>
              </a:ext>
            </a:extLst>
          </p:cNvPr>
          <p:cNvSpPr txBox="1"/>
          <p:nvPr/>
        </p:nvSpPr>
        <p:spPr>
          <a:xfrm>
            <a:off x="2308087" y="767869"/>
            <a:ext cx="4280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ctr"/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magnet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lingkaran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berarus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listrik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pusat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lingkaran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3D5F59-D56F-4F7A-BE88-7B3E6C9D2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t="18486" r="16856" b="6565"/>
          <a:stretch/>
        </p:blipFill>
        <p:spPr bwMode="auto">
          <a:xfrm>
            <a:off x="2885284" y="1530974"/>
            <a:ext cx="3609975" cy="2124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F4FECB-50A1-4031-84D4-9B3B12F173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181" y="3770990"/>
            <a:ext cx="920576" cy="6584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65340D6-1B62-4346-9007-B468F261AA8E}"/>
              </a:ext>
            </a:extLst>
          </p:cNvPr>
          <p:cNvSpPr txBox="1"/>
          <p:nvPr/>
        </p:nvSpPr>
        <p:spPr>
          <a:xfrm>
            <a:off x="5257757" y="3938384"/>
            <a:ext cx="59937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(5)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CD2168-3DC0-4641-832D-AF119C5BDF00}"/>
              </a:ext>
            </a:extLst>
          </p:cNvPr>
          <p:cNvSpPr txBox="1"/>
          <p:nvPr/>
        </p:nvSpPr>
        <p:spPr>
          <a:xfrm>
            <a:off x="1659699" y="4498718"/>
            <a:ext cx="6275540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</a:pP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Sesuai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aturan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tangan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kanan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1,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arah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magnet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menembus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bidang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kertas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3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42"/>
          <p:cNvSpPr txBox="1">
            <a:spLocks noGrp="1"/>
          </p:cNvSpPr>
          <p:nvPr>
            <p:ph type="title"/>
          </p:nvPr>
        </p:nvSpPr>
        <p:spPr>
          <a:xfrm>
            <a:off x="1242780" y="59118"/>
            <a:ext cx="6514500" cy="6473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4. Medan Magnet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Sepanjang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Sumbu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Kawat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Melingkar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 (Ring Current Magnetic Field on Axis)</a:t>
            </a:r>
            <a:endParaRPr sz="2000" dirty="0">
              <a:solidFill>
                <a:schemeClr val="accent4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8D7C3E-7B62-4404-97D9-69078A199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7" y="96820"/>
            <a:ext cx="859611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BDDA26-F6EF-48D6-BF2D-66C43456B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043" y="96820"/>
            <a:ext cx="853514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798466-1385-4A63-A46D-999C4C103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17" y="4330669"/>
            <a:ext cx="1097375" cy="6157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DB0A7F-7C67-4623-863D-6463D97B9C6D}"/>
              </a:ext>
            </a:extLst>
          </p:cNvPr>
          <p:cNvSpPr txBox="1"/>
          <p:nvPr/>
        </p:nvSpPr>
        <p:spPr>
          <a:xfrm>
            <a:off x="588722" y="956431"/>
            <a:ext cx="7321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ctr"/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menghitung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magnet pada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titik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sepanjang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sumbu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sejauh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pusat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lingkaran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berarus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berjari-jari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gambarkan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kembali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lingkaran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berarus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listrik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berikut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E3EEB-D793-4F5C-BD00-1CC225C9F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033" y="1391367"/>
            <a:ext cx="1828959" cy="12071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9B3599-D5EC-4A96-A83B-F54C425A0470}"/>
              </a:ext>
            </a:extLst>
          </p:cNvPr>
          <p:cNvSpPr txBox="1"/>
          <p:nvPr/>
        </p:nvSpPr>
        <p:spPr>
          <a:xfrm>
            <a:off x="707604" y="2571750"/>
            <a:ext cx="7321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ctr"/>
            <a:r>
              <a:rPr lang="en-US" sz="12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Gambar 6.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ctr"/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Medan magnet pada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titik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sejauh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ctr"/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sumbu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kawat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lingkaran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beraus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listrik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6ADED6-3ABC-4283-AF4B-13C2EFA6CA67}"/>
              </a:ext>
            </a:extLst>
          </p:cNvPr>
          <p:cNvSpPr txBox="1"/>
          <p:nvPr/>
        </p:nvSpPr>
        <p:spPr>
          <a:xfrm>
            <a:off x="911269" y="3265365"/>
            <a:ext cx="7321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Jika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lakukan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integrasi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dl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seluruh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lingkaran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berubah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dianggap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konstanta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839F0B-CE54-4F9D-A17F-6D5E7B88F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6878" y="3496197"/>
            <a:ext cx="2962913" cy="5852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7E77E4-6E2D-4CF7-9251-B4400D85DB2A}"/>
              </a:ext>
            </a:extLst>
          </p:cNvPr>
          <p:cNvSpPr txBox="1"/>
          <p:nvPr/>
        </p:nvSpPr>
        <p:spPr>
          <a:xfrm>
            <a:off x="1406047" y="4048343"/>
            <a:ext cx="73214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integral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lingkaran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dl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keliling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lingkaran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yakni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2πr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4443EE-09A5-4DDB-A11E-A9D117D7E2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0150" y="4062026"/>
            <a:ext cx="2078916" cy="5913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F1514B-E0C0-4D39-AA10-A6AFADE7BB3B}"/>
              </a:ext>
            </a:extLst>
          </p:cNvPr>
          <p:cNvSpPr txBox="1"/>
          <p:nvPr/>
        </p:nvSpPr>
        <p:spPr>
          <a:xfrm>
            <a:off x="1406047" y="4371508"/>
            <a:ext cx="73214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medan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magnet: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37E51A-B4F1-4B3F-BE27-932FF2C090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6223" y="4369386"/>
            <a:ext cx="1615580" cy="51210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5B9B5F8-77DB-40F1-A5F7-F095BD0E6A1C}"/>
              </a:ext>
            </a:extLst>
          </p:cNvPr>
          <p:cNvSpPr txBox="1"/>
          <p:nvPr/>
        </p:nvSpPr>
        <p:spPr>
          <a:xfrm>
            <a:off x="4249453" y="4428883"/>
            <a:ext cx="7321462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ct val="150000"/>
              </a:lnSpc>
            </a:pP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(6)</a:t>
            </a:r>
            <a:endParaRPr lang="en-US" sz="1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53624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Subject for Elementary - 2nd Grade: Chemistry by Slidesgo">
  <a:themeElements>
    <a:clrScheme name="Simple Light">
      <a:dk1>
        <a:srgbClr val="505FBF"/>
      </a:dk1>
      <a:lt1>
        <a:srgbClr val="FFFBE8"/>
      </a:lt1>
      <a:dk2>
        <a:srgbClr val="FAF2CC"/>
      </a:dk2>
      <a:lt2>
        <a:srgbClr val="FFE053"/>
      </a:lt2>
      <a:accent1>
        <a:srgbClr val="AEB1E9"/>
      </a:accent1>
      <a:accent2>
        <a:srgbClr val="294096"/>
      </a:accent2>
      <a:accent3>
        <a:srgbClr val="FF9797"/>
      </a:accent3>
      <a:accent4>
        <a:srgbClr val="F56E6E"/>
      </a:accent4>
      <a:accent5>
        <a:srgbClr val="FFFFFF"/>
      </a:accent5>
      <a:accent6>
        <a:srgbClr val="FFFFFF"/>
      </a:accent6>
      <a:hlink>
        <a:srgbClr val="505F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1533</Words>
  <Application>Microsoft Office PowerPoint</Application>
  <PresentationFormat>On-screen Show (16:9)</PresentationFormat>
  <Paragraphs>142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Barlow</vt:lpstr>
      <vt:lpstr>Calibri</vt:lpstr>
      <vt:lpstr>Arial</vt:lpstr>
      <vt:lpstr>Roboto Condensed Light</vt:lpstr>
      <vt:lpstr>Cambria Math</vt:lpstr>
      <vt:lpstr>Fredoka One</vt:lpstr>
      <vt:lpstr>Oxygen</vt:lpstr>
      <vt:lpstr>Times New Roman</vt:lpstr>
      <vt:lpstr>Science Subject for Elementary - 2nd Grade: Chemistry by Slidesgo</vt:lpstr>
      <vt:lpstr>Elektrodinamika</vt:lpstr>
      <vt:lpstr>CONTENTS</vt:lpstr>
      <vt:lpstr>1. Medan Magnetik dari Suatu Muatan Bergerak (Magnetic Field Caused by a Moving Charge)</vt:lpstr>
      <vt:lpstr>1. Medan Magnetik dari Suatu Muatan Bergerak  (Magnetic Field Caused by a Moving Charge)</vt:lpstr>
      <vt:lpstr>2. Medan Magnet di Sekitar Kawat Berarus Listrik  (Magnetic Field of Currents - Biot-Savart Law) </vt:lpstr>
      <vt:lpstr>2. Medan Magnet di Sekitar Kawat Berarus Listrik  (Magnetic Field of Currents - Biot-Savart Law) </vt:lpstr>
      <vt:lpstr>3. Medan Magnet di Pusat Lingkaran  (Ring Current Magnetic Field at Center) </vt:lpstr>
      <vt:lpstr>3. Medan Magnet di Pusat Lingkaran  (Ring Current Magnetic Field at Center) </vt:lpstr>
      <vt:lpstr>4. Medan Magnet Sepanjang Sumbu Kawat Melingkar (Ring Current Magnetic Field on Axis)</vt:lpstr>
      <vt:lpstr>4. Medan Magnet Sepanjang Sumbu Kawat Melingkar (Ring Current Magnetic Field on Axis)</vt:lpstr>
      <vt:lpstr>5. Medan Magnet dalam Solenoida  (Magnetic Field of a Solenoid) </vt:lpstr>
      <vt:lpstr>5. Medan Magnet dalam Solenoida  (Magnetic Field of a Solenoid) </vt:lpstr>
      <vt:lpstr>6. Medan Magnet dalam Toroida (Magnetic Field of a Toroidal)</vt:lpstr>
      <vt:lpstr>PowerPoint Presentation</vt:lpstr>
      <vt:lpstr>Contoh Soal</vt:lpstr>
      <vt:lpstr>Contoh Soal</vt:lpstr>
      <vt:lpstr>Contoh Soal</vt:lpstr>
      <vt:lpstr>Contoh Soal</vt:lpstr>
      <vt:lpstr>Contoh Soal</vt:lpstr>
      <vt:lpstr>Contoh Soal</vt:lpstr>
      <vt:lpstr>Percobaan menggunakan  Phet Simulation</vt:lpstr>
      <vt:lpstr>Vidoe Pembelajaran Sumber Medan Magnet (Sources of The Magnetic Fields)</vt:lpstr>
      <vt:lpstr>Vidoe Pembelajaran Sumber Medan Magnet (Sources of The Magnetic Fields)</vt:lpstr>
      <vt:lpstr>Vidoe Pembelajaran Sumber Medan Magnet (Sources of The Magnetic Fields)</vt:lpstr>
      <vt:lpstr>Jazakumullahu Khoir Sekian &amp;  Terima Kasih Alda Novita Sari (2123022008)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SUBJECT FOR ELEMENTARY: CHEMISTRY</dc:title>
  <dc:creator>alda novita</dc:creator>
  <cp:lastModifiedBy>alda novita</cp:lastModifiedBy>
  <cp:revision>112</cp:revision>
  <dcterms:modified xsi:type="dcterms:W3CDTF">2022-06-29T16:18:43Z</dcterms:modified>
</cp:coreProperties>
</file>