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86" r:id="rId4"/>
    <p:sldId id="259" r:id="rId5"/>
    <p:sldId id="287" r:id="rId6"/>
    <p:sldId id="288" r:id="rId7"/>
    <p:sldId id="260" r:id="rId8"/>
    <p:sldId id="261" r:id="rId9"/>
    <p:sldId id="289" r:id="rId10"/>
    <p:sldId id="290" r:id="rId11"/>
    <p:sldId id="291" r:id="rId12"/>
    <p:sldId id="292" r:id="rId13"/>
    <p:sldId id="285" r:id="rId14"/>
  </p:sldIdLst>
  <p:sldSz cx="9144000" cy="5143500" type="screen16x9"/>
  <p:notesSz cx="6858000" cy="9144000"/>
  <p:embeddedFontLst>
    <p:embeddedFont>
      <p:font typeface="Fira Sans Medium" panose="020B0603050000020004" pitchFamily="34" charset="0"/>
      <p:regular r:id="rId16"/>
      <p:bold r:id="rId17"/>
      <p:italic r:id="rId18"/>
      <p:boldItalic r:id="rId19"/>
    </p:embeddedFont>
    <p:embeddedFont>
      <p:font typeface="Fira Sans SemiBold" panose="020B06030500000200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0" y="90"/>
      </p:cViewPr>
      <p:guideLst>
        <p:guide orient="horz" pos="259"/>
        <p:guide pos="288"/>
        <p:guide pos="5472"/>
        <p:guide orient="horz" pos="2984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440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788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384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133d7db703b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9" name="Google Shape;2049;g133d7db703b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00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5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1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59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717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6540" y="172949"/>
            <a:ext cx="56247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ID" sz="3200" b="1" dirty="0">
                <a:solidFill>
                  <a:schemeClr val="bg1"/>
                </a:solidFill>
              </a:rPr>
              <a:t>RANGKAIAN ARUS SEARAH (DIRECT CURRENT CIRCUITS)</a:t>
            </a:r>
            <a:r>
              <a:rPr lang="en-US" sz="2400" b="1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30613" y="2896562"/>
            <a:ext cx="4120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Oleh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Ahmad Saroji	2123022009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55727" y="1133405"/>
            <a:ext cx="506998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Ujian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Akhir Semester </a:t>
            </a:r>
            <a:r>
              <a:rPr lang="en-US" b="1" dirty="0" err="1">
                <a:solidFill>
                  <a:schemeClr val="lt1"/>
                </a:solidFill>
              </a:rPr>
              <a:t>Elektrodinamika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957" y="3702790"/>
            <a:ext cx="1102705" cy="112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3409" y="157733"/>
            <a:ext cx="1025213" cy="1006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5082243" y="1736331"/>
            <a:ext cx="3818933" cy="3047749"/>
            <a:chOff x="2240250" y="2477750"/>
            <a:chExt cx="3209200" cy="2529100"/>
          </a:xfrm>
        </p:grpSpPr>
        <p:sp>
          <p:nvSpPr>
            <p:cNvPr id="60" name="Google Shape;60;p13"/>
            <p:cNvSpPr/>
            <p:nvPr/>
          </p:nvSpPr>
          <p:spPr>
            <a:xfrm>
              <a:off x="4016200" y="2811750"/>
              <a:ext cx="539400" cy="23475"/>
            </a:xfrm>
            <a:custGeom>
              <a:avLst/>
              <a:gdLst/>
              <a:ahLst/>
              <a:cxnLst/>
              <a:rect l="l" t="t" r="r" b="b"/>
              <a:pathLst>
                <a:path w="21576" h="939" extrusionOk="0">
                  <a:moveTo>
                    <a:pt x="0" y="1"/>
                  </a:moveTo>
                  <a:lnTo>
                    <a:pt x="0" y="939"/>
                  </a:lnTo>
                  <a:lnTo>
                    <a:pt x="21576" y="939"/>
                  </a:lnTo>
                  <a:lnTo>
                    <a:pt x="21576" y="1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016200" y="2792650"/>
              <a:ext cx="70375" cy="61675"/>
            </a:xfrm>
            <a:custGeom>
              <a:avLst/>
              <a:gdLst/>
              <a:ahLst/>
              <a:cxnLst/>
              <a:rect l="l" t="t" r="r" b="b"/>
              <a:pathLst>
                <a:path w="2815" h="2467" extrusionOk="0">
                  <a:moveTo>
                    <a:pt x="0" y="1"/>
                  </a:moveTo>
                  <a:lnTo>
                    <a:pt x="0" y="2467"/>
                  </a:lnTo>
                  <a:lnTo>
                    <a:pt x="2814" y="2467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181025" y="3677800"/>
              <a:ext cx="619150" cy="23125"/>
            </a:xfrm>
            <a:custGeom>
              <a:avLst/>
              <a:gdLst/>
              <a:ahLst/>
              <a:cxnLst/>
              <a:rect l="l" t="t" r="r" b="b"/>
              <a:pathLst>
                <a:path w="24766" h="925" extrusionOk="0">
                  <a:moveTo>
                    <a:pt x="1" y="0"/>
                  </a:moveTo>
                  <a:lnTo>
                    <a:pt x="1" y="925"/>
                  </a:lnTo>
                  <a:lnTo>
                    <a:pt x="24765" y="925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15175" y="4127725"/>
              <a:ext cx="748475" cy="23150"/>
            </a:xfrm>
            <a:custGeom>
              <a:avLst/>
              <a:gdLst/>
              <a:ahLst/>
              <a:cxnLst/>
              <a:rect l="l" t="t" r="r" b="b"/>
              <a:pathLst>
                <a:path w="29939" h="926" extrusionOk="0">
                  <a:moveTo>
                    <a:pt x="1" y="1"/>
                  </a:moveTo>
                  <a:lnTo>
                    <a:pt x="1" y="925"/>
                  </a:lnTo>
                  <a:lnTo>
                    <a:pt x="29938" y="925"/>
                  </a:lnTo>
                  <a:lnTo>
                    <a:pt x="29938" y="1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768275" y="4107950"/>
              <a:ext cx="70375" cy="61350"/>
            </a:xfrm>
            <a:custGeom>
              <a:avLst/>
              <a:gdLst/>
              <a:ahLst/>
              <a:cxnLst/>
              <a:rect l="l" t="t" r="r" b="b"/>
              <a:pathLst>
                <a:path w="2815" h="2454" extrusionOk="0">
                  <a:moveTo>
                    <a:pt x="1" y="1"/>
                  </a:moveTo>
                  <a:lnTo>
                    <a:pt x="1" y="2453"/>
                  </a:lnTo>
                  <a:lnTo>
                    <a:pt x="2815" y="2453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918325" y="3645300"/>
              <a:ext cx="799400" cy="510250"/>
            </a:xfrm>
            <a:custGeom>
              <a:avLst/>
              <a:gdLst/>
              <a:ahLst/>
              <a:cxnLst/>
              <a:rect l="l" t="t" r="r" b="b"/>
              <a:pathLst>
                <a:path w="31976" h="20410" extrusionOk="0">
                  <a:moveTo>
                    <a:pt x="23077" y="0"/>
                  </a:moveTo>
                  <a:cubicBezTo>
                    <a:pt x="16993" y="0"/>
                    <a:pt x="12678" y="3592"/>
                    <a:pt x="0" y="19177"/>
                  </a:cubicBezTo>
                  <a:lnTo>
                    <a:pt x="1528" y="20410"/>
                  </a:lnTo>
                  <a:cubicBezTo>
                    <a:pt x="14460" y="4503"/>
                    <a:pt x="18078" y="1957"/>
                    <a:pt x="23077" y="1957"/>
                  </a:cubicBezTo>
                  <a:cubicBezTo>
                    <a:pt x="28558" y="1957"/>
                    <a:pt x="30005" y="7170"/>
                    <a:pt x="30005" y="9930"/>
                  </a:cubicBezTo>
                  <a:lnTo>
                    <a:pt x="31975" y="9930"/>
                  </a:lnTo>
                  <a:cubicBezTo>
                    <a:pt x="31975" y="5937"/>
                    <a:pt x="29616" y="0"/>
                    <a:pt x="23077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3362575" y="4296250"/>
              <a:ext cx="641250" cy="538400"/>
            </a:xfrm>
            <a:custGeom>
              <a:avLst/>
              <a:gdLst/>
              <a:ahLst/>
              <a:cxnLst/>
              <a:rect l="l" t="t" r="r" b="b"/>
              <a:pathLst>
                <a:path w="25650" h="21536" extrusionOk="0">
                  <a:moveTo>
                    <a:pt x="9086" y="0"/>
                  </a:moveTo>
                  <a:lnTo>
                    <a:pt x="563" y="18855"/>
                  </a:lnTo>
                  <a:cubicBezTo>
                    <a:pt x="0" y="20115"/>
                    <a:pt x="911" y="21535"/>
                    <a:pt x="2292" y="21535"/>
                  </a:cubicBezTo>
                  <a:lnTo>
                    <a:pt x="23344" y="21535"/>
                  </a:lnTo>
                  <a:cubicBezTo>
                    <a:pt x="24725" y="21535"/>
                    <a:pt x="25649" y="20115"/>
                    <a:pt x="25073" y="18855"/>
                  </a:cubicBezTo>
                  <a:lnTo>
                    <a:pt x="16564" y="0"/>
                  </a:ln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589700" y="3918675"/>
              <a:ext cx="186975" cy="377600"/>
            </a:xfrm>
            <a:custGeom>
              <a:avLst/>
              <a:gdLst/>
              <a:ahLst/>
              <a:cxnLst/>
              <a:rect l="l" t="t" r="r" b="b"/>
              <a:pathLst>
                <a:path w="7479" h="15104" extrusionOk="0">
                  <a:moveTo>
                    <a:pt x="1" y="0"/>
                  </a:moveTo>
                  <a:lnTo>
                    <a:pt x="1" y="15103"/>
                  </a:lnTo>
                  <a:lnTo>
                    <a:pt x="7479" y="15103"/>
                  </a:lnTo>
                  <a:lnTo>
                    <a:pt x="7479" y="0"/>
                  </a:ln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3560575" y="3889850"/>
              <a:ext cx="246925" cy="42925"/>
            </a:xfrm>
            <a:custGeom>
              <a:avLst/>
              <a:gdLst/>
              <a:ahLst/>
              <a:cxnLst/>
              <a:rect l="l" t="t" r="r" b="b"/>
              <a:pathLst>
                <a:path w="9877" h="1717" extrusionOk="0">
                  <a:moveTo>
                    <a:pt x="214" y="1"/>
                  </a:moveTo>
                  <a:cubicBezTo>
                    <a:pt x="94" y="1"/>
                    <a:pt x="0" y="95"/>
                    <a:pt x="0" y="215"/>
                  </a:cubicBezTo>
                  <a:lnTo>
                    <a:pt x="0" y="1488"/>
                  </a:lnTo>
                  <a:cubicBezTo>
                    <a:pt x="0" y="1609"/>
                    <a:pt x="94" y="1716"/>
                    <a:pt x="214" y="1716"/>
                  </a:cubicBezTo>
                  <a:lnTo>
                    <a:pt x="9662" y="1716"/>
                  </a:lnTo>
                  <a:cubicBezTo>
                    <a:pt x="9783" y="1716"/>
                    <a:pt x="9877" y="1609"/>
                    <a:pt x="9877" y="1488"/>
                  </a:cubicBezTo>
                  <a:lnTo>
                    <a:pt x="9877" y="215"/>
                  </a:lnTo>
                  <a:cubicBezTo>
                    <a:pt x="9877" y="95"/>
                    <a:pt x="9783" y="1"/>
                    <a:pt x="9662" y="1"/>
                  </a:cubicBezTo>
                  <a:close/>
                </a:path>
              </a:pathLst>
            </a:custGeom>
            <a:solidFill>
              <a:srgbClr val="BDB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3816525" y="2665675"/>
              <a:ext cx="186975" cy="681800"/>
            </a:xfrm>
            <a:custGeom>
              <a:avLst/>
              <a:gdLst/>
              <a:ahLst/>
              <a:cxnLst/>
              <a:rect l="l" t="t" r="r" b="b"/>
              <a:pathLst>
                <a:path w="7479" h="27272" extrusionOk="0">
                  <a:moveTo>
                    <a:pt x="0" y="1"/>
                  </a:moveTo>
                  <a:lnTo>
                    <a:pt x="0" y="23613"/>
                  </a:lnTo>
                  <a:cubicBezTo>
                    <a:pt x="41" y="25637"/>
                    <a:pt x="1702" y="27272"/>
                    <a:pt x="3739" y="27272"/>
                  </a:cubicBezTo>
                  <a:cubicBezTo>
                    <a:pt x="5776" y="27272"/>
                    <a:pt x="7438" y="25637"/>
                    <a:pt x="7478" y="23613"/>
                  </a:cubicBezTo>
                  <a:lnTo>
                    <a:pt x="7478" y="1"/>
                  </a:ln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841650" y="3028525"/>
              <a:ext cx="137050" cy="288800"/>
            </a:xfrm>
            <a:custGeom>
              <a:avLst/>
              <a:gdLst/>
              <a:ahLst/>
              <a:cxnLst/>
              <a:rect l="l" t="t" r="r" b="b"/>
              <a:pathLst>
                <a:path w="5482" h="11552" extrusionOk="0">
                  <a:moveTo>
                    <a:pt x="0" y="0"/>
                  </a:moveTo>
                  <a:lnTo>
                    <a:pt x="0" y="8805"/>
                  </a:lnTo>
                  <a:cubicBezTo>
                    <a:pt x="0" y="10319"/>
                    <a:pt x="1220" y="11552"/>
                    <a:pt x="2734" y="11552"/>
                  </a:cubicBezTo>
                  <a:cubicBezTo>
                    <a:pt x="4248" y="11552"/>
                    <a:pt x="5481" y="10319"/>
                    <a:pt x="5481" y="8805"/>
                  </a:cubicBezTo>
                  <a:lnTo>
                    <a:pt x="5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787050" y="2629850"/>
              <a:ext cx="247250" cy="42900"/>
            </a:xfrm>
            <a:custGeom>
              <a:avLst/>
              <a:gdLst/>
              <a:ahLst/>
              <a:cxnLst/>
              <a:rect l="l" t="t" r="r" b="b"/>
              <a:pathLst>
                <a:path w="9890" h="1716" extrusionOk="0">
                  <a:moveTo>
                    <a:pt x="228" y="0"/>
                  </a:moveTo>
                  <a:cubicBezTo>
                    <a:pt x="107" y="0"/>
                    <a:pt x="0" y="94"/>
                    <a:pt x="0" y="215"/>
                  </a:cubicBezTo>
                  <a:lnTo>
                    <a:pt x="0" y="1488"/>
                  </a:lnTo>
                  <a:cubicBezTo>
                    <a:pt x="0" y="1608"/>
                    <a:pt x="107" y="1715"/>
                    <a:pt x="228" y="1715"/>
                  </a:cubicBezTo>
                  <a:lnTo>
                    <a:pt x="9662" y="1715"/>
                  </a:lnTo>
                  <a:cubicBezTo>
                    <a:pt x="9783" y="1715"/>
                    <a:pt x="9890" y="1608"/>
                    <a:pt x="9890" y="1488"/>
                  </a:cubicBezTo>
                  <a:lnTo>
                    <a:pt x="9890" y="215"/>
                  </a:lnTo>
                  <a:cubicBezTo>
                    <a:pt x="9890" y="94"/>
                    <a:pt x="9783" y="0"/>
                    <a:pt x="9662" y="0"/>
                  </a:cubicBez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415175" y="4498250"/>
              <a:ext cx="535725" cy="309600"/>
            </a:xfrm>
            <a:custGeom>
              <a:avLst/>
              <a:gdLst/>
              <a:ahLst/>
              <a:cxnLst/>
              <a:rect l="l" t="t" r="r" b="b"/>
              <a:pathLst>
                <a:path w="21429" h="12384" extrusionOk="0">
                  <a:moveTo>
                    <a:pt x="5066" y="1"/>
                  </a:moveTo>
                  <a:lnTo>
                    <a:pt x="482" y="10145"/>
                  </a:lnTo>
                  <a:cubicBezTo>
                    <a:pt x="0" y="11204"/>
                    <a:pt x="777" y="12383"/>
                    <a:pt x="1916" y="12383"/>
                  </a:cubicBezTo>
                  <a:lnTo>
                    <a:pt x="19512" y="12383"/>
                  </a:lnTo>
                  <a:cubicBezTo>
                    <a:pt x="20664" y="12383"/>
                    <a:pt x="21428" y="11204"/>
                    <a:pt x="20959" y="10145"/>
                  </a:cubicBezTo>
                  <a:lnTo>
                    <a:pt x="16389" y="1"/>
                  </a:lnTo>
                  <a:close/>
                </a:path>
              </a:pathLst>
            </a:custGeom>
            <a:solidFill>
              <a:srgbClr val="9BD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529075" y="4465775"/>
              <a:ext cx="88125" cy="75275"/>
            </a:xfrm>
            <a:custGeom>
              <a:avLst/>
              <a:gdLst/>
              <a:ahLst/>
              <a:cxnLst/>
              <a:rect l="l" t="t" r="r" b="b"/>
              <a:pathLst>
                <a:path w="3525" h="3011" extrusionOk="0">
                  <a:moveTo>
                    <a:pt x="2024" y="0"/>
                  </a:moveTo>
                  <a:cubicBezTo>
                    <a:pt x="684" y="0"/>
                    <a:pt x="0" y="1622"/>
                    <a:pt x="952" y="2573"/>
                  </a:cubicBezTo>
                  <a:cubicBezTo>
                    <a:pt x="1258" y="2875"/>
                    <a:pt x="1634" y="3010"/>
                    <a:pt x="2002" y="3010"/>
                  </a:cubicBezTo>
                  <a:cubicBezTo>
                    <a:pt x="2779" y="3010"/>
                    <a:pt x="3525" y="2410"/>
                    <a:pt x="3525" y="1501"/>
                  </a:cubicBezTo>
                  <a:cubicBezTo>
                    <a:pt x="3525" y="670"/>
                    <a:pt x="2855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26900" y="4472475"/>
              <a:ext cx="20450" cy="17775"/>
            </a:xfrm>
            <a:custGeom>
              <a:avLst/>
              <a:gdLst/>
              <a:ahLst/>
              <a:cxnLst/>
              <a:rect l="l" t="t" r="r" b="b"/>
              <a:pathLst>
                <a:path w="818" h="711" extrusionOk="0">
                  <a:moveTo>
                    <a:pt x="469" y="0"/>
                  </a:moveTo>
                  <a:cubicBezTo>
                    <a:pt x="161" y="0"/>
                    <a:pt x="0" y="389"/>
                    <a:pt x="215" y="603"/>
                  </a:cubicBezTo>
                  <a:cubicBezTo>
                    <a:pt x="289" y="677"/>
                    <a:pt x="379" y="710"/>
                    <a:pt x="467" y="710"/>
                  </a:cubicBezTo>
                  <a:cubicBezTo>
                    <a:pt x="647" y="710"/>
                    <a:pt x="818" y="570"/>
                    <a:pt x="818" y="362"/>
                  </a:cubicBezTo>
                  <a:cubicBezTo>
                    <a:pt x="818" y="161"/>
                    <a:pt x="670" y="0"/>
                    <a:pt x="469" y="0"/>
                  </a:cubicBezTo>
                  <a:close/>
                </a:path>
              </a:pathLst>
            </a:custGeom>
            <a:solidFill>
              <a:srgbClr val="9BD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3699600" y="4479825"/>
              <a:ext cx="41575" cy="35650"/>
            </a:xfrm>
            <a:custGeom>
              <a:avLst/>
              <a:gdLst/>
              <a:ahLst/>
              <a:cxnLst/>
              <a:rect l="l" t="t" r="r" b="b"/>
              <a:pathLst>
                <a:path w="1663" h="1426" extrusionOk="0">
                  <a:moveTo>
                    <a:pt x="952" y="1"/>
                  </a:moveTo>
                  <a:cubicBezTo>
                    <a:pt x="309" y="1"/>
                    <a:pt x="0" y="765"/>
                    <a:pt x="443" y="1220"/>
                  </a:cubicBezTo>
                  <a:cubicBezTo>
                    <a:pt x="588" y="1362"/>
                    <a:pt x="766" y="1425"/>
                    <a:pt x="940" y="1425"/>
                  </a:cubicBezTo>
                  <a:cubicBezTo>
                    <a:pt x="1309" y="1425"/>
                    <a:pt x="1662" y="1139"/>
                    <a:pt x="1662" y="711"/>
                  </a:cubicBezTo>
                  <a:cubicBezTo>
                    <a:pt x="1649" y="323"/>
                    <a:pt x="1340" y="1"/>
                    <a:pt x="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3741800" y="4444650"/>
              <a:ext cx="70725" cy="70725"/>
            </a:xfrm>
            <a:custGeom>
              <a:avLst/>
              <a:gdLst/>
              <a:ahLst/>
              <a:cxnLst/>
              <a:rect l="l" t="t" r="r" b="b"/>
              <a:pathLst>
                <a:path w="2829" h="2829" extrusionOk="0">
                  <a:moveTo>
                    <a:pt x="1421" y="1"/>
                  </a:moveTo>
                  <a:cubicBezTo>
                    <a:pt x="631" y="1"/>
                    <a:pt x="1" y="631"/>
                    <a:pt x="1" y="1408"/>
                  </a:cubicBezTo>
                  <a:cubicBezTo>
                    <a:pt x="1" y="2199"/>
                    <a:pt x="631" y="2828"/>
                    <a:pt x="1421" y="2828"/>
                  </a:cubicBezTo>
                  <a:cubicBezTo>
                    <a:pt x="2199" y="2828"/>
                    <a:pt x="2829" y="2199"/>
                    <a:pt x="2829" y="1408"/>
                  </a:cubicBezTo>
                  <a:cubicBezTo>
                    <a:pt x="2829" y="631"/>
                    <a:pt x="2199" y="1"/>
                    <a:pt x="1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777000" y="2751800"/>
              <a:ext cx="256650" cy="144750"/>
            </a:xfrm>
            <a:custGeom>
              <a:avLst/>
              <a:gdLst/>
              <a:ahLst/>
              <a:cxnLst/>
              <a:rect l="l" t="t" r="r" b="b"/>
              <a:pathLst>
                <a:path w="10266" h="5790" extrusionOk="0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lnTo>
                    <a:pt x="0" y="5669"/>
                  </a:lnTo>
                  <a:cubicBezTo>
                    <a:pt x="0" y="5736"/>
                    <a:pt x="54" y="5789"/>
                    <a:pt x="121" y="5789"/>
                  </a:cubicBezTo>
                  <a:lnTo>
                    <a:pt x="10145" y="5789"/>
                  </a:lnTo>
                  <a:cubicBezTo>
                    <a:pt x="10212" y="5789"/>
                    <a:pt x="10265" y="5736"/>
                    <a:pt x="10265" y="5669"/>
                  </a:cubicBezTo>
                  <a:lnTo>
                    <a:pt x="10265" y="121"/>
                  </a:lnTo>
                  <a:cubicBezTo>
                    <a:pt x="10265" y="54"/>
                    <a:pt x="10212" y="0"/>
                    <a:pt x="10145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881550" y="3486825"/>
              <a:ext cx="187300" cy="681800"/>
            </a:xfrm>
            <a:custGeom>
              <a:avLst/>
              <a:gdLst/>
              <a:ahLst/>
              <a:cxnLst/>
              <a:rect l="l" t="t" r="r" b="b"/>
              <a:pathLst>
                <a:path w="7492" h="27272" extrusionOk="0">
                  <a:moveTo>
                    <a:pt x="1" y="1"/>
                  </a:moveTo>
                  <a:lnTo>
                    <a:pt x="1" y="23613"/>
                  </a:lnTo>
                  <a:cubicBezTo>
                    <a:pt x="41" y="25650"/>
                    <a:pt x="1716" y="27271"/>
                    <a:pt x="3740" y="27271"/>
                  </a:cubicBezTo>
                  <a:cubicBezTo>
                    <a:pt x="5777" y="27271"/>
                    <a:pt x="7438" y="25650"/>
                    <a:pt x="7492" y="23613"/>
                  </a:cubicBezTo>
                  <a:lnTo>
                    <a:pt x="7492" y="1"/>
                  </a:ln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852400" y="3457675"/>
              <a:ext cx="246950" cy="43250"/>
            </a:xfrm>
            <a:custGeom>
              <a:avLst/>
              <a:gdLst/>
              <a:ahLst/>
              <a:cxnLst/>
              <a:rect l="l" t="t" r="r" b="b"/>
              <a:pathLst>
                <a:path w="9878" h="1730" extrusionOk="0">
                  <a:moveTo>
                    <a:pt x="9877" y="590"/>
                  </a:moveTo>
                  <a:cubicBezTo>
                    <a:pt x="9877" y="635"/>
                    <a:pt x="9874" y="681"/>
                    <a:pt x="9868" y="728"/>
                  </a:cubicBezTo>
                  <a:lnTo>
                    <a:pt x="9868" y="728"/>
                  </a:lnTo>
                  <a:cubicBezTo>
                    <a:pt x="9874" y="771"/>
                    <a:pt x="9877" y="814"/>
                    <a:pt x="9877" y="858"/>
                  </a:cubicBezTo>
                  <a:lnTo>
                    <a:pt x="9877" y="590"/>
                  </a:lnTo>
                  <a:close/>
                  <a:moveTo>
                    <a:pt x="859" y="1"/>
                  </a:moveTo>
                  <a:cubicBezTo>
                    <a:pt x="390" y="1"/>
                    <a:pt x="1" y="389"/>
                    <a:pt x="1" y="858"/>
                  </a:cubicBezTo>
                  <a:cubicBezTo>
                    <a:pt x="1" y="1341"/>
                    <a:pt x="390" y="1729"/>
                    <a:pt x="859" y="1729"/>
                  </a:cubicBezTo>
                  <a:lnTo>
                    <a:pt x="9020" y="1729"/>
                  </a:lnTo>
                  <a:cubicBezTo>
                    <a:pt x="9457" y="1729"/>
                    <a:pt x="9806" y="1180"/>
                    <a:pt x="9868" y="728"/>
                  </a:cubicBezTo>
                  <a:lnTo>
                    <a:pt x="9868" y="728"/>
                  </a:lnTo>
                  <a:cubicBezTo>
                    <a:pt x="9806" y="319"/>
                    <a:pt x="9457" y="1"/>
                    <a:pt x="9020" y="1"/>
                  </a:cubicBezTo>
                  <a:close/>
                </a:path>
              </a:pathLst>
            </a:custGeom>
            <a:solidFill>
              <a:srgbClr val="BDB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842350" y="3620825"/>
              <a:ext cx="256650" cy="144775"/>
            </a:xfrm>
            <a:custGeom>
              <a:avLst/>
              <a:gdLst/>
              <a:ahLst/>
              <a:cxnLst/>
              <a:rect l="l" t="t" r="r" b="b"/>
              <a:pathLst>
                <a:path w="10266" h="5791" extrusionOk="0">
                  <a:moveTo>
                    <a:pt x="122" y="1"/>
                  </a:moveTo>
                  <a:cubicBezTo>
                    <a:pt x="55" y="1"/>
                    <a:pt x="1" y="55"/>
                    <a:pt x="1" y="122"/>
                  </a:cubicBezTo>
                  <a:lnTo>
                    <a:pt x="1" y="5656"/>
                  </a:lnTo>
                  <a:cubicBezTo>
                    <a:pt x="1" y="5737"/>
                    <a:pt x="55" y="5790"/>
                    <a:pt x="122" y="5790"/>
                  </a:cubicBezTo>
                  <a:lnTo>
                    <a:pt x="10145" y="5790"/>
                  </a:lnTo>
                  <a:cubicBezTo>
                    <a:pt x="10212" y="5790"/>
                    <a:pt x="10266" y="5737"/>
                    <a:pt x="10266" y="5656"/>
                  </a:cubicBezTo>
                  <a:lnTo>
                    <a:pt x="10266" y="122"/>
                  </a:lnTo>
                  <a:cubicBezTo>
                    <a:pt x="10266" y="55"/>
                    <a:pt x="10212" y="1"/>
                    <a:pt x="10145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551175" y="4068425"/>
              <a:ext cx="257000" cy="144750"/>
            </a:xfrm>
            <a:custGeom>
              <a:avLst/>
              <a:gdLst/>
              <a:ahLst/>
              <a:cxnLst/>
              <a:rect l="l" t="t" r="r" b="b"/>
              <a:pathLst>
                <a:path w="10280" h="5790" extrusionOk="0">
                  <a:moveTo>
                    <a:pt x="135" y="1"/>
                  </a:moveTo>
                  <a:cubicBezTo>
                    <a:pt x="68" y="1"/>
                    <a:pt x="1" y="54"/>
                    <a:pt x="1" y="121"/>
                  </a:cubicBezTo>
                  <a:lnTo>
                    <a:pt x="1" y="5669"/>
                  </a:lnTo>
                  <a:cubicBezTo>
                    <a:pt x="1" y="5736"/>
                    <a:pt x="68" y="5790"/>
                    <a:pt x="135" y="5790"/>
                  </a:cubicBezTo>
                  <a:lnTo>
                    <a:pt x="10145" y="5790"/>
                  </a:lnTo>
                  <a:cubicBezTo>
                    <a:pt x="10226" y="5790"/>
                    <a:pt x="10279" y="5736"/>
                    <a:pt x="10279" y="5669"/>
                  </a:cubicBezTo>
                  <a:lnTo>
                    <a:pt x="10279" y="121"/>
                  </a:lnTo>
                  <a:cubicBezTo>
                    <a:pt x="10279" y="54"/>
                    <a:pt x="10226" y="1"/>
                    <a:pt x="10145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543175" y="4003600"/>
              <a:ext cx="871100" cy="793350"/>
            </a:xfrm>
            <a:custGeom>
              <a:avLst/>
              <a:gdLst/>
              <a:ahLst/>
              <a:cxnLst/>
              <a:rect l="l" t="t" r="r" b="b"/>
              <a:pathLst>
                <a:path w="34844" h="31734" extrusionOk="0">
                  <a:moveTo>
                    <a:pt x="17422" y="1"/>
                  </a:moveTo>
                  <a:cubicBezTo>
                    <a:pt x="13362" y="1"/>
                    <a:pt x="9301" y="1548"/>
                    <a:pt x="6206" y="4644"/>
                  </a:cubicBezTo>
                  <a:cubicBezTo>
                    <a:pt x="1" y="10849"/>
                    <a:pt x="1" y="20886"/>
                    <a:pt x="6206" y="27090"/>
                  </a:cubicBezTo>
                  <a:cubicBezTo>
                    <a:pt x="9301" y="30186"/>
                    <a:pt x="13362" y="31734"/>
                    <a:pt x="17422" y="31734"/>
                  </a:cubicBezTo>
                  <a:cubicBezTo>
                    <a:pt x="21483" y="31734"/>
                    <a:pt x="25543" y="30186"/>
                    <a:pt x="28639" y="27090"/>
                  </a:cubicBezTo>
                  <a:cubicBezTo>
                    <a:pt x="34843" y="20886"/>
                    <a:pt x="34843" y="10849"/>
                    <a:pt x="28639" y="4644"/>
                  </a:cubicBezTo>
                  <a:cubicBezTo>
                    <a:pt x="25543" y="1548"/>
                    <a:pt x="21483" y="1"/>
                    <a:pt x="17422" y="1"/>
                  </a:cubicBez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573000" y="4321700"/>
              <a:ext cx="811775" cy="442925"/>
            </a:xfrm>
            <a:custGeom>
              <a:avLst/>
              <a:gdLst/>
              <a:ahLst/>
              <a:cxnLst/>
              <a:rect l="l" t="t" r="r" b="b"/>
              <a:pathLst>
                <a:path w="32471" h="17717" extrusionOk="0">
                  <a:moveTo>
                    <a:pt x="2011" y="1"/>
                  </a:moveTo>
                  <a:cubicBezTo>
                    <a:pt x="1" y="9100"/>
                    <a:pt x="6915" y="17717"/>
                    <a:pt x="16229" y="17717"/>
                  </a:cubicBezTo>
                  <a:cubicBezTo>
                    <a:pt x="25543" y="17717"/>
                    <a:pt x="32471" y="9100"/>
                    <a:pt x="30447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777025" y="3657350"/>
              <a:ext cx="70375" cy="61675"/>
            </a:xfrm>
            <a:custGeom>
              <a:avLst/>
              <a:gdLst/>
              <a:ahLst/>
              <a:cxnLst/>
              <a:rect l="l" t="t" r="r" b="b"/>
              <a:pathLst>
                <a:path w="2815" h="2467" extrusionOk="0">
                  <a:moveTo>
                    <a:pt x="1" y="1"/>
                  </a:moveTo>
                  <a:lnTo>
                    <a:pt x="1" y="2466"/>
                  </a:lnTo>
                  <a:lnTo>
                    <a:pt x="2815" y="2466"/>
                  </a:lnTo>
                  <a:lnTo>
                    <a:pt x="2815" y="1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527775" y="2726325"/>
              <a:ext cx="69700" cy="202375"/>
            </a:xfrm>
            <a:custGeom>
              <a:avLst/>
              <a:gdLst/>
              <a:ahLst/>
              <a:cxnLst/>
              <a:rect l="l" t="t" r="r" b="b"/>
              <a:pathLst>
                <a:path w="2788" h="8095" extrusionOk="0">
                  <a:moveTo>
                    <a:pt x="134" y="1"/>
                  </a:moveTo>
                  <a:cubicBezTo>
                    <a:pt x="54" y="1"/>
                    <a:pt x="0" y="68"/>
                    <a:pt x="0" y="135"/>
                  </a:cubicBezTo>
                  <a:lnTo>
                    <a:pt x="0" y="7961"/>
                  </a:lnTo>
                  <a:cubicBezTo>
                    <a:pt x="0" y="8028"/>
                    <a:pt x="54" y="8095"/>
                    <a:pt x="134" y="8095"/>
                  </a:cubicBezTo>
                  <a:lnTo>
                    <a:pt x="2654" y="8095"/>
                  </a:lnTo>
                  <a:cubicBezTo>
                    <a:pt x="2734" y="8095"/>
                    <a:pt x="2788" y="8028"/>
                    <a:pt x="2788" y="7961"/>
                  </a:cubicBezTo>
                  <a:lnTo>
                    <a:pt x="2788" y="135"/>
                  </a:lnTo>
                  <a:cubicBezTo>
                    <a:pt x="2788" y="68"/>
                    <a:pt x="2734" y="1"/>
                    <a:pt x="2654" y="1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151550" y="3587000"/>
              <a:ext cx="70050" cy="202375"/>
            </a:xfrm>
            <a:custGeom>
              <a:avLst/>
              <a:gdLst/>
              <a:ahLst/>
              <a:cxnLst/>
              <a:rect l="l" t="t" r="r" b="b"/>
              <a:pathLst>
                <a:path w="2802" h="8095" extrusionOk="0">
                  <a:moveTo>
                    <a:pt x="134" y="0"/>
                  </a:moveTo>
                  <a:cubicBezTo>
                    <a:pt x="54" y="0"/>
                    <a:pt x="0" y="54"/>
                    <a:pt x="0" y="134"/>
                  </a:cubicBezTo>
                  <a:lnTo>
                    <a:pt x="0" y="7961"/>
                  </a:lnTo>
                  <a:cubicBezTo>
                    <a:pt x="0" y="8028"/>
                    <a:pt x="54" y="8095"/>
                    <a:pt x="134" y="8095"/>
                  </a:cubicBezTo>
                  <a:lnTo>
                    <a:pt x="2654" y="8095"/>
                  </a:lnTo>
                  <a:cubicBezTo>
                    <a:pt x="2734" y="8095"/>
                    <a:pt x="2801" y="8028"/>
                    <a:pt x="2801" y="7961"/>
                  </a:cubicBezTo>
                  <a:lnTo>
                    <a:pt x="2801" y="134"/>
                  </a:lnTo>
                  <a:cubicBezTo>
                    <a:pt x="2801" y="54"/>
                    <a:pt x="2734" y="0"/>
                    <a:pt x="2654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523075" y="4039625"/>
              <a:ext cx="70050" cy="202025"/>
            </a:xfrm>
            <a:custGeom>
              <a:avLst/>
              <a:gdLst/>
              <a:ahLst/>
              <a:cxnLst/>
              <a:rect l="l" t="t" r="r" b="b"/>
              <a:pathLst>
                <a:path w="2802" h="8081" extrusionOk="0">
                  <a:moveTo>
                    <a:pt x="148" y="0"/>
                  </a:moveTo>
                  <a:cubicBezTo>
                    <a:pt x="68" y="0"/>
                    <a:pt x="1" y="54"/>
                    <a:pt x="1" y="134"/>
                  </a:cubicBezTo>
                  <a:lnTo>
                    <a:pt x="1" y="7947"/>
                  </a:lnTo>
                  <a:cubicBezTo>
                    <a:pt x="1" y="8027"/>
                    <a:pt x="68" y="8081"/>
                    <a:pt x="148" y="8081"/>
                  </a:cubicBezTo>
                  <a:lnTo>
                    <a:pt x="2668" y="8081"/>
                  </a:lnTo>
                  <a:cubicBezTo>
                    <a:pt x="2735" y="8081"/>
                    <a:pt x="2802" y="8027"/>
                    <a:pt x="2802" y="7947"/>
                  </a:cubicBezTo>
                  <a:lnTo>
                    <a:pt x="2802" y="134"/>
                  </a:lnTo>
                  <a:cubicBezTo>
                    <a:pt x="2802" y="54"/>
                    <a:pt x="2735" y="0"/>
                    <a:pt x="2668" y="0"/>
                  </a:cubicBez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341500" y="2477750"/>
              <a:ext cx="37875" cy="2484550"/>
            </a:xfrm>
            <a:custGeom>
              <a:avLst/>
              <a:gdLst/>
              <a:ahLst/>
              <a:cxnLst/>
              <a:rect l="l" t="t" r="r" b="b"/>
              <a:pathLst>
                <a:path w="1515" h="99382" extrusionOk="0">
                  <a:moveTo>
                    <a:pt x="1" y="0"/>
                  </a:moveTo>
                  <a:lnTo>
                    <a:pt x="1" y="99381"/>
                  </a:lnTo>
                  <a:lnTo>
                    <a:pt x="1515" y="99381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08950" y="4917700"/>
              <a:ext cx="2140500" cy="89150"/>
            </a:xfrm>
            <a:custGeom>
              <a:avLst/>
              <a:gdLst/>
              <a:ahLst/>
              <a:cxnLst/>
              <a:rect l="l" t="t" r="r" b="b"/>
              <a:pathLst>
                <a:path w="85620" h="3566" extrusionOk="0">
                  <a:moveTo>
                    <a:pt x="1" y="1"/>
                  </a:moveTo>
                  <a:lnTo>
                    <a:pt x="1" y="3566"/>
                  </a:lnTo>
                  <a:lnTo>
                    <a:pt x="85619" y="3566"/>
                  </a:lnTo>
                  <a:lnTo>
                    <a:pt x="85619" y="1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561850" y="3684825"/>
              <a:ext cx="198025" cy="723675"/>
            </a:xfrm>
            <a:custGeom>
              <a:avLst/>
              <a:gdLst/>
              <a:ahLst/>
              <a:cxnLst/>
              <a:rect l="l" t="t" r="r" b="b"/>
              <a:pathLst>
                <a:path w="7921" h="28947" extrusionOk="0">
                  <a:moveTo>
                    <a:pt x="1" y="1"/>
                  </a:moveTo>
                  <a:lnTo>
                    <a:pt x="1" y="24993"/>
                  </a:lnTo>
                  <a:cubicBezTo>
                    <a:pt x="1" y="27178"/>
                    <a:pt x="1770" y="28947"/>
                    <a:pt x="3954" y="28947"/>
                  </a:cubicBezTo>
                  <a:cubicBezTo>
                    <a:pt x="6152" y="28947"/>
                    <a:pt x="7921" y="27178"/>
                    <a:pt x="7921" y="24993"/>
                  </a:cubicBezTo>
                  <a:lnTo>
                    <a:pt x="7921" y="1"/>
                  </a:ln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523325" y="3654000"/>
              <a:ext cx="268725" cy="45250"/>
            </a:xfrm>
            <a:custGeom>
              <a:avLst/>
              <a:gdLst/>
              <a:ahLst/>
              <a:cxnLst/>
              <a:rect l="l" t="t" r="r" b="b"/>
              <a:pathLst>
                <a:path w="10749" h="1810" extrusionOk="0">
                  <a:moveTo>
                    <a:pt x="1207" y="1"/>
                  </a:moveTo>
                  <a:cubicBezTo>
                    <a:pt x="1" y="1"/>
                    <a:pt x="1" y="1810"/>
                    <a:pt x="1207" y="1810"/>
                  </a:cubicBezTo>
                  <a:lnTo>
                    <a:pt x="9850" y="1810"/>
                  </a:lnTo>
                  <a:cubicBezTo>
                    <a:pt x="10346" y="1810"/>
                    <a:pt x="10748" y="1408"/>
                    <a:pt x="10748" y="899"/>
                  </a:cubicBezTo>
                  <a:cubicBezTo>
                    <a:pt x="10748" y="403"/>
                    <a:pt x="10346" y="1"/>
                    <a:pt x="9850" y="1"/>
                  </a:cubicBezTo>
                  <a:close/>
                </a:path>
              </a:pathLst>
            </a:custGeom>
            <a:solidFill>
              <a:srgbClr val="BDB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240250" y="4231700"/>
              <a:ext cx="844600" cy="775150"/>
            </a:xfrm>
            <a:custGeom>
              <a:avLst/>
              <a:gdLst/>
              <a:ahLst/>
              <a:cxnLst/>
              <a:rect l="l" t="t" r="r" b="b"/>
              <a:pathLst>
                <a:path w="33784" h="31006" extrusionOk="0">
                  <a:moveTo>
                    <a:pt x="16967" y="1"/>
                  </a:moveTo>
                  <a:cubicBezTo>
                    <a:pt x="14179" y="1"/>
                    <a:pt x="11388" y="695"/>
                    <a:pt x="8858" y="2086"/>
                  </a:cubicBezTo>
                  <a:cubicBezTo>
                    <a:pt x="3658" y="4954"/>
                    <a:pt x="348" y="10355"/>
                    <a:pt x="174" y="16305"/>
                  </a:cubicBezTo>
                  <a:cubicBezTo>
                    <a:pt x="0" y="22241"/>
                    <a:pt x="2975" y="27830"/>
                    <a:pt x="8000" y="31006"/>
                  </a:cubicBezTo>
                  <a:lnTo>
                    <a:pt x="25944" y="31006"/>
                  </a:lnTo>
                  <a:cubicBezTo>
                    <a:pt x="30822" y="27937"/>
                    <a:pt x="33784" y="22563"/>
                    <a:pt x="33770" y="16801"/>
                  </a:cubicBezTo>
                  <a:cubicBezTo>
                    <a:pt x="33770" y="10864"/>
                    <a:pt x="30635" y="5356"/>
                    <a:pt x="25515" y="2341"/>
                  </a:cubicBezTo>
                  <a:cubicBezTo>
                    <a:pt x="22880" y="782"/>
                    <a:pt x="19925" y="1"/>
                    <a:pt x="16967" y="1"/>
                  </a:cubicBez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656000" y="4109625"/>
              <a:ext cx="323650" cy="375800"/>
            </a:xfrm>
            <a:custGeom>
              <a:avLst/>
              <a:gdLst/>
              <a:ahLst/>
              <a:cxnLst/>
              <a:rect l="l" t="t" r="r" b="b"/>
              <a:pathLst>
                <a:path w="12946" h="15032" extrusionOk="0">
                  <a:moveTo>
                    <a:pt x="9328" y="1"/>
                  </a:moveTo>
                  <a:lnTo>
                    <a:pt x="724" y="11432"/>
                  </a:lnTo>
                  <a:cubicBezTo>
                    <a:pt x="1" y="12437"/>
                    <a:pt x="202" y="13831"/>
                    <a:pt x="1193" y="14581"/>
                  </a:cubicBezTo>
                  <a:cubicBezTo>
                    <a:pt x="1602" y="14885"/>
                    <a:pt x="2081" y="15032"/>
                    <a:pt x="2557" y="15032"/>
                  </a:cubicBezTo>
                  <a:cubicBezTo>
                    <a:pt x="3235" y="15032"/>
                    <a:pt x="3907" y="14733"/>
                    <a:pt x="4356" y="14166"/>
                  </a:cubicBezTo>
                  <a:lnTo>
                    <a:pt x="12946" y="2721"/>
                  </a:lnTo>
                  <a:lnTo>
                    <a:pt x="9328" y="1"/>
                  </a:ln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870425" y="4085925"/>
              <a:ext cx="133700" cy="108175"/>
            </a:xfrm>
            <a:custGeom>
              <a:avLst/>
              <a:gdLst/>
              <a:ahLst/>
              <a:cxnLst/>
              <a:rect l="l" t="t" r="r" b="b"/>
              <a:pathLst>
                <a:path w="5348" h="4327" extrusionOk="0">
                  <a:moveTo>
                    <a:pt x="621" y="1"/>
                  </a:moveTo>
                  <a:cubicBezTo>
                    <a:pt x="578" y="1"/>
                    <a:pt x="534" y="19"/>
                    <a:pt x="509" y="51"/>
                  </a:cubicBezTo>
                  <a:lnTo>
                    <a:pt x="40" y="681"/>
                  </a:lnTo>
                  <a:cubicBezTo>
                    <a:pt x="0" y="734"/>
                    <a:pt x="14" y="815"/>
                    <a:pt x="67" y="868"/>
                  </a:cubicBezTo>
                  <a:lnTo>
                    <a:pt x="4650" y="4299"/>
                  </a:lnTo>
                  <a:cubicBezTo>
                    <a:pt x="4674" y="4317"/>
                    <a:pt x="4702" y="4327"/>
                    <a:pt x="4731" y="4327"/>
                  </a:cubicBezTo>
                  <a:cubicBezTo>
                    <a:pt x="4769" y="4327"/>
                    <a:pt x="4808" y="4310"/>
                    <a:pt x="4838" y="4272"/>
                  </a:cubicBezTo>
                  <a:lnTo>
                    <a:pt x="5294" y="3656"/>
                  </a:lnTo>
                  <a:cubicBezTo>
                    <a:pt x="5347" y="3589"/>
                    <a:pt x="5334" y="3508"/>
                    <a:pt x="5267" y="3468"/>
                  </a:cubicBezTo>
                  <a:lnTo>
                    <a:pt x="697" y="24"/>
                  </a:lnTo>
                  <a:cubicBezTo>
                    <a:pt x="676" y="8"/>
                    <a:pt x="648" y="1"/>
                    <a:pt x="621" y="1"/>
                  </a:cubicBezTo>
                  <a:close/>
                </a:path>
              </a:pathLst>
            </a:custGeom>
            <a:solidFill>
              <a:srgbClr val="FE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255650" y="4577650"/>
              <a:ext cx="794375" cy="391350"/>
            </a:xfrm>
            <a:custGeom>
              <a:avLst/>
              <a:gdLst/>
              <a:ahLst/>
              <a:cxnLst/>
              <a:rect l="l" t="t" r="r" b="b"/>
              <a:pathLst>
                <a:path w="31775" h="15654" extrusionOk="0">
                  <a:moveTo>
                    <a:pt x="1300" y="1"/>
                  </a:moveTo>
                  <a:cubicBezTo>
                    <a:pt x="0" y="5897"/>
                    <a:pt x="2252" y="12022"/>
                    <a:pt x="7090" y="15653"/>
                  </a:cubicBezTo>
                  <a:lnTo>
                    <a:pt x="25623" y="15653"/>
                  </a:lnTo>
                  <a:cubicBezTo>
                    <a:pt x="29496" y="12732"/>
                    <a:pt x="31774" y="8176"/>
                    <a:pt x="31774" y="3324"/>
                  </a:cubicBezTo>
                  <a:cubicBezTo>
                    <a:pt x="31774" y="2212"/>
                    <a:pt x="31653" y="1086"/>
                    <a:pt x="31412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843625" y="4508150"/>
              <a:ext cx="153450" cy="140050"/>
            </a:xfrm>
            <a:custGeom>
              <a:avLst/>
              <a:gdLst/>
              <a:ahLst/>
              <a:cxnLst/>
              <a:rect l="l" t="t" r="r" b="b"/>
              <a:pathLst>
                <a:path w="6138" h="5602" extrusionOk="0">
                  <a:moveTo>
                    <a:pt x="3069" y="0"/>
                  </a:moveTo>
                  <a:cubicBezTo>
                    <a:pt x="2352" y="0"/>
                    <a:pt x="1635" y="275"/>
                    <a:pt x="1086" y="824"/>
                  </a:cubicBezTo>
                  <a:cubicBezTo>
                    <a:pt x="0" y="1923"/>
                    <a:pt x="0" y="3692"/>
                    <a:pt x="1086" y="4778"/>
                  </a:cubicBezTo>
                  <a:cubicBezTo>
                    <a:pt x="1635" y="5327"/>
                    <a:pt x="2352" y="5602"/>
                    <a:pt x="3069" y="5602"/>
                  </a:cubicBezTo>
                  <a:cubicBezTo>
                    <a:pt x="3786" y="5602"/>
                    <a:pt x="4503" y="5327"/>
                    <a:pt x="5052" y="4778"/>
                  </a:cubicBezTo>
                  <a:cubicBezTo>
                    <a:pt x="6138" y="3692"/>
                    <a:pt x="6138" y="1923"/>
                    <a:pt x="5052" y="824"/>
                  </a:cubicBezTo>
                  <a:cubicBezTo>
                    <a:pt x="4503" y="275"/>
                    <a:pt x="3786" y="0"/>
                    <a:pt x="3069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785325" y="4559225"/>
              <a:ext cx="48925" cy="41950"/>
            </a:xfrm>
            <a:custGeom>
              <a:avLst/>
              <a:gdLst/>
              <a:ahLst/>
              <a:cxnLst/>
              <a:rect l="l" t="t" r="r" b="b"/>
              <a:pathLst>
                <a:path w="1957" h="1678" extrusionOk="0">
                  <a:moveTo>
                    <a:pt x="1126" y="1"/>
                  </a:moveTo>
                  <a:cubicBezTo>
                    <a:pt x="376" y="1"/>
                    <a:pt x="0" y="899"/>
                    <a:pt x="536" y="1435"/>
                  </a:cubicBezTo>
                  <a:cubicBezTo>
                    <a:pt x="704" y="1603"/>
                    <a:pt x="911" y="1678"/>
                    <a:pt x="1114" y="1678"/>
                  </a:cubicBezTo>
                  <a:cubicBezTo>
                    <a:pt x="1543" y="1678"/>
                    <a:pt x="1957" y="1341"/>
                    <a:pt x="1957" y="832"/>
                  </a:cubicBezTo>
                  <a:cubicBezTo>
                    <a:pt x="1957" y="376"/>
                    <a:pt x="1582" y="1"/>
                    <a:pt x="1126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321650" y="4503075"/>
              <a:ext cx="149775" cy="135775"/>
            </a:xfrm>
            <a:custGeom>
              <a:avLst/>
              <a:gdLst/>
              <a:ahLst/>
              <a:cxnLst/>
              <a:rect l="l" t="t" r="r" b="b"/>
              <a:pathLst>
                <a:path w="5991" h="5431" extrusionOk="0">
                  <a:moveTo>
                    <a:pt x="2984" y="1"/>
                  </a:moveTo>
                  <a:cubicBezTo>
                    <a:pt x="1756" y="1"/>
                    <a:pt x="647" y="838"/>
                    <a:pt x="349" y="2086"/>
                  </a:cubicBezTo>
                  <a:cubicBezTo>
                    <a:pt x="0" y="3547"/>
                    <a:pt x="912" y="5021"/>
                    <a:pt x="2372" y="5356"/>
                  </a:cubicBezTo>
                  <a:cubicBezTo>
                    <a:pt x="2585" y="5407"/>
                    <a:pt x="2798" y="5431"/>
                    <a:pt x="3007" y="5431"/>
                  </a:cubicBezTo>
                  <a:cubicBezTo>
                    <a:pt x="4235" y="5431"/>
                    <a:pt x="5345" y="4594"/>
                    <a:pt x="5642" y="3346"/>
                  </a:cubicBezTo>
                  <a:cubicBezTo>
                    <a:pt x="5991" y="1885"/>
                    <a:pt x="5079" y="411"/>
                    <a:pt x="3619" y="76"/>
                  </a:cubicBezTo>
                  <a:cubicBezTo>
                    <a:pt x="3406" y="25"/>
                    <a:pt x="3193" y="1"/>
                    <a:pt x="2984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418475" y="4733100"/>
              <a:ext cx="91150" cy="78125"/>
            </a:xfrm>
            <a:custGeom>
              <a:avLst/>
              <a:gdLst/>
              <a:ahLst/>
              <a:cxnLst/>
              <a:rect l="l" t="t" r="r" b="b"/>
              <a:pathLst>
                <a:path w="3646" h="3125" extrusionOk="0">
                  <a:moveTo>
                    <a:pt x="2077" y="1"/>
                  </a:moveTo>
                  <a:cubicBezTo>
                    <a:pt x="697" y="1"/>
                    <a:pt x="0" y="1676"/>
                    <a:pt x="979" y="2668"/>
                  </a:cubicBezTo>
                  <a:cubicBezTo>
                    <a:pt x="1294" y="2983"/>
                    <a:pt x="1683" y="3124"/>
                    <a:pt x="2066" y="3124"/>
                  </a:cubicBezTo>
                  <a:cubicBezTo>
                    <a:pt x="2870" y="3124"/>
                    <a:pt x="3645" y="2500"/>
                    <a:pt x="3645" y="1555"/>
                  </a:cubicBezTo>
                  <a:cubicBezTo>
                    <a:pt x="3645" y="698"/>
                    <a:pt x="2949" y="1"/>
                    <a:pt x="2077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531375" y="4696250"/>
              <a:ext cx="35200" cy="29875"/>
            </a:xfrm>
            <a:custGeom>
              <a:avLst/>
              <a:gdLst/>
              <a:ahLst/>
              <a:cxnLst/>
              <a:rect l="l" t="t" r="r" b="b"/>
              <a:pathLst>
                <a:path w="1408" h="1195" extrusionOk="0">
                  <a:moveTo>
                    <a:pt x="804" y="1"/>
                  </a:moveTo>
                  <a:cubicBezTo>
                    <a:pt x="268" y="1"/>
                    <a:pt x="0" y="644"/>
                    <a:pt x="376" y="1019"/>
                  </a:cubicBezTo>
                  <a:cubicBezTo>
                    <a:pt x="501" y="1140"/>
                    <a:pt x="652" y="1194"/>
                    <a:pt x="800" y="1194"/>
                  </a:cubicBezTo>
                  <a:cubicBezTo>
                    <a:pt x="1112" y="1194"/>
                    <a:pt x="1408" y="954"/>
                    <a:pt x="1408" y="591"/>
                  </a:cubicBezTo>
                  <a:cubicBezTo>
                    <a:pt x="1408" y="269"/>
                    <a:pt x="1140" y="1"/>
                    <a:pt x="804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542100" y="4830950"/>
              <a:ext cx="100525" cy="86125"/>
            </a:xfrm>
            <a:custGeom>
              <a:avLst/>
              <a:gdLst/>
              <a:ahLst/>
              <a:cxnLst/>
              <a:rect l="l" t="t" r="r" b="b"/>
              <a:pathLst>
                <a:path w="4021" h="3445" extrusionOk="0">
                  <a:moveTo>
                    <a:pt x="2292" y="0"/>
                  </a:moveTo>
                  <a:cubicBezTo>
                    <a:pt x="764" y="0"/>
                    <a:pt x="0" y="1849"/>
                    <a:pt x="1072" y="2935"/>
                  </a:cubicBezTo>
                  <a:cubicBezTo>
                    <a:pt x="1424" y="3287"/>
                    <a:pt x="1858" y="3444"/>
                    <a:pt x="2284" y="3444"/>
                  </a:cubicBezTo>
                  <a:cubicBezTo>
                    <a:pt x="3170" y="3444"/>
                    <a:pt x="4021" y="2761"/>
                    <a:pt x="4021" y="1729"/>
                  </a:cubicBezTo>
                  <a:cubicBezTo>
                    <a:pt x="4021" y="777"/>
                    <a:pt x="3243" y="0"/>
                    <a:pt x="2292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741425" y="4629250"/>
              <a:ext cx="161850" cy="161850"/>
            </a:xfrm>
            <a:custGeom>
              <a:avLst/>
              <a:gdLst/>
              <a:ahLst/>
              <a:cxnLst/>
              <a:rect l="l" t="t" r="r" b="b"/>
              <a:pathLst>
                <a:path w="6474" h="6474" extrusionOk="0">
                  <a:moveTo>
                    <a:pt x="3244" y="1"/>
                  </a:moveTo>
                  <a:cubicBezTo>
                    <a:pt x="1448" y="1"/>
                    <a:pt x="1" y="1448"/>
                    <a:pt x="1" y="3230"/>
                  </a:cubicBezTo>
                  <a:cubicBezTo>
                    <a:pt x="1" y="5026"/>
                    <a:pt x="1448" y="6473"/>
                    <a:pt x="3244" y="6473"/>
                  </a:cubicBezTo>
                  <a:cubicBezTo>
                    <a:pt x="5026" y="6473"/>
                    <a:pt x="6473" y="5026"/>
                    <a:pt x="6473" y="3230"/>
                  </a:cubicBezTo>
                  <a:cubicBezTo>
                    <a:pt x="6473" y="1448"/>
                    <a:pt x="5026" y="1"/>
                    <a:pt x="3244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931400" y="4684200"/>
              <a:ext cx="33850" cy="33850"/>
            </a:xfrm>
            <a:custGeom>
              <a:avLst/>
              <a:gdLst/>
              <a:ahLst/>
              <a:cxnLst/>
              <a:rect l="l" t="t" r="r" b="b"/>
              <a:pathLst>
                <a:path w="1354" h="1354" extrusionOk="0">
                  <a:moveTo>
                    <a:pt x="684" y="0"/>
                  </a:moveTo>
                  <a:cubicBezTo>
                    <a:pt x="295" y="0"/>
                    <a:pt x="0" y="295"/>
                    <a:pt x="0" y="671"/>
                  </a:cubicBezTo>
                  <a:cubicBezTo>
                    <a:pt x="0" y="1059"/>
                    <a:pt x="295" y="1354"/>
                    <a:pt x="684" y="1354"/>
                  </a:cubicBezTo>
                  <a:cubicBezTo>
                    <a:pt x="1059" y="1354"/>
                    <a:pt x="1354" y="1059"/>
                    <a:pt x="1354" y="671"/>
                  </a:cubicBezTo>
                  <a:cubicBezTo>
                    <a:pt x="1354" y="295"/>
                    <a:pt x="1059" y="0"/>
                    <a:pt x="684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892525" y="4812175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0" y="1"/>
                  </a:moveTo>
                  <a:cubicBezTo>
                    <a:pt x="215" y="1"/>
                    <a:pt x="1" y="215"/>
                    <a:pt x="1" y="470"/>
                  </a:cubicBezTo>
                  <a:cubicBezTo>
                    <a:pt x="1" y="738"/>
                    <a:pt x="215" y="952"/>
                    <a:pt x="470" y="952"/>
                  </a:cubicBezTo>
                  <a:cubicBezTo>
                    <a:pt x="738" y="952"/>
                    <a:pt x="952" y="738"/>
                    <a:pt x="952" y="470"/>
                  </a:cubicBezTo>
                  <a:cubicBezTo>
                    <a:pt x="952" y="215"/>
                    <a:pt x="738" y="1"/>
                    <a:pt x="470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713300" y="4308050"/>
              <a:ext cx="322975" cy="284000"/>
            </a:xfrm>
            <a:custGeom>
              <a:avLst/>
              <a:gdLst/>
              <a:ahLst/>
              <a:cxnLst/>
              <a:rect l="l" t="t" r="r" b="b"/>
              <a:pathLst>
                <a:path w="12919" h="11360" extrusionOk="0">
                  <a:moveTo>
                    <a:pt x="2608" y="1"/>
                  </a:moveTo>
                  <a:cubicBezTo>
                    <a:pt x="2049" y="1"/>
                    <a:pt x="1585" y="155"/>
                    <a:pt x="1260" y="480"/>
                  </a:cubicBezTo>
                  <a:cubicBezTo>
                    <a:pt x="0" y="1739"/>
                    <a:pt x="1300" y="5090"/>
                    <a:pt x="4168" y="7957"/>
                  </a:cubicBezTo>
                  <a:cubicBezTo>
                    <a:pt x="6303" y="10093"/>
                    <a:pt x="8689" y="11359"/>
                    <a:pt x="10299" y="11359"/>
                  </a:cubicBezTo>
                  <a:cubicBezTo>
                    <a:pt x="10861" y="11359"/>
                    <a:pt x="11329" y="11205"/>
                    <a:pt x="11659" y="10879"/>
                  </a:cubicBezTo>
                  <a:cubicBezTo>
                    <a:pt x="12919" y="9619"/>
                    <a:pt x="11605" y="6269"/>
                    <a:pt x="8738" y="3401"/>
                  </a:cubicBezTo>
                  <a:cubicBezTo>
                    <a:pt x="6610" y="1273"/>
                    <a:pt x="4216" y="1"/>
                    <a:pt x="2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971925" y="4611500"/>
              <a:ext cx="63350" cy="54600"/>
            </a:xfrm>
            <a:custGeom>
              <a:avLst/>
              <a:gdLst/>
              <a:ahLst/>
              <a:cxnLst/>
              <a:rect l="l" t="t" r="r" b="b"/>
              <a:pathLst>
                <a:path w="2534" h="2184" extrusionOk="0">
                  <a:moveTo>
                    <a:pt x="1448" y="0"/>
                  </a:moveTo>
                  <a:cubicBezTo>
                    <a:pt x="483" y="0"/>
                    <a:pt x="1" y="1180"/>
                    <a:pt x="684" y="1863"/>
                  </a:cubicBezTo>
                  <a:cubicBezTo>
                    <a:pt x="905" y="2084"/>
                    <a:pt x="1176" y="2183"/>
                    <a:pt x="1442" y="2183"/>
                  </a:cubicBezTo>
                  <a:cubicBezTo>
                    <a:pt x="1999" y="2183"/>
                    <a:pt x="2533" y="1748"/>
                    <a:pt x="2533" y="1086"/>
                  </a:cubicBezTo>
                  <a:cubicBezTo>
                    <a:pt x="2533" y="496"/>
                    <a:pt x="2051" y="0"/>
                    <a:pt x="1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745150" y="4333025"/>
              <a:ext cx="174925" cy="373700"/>
            </a:xfrm>
            <a:custGeom>
              <a:avLst/>
              <a:gdLst/>
              <a:ahLst/>
              <a:cxnLst/>
              <a:rect l="l" t="t" r="r" b="b"/>
              <a:pathLst>
                <a:path w="6997" h="14948" extrusionOk="0">
                  <a:moveTo>
                    <a:pt x="283" y="1"/>
                  </a:moveTo>
                  <a:cubicBezTo>
                    <a:pt x="278" y="1"/>
                    <a:pt x="273" y="2"/>
                    <a:pt x="269" y="3"/>
                  </a:cubicBezTo>
                  <a:cubicBezTo>
                    <a:pt x="1" y="124"/>
                    <a:pt x="1220" y="3568"/>
                    <a:pt x="3003" y="7695"/>
                  </a:cubicBezTo>
                  <a:cubicBezTo>
                    <a:pt x="4756" y="11743"/>
                    <a:pt x="6393" y="14948"/>
                    <a:pt x="6714" y="14948"/>
                  </a:cubicBezTo>
                  <a:cubicBezTo>
                    <a:pt x="6719" y="14948"/>
                    <a:pt x="6724" y="14947"/>
                    <a:pt x="6728" y="14945"/>
                  </a:cubicBezTo>
                  <a:cubicBezTo>
                    <a:pt x="6996" y="14825"/>
                    <a:pt x="5777" y="11381"/>
                    <a:pt x="3994" y="7253"/>
                  </a:cubicBezTo>
                  <a:cubicBezTo>
                    <a:pt x="2241" y="3205"/>
                    <a:pt x="591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547825" y="4635275"/>
              <a:ext cx="50950" cy="43325"/>
            </a:xfrm>
            <a:custGeom>
              <a:avLst/>
              <a:gdLst/>
              <a:ahLst/>
              <a:cxnLst/>
              <a:rect l="l" t="t" r="r" b="b"/>
              <a:pathLst>
                <a:path w="2038" h="1733" extrusionOk="0">
                  <a:moveTo>
                    <a:pt x="1167" y="1"/>
                  </a:moveTo>
                  <a:cubicBezTo>
                    <a:pt x="389" y="1"/>
                    <a:pt x="1" y="939"/>
                    <a:pt x="550" y="1475"/>
                  </a:cubicBezTo>
                  <a:cubicBezTo>
                    <a:pt x="728" y="1653"/>
                    <a:pt x="946" y="1733"/>
                    <a:pt x="1160" y="1733"/>
                  </a:cubicBezTo>
                  <a:cubicBezTo>
                    <a:pt x="1604" y="1733"/>
                    <a:pt x="2029" y="1388"/>
                    <a:pt x="2038" y="872"/>
                  </a:cubicBezTo>
                  <a:cubicBezTo>
                    <a:pt x="2038" y="390"/>
                    <a:pt x="1649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597425" y="4570300"/>
              <a:ext cx="61650" cy="61650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563" y="0"/>
                    <a:pt x="0" y="563"/>
                    <a:pt x="0" y="1233"/>
                  </a:cubicBezTo>
                  <a:cubicBezTo>
                    <a:pt x="0" y="1916"/>
                    <a:pt x="563" y="2466"/>
                    <a:pt x="1233" y="2466"/>
                  </a:cubicBezTo>
                  <a:cubicBezTo>
                    <a:pt x="1916" y="2466"/>
                    <a:pt x="2466" y="1916"/>
                    <a:pt x="2466" y="1233"/>
                  </a:cubicBezTo>
                  <a:cubicBezTo>
                    <a:pt x="2466" y="563"/>
                    <a:pt x="1916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633275" y="4683525"/>
              <a:ext cx="11750" cy="10000"/>
            </a:xfrm>
            <a:custGeom>
              <a:avLst/>
              <a:gdLst/>
              <a:ahLst/>
              <a:cxnLst/>
              <a:rect l="l" t="t" r="r" b="b"/>
              <a:pathLst>
                <a:path w="470" h="400" extrusionOk="0">
                  <a:moveTo>
                    <a:pt x="268" y="1"/>
                  </a:moveTo>
                  <a:cubicBezTo>
                    <a:pt x="94" y="1"/>
                    <a:pt x="0" y="215"/>
                    <a:pt x="121" y="336"/>
                  </a:cubicBezTo>
                  <a:cubicBezTo>
                    <a:pt x="165" y="380"/>
                    <a:pt x="218" y="399"/>
                    <a:pt x="269" y="399"/>
                  </a:cubicBezTo>
                  <a:cubicBezTo>
                    <a:pt x="373" y="399"/>
                    <a:pt x="469" y="319"/>
                    <a:pt x="469" y="202"/>
                  </a:cubicBezTo>
                  <a:cubicBezTo>
                    <a:pt x="469" y="94"/>
                    <a:pt x="375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760900" y="4624575"/>
              <a:ext cx="54650" cy="46575"/>
            </a:xfrm>
            <a:custGeom>
              <a:avLst/>
              <a:gdLst/>
              <a:ahLst/>
              <a:cxnLst/>
              <a:rect l="l" t="t" r="r" b="b"/>
              <a:pathLst>
                <a:path w="2186" h="1863" extrusionOk="0">
                  <a:moveTo>
                    <a:pt x="1247" y="0"/>
                  </a:moveTo>
                  <a:cubicBezTo>
                    <a:pt x="416" y="0"/>
                    <a:pt x="1" y="1005"/>
                    <a:pt x="590" y="1595"/>
                  </a:cubicBezTo>
                  <a:cubicBezTo>
                    <a:pt x="780" y="1780"/>
                    <a:pt x="1012" y="1863"/>
                    <a:pt x="1240" y="1863"/>
                  </a:cubicBezTo>
                  <a:cubicBezTo>
                    <a:pt x="1722" y="1863"/>
                    <a:pt x="2185" y="1493"/>
                    <a:pt x="2185" y="938"/>
                  </a:cubicBezTo>
                  <a:cubicBezTo>
                    <a:pt x="2185" y="416"/>
                    <a:pt x="1770" y="0"/>
                    <a:pt x="1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790050" y="4717700"/>
              <a:ext cx="13775" cy="11625"/>
            </a:xfrm>
            <a:custGeom>
              <a:avLst/>
              <a:gdLst/>
              <a:ahLst/>
              <a:cxnLst/>
              <a:rect l="l" t="t" r="r" b="b"/>
              <a:pathLst>
                <a:path w="551" h="465" extrusionOk="0">
                  <a:moveTo>
                    <a:pt x="322" y="1"/>
                  </a:moveTo>
                  <a:cubicBezTo>
                    <a:pt x="108" y="1"/>
                    <a:pt x="1" y="255"/>
                    <a:pt x="148" y="403"/>
                  </a:cubicBezTo>
                  <a:cubicBezTo>
                    <a:pt x="195" y="445"/>
                    <a:pt x="253" y="465"/>
                    <a:pt x="310" y="465"/>
                  </a:cubicBezTo>
                  <a:cubicBezTo>
                    <a:pt x="432" y="465"/>
                    <a:pt x="550" y="375"/>
                    <a:pt x="550" y="228"/>
                  </a:cubicBezTo>
                  <a:cubicBezTo>
                    <a:pt x="550" y="108"/>
                    <a:pt x="443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647325" y="4742500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0" y="0"/>
                  </a:moveTo>
                  <a:cubicBezTo>
                    <a:pt x="215" y="0"/>
                    <a:pt x="1" y="215"/>
                    <a:pt x="1" y="469"/>
                  </a:cubicBezTo>
                  <a:cubicBezTo>
                    <a:pt x="1" y="724"/>
                    <a:pt x="215" y="938"/>
                    <a:pt x="470" y="938"/>
                  </a:cubicBezTo>
                  <a:cubicBezTo>
                    <a:pt x="725" y="938"/>
                    <a:pt x="939" y="724"/>
                    <a:pt x="939" y="469"/>
                  </a:cubicBezTo>
                  <a:cubicBezTo>
                    <a:pt x="939" y="215"/>
                    <a:pt x="725" y="0"/>
                    <a:pt x="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471775" y="4744175"/>
              <a:ext cx="23475" cy="23475"/>
            </a:xfrm>
            <a:custGeom>
              <a:avLst/>
              <a:gdLst/>
              <a:ahLst/>
              <a:cxnLst/>
              <a:rect l="l" t="t" r="r" b="b"/>
              <a:pathLst>
                <a:path w="939" h="939" extrusionOk="0">
                  <a:moveTo>
                    <a:pt x="470" y="0"/>
                  </a:moveTo>
                  <a:cubicBezTo>
                    <a:pt x="215" y="0"/>
                    <a:pt x="1" y="215"/>
                    <a:pt x="1" y="469"/>
                  </a:cubicBezTo>
                  <a:cubicBezTo>
                    <a:pt x="1" y="724"/>
                    <a:pt x="215" y="938"/>
                    <a:pt x="470" y="938"/>
                  </a:cubicBezTo>
                  <a:cubicBezTo>
                    <a:pt x="724" y="938"/>
                    <a:pt x="939" y="724"/>
                    <a:pt x="939" y="469"/>
                  </a:cubicBezTo>
                  <a:cubicBezTo>
                    <a:pt x="939" y="215"/>
                    <a:pt x="724" y="0"/>
                    <a:pt x="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787700" y="4676825"/>
              <a:ext cx="89475" cy="76650"/>
            </a:xfrm>
            <a:custGeom>
              <a:avLst/>
              <a:gdLst/>
              <a:ahLst/>
              <a:cxnLst/>
              <a:rect l="l" t="t" r="r" b="b"/>
              <a:pathLst>
                <a:path w="3579" h="3066" extrusionOk="0">
                  <a:moveTo>
                    <a:pt x="2038" y="1"/>
                  </a:moveTo>
                  <a:cubicBezTo>
                    <a:pt x="684" y="1"/>
                    <a:pt x="1" y="1649"/>
                    <a:pt x="966" y="2614"/>
                  </a:cubicBezTo>
                  <a:cubicBezTo>
                    <a:pt x="1278" y="2926"/>
                    <a:pt x="1661" y="3065"/>
                    <a:pt x="2037" y="3065"/>
                  </a:cubicBezTo>
                  <a:cubicBezTo>
                    <a:pt x="2824" y="3065"/>
                    <a:pt x="3579" y="2453"/>
                    <a:pt x="3579" y="1528"/>
                  </a:cubicBezTo>
                  <a:cubicBezTo>
                    <a:pt x="3579" y="684"/>
                    <a:pt x="2882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67800" y="3651325"/>
              <a:ext cx="185300" cy="74725"/>
            </a:xfrm>
            <a:custGeom>
              <a:avLst/>
              <a:gdLst/>
              <a:ahLst/>
              <a:cxnLst/>
              <a:rect l="l" t="t" r="r" b="b"/>
              <a:pathLst>
                <a:path w="741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7411" y="2989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323075" y="3596050"/>
              <a:ext cx="74400" cy="185275"/>
            </a:xfrm>
            <a:custGeom>
              <a:avLst/>
              <a:gdLst/>
              <a:ahLst/>
              <a:cxnLst/>
              <a:rect l="l" t="t" r="r" b="b"/>
              <a:pathLst>
                <a:path w="2976" h="7411" extrusionOk="0">
                  <a:moveTo>
                    <a:pt x="0" y="0"/>
                  </a:moveTo>
                  <a:lnTo>
                    <a:pt x="0" y="7411"/>
                  </a:lnTo>
                  <a:lnTo>
                    <a:pt x="2976" y="7411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653750" y="4232600"/>
              <a:ext cx="174225" cy="174225"/>
            </a:xfrm>
            <a:custGeom>
              <a:avLst/>
              <a:gdLst/>
              <a:ahLst/>
              <a:cxnLst/>
              <a:rect l="l" t="t" r="r" b="b"/>
              <a:pathLst>
                <a:path w="6969" h="6969" extrusionOk="0">
                  <a:moveTo>
                    <a:pt x="3484" y="0"/>
                  </a:moveTo>
                  <a:cubicBezTo>
                    <a:pt x="1555" y="0"/>
                    <a:pt x="0" y="1568"/>
                    <a:pt x="0" y="3484"/>
                  </a:cubicBezTo>
                  <a:cubicBezTo>
                    <a:pt x="0" y="5414"/>
                    <a:pt x="1555" y="6969"/>
                    <a:pt x="3484" y="6969"/>
                  </a:cubicBezTo>
                  <a:cubicBezTo>
                    <a:pt x="5401" y="6969"/>
                    <a:pt x="6969" y="5414"/>
                    <a:pt x="6969" y="3484"/>
                  </a:cubicBezTo>
                  <a:cubicBezTo>
                    <a:pt x="6969" y="1568"/>
                    <a:pt x="5401" y="0"/>
                    <a:pt x="3484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795125" y="4285175"/>
              <a:ext cx="136700" cy="116800"/>
            </a:xfrm>
            <a:custGeom>
              <a:avLst/>
              <a:gdLst/>
              <a:ahLst/>
              <a:cxnLst/>
              <a:rect l="l" t="t" r="r" b="b"/>
              <a:pathLst>
                <a:path w="5468" h="4672" extrusionOk="0">
                  <a:moveTo>
                    <a:pt x="3136" y="1"/>
                  </a:moveTo>
                  <a:cubicBezTo>
                    <a:pt x="1046" y="1"/>
                    <a:pt x="0" y="2507"/>
                    <a:pt x="1474" y="3981"/>
                  </a:cubicBezTo>
                  <a:cubicBezTo>
                    <a:pt x="1951" y="4458"/>
                    <a:pt x="2537" y="4671"/>
                    <a:pt x="3112" y="4671"/>
                  </a:cubicBezTo>
                  <a:cubicBezTo>
                    <a:pt x="4315" y="4671"/>
                    <a:pt x="5468" y="3738"/>
                    <a:pt x="5468" y="2333"/>
                  </a:cubicBezTo>
                  <a:cubicBezTo>
                    <a:pt x="5468" y="1046"/>
                    <a:pt x="4423" y="1"/>
                    <a:pt x="3136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947550" y="4286200"/>
              <a:ext cx="61350" cy="61325"/>
            </a:xfrm>
            <a:custGeom>
              <a:avLst/>
              <a:gdLst/>
              <a:ahLst/>
              <a:cxnLst/>
              <a:rect l="l" t="t" r="r" b="b"/>
              <a:pathLst>
                <a:path w="2454" h="2453" extrusionOk="0">
                  <a:moveTo>
                    <a:pt x="1220" y="0"/>
                  </a:moveTo>
                  <a:cubicBezTo>
                    <a:pt x="550" y="0"/>
                    <a:pt x="1" y="550"/>
                    <a:pt x="1" y="1220"/>
                  </a:cubicBezTo>
                  <a:cubicBezTo>
                    <a:pt x="1" y="1903"/>
                    <a:pt x="550" y="2453"/>
                    <a:pt x="1220" y="2453"/>
                  </a:cubicBezTo>
                  <a:cubicBezTo>
                    <a:pt x="1904" y="2453"/>
                    <a:pt x="2453" y="1903"/>
                    <a:pt x="2453" y="1220"/>
                  </a:cubicBezTo>
                  <a:cubicBezTo>
                    <a:pt x="2453" y="550"/>
                    <a:pt x="1904" y="0"/>
                    <a:pt x="1220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5078875" y="4222875"/>
              <a:ext cx="174250" cy="173900"/>
            </a:xfrm>
            <a:custGeom>
              <a:avLst/>
              <a:gdLst/>
              <a:ahLst/>
              <a:cxnLst/>
              <a:rect l="l" t="t" r="r" b="b"/>
              <a:pathLst>
                <a:path w="6970" h="6956" extrusionOk="0">
                  <a:moveTo>
                    <a:pt x="3485" y="0"/>
                  </a:moveTo>
                  <a:cubicBezTo>
                    <a:pt x="1569" y="0"/>
                    <a:pt x="1" y="1555"/>
                    <a:pt x="1" y="3485"/>
                  </a:cubicBezTo>
                  <a:cubicBezTo>
                    <a:pt x="1" y="5401"/>
                    <a:pt x="1569" y="6955"/>
                    <a:pt x="3485" y="6955"/>
                  </a:cubicBezTo>
                  <a:cubicBezTo>
                    <a:pt x="5415" y="6955"/>
                    <a:pt x="6969" y="5401"/>
                    <a:pt x="6969" y="3485"/>
                  </a:cubicBezTo>
                  <a:cubicBezTo>
                    <a:pt x="6969" y="1555"/>
                    <a:pt x="5415" y="0"/>
                    <a:pt x="3485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246075" y="4259400"/>
              <a:ext cx="91150" cy="91150"/>
            </a:xfrm>
            <a:custGeom>
              <a:avLst/>
              <a:gdLst/>
              <a:ahLst/>
              <a:cxnLst/>
              <a:rect l="l" t="t" r="r" b="b"/>
              <a:pathLst>
                <a:path w="3646" h="3646" extrusionOk="0">
                  <a:moveTo>
                    <a:pt x="1823" y="0"/>
                  </a:moveTo>
                  <a:cubicBezTo>
                    <a:pt x="817" y="0"/>
                    <a:pt x="0" y="818"/>
                    <a:pt x="0" y="1823"/>
                  </a:cubicBezTo>
                  <a:cubicBezTo>
                    <a:pt x="0" y="2828"/>
                    <a:pt x="817" y="3645"/>
                    <a:pt x="1823" y="3645"/>
                  </a:cubicBezTo>
                  <a:cubicBezTo>
                    <a:pt x="2828" y="3645"/>
                    <a:pt x="3645" y="2828"/>
                    <a:pt x="3645" y="1823"/>
                  </a:cubicBezTo>
                  <a:cubicBezTo>
                    <a:pt x="3645" y="818"/>
                    <a:pt x="2828" y="0"/>
                    <a:pt x="1823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755250" y="4431600"/>
              <a:ext cx="116275" cy="99350"/>
            </a:xfrm>
            <a:custGeom>
              <a:avLst/>
              <a:gdLst/>
              <a:ahLst/>
              <a:cxnLst/>
              <a:rect l="l" t="t" r="r" b="b"/>
              <a:pathLst>
                <a:path w="4651" h="3974" extrusionOk="0">
                  <a:moveTo>
                    <a:pt x="2678" y="0"/>
                  </a:moveTo>
                  <a:cubicBezTo>
                    <a:pt x="2670" y="0"/>
                    <a:pt x="2662" y="0"/>
                    <a:pt x="2654" y="0"/>
                  </a:cubicBezTo>
                  <a:cubicBezTo>
                    <a:pt x="885" y="0"/>
                    <a:pt x="1" y="2131"/>
                    <a:pt x="1260" y="3391"/>
                  </a:cubicBezTo>
                  <a:cubicBezTo>
                    <a:pt x="1663" y="3793"/>
                    <a:pt x="2159" y="3973"/>
                    <a:pt x="2646" y="3973"/>
                  </a:cubicBezTo>
                  <a:cubicBezTo>
                    <a:pt x="3668" y="3973"/>
                    <a:pt x="4651" y="3181"/>
                    <a:pt x="4651" y="1984"/>
                  </a:cubicBezTo>
                  <a:cubicBezTo>
                    <a:pt x="4651" y="893"/>
                    <a:pt x="3766" y="0"/>
                    <a:pt x="267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902325" y="4438300"/>
              <a:ext cx="21800" cy="21800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43" y="0"/>
                  </a:moveTo>
                  <a:cubicBezTo>
                    <a:pt x="202" y="0"/>
                    <a:pt x="1" y="201"/>
                    <a:pt x="1" y="442"/>
                  </a:cubicBezTo>
                  <a:cubicBezTo>
                    <a:pt x="1" y="684"/>
                    <a:pt x="202" y="871"/>
                    <a:pt x="443" y="871"/>
                  </a:cubicBezTo>
                  <a:cubicBezTo>
                    <a:pt x="684" y="871"/>
                    <a:pt x="872" y="684"/>
                    <a:pt x="872" y="442"/>
                  </a:cubicBezTo>
                  <a:cubicBezTo>
                    <a:pt x="872" y="201"/>
                    <a:pt x="684" y="0"/>
                    <a:pt x="443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917075" y="4541475"/>
              <a:ext cx="70700" cy="60850"/>
            </a:xfrm>
            <a:custGeom>
              <a:avLst/>
              <a:gdLst/>
              <a:ahLst/>
              <a:cxnLst/>
              <a:rect l="l" t="t" r="r" b="b"/>
              <a:pathLst>
                <a:path w="2828" h="2434" extrusionOk="0">
                  <a:moveTo>
                    <a:pt x="1622" y="1"/>
                  </a:moveTo>
                  <a:cubicBezTo>
                    <a:pt x="536" y="1"/>
                    <a:pt x="0" y="1314"/>
                    <a:pt x="764" y="2078"/>
                  </a:cubicBezTo>
                  <a:cubicBezTo>
                    <a:pt x="1010" y="2324"/>
                    <a:pt x="1312" y="2434"/>
                    <a:pt x="1608" y="2434"/>
                  </a:cubicBezTo>
                  <a:cubicBezTo>
                    <a:pt x="2230" y="2434"/>
                    <a:pt x="2828" y="1947"/>
                    <a:pt x="2828" y="1220"/>
                  </a:cubicBezTo>
                  <a:cubicBezTo>
                    <a:pt x="2828" y="550"/>
                    <a:pt x="2292" y="1"/>
                    <a:pt x="1622" y="1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116750" y="4428250"/>
              <a:ext cx="63675" cy="54575"/>
            </a:xfrm>
            <a:custGeom>
              <a:avLst/>
              <a:gdLst/>
              <a:ahLst/>
              <a:cxnLst/>
              <a:rect l="l" t="t" r="r" b="b"/>
              <a:pathLst>
                <a:path w="2547" h="2183" extrusionOk="0">
                  <a:moveTo>
                    <a:pt x="1461" y="0"/>
                  </a:moveTo>
                  <a:cubicBezTo>
                    <a:pt x="483" y="0"/>
                    <a:pt x="0" y="1179"/>
                    <a:pt x="684" y="1863"/>
                  </a:cubicBezTo>
                  <a:cubicBezTo>
                    <a:pt x="905" y="2084"/>
                    <a:pt x="1177" y="2183"/>
                    <a:pt x="1445" y="2183"/>
                  </a:cubicBezTo>
                  <a:cubicBezTo>
                    <a:pt x="2006" y="2183"/>
                    <a:pt x="2546" y="1748"/>
                    <a:pt x="2546" y="1086"/>
                  </a:cubicBezTo>
                  <a:cubicBezTo>
                    <a:pt x="2546" y="496"/>
                    <a:pt x="2051" y="0"/>
                    <a:pt x="1461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169675" y="4409825"/>
              <a:ext cx="105225" cy="90075"/>
            </a:xfrm>
            <a:custGeom>
              <a:avLst/>
              <a:gdLst/>
              <a:ahLst/>
              <a:cxnLst/>
              <a:rect l="l" t="t" r="r" b="b"/>
              <a:pathLst>
                <a:path w="4209" h="3603" extrusionOk="0">
                  <a:moveTo>
                    <a:pt x="2413" y="0"/>
                  </a:moveTo>
                  <a:cubicBezTo>
                    <a:pt x="805" y="0"/>
                    <a:pt x="1" y="1930"/>
                    <a:pt x="1140" y="3069"/>
                  </a:cubicBezTo>
                  <a:cubicBezTo>
                    <a:pt x="1504" y="3438"/>
                    <a:pt x="1954" y="3603"/>
                    <a:pt x="2397" y="3603"/>
                  </a:cubicBezTo>
                  <a:cubicBezTo>
                    <a:pt x="3320" y="3603"/>
                    <a:pt x="4208" y="2883"/>
                    <a:pt x="4208" y="1796"/>
                  </a:cubicBezTo>
                  <a:cubicBezTo>
                    <a:pt x="4208" y="804"/>
                    <a:pt x="3404" y="0"/>
                    <a:pt x="2413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138525" y="4589050"/>
              <a:ext cx="18450" cy="18450"/>
            </a:xfrm>
            <a:custGeom>
              <a:avLst/>
              <a:gdLst/>
              <a:ahLst/>
              <a:cxnLst/>
              <a:rect l="l" t="t" r="r" b="b"/>
              <a:pathLst>
                <a:path w="738" h="738" extrusionOk="0">
                  <a:moveTo>
                    <a:pt x="362" y="1"/>
                  </a:moveTo>
                  <a:cubicBezTo>
                    <a:pt x="161" y="1"/>
                    <a:pt x="0" y="161"/>
                    <a:pt x="0" y="376"/>
                  </a:cubicBezTo>
                  <a:cubicBezTo>
                    <a:pt x="0" y="577"/>
                    <a:pt x="161" y="738"/>
                    <a:pt x="362" y="738"/>
                  </a:cubicBezTo>
                  <a:cubicBezTo>
                    <a:pt x="577" y="738"/>
                    <a:pt x="737" y="577"/>
                    <a:pt x="737" y="376"/>
                  </a:cubicBezTo>
                  <a:cubicBezTo>
                    <a:pt x="737" y="161"/>
                    <a:pt x="577" y="1"/>
                    <a:pt x="362" y="1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865475" y="4658725"/>
              <a:ext cx="30850" cy="26725"/>
            </a:xfrm>
            <a:custGeom>
              <a:avLst/>
              <a:gdLst/>
              <a:ahLst/>
              <a:cxnLst/>
              <a:rect l="l" t="t" r="r" b="b"/>
              <a:pathLst>
                <a:path w="1234" h="1069" extrusionOk="0">
                  <a:moveTo>
                    <a:pt x="697" y="1"/>
                  </a:moveTo>
                  <a:cubicBezTo>
                    <a:pt x="228" y="1"/>
                    <a:pt x="1" y="577"/>
                    <a:pt x="322" y="912"/>
                  </a:cubicBezTo>
                  <a:cubicBezTo>
                    <a:pt x="430" y="1020"/>
                    <a:pt x="563" y="1068"/>
                    <a:pt x="694" y="1068"/>
                  </a:cubicBezTo>
                  <a:cubicBezTo>
                    <a:pt x="969" y="1068"/>
                    <a:pt x="1233" y="855"/>
                    <a:pt x="1233" y="537"/>
                  </a:cubicBezTo>
                  <a:cubicBezTo>
                    <a:pt x="1233" y="242"/>
                    <a:pt x="992" y="1"/>
                    <a:pt x="697" y="1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999475" y="4080925"/>
              <a:ext cx="322650" cy="284275"/>
            </a:xfrm>
            <a:custGeom>
              <a:avLst/>
              <a:gdLst/>
              <a:ahLst/>
              <a:cxnLst/>
              <a:rect l="l" t="t" r="r" b="b"/>
              <a:pathLst>
                <a:path w="12906" h="11371" extrusionOk="0">
                  <a:moveTo>
                    <a:pt x="2609" y="0"/>
                  </a:moveTo>
                  <a:cubicBezTo>
                    <a:pt x="2050" y="0"/>
                    <a:pt x="1586" y="154"/>
                    <a:pt x="1261" y="479"/>
                  </a:cubicBezTo>
                  <a:cubicBezTo>
                    <a:pt x="1" y="1739"/>
                    <a:pt x="1301" y="5089"/>
                    <a:pt x="4169" y="7970"/>
                  </a:cubicBezTo>
                  <a:cubicBezTo>
                    <a:pt x="6297" y="10098"/>
                    <a:pt x="8690" y="11370"/>
                    <a:pt x="10298" y="11370"/>
                  </a:cubicBezTo>
                  <a:cubicBezTo>
                    <a:pt x="10857" y="11370"/>
                    <a:pt x="11321" y="11216"/>
                    <a:pt x="11646" y="10891"/>
                  </a:cubicBezTo>
                  <a:cubicBezTo>
                    <a:pt x="12906" y="9632"/>
                    <a:pt x="11606" y="6281"/>
                    <a:pt x="8738" y="3400"/>
                  </a:cubicBezTo>
                  <a:cubicBezTo>
                    <a:pt x="6610" y="1272"/>
                    <a:pt x="4217" y="0"/>
                    <a:pt x="2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258125" y="4385025"/>
              <a:ext cx="63350" cy="54275"/>
            </a:xfrm>
            <a:custGeom>
              <a:avLst/>
              <a:gdLst/>
              <a:ahLst/>
              <a:cxnLst/>
              <a:rect l="l" t="t" r="r" b="b"/>
              <a:pathLst>
                <a:path w="2534" h="2171" extrusionOk="0">
                  <a:moveTo>
                    <a:pt x="1448" y="0"/>
                  </a:moveTo>
                  <a:cubicBezTo>
                    <a:pt x="483" y="0"/>
                    <a:pt x="0" y="1166"/>
                    <a:pt x="684" y="1850"/>
                  </a:cubicBezTo>
                  <a:cubicBezTo>
                    <a:pt x="905" y="2071"/>
                    <a:pt x="1177" y="2170"/>
                    <a:pt x="1444" y="2170"/>
                  </a:cubicBezTo>
                  <a:cubicBezTo>
                    <a:pt x="2000" y="2170"/>
                    <a:pt x="2533" y="1738"/>
                    <a:pt x="2533" y="1086"/>
                  </a:cubicBezTo>
                  <a:cubicBezTo>
                    <a:pt x="2533" y="483"/>
                    <a:pt x="2051" y="0"/>
                    <a:pt x="1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267800" y="2789975"/>
              <a:ext cx="185300" cy="74400"/>
            </a:xfrm>
            <a:custGeom>
              <a:avLst/>
              <a:gdLst/>
              <a:ahLst/>
              <a:cxnLst/>
              <a:rect l="l" t="t" r="r" b="b"/>
              <a:pathLst>
                <a:path w="7412" h="2976" extrusionOk="0">
                  <a:moveTo>
                    <a:pt x="0" y="1"/>
                  </a:moveTo>
                  <a:lnTo>
                    <a:pt x="0" y="2976"/>
                  </a:lnTo>
                  <a:lnTo>
                    <a:pt x="7411" y="2976"/>
                  </a:lnTo>
                  <a:lnTo>
                    <a:pt x="7411" y="1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4323075" y="2734700"/>
              <a:ext cx="74725" cy="184950"/>
            </a:xfrm>
            <a:custGeom>
              <a:avLst/>
              <a:gdLst/>
              <a:ahLst/>
              <a:cxnLst/>
              <a:rect l="l" t="t" r="r" b="b"/>
              <a:pathLst>
                <a:path w="2989" h="7398" extrusionOk="0">
                  <a:moveTo>
                    <a:pt x="0" y="1"/>
                  </a:moveTo>
                  <a:lnTo>
                    <a:pt x="0" y="7398"/>
                  </a:lnTo>
                  <a:lnTo>
                    <a:pt x="2989" y="7398"/>
                  </a:lnTo>
                  <a:lnTo>
                    <a:pt x="2989" y="1"/>
                  </a:lnTo>
                  <a:close/>
                </a:path>
              </a:pathLst>
            </a:custGeom>
            <a:solidFill>
              <a:srgbClr val="383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834275" y="3006750"/>
              <a:ext cx="48950" cy="42025"/>
            </a:xfrm>
            <a:custGeom>
              <a:avLst/>
              <a:gdLst/>
              <a:ahLst/>
              <a:cxnLst/>
              <a:rect l="l" t="t" r="r" b="b"/>
              <a:pathLst>
                <a:path w="1958" h="1681" extrusionOk="0">
                  <a:moveTo>
                    <a:pt x="1113" y="0"/>
                  </a:moveTo>
                  <a:cubicBezTo>
                    <a:pt x="362" y="0"/>
                    <a:pt x="1" y="911"/>
                    <a:pt x="523" y="1434"/>
                  </a:cubicBezTo>
                  <a:cubicBezTo>
                    <a:pt x="693" y="1604"/>
                    <a:pt x="904" y="1680"/>
                    <a:pt x="1111" y="1680"/>
                  </a:cubicBezTo>
                  <a:cubicBezTo>
                    <a:pt x="1542" y="1680"/>
                    <a:pt x="1957" y="1351"/>
                    <a:pt x="1957" y="844"/>
                  </a:cubicBezTo>
                  <a:cubicBezTo>
                    <a:pt x="1957" y="375"/>
                    <a:pt x="1582" y="0"/>
                    <a:pt x="1113" y="0"/>
                  </a:cubicBezTo>
                  <a:close/>
                </a:path>
              </a:pathLst>
            </a:custGeom>
            <a:solidFill>
              <a:srgbClr val="5A5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898275" y="3020800"/>
              <a:ext cx="16425" cy="13825"/>
            </a:xfrm>
            <a:custGeom>
              <a:avLst/>
              <a:gdLst/>
              <a:ahLst/>
              <a:cxnLst/>
              <a:rect l="l" t="t" r="r" b="b"/>
              <a:pathLst>
                <a:path w="657" h="553" extrusionOk="0">
                  <a:moveTo>
                    <a:pt x="375" y="1"/>
                  </a:moveTo>
                  <a:cubicBezTo>
                    <a:pt x="134" y="1"/>
                    <a:pt x="0" y="296"/>
                    <a:pt x="174" y="470"/>
                  </a:cubicBezTo>
                  <a:cubicBezTo>
                    <a:pt x="231" y="527"/>
                    <a:pt x="303" y="552"/>
                    <a:pt x="373" y="552"/>
                  </a:cubicBezTo>
                  <a:cubicBezTo>
                    <a:pt x="517" y="552"/>
                    <a:pt x="657" y="445"/>
                    <a:pt x="657" y="282"/>
                  </a:cubicBezTo>
                  <a:cubicBezTo>
                    <a:pt x="657" y="122"/>
                    <a:pt x="536" y="1"/>
                    <a:pt x="375" y="1"/>
                  </a:cubicBezTo>
                  <a:close/>
                </a:path>
              </a:pathLst>
            </a:custGeom>
            <a:solidFill>
              <a:srgbClr val="5A5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912000" y="2996700"/>
              <a:ext cx="52625" cy="45100"/>
            </a:xfrm>
            <a:custGeom>
              <a:avLst/>
              <a:gdLst/>
              <a:ahLst/>
              <a:cxnLst/>
              <a:rect l="l" t="t" r="r" b="b"/>
              <a:pathLst>
                <a:path w="2105" h="1804" extrusionOk="0">
                  <a:moveTo>
                    <a:pt x="1207" y="0"/>
                  </a:moveTo>
                  <a:cubicBezTo>
                    <a:pt x="403" y="0"/>
                    <a:pt x="1" y="965"/>
                    <a:pt x="563" y="1541"/>
                  </a:cubicBezTo>
                  <a:cubicBezTo>
                    <a:pt x="745" y="1722"/>
                    <a:pt x="969" y="1804"/>
                    <a:pt x="1190" y="1804"/>
                  </a:cubicBezTo>
                  <a:cubicBezTo>
                    <a:pt x="1655" y="1804"/>
                    <a:pt x="2105" y="1443"/>
                    <a:pt x="2105" y="898"/>
                  </a:cubicBezTo>
                  <a:cubicBezTo>
                    <a:pt x="2105" y="402"/>
                    <a:pt x="1702" y="0"/>
                    <a:pt x="1207" y="0"/>
                  </a:cubicBezTo>
                  <a:close/>
                </a:path>
              </a:pathLst>
            </a:custGeom>
            <a:solidFill>
              <a:srgbClr val="5A5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861750" y="3097875"/>
              <a:ext cx="32525" cy="28050"/>
            </a:xfrm>
            <a:custGeom>
              <a:avLst/>
              <a:gdLst/>
              <a:ahLst/>
              <a:cxnLst/>
              <a:rect l="l" t="t" r="r" b="b"/>
              <a:pathLst>
                <a:path w="1301" h="1122" extrusionOk="0">
                  <a:moveTo>
                    <a:pt x="751" y="0"/>
                  </a:moveTo>
                  <a:cubicBezTo>
                    <a:pt x="255" y="0"/>
                    <a:pt x="0" y="603"/>
                    <a:pt x="349" y="952"/>
                  </a:cubicBezTo>
                  <a:cubicBezTo>
                    <a:pt x="462" y="1069"/>
                    <a:pt x="603" y="1122"/>
                    <a:pt x="741" y="1122"/>
                  </a:cubicBezTo>
                  <a:cubicBezTo>
                    <a:pt x="1026" y="1122"/>
                    <a:pt x="1300" y="897"/>
                    <a:pt x="1300" y="563"/>
                  </a:cubicBezTo>
                  <a:cubicBezTo>
                    <a:pt x="1300" y="255"/>
                    <a:pt x="1059" y="0"/>
                    <a:pt x="751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3887875" y="3152475"/>
              <a:ext cx="51300" cy="51625"/>
            </a:xfrm>
            <a:custGeom>
              <a:avLst/>
              <a:gdLst/>
              <a:ahLst/>
              <a:cxnLst/>
              <a:rect l="l" t="t" r="r" b="b"/>
              <a:pathLst>
                <a:path w="2052" h="2065" extrusionOk="0">
                  <a:moveTo>
                    <a:pt x="1033" y="1"/>
                  </a:moveTo>
                  <a:cubicBezTo>
                    <a:pt x="456" y="1"/>
                    <a:pt x="1" y="470"/>
                    <a:pt x="1" y="1032"/>
                  </a:cubicBezTo>
                  <a:cubicBezTo>
                    <a:pt x="1" y="1609"/>
                    <a:pt x="456" y="2064"/>
                    <a:pt x="1033" y="2064"/>
                  </a:cubicBezTo>
                  <a:cubicBezTo>
                    <a:pt x="1595" y="2064"/>
                    <a:pt x="2051" y="1609"/>
                    <a:pt x="2051" y="1032"/>
                  </a:cubicBezTo>
                  <a:cubicBezTo>
                    <a:pt x="2051" y="470"/>
                    <a:pt x="1595" y="1"/>
                    <a:pt x="1033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933450" y="3127350"/>
              <a:ext cx="11400" cy="9850"/>
            </a:xfrm>
            <a:custGeom>
              <a:avLst/>
              <a:gdLst/>
              <a:ahLst/>
              <a:cxnLst/>
              <a:rect l="l" t="t" r="r" b="b"/>
              <a:pathLst>
                <a:path w="456" h="394" extrusionOk="0">
                  <a:moveTo>
                    <a:pt x="255" y="0"/>
                  </a:moveTo>
                  <a:cubicBezTo>
                    <a:pt x="81" y="0"/>
                    <a:pt x="0" y="215"/>
                    <a:pt x="121" y="335"/>
                  </a:cubicBezTo>
                  <a:cubicBezTo>
                    <a:pt x="161" y="375"/>
                    <a:pt x="210" y="393"/>
                    <a:pt x="259" y="393"/>
                  </a:cubicBezTo>
                  <a:cubicBezTo>
                    <a:pt x="359" y="393"/>
                    <a:pt x="456" y="318"/>
                    <a:pt x="456" y="201"/>
                  </a:cubicBezTo>
                  <a:cubicBezTo>
                    <a:pt x="442" y="94"/>
                    <a:pt x="362" y="0"/>
                    <a:pt x="255" y="0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925400" y="3071725"/>
              <a:ext cx="31175" cy="31200"/>
            </a:xfrm>
            <a:custGeom>
              <a:avLst/>
              <a:gdLst/>
              <a:ahLst/>
              <a:cxnLst/>
              <a:rect l="l" t="t" r="r" b="b"/>
              <a:pathLst>
                <a:path w="1247" h="1248" extrusionOk="0">
                  <a:moveTo>
                    <a:pt x="617" y="1"/>
                  </a:moveTo>
                  <a:cubicBezTo>
                    <a:pt x="282" y="1"/>
                    <a:pt x="1" y="282"/>
                    <a:pt x="1" y="617"/>
                  </a:cubicBezTo>
                  <a:cubicBezTo>
                    <a:pt x="1" y="966"/>
                    <a:pt x="282" y="1247"/>
                    <a:pt x="617" y="1247"/>
                  </a:cubicBezTo>
                  <a:cubicBezTo>
                    <a:pt x="965" y="1247"/>
                    <a:pt x="1247" y="966"/>
                    <a:pt x="1247" y="617"/>
                  </a:cubicBezTo>
                  <a:cubicBezTo>
                    <a:pt x="1247" y="282"/>
                    <a:pt x="965" y="1"/>
                    <a:pt x="617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3922050" y="3195350"/>
              <a:ext cx="19450" cy="16975"/>
            </a:xfrm>
            <a:custGeom>
              <a:avLst/>
              <a:gdLst/>
              <a:ahLst/>
              <a:cxnLst/>
              <a:rect l="l" t="t" r="r" b="b"/>
              <a:pathLst>
                <a:path w="778" h="679" extrusionOk="0">
                  <a:moveTo>
                    <a:pt x="443" y="1"/>
                  </a:moveTo>
                  <a:cubicBezTo>
                    <a:pt x="148" y="1"/>
                    <a:pt x="1" y="363"/>
                    <a:pt x="202" y="577"/>
                  </a:cubicBezTo>
                  <a:cubicBezTo>
                    <a:pt x="268" y="647"/>
                    <a:pt x="351" y="679"/>
                    <a:pt x="434" y="679"/>
                  </a:cubicBezTo>
                  <a:cubicBezTo>
                    <a:pt x="603" y="679"/>
                    <a:pt x="769" y="547"/>
                    <a:pt x="778" y="349"/>
                  </a:cubicBezTo>
                  <a:cubicBezTo>
                    <a:pt x="778" y="162"/>
                    <a:pt x="630" y="1"/>
                    <a:pt x="443" y="1"/>
                  </a:cubicBezTo>
                  <a:close/>
                </a:path>
              </a:pathLst>
            </a:custGeom>
            <a:solidFill>
              <a:srgbClr val="48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3962250" y="2909925"/>
              <a:ext cx="21125" cy="297175"/>
            </a:xfrm>
            <a:custGeom>
              <a:avLst/>
              <a:gdLst/>
              <a:ahLst/>
              <a:cxnLst/>
              <a:rect l="l" t="t" r="r" b="b"/>
              <a:pathLst>
                <a:path w="845" h="11887" extrusionOk="0">
                  <a:moveTo>
                    <a:pt x="430" y="0"/>
                  </a:moveTo>
                  <a:cubicBezTo>
                    <a:pt x="202" y="0"/>
                    <a:pt x="1" y="2654"/>
                    <a:pt x="1" y="5937"/>
                  </a:cubicBezTo>
                  <a:cubicBezTo>
                    <a:pt x="1" y="9220"/>
                    <a:pt x="188" y="11887"/>
                    <a:pt x="430" y="11887"/>
                  </a:cubicBezTo>
                  <a:cubicBezTo>
                    <a:pt x="657" y="11887"/>
                    <a:pt x="845" y="9220"/>
                    <a:pt x="845" y="5937"/>
                  </a:cubicBezTo>
                  <a:cubicBezTo>
                    <a:pt x="845" y="2654"/>
                    <a:pt x="657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13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9636" y="320406"/>
            <a:ext cx="1091402" cy="61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8"/>
          <p:cNvGrpSpPr/>
          <p:nvPr/>
        </p:nvGrpSpPr>
        <p:grpSpPr>
          <a:xfrm>
            <a:off x="8164936" y="4418407"/>
            <a:ext cx="5380037" cy="3322776"/>
            <a:chOff x="2820853" y="1403508"/>
            <a:chExt cx="25631428" cy="15875662"/>
          </a:xfrm>
        </p:grpSpPr>
        <p:sp>
          <p:nvSpPr>
            <p:cNvPr id="555" name="Google Shape;555;p18"/>
            <p:cNvSpPr/>
            <p:nvPr/>
          </p:nvSpPr>
          <p:spPr>
            <a:xfrm>
              <a:off x="2942335" y="1403508"/>
              <a:ext cx="3260177" cy="2951424"/>
            </a:xfrm>
            <a:custGeom>
              <a:avLst/>
              <a:gdLst/>
              <a:ahLst/>
              <a:cxnLst/>
              <a:rect l="l" t="t" r="r" b="b"/>
              <a:pathLst>
                <a:path w="122402" h="110810" fill="none" extrusionOk="0">
                  <a:moveTo>
                    <a:pt x="25335" y="0"/>
                  </a:moveTo>
                  <a:cubicBezTo>
                    <a:pt x="10008" y="11148"/>
                    <a:pt x="0" y="29199"/>
                    <a:pt x="0" y="49594"/>
                  </a:cubicBezTo>
                  <a:cubicBezTo>
                    <a:pt x="0" y="83416"/>
                    <a:pt x="27394" y="110810"/>
                    <a:pt x="61185" y="110810"/>
                  </a:cubicBezTo>
                  <a:cubicBezTo>
                    <a:pt x="95007" y="110810"/>
                    <a:pt x="122401" y="83416"/>
                    <a:pt x="122401" y="49594"/>
                  </a:cubicBezTo>
                  <a:cubicBezTo>
                    <a:pt x="122401" y="29199"/>
                    <a:pt x="112394" y="11116"/>
                    <a:pt x="97034" y="0"/>
                  </a:cubicBez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2820853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" y="0"/>
                  </a:moveTo>
                  <a:lnTo>
                    <a:pt x="18939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2820853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1" y="1"/>
                  </a:moveTo>
                  <a:lnTo>
                    <a:pt x="26888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2820853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1" y="1"/>
                  </a:moveTo>
                  <a:lnTo>
                    <a:pt x="4783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818676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893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606954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26888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6195721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4783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3623872" y="1880914"/>
              <a:ext cx="1896226" cy="1175030"/>
            </a:xfrm>
            <a:custGeom>
              <a:avLst/>
              <a:gdLst/>
              <a:ahLst/>
              <a:cxnLst/>
              <a:rect l="l" t="t" r="r" b="b"/>
              <a:pathLst>
                <a:path w="71193" h="44116" extrusionOk="0">
                  <a:moveTo>
                    <a:pt x="3421" y="1"/>
                  </a:moveTo>
                  <a:cubicBezTo>
                    <a:pt x="1553" y="1"/>
                    <a:pt x="1" y="1521"/>
                    <a:pt x="1" y="3421"/>
                  </a:cubicBezTo>
                  <a:lnTo>
                    <a:pt x="1" y="40695"/>
                  </a:lnTo>
                  <a:cubicBezTo>
                    <a:pt x="1" y="42595"/>
                    <a:pt x="1553" y="44116"/>
                    <a:pt x="3421" y="44116"/>
                  </a:cubicBezTo>
                  <a:lnTo>
                    <a:pt x="67773" y="44116"/>
                  </a:lnTo>
                  <a:cubicBezTo>
                    <a:pt x="69641" y="44116"/>
                    <a:pt x="71193" y="42595"/>
                    <a:pt x="71193" y="40695"/>
                  </a:cubicBezTo>
                  <a:lnTo>
                    <a:pt x="71193" y="3421"/>
                  </a:lnTo>
                  <a:cubicBezTo>
                    <a:pt x="71193" y="1521"/>
                    <a:pt x="69641" y="1"/>
                    <a:pt x="6777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3331180" y="3017962"/>
              <a:ext cx="2481610" cy="455512"/>
            </a:xfrm>
            <a:custGeom>
              <a:avLst/>
              <a:gdLst/>
              <a:ahLst/>
              <a:cxnLst/>
              <a:rect l="l" t="t" r="r" b="b"/>
              <a:pathLst>
                <a:path w="93171" h="17102" extrusionOk="0">
                  <a:moveTo>
                    <a:pt x="14410" y="0"/>
                  </a:moveTo>
                  <a:cubicBezTo>
                    <a:pt x="12542" y="0"/>
                    <a:pt x="10610" y="634"/>
                    <a:pt x="10103" y="1394"/>
                  </a:cubicBezTo>
                  <a:lnTo>
                    <a:pt x="507" y="15740"/>
                  </a:lnTo>
                  <a:cubicBezTo>
                    <a:pt x="1" y="16468"/>
                    <a:pt x="1616" y="17102"/>
                    <a:pt x="4118" y="17102"/>
                  </a:cubicBezTo>
                  <a:lnTo>
                    <a:pt x="89086" y="17102"/>
                  </a:lnTo>
                  <a:cubicBezTo>
                    <a:pt x="91556" y="17102"/>
                    <a:pt x="93171" y="16468"/>
                    <a:pt x="92664" y="15740"/>
                  </a:cubicBezTo>
                  <a:lnTo>
                    <a:pt x="83069" y="1394"/>
                  </a:lnTo>
                  <a:cubicBezTo>
                    <a:pt x="82594" y="634"/>
                    <a:pt x="80630" y="0"/>
                    <a:pt x="78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338771" y="3444761"/>
              <a:ext cx="2467280" cy="81849"/>
            </a:xfrm>
            <a:custGeom>
              <a:avLst/>
              <a:gdLst/>
              <a:ahLst/>
              <a:cxnLst/>
              <a:rect l="l" t="t" r="r" b="b"/>
              <a:pathLst>
                <a:path w="92633" h="3073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1869"/>
                    <a:pt x="3358" y="3073"/>
                    <a:pt x="5543" y="3073"/>
                  </a:cubicBezTo>
                  <a:lnTo>
                    <a:pt x="87091" y="3073"/>
                  </a:lnTo>
                  <a:cubicBezTo>
                    <a:pt x="89276" y="3073"/>
                    <a:pt x="92633" y="1869"/>
                    <a:pt x="92474" y="1"/>
                  </a:cubicBezTo>
                  <a:lnTo>
                    <a:pt x="92474" y="1"/>
                  </a:lnTo>
                  <a:cubicBezTo>
                    <a:pt x="92443" y="603"/>
                    <a:pt x="90954" y="1078"/>
                    <a:pt x="88801" y="1078"/>
                  </a:cubicBezTo>
                  <a:lnTo>
                    <a:pt x="3833" y="1078"/>
                  </a:lnTo>
                  <a:cubicBezTo>
                    <a:pt x="1679" y="1078"/>
                    <a:pt x="191" y="603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3747032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1046" y="1"/>
                  </a:moveTo>
                  <a:cubicBezTo>
                    <a:pt x="697" y="1"/>
                    <a:pt x="380" y="96"/>
                    <a:pt x="317" y="223"/>
                  </a:cubicBezTo>
                  <a:cubicBezTo>
                    <a:pt x="222" y="381"/>
                    <a:pt x="190" y="476"/>
                    <a:pt x="95" y="634"/>
                  </a:cubicBezTo>
                  <a:cubicBezTo>
                    <a:pt x="0" y="761"/>
                    <a:pt x="222" y="856"/>
                    <a:pt x="571" y="856"/>
                  </a:cubicBezTo>
                  <a:lnTo>
                    <a:pt x="2946" y="856"/>
                  </a:lnTo>
                  <a:cubicBezTo>
                    <a:pt x="3262" y="856"/>
                    <a:pt x="3579" y="761"/>
                    <a:pt x="3642" y="634"/>
                  </a:cubicBezTo>
                  <a:cubicBezTo>
                    <a:pt x="3737" y="476"/>
                    <a:pt x="3769" y="381"/>
                    <a:pt x="3864" y="223"/>
                  </a:cubicBezTo>
                  <a:cubicBezTo>
                    <a:pt x="3927" y="96"/>
                    <a:pt x="3706" y="1"/>
                    <a:pt x="338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3858366" y="3062656"/>
              <a:ext cx="102944" cy="22800"/>
            </a:xfrm>
            <a:custGeom>
              <a:avLst/>
              <a:gdLst/>
              <a:ahLst/>
              <a:cxnLst/>
              <a:rect l="l" t="t" r="r" b="b"/>
              <a:pathLst>
                <a:path w="3865" h="856" extrusionOk="0">
                  <a:moveTo>
                    <a:pt x="951" y="1"/>
                  </a:moveTo>
                  <a:cubicBezTo>
                    <a:pt x="634" y="1"/>
                    <a:pt x="317" y="96"/>
                    <a:pt x="286" y="223"/>
                  </a:cubicBezTo>
                  <a:cubicBezTo>
                    <a:pt x="191" y="381"/>
                    <a:pt x="127" y="476"/>
                    <a:pt x="64" y="634"/>
                  </a:cubicBezTo>
                  <a:cubicBezTo>
                    <a:pt x="1" y="761"/>
                    <a:pt x="222" y="856"/>
                    <a:pt x="539" y="856"/>
                  </a:cubicBezTo>
                  <a:lnTo>
                    <a:pt x="2946" y="856"/>
                  </a:lnTo>
                  <a:cubicBezTo>
                    <a:pt x="3263" y="856"/>
                    <a:pt x="3579" y="761"/>
                    <a:pt x="3611" y="634"/>
                  </a:cubicBezTo>
                  <a:cubicBezTo>
                    <a:pt x="3706" y="476"/>
                    <a:pt x="3738" y="381"/>
                    <a:pt x="3801" y="223"/>
                  </a:cubicBezTo>
                  <a:cubicBezTo>
                    <a:pt x="3864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3968875" y="3062656"/>
              <a:ext cx="102092" cy="22800"/>
            </a:xfrm>
            <a:custGeom>
              <a:avLst/>
              <a:gdLst/>
              <a:ahLst/>
              <a:cxnLst/>
              <a:rect l="l" t="t" r="r" b="b"/>
              <a:pathLst>
                <a:path w="3833" h="856" extrusionOk="0">
                  <a:moveTo>
                    <a:pt x="919" y="1"/>
                  </a:moveTo>
                  <a:cubicBezTo>
                    <a:pt x="602" y="1"/>
                    <a:pt x="285" y="96"/>
                    <a:pt x="254" y="223"/>
                  </a:cubicBezTo>
                  <a:cubicBezTo>
                    <a:pt x="190" y="381"/>
                    <a:pt x="127" y="476"/>
                    <a:pt x="64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42" y="634"/>
                  </a:cubicBezTo>
                  <a:cubicBezTo>
                    <a:pt x="3706" y="476"/>
                    <a:pt x="3737" y="381"/>
                    <a:pt x="3769" y="223"/>
                  </a:cubicBezTo>
                  <a:cubicBezTo>
                    <a:pt x="3832" y="96"/>
                    <a:pt x="3611" y="1"/>
                    <a:pt x="326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080209" y="3062656"/>
              <a:ext cx="100414" cy="22800"/>
            </a:xfrm>
            <a:custGeom>
              <a:avLst/>
              <a:gdLst/>
              <a:ahLst/>
              <a:cxnLst/>
              <a:rect l="l" t="t" r="r" b="b"/>
              <a:pathLst>
                <a:path w="3770" h="856" extrusionOk="0">
                  <a:moveTo>
                    <a:pt x="856" y="1"/>
                  </a:moveTo>
                  <a:cubicBezTo>
                    <a:pt x="539" y="1"/>
                    <a:pt x="222" y="96"/>
                    <a:pt x="191" y="223"/>
                  </a:cubicBezTo>
                  <a:cubicBezTo>
                    <a:pt x="127" y="381"/>
                    <a:pt x="96" y="476"/>
                    <a:pt x="64" y="634"/>
                  </a:cubicBezTo>
                  <a:cubicBezTo>
                    <a:pt x="1" y="761"/>
                    <a:pt x="254" y="856"/>
                    <a:pt x="571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11" y="634"/>
                  </a:cubicBezTo>
                  <a:cubicBezTo>
                    <a:pt x="3674" y="476"/>
                    <a:pt x="3674" y="381"/>
                    <a:pt x="3738" y="223"/>
                  </a:cubicBezTo>
                  <a:cubicBezTo>
                    <a:pt x="3769" y="96"/>
                    <a:pt x="3516" y="1"/>
                    <a:pt x="31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191570" y="3062656"/>
              <a:ext cx="98709" cy="22800"/>
            </a:xfrm>
            <a:custGeom>
              <a:avLst/>
              <a:gdLst/>
              <a:ahLst/>
              <a:cxnLst/>
              <a:rect l="l" t="t" r="r" b="b"/>
              <a:pathLst>
                <a:path w="3706" h="856" extrusionOk="0">
                  <a:moveTo>
                    <a:pt x="792" y="1"/>
                  </a:moveTo>
                  <a:cubicBezTo>
                    <a:pt x="475" y="1"/>
                    <a:pt x="158" y="96"/>
                    <a:pt x="127" y="223"/>
                  </a:cubicBezTo>
                  <a:cubicBezTo>
                    <a:pt x="95" y="381"/>
                    <a:pt x="63" y="476"/>
                    <a:pt x="32" y="634"/>
                  </a:cubicBezTo>
                  <a:cubicBezTo>
                    <a:pt x="0" y="761"/>
                    <a:pt x="222" y="856"/>
                    <a:pt x="570" y="856"/>
                  </a:cubicBezTo>
                  <a:lnTo>
                    <a:pt x="2945" y="856"/>
                  </a:lnTo>
                  <a:cubicBezTo>
                    <a:pt x="3294" y="856"/>
                    <a:pt x="3579" y="761"/>
                    <a:pt x="3610" y="634"/>
                  </a:cubicBezTo>
                  <a:cubicBezTo>
                    <a:pt x="3642" y="476"/>
                    <a:pt x="3642" y="381"/>
                    <a:pt x="3674" y="223"/>
                  </a:cubicBezTo>
                  <a:cubicBezTo>
                    <a:pt x="3705" y="96"/>
                    <a:pt x="3452" y="1"/>
                    <a:pt x="313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302052" y="3062656"/>
              <a:ext cx="97031" cy="22800"/>
            </a:xfrm>
            <a:custGeom>
              <a:avLst/>
              <a:gdLst/>
              <a:ahLst/>
              <a:cxnLst/>
              <a:rect l="l" t="t" r="r" b="b"/>
              <a:pathLst>
                <a:path w="3643" h="856" extrusionOk="0">
                  <a:moveTo>
                    <a:pt x="729" y="1"/>
                  </a:moveTo>
                  <a:cubicBezTo>
                    <a:pt x="412" y="1"/>
                    <a:pt x="127" y="96"/>
                    <a:pt x="96" y="223"/>
                  </a:cubicBezTo>
                  <a:cubicBezTo>
                    <a:pt x="96" y="381"/>
                    <a:pt x="64" y="476"/>
                    <a:pt x="32" y="634"/>
                  </a:cubicBezTo>
                  <a:cubicBezTo>
                    <a:pt x="1" y="761"/>
                    <a:pt x="254" y="856"/>
                    <a:pt x="602" y="856"/>
                  </a:cubicBezTo>
                  <a:lnTo>
                    <a:pt x="2978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611" y="476"/>
                    <a:pt x="3611" y="381"/>
                    <a:pt x="3643" y="223"/>
                  </a:cubicBezTo>
                  <a:cubicBezTo>
                    <a:pt x="3643" y="96"/>
                    <a:pt x="3421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413413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65" y="1"/>
                  </a:moveTo>
                  <a:cubicBezTo>
                    <a:pt x="348" y="1"/>
                    <a:pt x="63" y="96"/>
                    <a:pt x="63" y="223"/>
                  </a:cubicBezTo>
                  <a:cubicBezTo>
                    <a:pt x="32" y="381"/>
                    <a:pt x="32" y="476"/>
                    <a:pt x="0" y="634"/>
                  </a:cubicBezTo>
                  <a:cubicBezTo>
                    <a:pt x="0" y="761"/>
                    <a:pt x="253" y="856"/>
                    <a:pt x="602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579" y="476"/>
                    <a:pt x="3579" y="381"/>
                    <a:pt x="3610" y="223"/>
                  </a:cubicBezTo>
                  <a:cubicBezTo>
                    <a:pt x="3610" y="96"/>
                    <a:pt x="3357" y="1"/>
                    <a:pt x="300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524747" y="3062656"/>
              <a:ext cx="95327" cy="22800"/>
            </a:xfrm>
            <a:custGeom>
              <a:avLst/>
              <a:gdLst/>
              <a:ahLst/>
              <a:cxnLst/>
              <a:rect l="l" t="t" r="r" b="b"/>
              <a:pathLst>
                <a:path w="3579" h="856" extrusionOk="0">
                  <a:moveTo>
                    <a:pt x="602" y="1"/>
                  </a:moveTo>
                  <a:cubicBezTo>
                    <a:pt x="285" y="1"/>
                    <a:pt x="0" y="96"/>
                    <a:pt x="0" y="223"/>
                  </a:cubicBezTo>
                  <a:cubicBezTo>
                    <a:pt x="0" y="381"/>
                    <a:pt x="0" y="476"/>
                    <a:pt x="0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47" y="634"/>
                  </a:cubicBezTo>
                  <a:cubicBezTo>
                    <a:pt x="3547" y="476"/>
                    <a:pt x="3547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634404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02" y="1"/>
                  </a:moveTo>
                  <a:cubicBezTo>
                    <a:pt x="254" y="1"/>
                    <a:pt x="0" y="96"/>
                    <a:pt x="0" y="223"/>
                  </a:cubicBezTo>
                  <a:cubicBezTo>
                    <a:pt x="32" y="381"/>
                    <a:pt x="32" y="476"/>
                    <a:pt x="32" y="634"/>
                  </a:cubicBezTo>
                  <a:cubicBezTo>
                    <a:pt x="32" y="761"/>
                    <a:pt x="317" y="856"/>
                    <a:pt x="634" y="856"/>
                  </a:cubicBezTo>
                  <a:lnTo>
                    <a:pt x="3009" y="856"/>
                  </a:lnTo>
                  <a:cubicBezTo>
                    <a:pt x="3357" y="856"/>
                    <a:pt x="3611" y="761"/>
                    <a:pt x="3611" y="634"/>
                  </a:cubicBezTo>
                  <a:cubicBezTo>
                    <a:pt x="3579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4744060" y="3062656"/>
              <a:ext cx="97857" cy="22800"/>
            </a:xfrm>
            <a:custGeom>
              <a:avLst/>
              <a:gdLst/>
              <a:ahLst/>
              <a:cxnLst/>
              <a:rect l="l" t="t" r="r" b="b"/>
              <a:pathLst>
                <a:path w="3674" h="856" extrusionOk="0">
                  <a:moveTo>
                    <a:pt x="602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32" y="381"/>
                    <a:pt x="64" y="476"/>
                    <a:pt x="64" y="634"/>
                  </a:cubicBezTo>
                  <a:cubicBezTo>
                    <a:pt x="95" y="761"/>
                    <a:pt x="380" y="856"/>
                    <a:pt x="697" y="856"/>
                  </a:cubicBezTo>
                  <a:lnTo>
                    <a:pt x="3072" y="856"/>
                  </a:lnTo>
                  <a:cubicBezTo>
                    <a:pt x="3421" y="856"/>
                    <a:pt x="3674" y="761"/>
                    <a:pt x="3642" y="634"/>
                  </a:cubicBezTo>
                  <a:cubicBezTo>
                    <a:pt x="3611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4853716" y="3062656"/>
              <a:ext cx="99562" cy="22800"/>
            </a:xfrm>
            <a:custGeom>
              <a:avLst/>
              <a:gdLst/>
              <a:ahLst/>
              <a:cxnLst/>
              <a:rect l="l" t="t" r="r" b="b"/>
              <a:pathLst>
                <a:path w="3738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64" y="381"/>
                    <a:pt x="95" y="476"/>
                    <a:pt x="127" y="634"/>
                  </a:cubicBezTo>
                  <a:cubicBezTo>
                    <a:pt x="159" y="761"/>
                    <a:pt x="444" y="856"/>
                    <a:pt x="760" y="856"/>
                  </a:cubicBezTo>
                  <a:lnTo>
                    <a:pt x="3167" y="856"/>
                  </a:lnTo>
                  <a:cubicBezTo>
                    <a:pt x="3484" y="856"/>
                    <a:pt x="3737" y="761"/>
                    <a:pt x="3706" y="634"/>
                  </a:cubicBezTo>
                  <a:cubicBezTo>
                    <a:pt x="3642" y="476"/>
                    <a:pt x="3611" y="381"/>
                    <a:pt x="3579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963373" y="3062656"/>
              <a:ext cx="100387" cy="22800"/>
            </a:xfrm>
            <a:custGeom>
              <a:avLst/>
              <a:gdLst/>
              <a:ahLst/>
              <a:cxnLst/>
              <a:rect l="l" t="t" r="r" b="b"/>
              <a:pathLst>
                <a:path w="3769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95" y="381"/>
                    <a:pt x="127" y="476"/>
                    <a:pt x="159" y="634"/>
                  </a:cubicBezTo>
                  <a:cubicBezTo>
                    <a:pt x="190" y="761"/>
                    <a:pt x="475" y="856"/>
                    <a:pt x="824" y="856"/>
                  </a:cubicBezTo>
                  <a:lnTo>
                    <a:pt x="3199" y="856"/>
                  </a:lnTo>
                  <a:cubicBezTo>
                    <a:pt x="3516" y="856"/>
                    <a:pt x="3769" y="761"/>
                    <a:pt x="3737" y="634"/>
                  </a:cubicBezTo>
                  <a:cubicBezTo>
                    <a:pt x="3674" y="476"/>
                    <a:pt x="3642" y="381"/>
                    <a:pt x="3579" y="223"/>
                  </a:cubicBezTo>
                  <a:cubicBezTo>
                    <a:pt x="3547" y="96"/>
                    <a:pt x="3231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5073029" y="3062656"/>
              <a:ext cx="101240" cy="22800"/>
            </a:xfrm>
            <a:custGeom>
              <a:avLst/>
              <a:gdLst/>
              <a:ahLst/>
              <a:cxnLst/>
              <a:rect l="l" t="t" r="r" b="b"/>
              <a:pathLst>
                <a:path w="3801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95" y="381"/>
                    <a:pt x="127" y="476"/>
                    <a:pt x="190" y="634"/>
                  </a:cubicBezTo>
                  <a:cubicBezTo>
                    <a:pt x="254" y="761"/>
                    <a:pt x="539" y="856"/>
                    <a:pt x="887" y="856"/>
                  </a:cubicBezTo>
                  <a:lnTo>
                    <a:pt x="3262" y="856"/>
                  </a:lnTo>
                  <a:cubicBezTo>
                    <a:pt x="3579" y="856"/>
                    <a:pt x="3801" y="761"/>
                    <a:pt x="3769" y="634"/>
                  </a:cubicBezTo>
                  <a:cubicBezTo>
                    <a:pt x="3706" y="476"/>
                    <a:pt x="3642" y="381"/>
                    <a:pt x="3579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5182685" y="3062656"/>
              <a:ext cx="102918" cy="22800"/>
            </a:xfrm>
            <a:custGeom>
              <a:avLst/>
              <a:gdLst/>
              <a:ahLst/>
              <a:cxnLst/>
              <a:rect l="l" t="t" r="r" b="b"/>
              <a:pathLst>
                <a:path w="3864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27" y="381"/>
                    <a:pt x="159" y="476"/>
                    <a:pt x="254" y="634"/>
                  </a:cubicBezTo>
                  <a:cubicBezTo>
                    <a:pt x="285" y="761"/>
                    <a:pt x="602" y="856"/>
                    <a:pt x="919" y="856"/>
                  </a:cubicBezTo>
                  <a:lnTo>
                    <a:pt x="3325" y="856"/>
                  </a:lnTo>
                  <a:cubicBezTo>
                    <a:pt x="3642" y="856"/>
                    <a:pt x="3864" y="761"/>
                    <a:pt x="3801" y="634"/>
                  </a:cubicBezTo>
                  <a:cubicBezTo>
                    <a:pt x="3737" y="476"/>
                    <a:pt x="3674" y="381"/>
                    <a:pt x="3610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5292341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539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59" y="381"/>
                    <a:pt x="190" y="476"/>
                    <a:pt x="285" y="634"/>
                  </a:cubicBezTo>
                  <a:cubicBezTo>
                    <a:pt x="349" y="761"/>
                    <a:pt x="665" y="856"/>
                    <a:pt x="982" y="856"/>
                  </a:cubicBezTo>
                  <a:lnTo>
                    <a:pt x="3389" y="856"/>
                  </a:lnTo>
                  <a:cubicBezTo>
                    <a:pt x="3705" y="856"/>
                    <a:pt x="3927" y="761"/>
                    <a:pt x="3864" y="634"/>
                  </a:cubicBezTo>
                  <a:cubicBezTo>
                    <a:pt x="3737" y="476"/>
                    <a:pt x="3705" y="381"/>
                    <a:pt x="3610" y="223"/>
                  </a:cubicBezTo>
                  <a:cubicBezTo>
                    <a:pt x="3547" y="96"/>
                    <a:pt x="3230" y="1"/>
                    <a:pt x="288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724259" y="3091342"/>
              <a:ext cx="80997" cy="35451"/>
            </a:xfrm>
            <a:custGeom>
              <a:avLst/>
              <a:gdLst/>
              <a:ahLst/>
              <a:cxnLst/>
              <a:rect l="l" t="t" r="r" b="b"/>
              <a:pathLst>
                <a:path w="3041" h="1331" extrusionOk="0">
                  <a:moveTo>
                    <a:pt x="1299" y="1"/>
                  </a:moveTo>
                  <a:cubicBezTo>
                    <a:pt x="950" y="1"/>
                    <a:pt x="634" y="96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1806" y="1331"/>
                  </a:lnTo>
                  <a:cubicBezTo>
                    <a:pt x="2122" y="1331"/>
                    <a:pt x="2471" y="1236"/>
                    <a:pt x="2534" y="1109"/>
                  </a:cubicBezTo>
                  <a:cubicBezTo>
                    <a:pt x="2692" y="761"/>
                    <a:pt x="2787" y="571"/>
                    <a:pt x="2977" y="222"/>
                  </a:cubicBezTo>
                  <a:cubicBezTo>
                    <a:pt x="3041" y="96"/>
                    <a:pt x="2819" y="1"/>
                    <a:pt x="24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806082" y="309134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1204" y="1"/>
                  </a:moveTo>
                  <a:cubicBezTo>
                    <a:pt x="887" y="1"/>
                    <a:pt x="570" y="96"/>
                    <a:pt x="507" y="222"/>
                  </a:cubicBezTo>
                  <a:cubicBezTo>
                    <a:pt x="317" y="571"/>
                    <a:pt x="222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009" y="1331"/>
                  </a:lnTo>
                  <a:cubicBezTo>
                    <a:pt x="3357" y="1331"/>
                    <a:pt x="3674" y="1236"/>
                    <a:pt x="3706" y="1109"/>
                  </a:cubicBezTo>
                  <a:cubicBezTo>
                    <a:pt x="3864" y="761"/>
                    <a:pt x="3959" y="571"/>
                    <a:pt x="4117" y="222"/>
                  </a:cubicBezTo>
                  <a:cubicBezTo>
                    <a:pt x="4149" y="96"/>
                    <a:pt x="3927" y="1"/>
                    <a:pt x="361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919946" y="309134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1141" y="1"/>
                  </a:moveTo>
                  <a:cubicBezTo>
                    <a:pt x="792" y="1"/>
                    <a:pt x="476" y="96"/>
                    <a:pt x="444" y="222"/>
                  </a:cubicBezTo>
                  <a:cubicBezTo>
                    <a:pt x="286" y="571"/>
                    <a:pt x="222" y="761"/>
                    <a:pt x="64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4" y="1236"/>
                    <a:pt x="3706" y="1109"/>
                  </a:cubicBezTo>
                  <a:cubicBezTo>
                    <a:pt x="3833" y="761"/>
                    <a:pt x="3928" y="571"/>
                    <a:pt x="4054" y="222"/>
                  </a:cubicBezTo>
                  <a:cubicBezTo>
                    <a:pt x="4086" y="96"/>
                    <a:pt x="3864" y="1"/>
                    <a:pt x="351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033811" y="3091342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1046" y="1"/>
                  </a:moveTo>
                  <a:cubicBezTo>
                    <a:pt x="729" y="1"/>
                    <a:pt x="413" y="96"/>
                    <a:pt x="381" y="222"/>
                  </a:cubicBezTo>
                  <a:cubicBezTo>
                    <a:pt x="254" y="571"/>
                    <a:pt x="191" y="761"/>
                    <a:pt x="64" y="1109"/>
                  </a:cubicBezTo>
                  <a:cubicBezTo>
                    <a:pt x="1" y="1236"/>
                    <a:pt x="254" y="1331"/>
                    <a:pt x="603" y="1331"/>
                  </a:cubicBezTo>
                  <a:lnTo>
                    <a:pt x="3041" y="1331"/>
                  </a:lnTo>
                  <a:cubicBezTo>
                    <a:pt x="3390" y="1331"/>
                    <a:pt x="3675" y="1236"/>
                    <a:pt x="3738" y="1109"/>
                  </a:cubicBezTo>
                  <a:cubicBezTo>
                    <a:pt x="3833" y="761"/>
                    <a:pt x="3865" y="571"/>
                    <a:pt x="3991" y="222"/>
                  </a:cubicBezTo>
                  <a:cubicBezTo>
                    <a:pt x="4023" y="96"/>
                    <a:pt x="3770" y="1"/>
                    <a:pt x="345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148528" y="3091342"/>
              <a:ext cx="103797" cy="35451"/>
            </a:xfrm>
            <a:custGeom>
              <a:avLst/>
              <a:gdLst/>
              <a:ahLst/>
              <a:cxnLst/>
              <a:rect l="l" t="t" r="r" b="b"/>
              <a:pathLst>
                <a:path w="3897" h="1331" extrusionOk="0">
                  <a:moveTo>
                    <a:pt x="919" y="1"/>
                  </a:moveTo>
                  <a:cubicBezTo>
                    <a:pt x="603" y="1"/>
                    <a:pt x="318" y="96"/>
                    <a:pt x="286" y="222"/>
                  </a:cubicBezTo>
                  <a:cubicBezTo>
                    <a:pt x="159" y="571"/>
                    <a:pt x="128" y="761"/>
                    <a:pt x="33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5" y="1236"/>
                    <a:pt x="3675" y="1109"/>
                  </a:cubicBezTo>
                  <a:cubicBezTo>
                    <a:pt x="3770" y="761"/>
                    <a:pt x="3801" y="571"/>
                    <a:pt x="3865" y="222"/>
                  </a:cubicBezTo>
                  <a:cubicBezTo>
                    <a:pt x="3896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262419" y="3091342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855" y="1"/>
                  </a:moveTo>
                  <a:cubicBezTo>
                    <a:pt x="507" y="1"/>
                    <a:pt x="222" y="96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54" y="1331"/>
                    <a:pt x="602" y="1331"/>
                  </a:cubicBezTo>
                  <a:lnTo>
                    <a:pt x="3040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37" y="761"/>
                    <a:pt x="3769" y="571"/>
                    <a:pt x="3801" y="222"/>
                  </a:cubicBezTo>
                  <a:cubicBezTo>
                    <a:pt x="3832" y="96"/>
                    <a:pt x="3579" y="1"/>
                    <a:pt x="323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376284" y="3091342"/>
              <a:ext cx="99562" cy="35451"/>
            </a:xfrm>
            <a:custGeom>
              <a:avLst/>
              <a:gdLst/>
              <a:ahLst/>
              <a:cxnLst/>
              <a:rect l="l" t="t" r="r" b="b"/>
              <a:pathLst>
                <a:path w="3738" h="1331" extrusionOk="0">
                  <a:moveTo>
                    <a:pt x="761" y="1"/>
                  </a:moveTo>
                  <a:cubicBezTo>
                    <a:pt x="444" y="1"/>
                    <a:pt x="159" y="96"/>
                    <a:pt x="127" y="222"/>
                  </a:cubicBezTo>
                  <a:cubicBezTo>
                    <a:pt x="96" y="571"/>
                    <a:pt x="64" y="761"/>
                    <a:pt x="32" y="1109"/>
                  </a:cubicBezTo>
                  <a:cubicBezTo>
                    <a:pt x="1" y="1236"/>
                    <a:pt x="286" y="1331"/>
                    <a:pt x="602" y="1331"/>
                  </a:cubicBezTo>
                  <a:lnTo>
                    <a:pt x="3072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06" y="761"/>
                    <a:pt x="3706" y="571"/>
                    <a:pt x="3738" y="222"/>
                  </a:cubicBezTo>
                  <a:cubicBezTo>
                    <a:pt x="3738" y="96"/>
                    <a:pt x="3484" y="1"/>
                    <a:pt x="316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490148" y="3091342"/>
              <a:ext cx="97884" cy="35451"/>
            </a:xfrm>
            <a:custGeom>
              <a:avLst/>
              <a:gdLst/>
              <a:ahLst/>
              <a:cxnLst/>
              <a:rect l="l" t="t" r="r" b="b"/>
              <a:pathLst>
                <a:path w="3675" h="1331" extrusionOk="0">
                  <a:moveTo>
                    <a:pt x="666" y="1"/>
                  </a:moveTo>
                  <a:cubicBezTo>
                    <a:pt x="349" y="1"/>
                    <a:pt x="64" y="96"/>
                    <a:pt x="64" y="222"/>
                  </a:cubicBezTo>
                  <a:cubicBezTo>
                    <a:pt x="64" y="571"/>
                    <a:pt x="33" y="761"/>
                    <a:pt x="33" y="1109"/>
                  </a:cubicBezTo>
                  <a:cubicBezTo>
                    <a:pt x="1" y="1236"/>
                    <a:pt x="286" y="1331"/>
                    <a:pt x="634" y="1331"/>
                  </a:cubicBezTo>
                  <a:lnTo>
                    <a:pt x="3073" y="1331"/>
                  </a:lnTo>
                  <a:cubicBezTo>
                    <a:pt x="3421" y="1331"/>
                    <a:pt x="3675" y="1236"/>
                    <a:pt x="3675" y="1109"/>
                  </a:cubicBezTo>
                  <a:cubicBezTo>
                    <a:pt x="3675" y="761"/>
                    <a:pt x="3675" y="571"/>
                    <a:pt x="3675" y="222"/>
                  </a:cubicBezTo>
                  <a:cubicBezTo>
                    <a:pt x="3675" y="96"/>
                    <a:pt x="3390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604040" y="3091342"/>
              <a:ext cx="98709" cy="35451"/>
            </a:xfrm>
            <a:custGeom>
              <a:avLst/>
              <a:gdLst/>
              <a:ahLst/>
              <a:cxnLst/>
              <a:rect l="l" t="t" r="r" b="b"/>
              <a:pathLst>
                <a:path w="3706" h="1331" extrusionOk="0">
                  <a:moveTo>
                    <a:pt x="602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0" y="571"/>
                    <a:pt x="0" y="761"/>
                    <a:pt x="32" y="1109"/>
                  </a:cubicBezTo>
                  <a:cubicBezTo>
                    <a:pt x="32" y="1236"/>
                    <a:pt x="285" y="1331"/>
                    <a:pt x="634" y="1331"/>
                  </a:cubicBezTo>
                  <a:lnTo>
                    <a:pt x="3104" y="1331"/>
                  </a:lnTo>
                  <a:cubicBezTo>
                    <a:pt x="3420" y="1331"/>
                    <a:pt x="3706" y="1236"/>
                    <a:pt x="3674" y="1109"/>
                  </a:cubicBezTo>
                  <a:cubicBezTo>
                    <a:pt x="3642" y="761"/>
                    <a:pt x="3642" y="571"/>
                    <a:pt x="3611" y="222"/>
                  </a:cubicBezTo>
                  <a:cubicBezTo>
                    <a:pt x="3579" y="96"/>
                    <a:pt x="3325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16226" y="3091342"/>
              <a:ext cx="100387" cy="35451"/>
            </a:xfrm>
            <a:custGeom>
              <a:avLst/>
              <a:gdLst/>
              <a:ahLst/>
              <a:cxnLst/>
              <a:rect l="l" t="t" r="r" b="b"/>
              <a:pathLst>
                <a:path w="3769" h="1331" extrusionOk="0">
                  <a:moveTo>
                    <a:pt x="570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32" y="571"/>
                    <a:pt x="32" y="761"/>
                    <a:pt x="95" y="1109"/>
                  </a:cubicBezTo>
                  <a:cubicBezTo>
                    <a:pt x="95" y="1236"/>
                    <a:pt x="380" y="1331"/>
                    <a:pt x="729" y="1331"/>
                  </a:cubicBezTo>
                  <a:lnTo>
                    <a:pt x="3167" y="1331"/>
                  </a:lnTo>
                  <a:cubicBezTo>
                    <a:pt x="3515" y="1331"/>
                    <a:pt x="3769" y="1236"/>
                    <a:pt x="3737" y="1109"/>
                  </a:cubicBezTo>
                  <a:cubicBezTo>
                    <a:pt x="3674" y="761"/>
                    <a:pt x="3674" y="571"/>
                    <a:pt x="3610" y="222"/>
                  </a:cubicBezTo>
                  <a:cubicBezTo>
                    <a:pt x="3579" y="96"/>
                    <a:pt x="3294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827561" y="3091342"/>
              <a:ext cx="102944" cy="35451"/>
            </a:xfrm>
            <a:custGeom>
              <a:avLst/>
              <a:gdLst/>
              <a:ahLst/>
              <a:cxnLst/>
              <a:rect l="l" t="t" r="r" b="b"/>
              <a:pathLst>
                <a:path w="3865" h="1331" extrusionOk="0">
                  <a:moveTo>
                    <a:pt x="602" y="1"/>
                  </a:moveTo>
                  <a:cubicBezTo>
                    <a:pt x="254" y="1"/>
                    <a:pt x="1" y="96"/>
                    <a:pt x="32" y="222"/>
                  </a:cubicBezTo>
                  <a:cubicBezTo>
                    <a:pt x="96" y="571"/>
                    <a:pt x="127" y="761"/>
                    <a:pt x="191" y="1109"/>
                  </a:cubicBezTo>
                  <a:cubicBezTo>
                    <a:pt x="191" y="1236"/>
                    <a:pt x="476" y="1331"/>
                    <a:pt x="824" y="1331"/>
                  </a:cubicBezTo>
                  <a:lnTo>
                    <a:pt x="3262" y="1331"/>
                  </a:lnTo>
                  <a:cubicBezTo>
                    <a:pt x="3611" y="1331"/>
                    <a:pt x="3864" y="1236"/>
                    <a:pt x="3832" y="1109"/>
                  </a:cubicBezTo>
                  <a:cubicBezTo>
                    <a:pt x="3769" y="761"/>
                    <a:pt x="3706" y="571"/>
                    <a:pt x="3642" y="222"/>
                  </a:cubicBezTo>
                  <a:cubicBezTo>
                    <a:pt x="3611" y="96"/>
                    <a:pt x="3326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939747" y="3091342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571" y="1"/>
                  </a:moveTo>
                  <a:cubicBezTo>
                    <a:pt x="222" y="1"/>
                    <a:pt x="1" y="96"/>
                    <a:pt x="32" y="222"/>
                  </a:cubicBezTo>
                  <a:cubicBezTo>
                    <a:pt x="96" y="571"/>
                    <a:pt x="159" y="761"/>
                    <a:pt x="222" y="1109"/>
                  </a:cubicBezTo>
                  <a:cubicBezTo>
                    <a:pt x="254" y="1236"/>
                    <a:pt x="571" y="1331"/>
                    <a:pt x="919" y="1331"/>
                  </a:cubicBezTo>
                  <a:lnTo>
                    <a:pt x="3357" y="1331"/>
                  </a:lnTo>
                  <a:cubicBezTo>
                    <a:pt x="3706" y="1331"/>
                    <a:pt x="3927" y="1236"/>
                    <a:pt x="3896" y="1109"/>
                  </a:cubicBezTo>
                  <a:cubicBezTo>
                    <a:pt x="3801" y="761"/>
                    <a:pt x="3737" y="571"/>
                    <a:pt x="3642" y="222"/>
                  </a:cubicBezTo>
                  <a:cubicBezTo>
                    <a:pt x="3579" y="96"/>
                    <a:pt x="3294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5051082" y="309134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571" y="1"/>
                  </a:moveTo>
                  <a:cubicBezTo>
                    <a:pt x="254" y="1"/>
                    <a:pt x="1" y="96"/>
                    <a:pt x="64" y="222"/>
                  </a:cubicBezTo>
                  <a:cubicBezTo>
                    <a:pt x="159" y="571"/>
                    <a:pt x="223" y="761"/>
                    <a:pt x="318" y="1109"/>
                  </a:cubicBezTo>
                  <a:cubicBezTo>
                    <a:pt x="381" y="1236"/>
                    <a:pt x="666" y="1331"/>
                    <a:pt x="1014" y="1331"/>
                  </a:cubicBezTo>
                  <a:lnTo>
                    <a:pt x="3484" y="1331"/>
                  </a:lnTo>
                  <a:cubicBezTo>
                    <a:pt x="3801" y="1331"/>
                    <a:pt x="4054" y="1236"/>
                    <a:pt x="3991" y="1109"/>
                  </a:cubicBezTo>
                  <a:cubicBezTo>
                    <a:pt x="3864" y="761"/>
                    <a:pt x="3801" y="571"/>
                    <a:pt x="3643" y="222"/>
                  </a:cubicBezTo>
                  <a:cubicBezTo>
                    <a:pt x="3611" y="96"/>
                    <a:pt x="3294" y="1"/>
                    <a:pt x="297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5163268" y="3091342"/>
              <a:ext cx="256468" cy="35451"/>
            </a:xfrm>
            <a:custGeom>
              <a:avLst/>
              <a:gdLst/>
              <a:ahLst/>
              <a:cxnLst/>
              <a:rect l="l" t="t" r="r" b="b"/>
              <a:pathLst>
                <a:path w="9629" h="1331" extrusionOk="0">
                  <a:moveTo>
                    <a:pt x="571" y="1"/>
                  </a:moveTo>
                  <a:cubicBezTo>
                    <a:pt x="223" y="1"/>
                    <a:pt x="1" y="96"/>
                    <a:pt x="32" y="222"/>
                  </a:cubicBezTo>
                  <a:cubicBezTo>
                    <a:pt x="191" y="571"/>
                    <a:pt x="254" y="761"/>
                    <a:pt x="381" y="1109"/>
                  </a:cubicBezTo>
                  <a:cubicBezTo>
                    <a:pt x="444" y="1236"/>
                    <a:pt x="761" y="1331"/>
                    <a:pt x="1109" y="1331"/>
                  </a:cubicBezTo>
                  <a:lnTo>
                    <a:pt x="9058" y="1331"/>
                  </a:lnTo>
                  <a:cubicBezTo>
                    <a:pt x="9407" y="1331"/>
                    <a:pt x="9628" y="1236"/>
                    <a:pt x="9565" y="1109"/>
                  </a:cubicBezTo>
                  <a:cubicBezTo>
                    <a:pt x="9343" y="761"/>
                    <a:pt x="9248" y="571"/>
                    <a:pt x="9058" y="222"/>
                  </a:cubicBezTo>
                  <a:cubicBezTo>
                    <a:pt x="8995" y="96"/>
                    <a:pt x="8678" y="1"/>
                    <a:pt x="833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701486" y="3132679"/>
              <a:ext cx="148490" cy="35451"/>
            </a:xfrm>
            <a:custGeom>
              <a:avLst/>
              <a:gdLst/>
              <a:ahLst/>
              <a:cxnLst/>
              <a:rect l="l" t="t" r="r" b="b"/>
              <a:pathLst>
                <a:path w="5575" h="1331" extrusionOk="0">
                  <a:moveTo>
                    <a:pt x="1299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4371" y="1331"/>
                  </a:lnTo>
                  <a:cubicBezTo>
                    <a:pt x="4719" y="1331"/>
                    <a:pt x="5036" y="1236"/>
                    <a:pt x="5099" y="1109"/>
                  </a:cubicBezTo>
                  <a:cubicBezTo>
                    <a:pt x="5257" y="761"/>
                    <a:pt x="5352" y="571"/>
                    <a:pt x="5511" y="222"/>
                  </a:cubicBezTo>
                  <a:cubicBezTo>
                    <a:pt x="5574" y="95"/>
                    <a:pt x="5352" y="0"/>
                    <a:pt x="50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3852480" y="3132679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1172" y="0"/>
                  </a:moveTo>
                  <a:cubicBezTo>
                    <a:pt x="823" y="0"/>
                    <a:pt x="507" y="95"/>
                    <a:pt x="443" y="222"/>
                  </a:cubicBezTo>
                  <a:cubicBezTo>
                    <a:pt x="285" y="571"/>
                    <a:pt x="222" y="761"/>
                    <a:pt x="63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59" y="761"/>
                    <a:pt x="4022" y="571"/>
                    <a:pt x="4149" y="222"/>
                  </a:cubicBezTo>
                  <a:cubicBezTo>
                    <a:pt x="4212" y="95"/>
                    <a:pt x="3990" y="0"/>
                    <a:pt x="364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3969727" y="3132679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1077" y="0"/>
                  </a:moveTo>
                  <a:cubicBezTo>
                    <a:pt x="728" y="0"/>
                    <a:pt x="412" y="95"/>
                    <a:pt x="380" y="222"/>
                  </a:cubicBezTo>
                  <a:cubicBezTo>
                    <a:pt x="253" y="571"/>
                    <a:pt x="158" y="761"/>
                    <a:pt x="32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27" y="761"/>
                    <a:pt x="3959" y="571"/>
                    <a:pt x="4085" y="222"/>
                  </a:cubicBezTo>
                  <a:cubicBezTo>
                    <a:pt x="4117" y="95"/>
                    <a:pt x="3895" y="0"/>
                    <a:pt x="354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08697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982" y="0"/>
                  </a:moveTo>
                  <a:cubicBezTo>
                    <a:pt x="633" y="0"/>
                    <a:pt x="348" y="95"/>
                    <a:pt x="285" y="222"/>
                  </a:cubicBezTo>
                  <a:cubicBezTo>
                    <a:pt x="190" y="571"/>
                    <a:pt x="127" y="761"/>
                    <a:pt x="32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864" y="761"/>
                    <a:pt x="3927" y="571"/>
                    <a:pt x="4022" y="222"/>
                  </a:cubicBezTo>
                  <a:cubicBezTo>
                    <a:pt x="4022" y="95"/>
                    <a:pt x="3800" y="0"/>
                    <a:pt x="345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4204222" y="3132679"/>
              <a:ext cx="105448" cy="35451"/>
            </a:xfrm>
            <a:custGeom>
              <a:avLst/>
              <a:gdLst/>
              <a:ahLst/>
              <a:cxnLst/>
              <a:rect l="l" t="t" r="r" b="b"/>
              <a:pathLst>
                <a:path w="3959" h="1331" extrusionOk="0">
                  <a:moveTo>
                    <a:pt x="887" y="0"/>
                  </a:moveTo>
                  <a:cubicBezTo>
                    <a:pt x="538" y="0"/>
                    <a:pt x="253" y="95"/>
                    <a:pt x="222" y="222"/>
                  </a:cubicBezTo>
                  <a:cubicBezTo>
                    <a:pt x="127" y="571"/>
                    <a:pt x="95" y="761"/>
                    <a:pt x="0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769" y="1109"/>
                  </a:cubicBezTo>
                  <a:cubicBezTo>
                    <a:pt x="3832" y="761"/>
                    <a:pt x="3864" y="571"/>
                    <a:pt x="3927" y="222"/>
                  </a:cubicBezTo>
                  <a:cubicBezTo>
                    <a:pt x="3959" y="95"/>
                    <a:pt x="3705" y="0"/>
                    <a:pt x="335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4320617" y="3132679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824" y="0"/>
                  </a:moveTo>
                  <a:cubicBezTo>
                    <a:pt x="475" y="0"/>
                    <a:pt x="190" y="95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801" y="1236"/>
                    <a:pt x="3801" y="1109"/>
                  </a:cubicBezTo>
                  <a:cubicBezTo>
                    <a:pt x="3832" y="761"/>
                    <a:pt x="3832" y="571"/>
                    <a:pt x="3896" y="222"/>
                  </a:cubicBezTo>
                  <a:cubicBezTo>
                    <a:pt x="3896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4437864" y="313267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729" y="0"/>
                  </a:moveTo>
                  <a:cubicBezTo>
                    <a:pt x="380" y="0"/>
                    <a:pt x="95" y="95"/>
                    <a:pt x="95" y="222"/>
                  </a:cubicBezTo>
                  <a:cubicBezTo>
                    <a:pt x="64" y="571"/>
                    <a:pt x="64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769" y="1236"/>
                    <a:pt x="3769" y="1109"/>
                  </a:cubicBezTo>
                  <a:cubicBezTo>
                    <a:pt x="3801" y="761"/>
                    <a:pt x="3801" y="571"/>
                    <a:pt x="3801" y="222"/>
                  </a:cubicBezTo>
                  <a:cubicBezTo>
                    <a:pt x="3801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4555111" y="3132679"/>
              <a:ext cx="100414" cy="35451"/>
            </a:xfrm>
            <a:custGeom>
              <a:avLst/>
              <a:gdLst/>
              <a:ahLst/>
              <a:cxnLst/>
              <a:rect l="l" t="t" r="r" b="b"/>
              <a:pathLst>
                <a:path w="3770" h="1331" extrusionOk="0">
                  <a:moveTo>
                    <a:pt x="634" y="0"/>
                  </a:moveTo>
                  <a:cubicBezTo>
                    <a:pt x="285" y="0"/>
                    <a:pt x="32" y="95"/>
                    <a:pt x="32" y="222"/>
                  </a:cubicBezTo>
                  <a:cubicBezTo>
                    <a:pt x="0" y="571"/>
                    <a:pt x="0" y="761"/>
                    <a:pt x="0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67" y="1331"/>
                  </a:lnTo>
                  <a:cubicBezTo>
                    <a:pt x="3516" y="1331"/>
                    <a:pt x="3769" y="1236"/>
                    <a:pt x="3769" y="1109"/>
                  </a:cubicBezTo>
                  <a:cubicBezTo>
                    <a:pt x="3737" y="761"/>
                    <a:pt x="3737" y="571"/>
                    <a:pt x="3737" y="222"/>
                  </a:cubicBezTo>
                  <a:cubicBezTo>
                    <a:pt x="3706" y="95"/>
                    <a:pt x="3452" y="0"/>
                    <a:pt x="31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4670681" y="3132679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602" y="0"/>
                  </a:moveTo>
                  <a:cubicBezTo>
                    <a:pt x="253" y="0"/>
                    <a:pt x="0" y="95"/>
                    <a:pt x="0" y="222"/>
                  </a:cubicBezTo>
                  <a:cubicBezTo>
                    <a:pt x="32" y="571"/>
                    <a:pt x="32" y="761"/>
                    <a:pt x="63" y="1109"/>
                  </a:cubicBezTo>
                  <a:cubicBezTo>
                    <a:pt x="63" y="1236"/>
                    <a:pt x="348" y="1331"/>
                    <a:pt x="697" y="1331"/>
                  </a:cubicBezTo>
                  <a:lnTo>
                    <a:pt x="3230" y="1331"/>
                  </a:lnTo>
                  <a:cubicBezTo>
                    <a:pt x="3579" y="1331"/>
                    <a:pt x="3832" y="1236"/>
                    <a:pt x="3832" y="1109"/>
                  </a:cubicBezTo>
                  <a:cubicBezTo>
                    <a:pt x="3769" y="761"/>
                    <a:pt x="3769" y="571"/>
                    <a:pt x="3705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4785397" y="3132679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63" y="571"/>
                    <a:pt x="95" y="761"/>
                    <a:pt x="127" y="1109"/>
                  </a:cubicBezTo>
                  <a:cubicBezTo>
                    <a:pt x="158" y="1236"/>
                    <a:pt x="443" y="1331"/>
                    <a:pt x="792" y="1331"/>
                  </a:cubicBezTo>
                  <a:lnTo>
                    <a:pt x="3325" y="1331"/>
                  </a:lnTo>
                  <a:cubicBezTo>
                    <a:pt x="3674" y="1331"/>
                    <a:pt x="3927" y="1236"/>
                    <a:pt x="3895" y="1109"/>
                  </a:cubicBezTo>
                  <a:cubicBezTo>
                    <a:pt x="3832" y="761"/>
                    <a:pt x="3800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490011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95" y="571"/>
                    <a:pt x="158" y="761"/>
                    <a:pt x="222" y="1109"/>
                  </a:cubicBezTo>
                  <a:cubicBezTo>
                    <a:pt x="253" y="1236"/>
                    <a:pt x="538" y="1331"/>
                    <a:pt x="887" y="1331"/>
                  </a:cubicBezTo>
                  <a:lnTo>
                    <a:pt x="3420" y="1331"/>
                  </a:lnTo>
                  <a:cubicBezTo>
                    <a:pt x="3769" y="1331"/>
                    <a:pt x="4022" y="1236"/>
                    <a:pt x="3990" y="1109"/>
                  </a:cubicBezTo>
                  <a:cubicBezTo>
                    <a:pt x="3895" y="761"/>
                    <a:pt x="3832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5015657" y="3132679"/>
              <a:ext cx="108857" cy="35451"/>
            </a:xfrm>
            <a:custGeom>
              <a:avLst/>
              <a:gdLst/>
              <a:ahLst/>
              <a:cxnLst/>
              <a:rect l="l" t="t" r="r" b="b"/>
              <a:pathLst>
                <a:path w="4087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27" y="571"/>
                    <a:pt x="159" y="761"/>
                    <a:pt x="286" y="1109"/>
                  </a:cubicBezTo>
                  <a:cubicBezTo>
                    <a:pt x="317" y="1236"/>
                    <a:pt x="634" y="1331"/>
                    <a:pt x="982" y="1331"/>
                  </a:cubicBezTo>
                  <a:lnTo>
                    <a:pt x="3484" y="1331"/>
                  </a:lnTo>
                  <a:cubicBezTo>
                    <a:pt x="3833" y="1331"/>
                    <a:pt x="4086" y="1236"/>
                    <a:pt x="4054" y="1109"/>
                  </a:cubicBezTo>
                  <a:cubicBezTo>
                    <a:pt x="3928" y="761"/>
                    <a:pt x="3864" y="571"/>
                    <a:pt x="3738" y="222"/>
                  </a:cubicBezTo>
                  <a:cubicBezTo>
                    <a:pt x="3674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5130374" y="3132679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59" y="571"/>
                    <a:pt x="222" y="761"/>
                    <a:pt x="349" y="1109"/>
                  </a:cubicBezTo>
                  <a:cubicBezTo>
                    <a:pt x="412" y="1236"/>
                    <a:pt x="729" y="1331"/>
                    <a:pt x="1077" y="1331"/>
                  </a:cubicBezTo>
                  <a:lnTo>
                    <a:pt x="3579" y="1331"/>
                  </a:lnTo>
                  <a:cubicBezTo>
                    <a:pt x="3928" y="1331"/>
                    <a:pt x="4181" y="1236"/>
                    <a:pt x="4118" y="1109"/>
                  </a:cubicBezTo>
                  <a:cubicBezTo>
                    <a:pt x="3959" y="761"/>
                    <a:pt x="3896" y="571"/>
                    <a:pt x="3738" y="222"/>
                  </a:cubicBezTo>
                  <a:cubicBezTo>
                    <a:pt x="3706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5245091" y="3132679"/>
              <a:ext cx="197419" cy="35451"/>
            </a:xfrm>
            <a:custGeom>
              <a:avLst/>
              <a:gdLst/>
              <a:ahLst/>
              <a:cxnLst/>
              <a:rect l="l" t="t" r="r" b="b"/>
              <a:pathLst>
                <a:path w="7412" h="1331" extrusionOk="0">
                  <a:moveTo>
                    <a:pt x="571" y="0"/>
                  </a:moveTo>
                  <a:cubicBezTo>
                    <a:pt x="222" y="0"/>
                    <a:pt x="1" y="95"/>
                    <a:pt x="64" y="222"/>
                  </a:cubicBezTo>
                  <a:cubicBezTo>
                    <a:pt x="222" y="571"/>
                    <a:pt x="286" y="761"/>
                    <a:pt x="444" y="1109"/>
                  </a:cubicBezTo>
                  <a:cubicBezTo>
                    <a:pt x="507" y="1236"/>
                    <a:pt x="824" y="1331"/>
                    <a:pt x="1172" y="1331"/>
                  </a:cubicBezTo>
                  <a:lnTo>
                    <a:pt x="6841" y="1331"/>
                  </a:lnTo>
                  <a:cubicBezTo>
                    <a:pt x="7190" y="1331"/>
                    <a:pt x="7411" y="1236"/>
                    <a:pt x="7348" y="1109"/>
                  </a:cubicBezTo>
                  <a:cubicBezTo>
                    <a:pt x="7126" y="761"/>
                    <a:pt x="7031" y="571"/>
                    <a:pt x="6841" y="222"/>
                  </a:cubicBezTo>
                  <a:cubicBezTo>
                    <a:pt x="6778" y="95"/>
                    <a:pt x="6461" y="0"/>
                    <a:pt x="611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678713" y="3174017"/>
              <a:ext cx="185593" cy="35451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54" y="729"/>
                    <a:pt x="64" y="1109"/>
                  </a:cubicBezTo>
                  <a:cubicBezTo>
                    <a:pt x="0" y="1204"/>
                    <a:pt x="254" y="1330"/>
                    <a:pt x="602" y="1330"/>
                  </a:cubicBezTo>
                  <a:lnTo>
                    <a:pt x="5764" y="1330"/>
                  </a:lnTo>
                  <a:cubicBezTo>
                    <a:pt x="6112" y="1330"/>
                    <a:pt x="6461" y="1204"/>
                    <a:pt x="6524" y="1109"/>
                  </a:cubicBezTo>
                  <a:cubicBezTo>
                    <a:pt x="6682" y="729"/>
                    <a:pt x="6746" y="570"/>
                    <a:pt x="6904" y="222"/>
                  </a:cubicBezTo>
                  <a:cubicBezTo>
                    <a:pt x="6967" y="95"/>
                    <a:pt x="6714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867662" y="3174017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72" y="0"/>
                  </a:moveTo>
                  <a:cubicBezTo>
                    <a:pt x="824" y="0"/>
                    <a:pt x="507" y="95"/>
                    <a:pt x="444" y="222"/>
                  </a:cubicBezTo>
                  <a:cubicBezTo>
                    <a:pt x="285" y="570"/>
                    <a:pt x="222" y="729"/>
                    <a:pt x="63" y="1109"/>
                  </a:cubicBezTo>
                  <a:cubicBezTo>
                    <a:pt x="0" y="1204"/>
                    <a:pt x="253" y="1330"/>
                    <a:pt x="602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927" y="1109"/>
                  </a:cubicBezTo>
                  <a:cubicBezTo>
                    <a:pt x="4054" y="729"/>
                    <a:pt x="4117" y="570"/>
                    <a:pt x="4244" y="222"/>
                  </a:cubicBezTo>
                  <a:cubicBezTo>
                    <a:pt x="4307" y="95"/>
                    <a:pt x="4054" y="0"/>
                    <a:pt x="370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988265" y="3174017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1078" y="0"/>
                  </a:moveTo>
                  <a:cubicBezTo>
                    <a:pt x="729" y="0"/>
                    <a:pt x="413" y="95"/>
                    <a:pt x="349" y="222"/>
                  </a:cubicBezTo>
                  <a:cubicBezTo>
                    <a:pt x="222" y="570"/>
                    <a:pt x="159" y="729"/>
                    <a:pt x="32" y="1109"/>
                  </a:cubicBezTo>
                  <a:cubicBezTo>
                    <a:pt x="1" y="1204"/>
                    <a:pt x="254" y="1330"/>
                    <a:pt x="603" y="1330"/>
                  </a:cubicBezTo>
                  <a:lnTo>
                    <a:pt x="3168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54" y="570"/>
                    <a:pt x="4149" y="222"/>
                  </a:cubicBezTo>
                  <a:cubicBezTo>
                    <a:pt x="4181" y="95"/>
                    <a:pt x="3928" y="0"/>
                    <a:pt x="357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108043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983" y="0"/>
                  </a:moveTo>
                  <a:cubicBezTo>
                    <a:pt x="634" y="0"/>
                    <a:pt x="318" y="95"/>
                    <a:pt x="286" y="222"/>
                  </a:cubicBezTo>
                  <a:cubicBezTo>
                    <a:pt x="191" y="570"/>
                    <a:pt x="128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23" y="570"/>
                    <a:pt x="4086" y="222"/>
                  </a:cubicBezTo>
                  <a:cubicBezTo>
                    <a:pt x="4118" y="95"/>
                    <a:pt x="3864" y="0"/>
                    <a:pt x="351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228673" y="3174017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887" y="0"/>
                  </a:moveTo>
                  <a:cubicBezTo>
                    <a:pt x="539" y="0"/>
                    <a:pt x="254" y="95"/>
                    <a:pt x="222" y="222"/>
                  </a:cubicBezTo>
                  <a:cubicBezTo>
                    <a:pt x="127" y="570"/>
                    <a:pt x="96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896" y="1109"/>
                  </a:cubicBezTo>
                  <a:cubicBezTo>
                    <a:pt x="3927" y="729"/>
                    <a:pt x="3959" y="570"/>
                    <a:pt x="4022" y="222"/>
                  </a:cubicBezTo>
                  <a:cubicBezTo>
                    <a:pt x="4022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348450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824" y="0"/>
                  </a:moveTo>
                  <a:cubicBezTo>
                    <a:pt x="476" y="0"/>
                    <a:pt x="159" y="95"/>
                    <a:pt x="159" y="222"/>
                  </a:cubicBezTo>
                  <a:cubicBezTo>
                    <a:pt x="96" y="570"/>
                    <a:pt x="64" y="729"/>
                    <a:pt x="32" y="1109"/>
                  </a:cubicBezTo>
                  <a:cubicBezTo>
                    <a:pt x="1" y="1204"/>
                    <a:pt x="286" y="1330"/>
                    <a:pt x="634" y="1330"/>
                  </a:cubicBezTo>
                  <a:lnTo>
                    <a:pt x="3231" y="1330"/>
                  </a:lnTo>
                  <a:cubicBezTo>
                    <a:pt x="3579" y="1330"/>
                    <a:pt x="3864" y="1204"/>
                    <a:pt x="3896" y="1109"/>
                  </a:cubicBezTo>
                  <a:cubicBezTo>
                    <a:pt x="3927" y="729"/>
                    <a:pt x="3927" y="570"/>
                    <a:pt x="3959" y="222"/>
                  </a:cubicBezTo>
                  <a:cubicBezTo>
                    <a:pt x="3959" y="95"/>
                    <a:pt x="3674" y="0"/>
                    <a:pt x="332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469080" y="3174017"/>
              <a:ext cx="102918" cy="35451"/>
            </a:xfrm>
            <a:custGeom>
              <a:avLst/>
              <a:gdLst/>
              <a:ahLst/>
              <a:cxnLst/>
              <a:rect l="l" t="t" r="r" b="b"/>
              <a:pathLst>
                <a:path w="3864" h="1331" extrusionOk="0">
                  <a:moveTo>
                    <a:pt x="697" y="0"/>
                  </a:moveTo>
                  <a:cubicBezTo>
                    <a:pt x="349" y="0"/>
                    <a:pt x="64" y="95"/>
                    <a:pt x="64" y="222"/>
                  </a:cubicBezTo>
                  <a:cubicBezTo>
                    <a:pt x="32" y="570"/>
                    <a:pt x="32" y="729"/>
                    <a:pt x="0" y="1109"/>
                  </a:cubicBezTo>
                  <a:cubicBezTo>
                    <a:pt x="0" y="1204"/>
                    <a:pt x="285" y="1330"/>
                    <a:pt x="634" y="1330"/>
                  </a:cubicBezTo>
                  <a:lnTo>
                    <a:pt x="3199" y="1330"/>
                  </a:lnTo>
                  <a:cubicBezTo>
                    <a:pt x="3579" y="1330"/>
                    <a:pt x="3864" y="1204"/>
                    <a:pt x="3864" y="1109"/>
                  </a:cubicBezTo>
                  <a:lnTo>
                    <a:pt x="3864" y="222"/>
                  </a:lnTo>
                  <a:cubicBezTo>
                    <a:pt x="3864" y="95"/>
                    <a:pt x="3579" y="0"/>
                    <a:pt x="323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588858" y="3174017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634" y="0"/>
                  </a:moveTo>
                  <a:cubicBezTo>
                    <a:pt x="285" y="0"/>
                    <a:pt x="0" y="95"/>
                    <a:pt x="0" y="222"/>
                  </a:cubicBezTo>
                  <a:cubicBezTo>
                    <a:pt x="0" y="570"/>
                    <a:pt x="0" y="729"/>
                    <a:pt x="0" y="1109"/>
                  </a:cubicBezTo>
                  <a:cubicBezTo>
                    <a:pt x="0" y="1204"/>
                    <a:pt x="317" y="1330"/>
                    <a:pt x="665" y="1330"/>
                  </a:cubicBezTo>
                  <a:lnTo>
                    <a:pt x="3230" y="1330"/>
                  </a:lnTo>
                  <a:cubicBezTo>
                    <a:pt x="3610" y="1330"/>
                    <a:pt x="3895" y="1204"/>
                    <a:pt x="3864" y="1109"/>
                  </a:cubicBezTo>
                  <a:cubicBezTo>
                    <a:pt x="3832" y="729"/>
                    <a:pt x="3832" y="570"/>
                    <a:pt x="3800" y="222"/>
                  </a:cubicBezTo>
                  <a:cubicBezTo>
                    <a:pt x="3800" y="95"/>
                    <a:pt x="3515" y="0"/>
                    <a:pt x="31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06931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86" y="0"/>
                    <a:pt x="1" y="95"/>
                    <a:pt x="1" y="222"/>
                  </a:cubicBezTo>
                  <a:cubicBezTo>
                    <a:pt x="33" y="570"/>
                    <a:pt x="64" y="729"/>
                    <a:pt x="96" y="1109"/>
                  </a:cubicBezTo>
                  <a:cubicBezTo>
                    <a:pt x="96" y="1204"/>
                    <a:pt x="381" y="1330"/>
                    <a:pt x="761" y="1330"/>
                  </a:cubicBezTo>
                  <a:lnTo>
                    <a:pt x="3326" y="1330"/>
                  </a:lnTo>
                  <a:cubicBezTo>
                    <a:pt x="3674" y="1330"/>
                    <a:pt x="3959" y="1204"/>
                    <a:pt x="3959" y="1109"/>
                  </a:cubicBezTo>
                  <a:cubicBezTo>
                    <a:pt x="3896" y="729"/>
                    <a:pt x="3864" y="570"/>
                    <a:pt x="3801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825030" y="3174017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602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64" y="570"/>
                    <a:pt x="96" y="729"/>
                    <a:pt x="159" y="1109"/>
                  </a:cubicBezTo>
                  <a:cubicBezTo>
                    <a:pt x="191" y="1204"/>
                    <a:pt x="476" y="1330"/>
                    <a:pt x="824" y="1330"/>
                  </a:cubicBezTo>
                  <a:lnTo>
                    <a:pt x="3421" y="1330"/>
                  </a:lnTo>
                  <a:cubicBezTo>
                    <a:pt x="3769" y="1330"/>
                    <a:pt x="4054" y="1204"/>
                    <a:pt x="4023" y="1109"/>
                  </a:cubicBezTo>
                  <a:cubicBezTo>
                    <a:pt x="3927" y="729"/>
                    <a:pt x="3896" y="570"/>
                    <a:pt x="3832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943130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59" y="729"/>
                    <a:pt x="222" y="1109"/>
                  </a:cubicBezTo>
                  <a:cubicBezTo>
                    <a:pt x="254" y="1204"/>
                    <a:pt x="570" y="1330"/>
                    <a:pt x="919" y="1330"/>
                  </a:cubicBezTo>
                  <a:lnTo>
                    <a:pt x="3515" y="1330"/>
                  </a:lnTo>
                  <a:cubicBezTo>
                    <a:pt x="3864" y="1330"/>
                    <a:pt x="4117" y="1204"/>
                    <a:pt x="4086" y="1109"/>
                  </a:cubicBezTo>
                  <a:cubicBezTo>
                    <a:pt x="3991" y="729"/>
                    <a:pt x="3927" y="570"/>
                    <a:pt x="3832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060377" y="3174017"/>
              <a:ext cx="113039" cy="35451"/>
            </a:xfrm>
            <a:custGeom>
              <a:avLst/>
              <a:gdLst/>
              <a:ahLst/>
              <a:cxnLst/>
              <a:rect l="l" t="t" r="r" b="b"/>
              <a:pathLst>
                <a:path w="4244" h="1331" extrusionOk="0">
                  <a:moveTo>
                    <a:pt x="634" y="0"/>
                  </a:moveTo>
                  <a:cubicBezTo>
                    <a:pt x="285" y="0"/>
                    <a:pt x="0" y="95"/>
                    <a:pt x="64" y="222"/>
                  </a:cubicBezTo>
                  <a:cubicBezTo>
                    <a:pt x="159" y="570"/>
                    <a:pt x="222" y="729"/>
                    <a:pt x="317" y="1109"/>
                  </a:cubicBezTo>
                  <a:cubicBezTo>
                    <a:pt x="380" y="1204"/>
                    <a:pt x="697" y="1330"/>
                    <a:pt x="1045" y="1330"/>
                  </a:cubicBezTo>
                  <a:lnTo>
                    <a:pt x="3610" y="1330"/>
                  </a:lnTo>
                  <a:cubicBezTo>
                    <a:pt x="3991" y="1330"/>
                    <a:pt x="4244" y="1204"/>
                    <a:pt x="4181" y="1109"/>
                  </a:cubicBezTo>
                  <a:cubicBezTo>
                    <a:pt x="4054" y="729"/>
                    <a:pt x="3991" y="570"/>
                    <a:pt x="3864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5178450" y="3174017"/>
              <a:ext cx="286832" cy="35451"/>
            </a:xfrm>
            <a:custGeom>
              <a:avLst/>
              <a:gdLst/>
              <a:ahLst/>
              <a:cxnLst/>
              <a:rect l="l" t="t" r="r" b="b"/>
              <a:pathLst>
                <a:path w="10769" h="1331" extrusionOk="0">
                  <a:moveTo>
                    <a:pt x="603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191" y="570"/>
                    <a:pt x="254" y="729"/>
                    <a:pt x="413" y="1109"/>
                  </a:cubicBezTo>
                  <a:cubicBezTo>
                    <a:pt x="444" y="1204"/>
                    <a:pt x="761" y="1330"/>
                    <a:pt x="1141" y="1330"/>
                  </a:cubicBezTo>
                  <a:lnTo>
                    <a:pt x="10167" y="1330"/>
                  </a:lnTo>
                  <a:cubicBezTo>
                    <a:pt x="10515" y="1330"/>
                    <a:pt x="10768" y="1204"/>
                    <a:pt x="10705" y="1109"/>
                  </a:cubicBezTo>
                  <a:cubicBezTo>
                    <a:pt x="10483" y="729"/>
                    <a:pt x="10388" y="570"/>
                    <a:pt x="10198" y="222"/>
                  </a:cubicBezTo>
                  <a:cubicBezTo>
                    <a:pt x="10135" y="95"/>
                    <a:pt x="9787" y="0"/>
                    <a:pt x="943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655940" y="3214502"/>
              <a:ext cx="293571" cy="35451"/>
            </a:xfrm>
            <a:custGeom>
              <a:avLst/>
              <a:gdLst/>
              <a:ahLst/>
              <a:cxnLst/>
              <a:rect l="l" t="t" r="r" b="b"/>
              <a:pathLst>
                <a:path w="11022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85" y="760"/>
                    <a:pt x="64" y="1109"/>
                  </a:cubicBezTo>
                  <a:cubicBezTo>
                    <a:pt x="0" y="1235"/>
                    <a:pt x="254" y="1330"/>
                    <a:pt x="602" y="1330"/>
                  </a:cubicBezTo>
                  <a:lnTo>
                    <a:pt x="9881" y="1330"/>
                  </a:lnTo>
                  <a:cubicBezTo>
                    <a:pt x="10261" y="1330"/>
                    <a:pt x="10578" y="1235"/>
                    <a:pt x="10641" y="1109"/>
                  </a:cubicBezTo>
                  <a:cubicBezTo>
                    <a:pt x="10768" y="760"/>
                    <a:pt x="10831" y="570"/>
                    <a:pt x="10989" y="222"/>
                  </a:cubicBezTo>
                  <a:cubicBezTo>
                    <a:pt x="11021" y="95"/>
                    <a:pt x="10768" y="0"/>
                    <a:pt x="1041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955371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09" y="0"/>
                  </a:moveTo>
                  <a:cubicBezTo>
                    <a:pt x="729" y="0"/>
                    <a:pt x="412" y="95"/>
                    <a:pt x="381" y="222"/>
                  </a:cubicBezTo>
                  <a:cubicBezTo>
                    <a:pt x="254" y="570"/>
                    <a:pt x="159" y="760"/>
                    <a:pt x="32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263" y="1330"/>
                  </a:lnTo>
                  <a:cubicBezTo>
                    <a:pt x="3643" y="1330"/>
                    <a:pt x="3959" y="1235"/>
                    <a:pt x="3991" y="1109"/>
                  </a:cubicBezTo>
                  <a:cubicBezTo>
                    <a:pt x="4118" y="760"/>
                    <a:pt x="4181" y="570"/>
                    <a:pt x="4276" y="222"/>
                  </a:cubicBezTo>
                  <a:cubicBezTo>
                    <a:pt x="4308" y="95"/>
                    <a:pt x="4054" y="0"/>
                    <a:pt x="37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078531" y="3214502"/>
              <a:ext cx="113066" cy="35451"/>
            </a:xfrm>
            <a:custGeom>
              <a:avLst/>
              <a:gdLst/>
              <a:ahLst/>
              <a:cxnLst/>
              <a:rect l="l" t="t" r="r" b="b"/>
              <a:pathLst>
                <a:path w="4245" h="1331" extrusionOk="0">
                  <a:moveTo>
                    <a:pt x="1014" y="0"/>
                  </a:moveTo>
                  <a:cubicBezTo>
                    <a:pt x="665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74" y="1330"/>
                    <a:pt x="3991" y="1235"/>
                    <a:pt x="4022" y="1109"/>
                  </a:cubicBezTo>
                  <a:cubicBezTo>
                    <a:pt x="4086" y="760"/>
                    <a:pt x="4117" y="570"/>
                    <a:pt x="4212" y="222"/>
                  </a:cubicBezTo>
                  <a:cubicBezTo>
                    <a:pt x="4244" y="95"/>
                    <a:pt x="3959" y="0"/>
                    <a:pt x="361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4201691" y="321450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918" y="0"/>
                  </a:moveTo>
                  <a:cubicBezTo>
                    <a:pt x="570" y="0"/>
                    <a:pt x="253" y="95"/>
                    <a:pt x="222" y="222"/>
                  </a:cubicBezTo>
                  <a:cubicBezTo>
                    <a:pt x="158" y="570"/>
                    <a:pt x="127" y="760"/>
                    <a:pt x="32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90" y="1235"/>
                    <a:pt x="3990" y="1109"/>
                  </a:cubicBezTo>
                  <a:cubicBezTo>
                    <a:pt x="4054" y="760"/>
                    <a:pt x="4085" y="570"/>
                    <a:pt x="4149" y="222"/>
                  </a:cubicBezTo>
                  <a:cubicBezTo>
                    <a:pt x="4149" y="95"/>
                    <a:pt x="3895" y="0"/>
                    <a:pt x="35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4325677" y="321450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824" y="0"/>
                  </a:moveTo>
                  <a:cubicBezTo>
                    <a:pt x="475" y="0"/>
                    <a:pt x="159" y="95"/>
                    <a:pt x="127" y="222"/>
                  </a:cubicBezTo>
                  <a:cubicBezTo>
                    <a:pt x="95" y="570"/>
                    <a:pt x="64" y="760"/>
                    <a:pt x="0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42" y="1330"/>
                    <a:pt x="3959" y="1235"/>
                    <a:pt x="3959" y="1109"/>
                  </a:cubicBezTo>
                  <a:cubicBezTo>
                    <a:pt x="3991" y="760"/>
                    <a:pt x="4022" y="570"/>
                    <a:pt x="4054" y="222"/>
                  </a:cubicBezTo>
                  <a:cubicBezTo>
                    <a:pt x="4054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4448838" y="3214502"/>
              <a:ext cx="106300" cy="35451"/>
            </a:xfrm>
            <a:custGeom>
              <a:avLst/>
              <a:gdLst/>
              <a:ahLst/>
              <a:cxnLst/>
              <a:rect l="l" t="t" r="r" b="b"/>
              <a:pathLst>
                <a:path w="3991" h="1331" extrusionOk="0">
                  <a:moveTo>
                    <a:pt x="729" y="0"/>
                  </a:moveTo>
                  <a:cubicBezTo>
                    <a:pt x="380" y="0"/>
                    <a:pt x="95" y="95"/>
                    <a:pt x="63" y="222"/>
                  </a:cubicBezTo>
                  <a:cubicBezTo>
                    <a:pt x="32" y="570"/>
                    <a:pt x="32" y="760"/>
                    <a:pt x="0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59" y="760"/>
                    <a:pt x="3959" y="570"/>
                    <a:pt x="3990" y="222"/>
                  </a:cubicBezTo>
                  <a:cubicBezTo>
                    <a:pt x="3990" y="95"/>
                    <a:pt x="3674" y="0"/>
                    <a:pt x="33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4571971" y="3214502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66" y="0"/>
                  </a:moveTo>
                  <a:cubicBezTo>
                    <a:pt x="286" y="0"/>
                    <a:pt x="1" y="95"/>
                    <a:pt x="1" y="222"/>
                  </a:cubicBezTo>
                  <a:lnTo>
                    <a:pt x="1" y="1109"/>
                  </a:lnTo>
                  <a:cubicBezTo>
                    <a:pt x="1" y="1235"/>
                    <a:pt x="286" y="1330"/>
                    <a:pt x="666" y="1330"/>
                  </a:cubicBezTo>
                  <a:lnTo>
                    <a:pt x="3326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28" y="760"/>
                    <a:pt x="3928" y="570"/>
                    <a:pt x="3896" y="222"/>
                  </a:cubicBezTo>
                  <a:cubicBezTo>
                    <a:pt x="3896" y="95"/>
                    <a:pt x="3611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4692601" y="321450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666" y="0"/>
                  </a:moveTo>
                  <a:cubicBezTo>
                    <a:pt x="286" y="0"/>
                    <a:pt x="0" y="95"/>
                    <a:pt x="32" y="222"/>
                  </a:cubicBezTo>
                  <a:cubicBezTo>
                    <a:pt x="64" y="570"/>
                    <a:pt x="64" y="760"/>
                    <a:pt x="95" y="1109"/>
                  </a:cubicBezTo>
                  <a:cubicBezTo>
                    <a:pt x="95" y="1235"/>
                    <a:pt x="412" y="1330"/>
                    <a:pt x="761" y="1330"/>
                  </a:cubicBezTo>
                  <a:lnTo>
                    <a:pt x="3421" y="1330"/>
                  </a:lnTo>
                  <a:cubicBezTo>
                    <a:pt x="3801" y="1330"/>
                    <a:pt x="4086" y="1235"/>
                    <a:pt x="4054" y="1109"/>
                  </a:cubicBezTo>
                  <a:cubicBezTo>
                    <a:pt x="4022" y="760"/>
                    <a:pt x="3991" y="570"/>
                    <a:pt x="3927" y="222"/>
                  </a:cubicBezTo>
                  <a:cubicBezTo>
                    <a:pt x="3927" y="95"/>
                    <a:pt x="3611" y="0"/>
                    <a:pt x="326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814057" y="3214502"/>
              <a:ext cx="110535" cy="35451"/>
            </a:xfrm>
            <a:custGeom>
              <a:avLst/>
              <a:gdLst/>
              <a:ahLst/>
              <a:cxnLst/>
              <a:rect l="l" t="t" r="r" b="b"/>
              <a:pathLst>
                <a:path w="4150" h="1331" extrusionOk="0">
                  <a:moveTo>
                    <a:pt x="634" y="0"/>
                  </a:moveTo>
                  <a:cubicBezTo>
                    <a:pt x="286" y="0"/>
                    <a:pt x="1" y="95"/>
                    <a:pt x="33" y="222"/>
                  </a:cubicBezTo>
                  <a:cubicBezTo>
                    <a:pt x="64" y="570"/>
                    <a:pt x="96" y="760"/>
                    <a:pt x="159" y="1109"/>
                  </a:cubicBezTo>
                  <a:cubicBezTo>
                    <a:pt x="159" y="1235"/>
                    <a:pt x="476" y="1330"/>
                    <a:pt x="856" y="1330"/>
                  </a:cubicBezTo>
                  <a:lnTo>
                    <a:pt x="3516" y="1330"/>
                  </a:lnTo>
                  <a:cubicBezTo>
                    <a:pt x="3864" y="1330"/>
                    <a:pt x="4149" y="1235"/>
                    <a:pt x="4118" y="1109"/>
                  </a:cubicBezTo>
                  <a:cubicBezTo>
                    <a:pt x="4054" y="760"/>
                    <a:pt x="3991" y="570"/>
                    <a:pt x="3928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935539" y="3214502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27" y="760"/>
                    <a:pt x="222" y="1109"/>
                  </a:cubicBezTo>
                  <a:cubicBezTo>
                    <a:pt x="254" y="1235"/>
                    <a:pt x="570" y="1330"/>
                    <a:pt x="919" y="1330"/>
                  </a:cubicBezTo>
                  <a:lnTo>
                    <a:pt x="3579" y="1330"/>
                  </a:lnTo>
                  <a:cubicBezTo>
                    <a:pt x="3927" y="1330"/>
                    <a:pt x="4212" y="1235"/>
                    <a:pt x="4180" y="1109"/>
                  </a:cubicBezTo>
                  <a:cubicBezTo>
                    <a:pt x="4085" y="760"/>
                    <a:pt x="4022" y="570"/>
                    <a:pt x="3927" y="222"/>
                  </a:cubicBezTo>
                  <a:cubicBezTo>
                    <a:pt x="3895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056142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59" y="570"/>
                    <a:pt x="191" y="760"/>
                    <a:pt x="318" y="1109"/>
                  </a:cubicBezTo>
                  <a:cubicBezTo>
                    <a:pt x="349" y="1235"/>
                    <a:pt x="666" y="1330"/>
                    <a:pt x="1046" y="1330"/>
                  </a:cubicBezTo>
                  <a:lnTo>
                    <a:pt x="3674" y="1330"/>
                  </a:lnTo>
                  <a:cubicBezTo>
                    <a:pt x="4054" y="1330"/>
                    <a:pt x="4308" y="1235"/>
                    <a:pt x="4276" y="1109"/>
                  </a:cubicBezTo>
                  <a:cubicBezTo>
                    <a:pt x="4150" y="760"/>
                    <a:pt x="4086" y="570"/>
                    <a:pt x="3959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177624" y="3214502"/>
              <a:ext cx="310431" cy="35451"/>
            </a:xfrm>
            <a:custGeom>
              <a:avLst/>
              <a:gdLst/>
              <a:ahLst/>
              <a:cxnLst/>
              <a:rect l="l" t="t" r="r" b="b"/>
              <a:pathLst>
                <a:path w="11655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59" y="570"/>
                    <a:pt x="222" y="760"/>
                    <a:pt x="380" y="1109"/>
                  </a:cubicBezTo>
                  <a:cubicBezTo>
                    <a:pt x="412" y="1235"/>
                    <a:pt x="760" y="1330"/>
                    <a:pt x="1109" y="1330"/>
                  </a:cubicBezTo>
                  <a:lnTo>
                    <a:pt x="11053" y="1330"/>
                  </a:lnTo>
                  <a:cubicBezTo>
                    <a:pt x="11401" y="1330"/>
                    <a:pt x="11654" y="1235"/>
                    <a:pt x="11591" y="1109"/>
                  </a:cubicBezTo>
                  <a:cubicBezTo>
                    <a:pt x="11401" y="760"/>
                    <a:pt x="11306" y="570"/>
                    <a:pt x="11084" y="222"/>
                  </a:cubicBezTo>
                  <a:cubicBezTo>
                    <a:pt x="11021" y="95"/>
                    <a:pt x="10673" y="0"/>
                    <a:pt x="103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3633167" y="3255839"/>
              <a:ext cx="123160" cy="35451"/>
            </a:xfrm>
            <a:custGeom>
              <a:avLst/>
              <a:gdLst/>
              <a:ahLst/>
              <a:cxnLst/>
              <a:rect l="l" t="t" r="r" b="b"/>
              <a:pathLst>
                <a:path w="4624" h="1331" extrusionOk="0">
                  <a:moveTo>
                    <a:pt x="1330" y="0"/>
                  </a:moveTo>
                  <a:cubicBezTo>
                    <a:pt x="982" y="0"/>
                    <a:pt x="634" y="95"/>
                    <a:pt x="539" y="222"/>
                  </a:cubicBezTo>
                  <a:cubicBezTo>
                    <a:pt x="348" y="570"/>
                    <a:pt x="253" y="760"/>
                    <a:pt x="63" y="1109"/>
                  </a:cubicBezTo>
                  <a:cubicBezTo>
                    <a:pt x="0" y="1235"/>
                    <a:pt x="253" y="1330"/>
                    <a:pt x="634" y="1330"/>
                  </a:cubicBezTo>
                  <a:lnTo>
                    <a:pt x="3325" y="1330"/>
                  </a:lnTo>
                  <a:cubicBezTo>
                    <a:pt x="3705" y="1330"/>
                    <a:pt x="4054" y="1235"/>
                    <a:pt x="4117" y="1109"/>
                  </a:cubicBezTo>
                  <a:cubicBezTo>
                    <a:pt x="4307" y="760"/>
                    <a:pt x="4402" y="570"/>
                    <a:pt x="4560" y="222"/>
                  </a:cubicBezTo>
                  <a:cubicBezTo>
                    <a:pt x="4624" y="95"/>
                    <a:pt x="4370" y="0"/>
                    <a:pt x="39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3759684" y="3255839"/>
              <a:ext cx="120657" cy="35451"/>
            </a:xfrm>
            <a:custGeom>
              <a:avLst/>
              <a:gdLst/>
              <a:ahLst/>
              <a:cxnLst/>
              <a:rect l="l" t="t" r="r" b="b"/>
              <a:pathLst>
                <a:path w="4530" h="1331" extrusionOk="0">
                  <a:moveTo>
                    <a:pt x="1236" y="0"/>
                  </a:moveTo>
                  <a:cubicBezTo>
                    <a:pt x="887" y="0"/>
                    <a:pt x="539" y="95"/>
                    <a:pt x="476" y="222"/>
                  </a:cubicBezTo>
                  <a:cubicBezTo>
                    <a:pt x="317" y="570"/>
                    <a:pt x="222" y="760"/>
                    <a:pt x="64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3357" y="1330"/>
                  </a:lnTo>
                  <a:cubicBezTo>
                    <a:pt x="3706" y="1330"/>
                    <a:pt x="4054" y="1235"/>
                    <a:pt x="4117" y="1109"/>
                  </a:cubicBezTo>
                  <a:cubicBezTo>
                    <a:pt x="4276" y="760"/>
                    <a:pt x="4339" y="570"/>
                    <a:pt x="4498" y="222"/>
                  </a:cubicBezTo>
                  <a:cubicBezTo>
                    <a:pt x="4529" y="95"/>
                    <a:pt x="4276" y="0"/>
                    <a:pt x="389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3886200" y="3255839"/>
              <a:ext cx="118126" cy="35451"/>
            </a:xfrm>
            <a:custGeom>
              <a:avLst/>
              <a:gdLst/>
              <a:ahLst/>
              <a:cxnLst/>
              <a:rect l="l" t="t" r="r" b="b"/>
              <a:pathLst>
                <a:path w="4435" h="1331" extrusionOk="0">
                  <a:moveTo>
                    <a:pt x="1141" y="0"/>
                  </a:moveTo>
                  <a:cubicBezTo>
                    <a:pt x="793" y="0"/>
                    <a:pt x="444" y="95"/>
                    <a:pt x="381" y="222"/>
                  </a:cubicBezTo>
                  <a:cubicBezTo>
                    <a:pt x="254" y="570"/>
                    <a:pt x="191" y="760"/>
                    <a:pt x="33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358" y="1330"/>
                  </a:lnTo>
                  <a:cubicBezTo>
                    <a:pt x="3706" y="1330"/>
                    <a:pt x="4054" y="1235"/>
                    <a:pt x="4086" y="1109"/>
                  </a:cubicBezTo>
                  <a:cubicBezTo>
                    <a:pt x="4213" y="760"/>
                    <a:pt x="4276" y="570"/>
                    <a:pt x="4403" y="222"/>
                  </a:cubicBezTo>
                  <a:cubicBezTo>
                    <a:pt x="4435" y="95"/>
                    <a:pt x="4181" y="0"/>
                    <a:pt x="38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4012743" y="3255839"/>
              <a:ext cx="186445" cy="35451"/>
            </a:xfrm>
            <a:custGeom>
              <a:avLst/>
              <a:gdLst/>
              <a:ahLst/>
              <a:cxnLst/>
              <a:rect l="l" t="t" r="r" b="b"/>
              <a:pathLst>
                <a:path w="7000" h="1331" extrusionOk="0">
                  <a:moveTo>
                    <a:pt x="1045" y="0"/>
                  </a:moveTo>
                  <a:cubicBezTo>
                    <a:pt x="697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6049" y="1330"/>
                  </a:lnTo>
                  <a:cubicBezTo>
                    <a:pt x="6429" y="1330"/>
                    <a:pt x="6746" y="1235"/>
                    <a:pt x="6777" y="1109"/>
                  </a:cubicBezTo>
                  <a:cubicBezTo>
                    <a:pt x="6872" y="760"/>
                    <a:pt x="6904" y="570"/>
                    <a:pt x="6999" y="222"/>
                  </a:cubicBezTo>
                  <a:cubicBezTo>
                    <a:pt x="6999" y="95"/>
                    <a:pt x="6746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4210960" y="3255839"/>
              <a:ext cx="722075" cy="35451"/>
            </a:xfrm>
            <a:custGeom>
              <a:avLst/>
              <a:gdLst/>
              <a:ahLst/>
              <a:cxnLst/>
              <a:rect l="l" t="t" r="r" b="b"/>
              <a:pathLst>
                <a:path w="27110" h="1331" extrusionOk="0">
                  <a:moveTo>
                    <a:pt x="919" y="0"/>
                  </a:moveTo>
                  <a:cubicBezTo>
                    <a:pt x="570" y="0"/>
                    <a:pt x="254" y="95"/>
                    <a:pt x="222" y="222"/>
                  </a:cubicBezTo>
                  <a:cubicBezTo>
                    <a:pt x="127" y="570"/>
                    <a:pt x="95" y="760"/>
                    <a:pt x="32" y="1109"/>
                  </a:cubicBezTo>
                  <a:cubicBezTo>
                    <a:pt x="0" y="1235"/>
                    <a:pt x="285" y="1330"/>
                    <a:pt x="666" y="1330"/>
                  </a:cubicBezTo>
                  <a:lnTo>
                    <a:pt x="26444" y="1330"/>
                  </a:lnTo>
                  <a:cubicBezTo>
                    <a:pt x="26824" y="1330"/>
                    <a:pt x="27109" y="1235"/>
                    <a:pt x="27078" y="1109"/>
                  </a:cubicBezTo>
                  <a:cubicBezTo>
                    <a:pt x="27014" y="760"/>
                    <a:pt x="26982" y="570"/>
                    <a:pt x="26887" y="222"/>
                  </a:cubicBezTo>
                  <a:cubicBezTo>
                    <a:pt x="26887" y="95"/>
                    <a:pt x="26571" y="0"/>
                    <a:pt x="26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4944808" y="3255839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96" y="570"/>
                    <a:pt x="127" y="760"/>
                    <a:pt x="222" y="1109"/>
                  </a:cubicBezTo>
                  <a:cubicBezTo>
                    <a:pt x="254" y="1235"/>
                    <a:pt x="571" y="1330"/>
                    <a:pt x="951" y="1330"/>
                  </a:cubicBezTo>
                  <a:lnTo>
                    <a:pt x="3642" y="1330"/>
                  </a:lnTo>
                  <a:cubicBezTo>
                    <a:pt x="4023" y="1330"/>
                    <a:pt x="4308" y="1235"/>
                    <a:pt x="4276" y="1109"/>
                  </a:cubicBezTo>
                  <a:cubicBezTo>
                    <a:pt x="4181" y="760"/>
                    <a:pt x="4118" y="570"/>
                    <a:pt x="4023" y="222"/>
                  </a:cubicBezTo>
                  <a:cubicBezTo>
                    <a:pt x="3991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5068794" y="3255839"/>
              <a:ext cx="117274" cy="35451"/>
            </a:xfrm>
            <a:custGeom>
              <a:avLst/>
              <a:gdLst/>
              <a:ahLst/>
              <a:cxnLst/>
              <a:rect l="l" t="t" r="r" b="b"/>
              <a:pathLst>
                <a:path w="4403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28" y="570"/>
                    <a:pt x="191" y="760"/>
                    <a:pt x="286" y="1109"/>
                  </a:cubicBezTo>
                  <a:cubicBezTo>
                    <a:pt x="318" y="1235"/>
                    <a:pt x="666" y="1330"/>
                    <a:pt x="1046" y="1330"/>
                  </a:cubicBezTo>
                  <a:lnTo>
                    <a:pt x="3770" y="1330"/>
                  </a:lnTo>
                  <a:cubicBezTo>
                    <a:pt x="4118" y="1330"/>
                    <a:pt x="4403" y="1235"/>
                    <a:pt x="4340" y="1109"/>
                  </a:cubicBezTo>
                  <a:cubicBezTo>
                    <a:pt x="4213" y="760"/>
                    <a:pt x="4150" y="570"/>
                    <a:pt x="4023" y="222"/>
                  </a:cubicBezTo>
                  <a:cubicBezTo>
                    <a:pt x="3991" y="95"/>
                    <a:pt x="3643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5192806" y="325583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634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90" y="570"/>
                    <a:pt x="254" y="760"/>
                    <a:pt x="380" y="1109"/>
                  </a:cubicBezTo>
                  <a:cubicBezTo>
                    <a:pt x="412" y="1235"/>
                    <a:pt x="760" y="1330"/>
                    <a:pt x="1140" y="1330"/>
                  </a:cubicBezTo>
                  <a:lnTo>
                    <a:pt x="3167" y="1330"/>
                  </a:lnTo>
                  <a:cubicBezTo>
                    <a:pt x="3547" y="1330"/>
                    <a:pt x="3801" y="1235"/>
                    <a:pt x="3769" y="1109"/>
                  </a:cubicBezTo>
                  <a:cubicBezTo>
                    <a:pt x="3611" y="760"/>
                    <a:pt x="3547" y="570"/>
                    <a:pt x="3389" y="222"/>
                  </a:cubicBezTo>
                  <a:cubicBezTo>
                    <a:pt x="3325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5405354" y="3255839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254" y="570"/>
                    <a:pt x="349" y="760"/>
                    <a:pt x="508" y="1109"/>
                  </a:cubicBezTo>
                  <a:cubicBezTo>
                    <a:pt x="571" y="1235"/>
                    <a:pt x="919" y="1330"/>
                    <a:pt x="1299" y="1330"/>
                  </a:cubicBezTo>
                  <a:lnTo>
                    <a:pt x="3326" y="1330"/>
                  </a:lnTo>
                  <a:cubicBezTo>
                    <a:pt x="3706" y="1330"/>
                    <a:pt x="3959" y="1235"/>
                    <a:pt x="3896" y="1109"/>
                  </a:cubicBezTo>
                  <a:cubicBezTo>
                    <a:pt x="3706" y="760"/>
                    <a:pt x="3611" y="570"/>
                    <a:pt x="3421" y="222"/>
                  </a:cubicBezTo>
                  <a:cubicBezTo>
                    <a:pt x="3326" y="95"/>
                    <a:pt x="2978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8358632" y="17263961"/>
              <a:ext cx="93649" cy="15209"/>
            </a:xfrm>
            <a:custGeom>
              <a:avLst/>
              <a:gdLst/>
              <a:ahLst/>
              <a:cxnLst/>
              <a:rect l="l" t="t" r="r" b="b"/>
              <a:pathLst>
                <a:path w="3516" h="57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64" y="253"/>
                    <a:pt x="96" y="285"/>
                    <a:pt x="96" y="348"/>
                  </a:cubicBezTo>
                  <a:cubicBezTo>
                    <a:pt x="159" y="443"/>
                    <a:pt x="507" y="570"/>
                    <a:pt x="887" y="570"/>
                  </a:cubicBezTo>
                  <a:lnTo>
                    <a:pt x="2882" y="570"/>
                  </a:lnTo>
                  <a:cubicBezTo>
                    <a:pt x="3262" y="570"/>
                    <a:pt x="3516" y="443"/>
                    <a:pt x="3452" y="348"/>
                  </a:cubicBezTo>
                  <a:cubicBezTo>
                    <a:pt x="3421" y="285"/>
                    <a:pt x="3421" y="253"/>
                    <a:pt x="3389" y="222"/>
                  </a:cubicBezTo>
                  <a:cubicBezTo>
                    <a:pt x="3326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5308349" y="3276082"/>
              <a:ext cx="94501" cy="15209"/>
            </a:xfrm>
            <a:custGeom>
              <a:avLst/>
              <a:gdLst/>
              <a:ahLst/>
              <a:cxnLst/>
              <a:rect l="l" t="t" r="r" b="b"/>
              <a:pathLst>
                <a:path w="3548" h="571" extrusionOk="0">
                  <a:moveTo>
                    <a:pt x="634" y="0"/>
                  </a:moveTo>
                  <a:cubicBezTo>
                    <a:pt x="254" y="0"/>
                    <a:pt x="1" y="127"/>
                    <a:pt x="33" y="222"/>
                  </a:cubicBezTo>
                  <a:cubicBezTo>
                    <a:pt x="64" y="285"/>
                    <a:pt x="64" y="285"/>
                    <a:pt x="96" y="349"/>
                  </a:cubicBezTo>
                  <a:cubicBezTo>
                    <a:pt x="159" y="475"/>
                    <a:pt x="508" y="570"/>
                    <a:pt x="856" y="570"/>
                  </a:cubicBezTo>
                  <a:lnTo>
                    <a:pt x="2914" y="570"/>
                  </a:lnTo>
                  <a:cubicBezTo>
                    <a:pt x="3294" y="570"/>
                    <a:pt x="3548" y="475"/>
                    <a:pt x="3485" y="349"/>
                  </a:cubicBezTo>
                  <a:cubicBezTo>
                    <a:pt x="3453" y="285"/>
                    <a:pt x="3453" y="285"/>
                    <a:pt x="3421" y="222"/>
                  </a:cubicBezTo>
                  <a:cubicBezTo>
                    <a:pt x="3358" y="127"/>
                    <a:pt x="3009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4178066" y="3308976"/>
              <a:ext cx="787863" cy="134986"/>
            </a:xfrm>
            <a:custGeom>
              <a:avLst/>
              <a:gdLst/>
              <a:ahLst/>
              <a:cxnLst/>
              <a:rect l="l" t="t" r="r" b="b"/>
              <a:pathLst>
                <a:path w="29580" h="5068" extrusionOk="0">
                  <a:moveTo>
                    <a:pt x="1425" y="0"/>
                  </a:moveTo>
                  <a:cubicBezTo>
                    <a:pt x="1235" y="0"/>
                    <a:pt x="1045" y="32"/>
                    <a:pt x="1045" y="95"/>
                  </a:cubicBezTo>
                  <a:cubicBezTo>
                    <a:pt x="634" y="2059"/>
                    <a:pt x="412" y="3009"/>
                    <a:pt x="0" y="4941"/>
                  </a:cubicBezTo>
                  <a:cubicBezTo>
                    <a:pt x="0" y="5004"/>
                    <a:pt x="159" y="5067"/>
                    <a:pt x="349" y="5067"/>
                  </a:cubicBezTo>
                  <a:lnTo>
                    <a:pt x="29231" y="5067"/>
                  </a:lnTo>
                  <a:cubicBezTo>
                    <a:pt x="29421" y="5067"/>
                    <a:pt x="29579" y="5004"/>
                    <a:pt x="29579" y="4941"/>
                  </a:cubicBezTo>
                  <a:cubicBezTo>
                    <a:pt x="29168" y="3009"/>
                    <a:pt x="28946" y="2059"/>
                    <a:pt x="28534" y="95"/>
                  </a:cubicBezTo>
                  <a:cubicBezTo>
                    <a:pt x="28534" y="32"/>
                    <a:pt x="28376" y="0"/>
                    <a:pt x="281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669418" y="1926460"/>
              <a:ext cx="1805134" cy="1008028"/>
            </a:xfrm>
            <a:custGeom>
              <a:avLst/>
              <a:gdLst/>
              <a:ahLst/>
              <a:cxnLst/>
              <a:rect l="l" t="t" r="r" b="b"/>
              <a:pathLst>
                <a:path w="67773" h="37846" extrusionOk="0">
                  <a:moveTo>
                    <a:pt x="1711" y="1"/>
                  </a:moveTo>
                  <a:cubicBezTo>
                    <a:pt x="793" y="1"/>
                    <a:pt x="1" y="761"/>
                    <a:pt x="1" y="1711"/>
                  </a:cubicBezTo>
                  <a:lnTo>
                    <a:pt x="1" y="36167"/>
                  </a:lnTo>
                  <a:cubicBezTo>
                    <a:pt x="1" y="37085"/>
                    <a:pt x="793" y="37845"/>
                    <a:pt x="1711" y="37845"/>
                  </a:cubicBezTo>
                  <a:lnTo>
                    <a:pt x="66063" y="37845"/>
                  </a:lnTo>
                  <a:cubicBezTo>
                    <a:pt x="66981" y="37845"/>
                    <a:pt x="67773" y="37085"/>
                    <a:pt x="67773" y="36167"/>
                  </a:cubicBezTo>
                  <a:lnTo>
                    <a:pt x="67773" y="1711"/>
                  </a:lnTo>
                  <a:cubicBezTo>
                    <a:pt x="67773" y="761"/>
                    <a:pt x="67013" y="1"/>
                    <a:pt x="66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7" name="Google Shape;6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887" y="7598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942" y="11486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8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930" y="126124"/>
            <a:ext cx="1096865" cy="6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546;p17">
            <a:extLst>
              <a:ext uri="{FF2B5EF4-FFF2-40B4-BE49-F238E27FC236}">
                <a16:creationId xmlns:a16="http://schemas.microsoft.com/office/drawing/2014/main" id="{39881F4C-069F-CF30-068E-4D56FC1E43C9}"/>
              </a:ext>
            </a:extLst>
          </p:cNvPr>
          <p:cNvSpPr txBox="1"/>
          <p:nvPr/>
        </p:nvSpPr>
        <p:spPr>
          <a:xfrm>
            <a:off x="-656503" y="-83323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Rangkaian</a:t>
            </a:r>
            <a:r>
              <a:rPr lang="en-US" sz="2800" dirty="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Resistor </a:t>
            </a:r>
            <a:r>
              <a:rPr lang="en-US" sz="2800" dirty="0" err="1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Paralel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AFF3B3A-BB79-7759-B432-E70E3D729263}"/>
              </a:ext>
            </a:extLst>
          </p:cNvPr>
          <p:cNvSpPr txBox="1"/>
          <p:nvPr/>
        </p:nvSpPr>
        <p:spPr>
          <a:xfrm>
            <a:off x="377763" y="996147"/>
            <a:ext cx="8795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Dua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lebih</a:t>
            </a:r>
            <a:r>
              <a:rPr lang="en-ID" dirty="0">
                <a:solidFill>
                  <a:schemeClr val="bg1"/>
                </a:solidFill>
              </a:rPr>
              <a:t> resistor (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komponen</a:t>
            </a:r>
            <a:r>
              <a:rPr lang="en-ID" dirty="0">
                <a:solidFill>
                  <a:schemeClr val="bg1"/>
                </a:solidFill>
              </a:rPr>
              <a:t> pada </a:t>
            </a:r>
            <a:r>
              <a:rPr lang="en-ID" dirty="0" err="1">
                <a:solidFill>
                  <a:schemeClr val="bg1"/>
                </a:solidFill>
              </a:rPr>
              <a:t>umumnya</a:t>
            </a:r>
            <a:r>
              <a:rPr lang="en-ID" dirty="0">
                <a:solidFill>
                  <a:schemeClr val="bg1"/>
                </a:solidFill>
              </a:rPr>
              <a:t>) masing-masing 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 </a:t>
            </a:r>
            <a:r>
              <a:rPr lang="en-ID" dirty="0" err="1">
                <a:solidFill>
                  <a:schemeClr val="bg1"/>
                </a:solidFill>
              </a:rPr>
              <a:t>resistansi</a:t>
            </a:r>
            <a:r>
              <a:rPr lang="en-ID" dirty="0">
                <a:solidFill>
                  <a:schemeClr val="bg1"/>
                </a:solidFill>
              </a:rPr>
              <a:t>  R1, R2, R3 … Ri </a:t>
            </a:r>
            <a:r>
              <a:rPr lang="en-ID" dirty="0" err="1">
                <a:solidFill>
                  <a:schemeClr val="bg1"/>
                </a:solidFill>
              </a:rPr>
              <a:t>dirangkai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secara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paralel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paralel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bila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ujung-ujung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komponen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terhubung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langsung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DD5DA9C-66D5-AB38-C03C-76858229D39B}"/>
              </a:ext>
            </a:extLst>
          </p:cNvPr>
          <p:cNvSpPr txBox="1"/>
          <p:nvPr/>
        </p:nvSpPr>
        <p:spPr>
          <a:xfrm>
            <a:off x="454106" y="3661286"/>
            <a:ext cx="7100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Gambar </a:t>
            </a:r>
            <a:r>
              <a:rPr lang="en-ID" dirty="0" err="1">
                <a:solidFill>
                  <a:schemeClr val="bg1"/>
                </a:solidFill>
              </a:rPr>
              <a:t>konfigurasi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paralel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berikut</a:t>
            </a:r>
            <a:r>
              <a:rPr lang="en-ID" dirty="0">
                <a:solidFill>
                  <a:schemeClr val="bg1"/>
                </a:solidFill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3A326-6381-B4E6-097C-0623D38F0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06" y="1581695"/>
            <a:ext cx="2552700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5A2180-EE7C-0087-DC30-8D6512229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6195" y="2475069"/>
            <a:ext cx="1535820" cy="25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8"/>
          <p:cNvGrpSpPr/>
          <p:nvPr/>
        </p:nvGrpSpPr>
        <p:grpSpPr>
          <a:xfrm>
            <a:off x="8164936" y="4418407"/>
            <a:ext cx="5380037" cy="3322776"/>
            <a:chOff x="2820853" y="1403508"/>
            <a:chExt cx="25631428" cy="15875662"/>
          </a:xfrm>
        </p:grpSpPr>
        <p:sp>
          <p:nvSpPr>
            <p:cNvPr id="555" name="Google Shape;555;p18"/>
            <p:cNvSpPr/>
            <p:nvPr/>
          </p:nvSpPr>
          <p:spPr>
            <a:xfrm>
              <a:off x="2942335" y="1403508"/>
              <a:ext cx="3260177" cy="2951424"/>
            </a:xfrm>
            <a:custGeom>
              <a:avLst/>
              <a:gdLst/>
              <a:ahLst/>
              <a:cxnLst/>
              <a:rect l="l" t="t" r="r" b="b"/>
              <a:pathLst>
                <a:path w="122402" h="110810" fill="none" extrusionOk="0">
                  <a:moveTo>
                    <a:pt x="25335" y="0"/>
                  </a:moveTo>
                  <a:cubicBezTo>
                    <a:pt x="10008" y="11148"/>
                    <a:pt x="0" y="29199"/>
                    <a:pt x="0" y="49594"/>
                  </a:cubicBezTo>
                  <a:cubicBezTo>
                    <a:pt x="0" y="83416"/>
                    <a:pt x="27394" y="110810"/>
                    <a:pt x="61185" y="110810"/>
                  </a:cubicBezTo>
                  <a:cubicBezTo>
                    <a:pt x="95007" y="110810"/>
                    <a:pt x="122401" y="83416"/>
                    <a:pt x="122401" y="49594"/>
                  </a:cubicBezTo>
                  <a:cubicBezTo>
                    <a:pt x="122401" y="29199"/>
                    <a:pt x="112394" y="11116"/>
                    <a:pt x="97034" y="0"/>
                  </a:cubicBez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2820853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" y="0"/>
                  </a:moveTo>
                  <a:lnTo>
                    <a:pt x="18939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2820853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1" y="1"/>
                  </a:moveTo>
                  <a:lnTo>
                    <a:pt x="26888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2820853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1" y="1"/>
                  </a:moveTo>
                  <a:lnTo>
                    <a:pt x="4783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818676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893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606954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26888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6195721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4783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3623872" y="1880914"/>
              <a:ext cx="1896226" cy="1175030"/>
            </a:xfrm>
            <a:custGeom>
              <a:avLst/>
              <a:gdLst/>
              <a:ahLst/>
              <a:cxnLst/>
              <a:rect l="l" t="t" r="r" b="b"/>
              <a:pathLst>
                <a:path w="71193" h="44116" extrusionOk="0">
                  <a:moveTo>
                    <a:pt x="3421" y="1"/>
                  </a:moveTo>
                  <a:cubicBezTo>
                    <a:pt x="1553" y="1"/>
                    <a:pt x="1" y="1521"/>
                    <a:pt x="1" y="3421"/>
                  </a:cubicBezTo>
                  <a:lnTo>
                    <a:pt x="1" y="40695"/>
                  </a:lnTo>
                  <a:cubicBezTo>
                    <a:pt x="1" y="42595"/>
                    <a:pt x="1553" y="44116"/>
                    <a:pt x="3421" y="44116"/>
                  </a:cubicBezTo>
                  <a:lnTo>
                    <a:pt x="67773" y="44116"/>
                  </a:lnTo>
                  <a:cubicBezTo>
                    <a:pt x="69641" y="44116"/>
                    <a:pt x="71193" y="42595"/>
                    <a:pt x="71193" y="40695"/>
                  </a:cubicBezTo>
                  <a:lnTo>
                    <a:pt x="71193" y="3421"/>
                  </a:lnTo>
                  <a:cubicBezTo>
                    <a:pt x="71193" y="1521"/>
                    <a:pt x="69641" y="1"/>
                    <a:pt x="6777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3331180" y="3017962"/>
              <a:ext cx="2481610" cy="455512"/>
            </a:xfrm>
            <a:custGeom>
              <a:avLst/>
              <a:gdLst/>
              <a:ahLst/>
              <a:cxnLst/>
              <a:rect l="l" t="t" r="r" b="b"/>
              <a:pathLst>
                <a:path w="93171" h="17102" extrusionOk="0">
                  <a:moveTo>
                    <a:pt x="14410" y="0"/>
                  </a:moveTo>
                  <a:cubicBezTo>
                    <a:pt x="12542" y="0"/>
                    <a:pt x="10610" y="634"/>
                    <a:pt x="10103" y="1394"/>
                  </a:cubicBezTo>
                  <a:lnTo>
                    <a:pt x="507" y="15740"/>
                  </a:lnTo>
                  <a:cubicBezTo>
                    <a:pt x="1" y="16468"/>
                    <a:pt x="1616" y="17102"/>
                    <a:pt x="4118" y="17102"/>
                  </a:cubicBezTo>
                  <a:lnTo>
                    <a:pt x="89086" y="17102"/>
                  </a:lnTo>
                  <a:cubicBezTo>
                    <a:pt x="91556" y="17102"/>
                    <a:pt x="93171" y="16468"/>
                    <a:pt x="92664" y="15740"/>
                  </a:cubicBezTo>
                  <a:lnTo>
                    <a:pt x="83069" y="1394"/>
                  </a:lnTo>
                  <a:cubicBezTo>
                    <a:pt x="82594" y="634"/>
                    <a:pt x="80630" y="0"/>
                    <a:pt x="78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338771" y="3444761"/>
              <a:ext cx="2467280" cy="81849"/>
            </a:xfrm>
            <a:custGeom>
              <a:avLst/>
              <a:gdLst/>
              <a:ahLst/>
              <a:cxnLst/>
              <a:rect l="l" t="t" r="r" b="b"/>
              <a:pathLst>
                <a:path w="92633" h="3073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1869"/>
                    <a:pt x="3358" y="3073"/>
                    <a:pt x="5543" y="3073"/>
                  </a:cubicBezTo>
                  <a:lnTo>
                    <a:pt x="87091" y="3073"/>
                  </a:lnTo>
                  <a:cubicBezTo>
                    <a:pt x="89276" y="3073"/>
                    <a:pt x="92633" y="1869"/>
                    <a:pt x="92474" y="1"/>
                  </a:cubicBezTo>
                  <a:lnTo>
                    <a:pt x="92474" y="1"/>
                  </a:lnTo>
                  <a:cubicBezTo>
                    <a:pt x="92443" y="603"/>
                    <a:pt x="90954" y="1078"/>
                    <a:pt x="88801" y="1078"/>
                  </a:cubicBezTo>
                  <a:lnTo>
                    <a:pt x="3833" y="1078"/>
                  </a:lnTo>
                  <a:cubicBezTo>
                    <a:pt x="1679" y="1078"/>
                    <a:pt x="191" y="603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3747032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1046" y="1"/>
                  </a:moveTo>
                  <a:cubicBezTo>
                    <a:pt x="697" y="1"/>
                    <a:pt x="380" y="96"/>
                    <a:pt x="317" y="223"/>
                  </a:cubicBezTo>
                  <a:cubicBezTo>
                    <a:pt x="222" y="381"/>
                    <a:pt x="190" y="476"/>
                    <a:pt x="95" y="634"/>
                  </a:cubicBezTo>
                  <a:cubicBezTo>
                    <a:pt x="0" y="761"/>
                    <a:pt x="222" y="856"/>
                    <a:pt x="571" y="856"/>
                  </a:cubicBezTo>
                  <a:lnTo>
                    <a:pt x="2946" y="856"/>
                  </a:lnTo>
                  <a:cubicBezTo>
                    <a:pt x="3262" y="856"/>
                    <a:pt x="3579" y="761"/>
                    <a:pt x="3642" y="634"/>
                  </a:cubicBezTo>
                  <a:cubicBezTo>
                    <a:pt x="3737" y="476"/>
                    <a:pt x="3769" y="381"/>
                    <a:pt x="3864" y="223"/>
                  </a:cubicBezTo>
                  <a:cubicBezTo>
                    <a:pt x="3927" y="96"/>
                    <a:pt x="3706" y="1"/>
                    <a:pt x="338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3858366" y="3062656"/>
              <a:ext cx="102944" cy="22800"/>
            </a:xfrm>
            <a:custGeom>
              <a:avLst/>
              <a:gdLst/>
              <a:ahLst/>
              <a:cxnLst/>
              <a:rect l="l" t="t" r="r" b="b"/>
              <a:pathLst>
                <a:path w="3865" h="856" extrusionOk="0">
                  <a:moveTo>
                    <a:pt x="951" y="1"/>
                  </a:moveTo>
                  <a:cubicBezTo>
                    <a:pt x="634" y="1"/>
                    <a:pt x="317" y="96"/>
                    <a:pt x="286" y="223"/>
                  </a:cubicBezTo>
                  <a:cubicBezTo>
                    <a:pt x="191" y="381"/>
                    <a:pt x="127" y="476"/>
                    <a:pt x="64" y="634"/>
                  </a:cubicBezTo>
                  <a:cubicBezTo>
                    <a:pt x="1" y="761"/>
                    <a:pt x="222" y="856"/>
                    <a:pt x="539" y="856"/>
                  </a:cubicBezTo>
                  <a:lnTo>
                    <a:pt x="2946" y="856"/>
                  </a:lnTo>
                  <a:cubicBezTo>
                    <a:pt x="3263" y="856"/>
                    <a:pt x="3579" y="761"/>
                    <a:pt x="3611" y="634"/>
                  </a:cubicBezTo>
                  <a:cubicBezTo>
                    <a:pt x="3706" y="476"/>
                    <a:pt x="3738" y="381"/>
                    <a:pt x="3801" y="223"/>
                  </a:cubicBezTo>
                  <a:cubicBezTo>
                    <a:pt x="3864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3968875" y="3062656"/>
              <a:ext cx="102092" cy="22800"/>
            </a:xfrm>
            <a:custGeom>
              <a:avLst/>
              <a:gdLst/>
              <a:ahLst/>
              <a:cxnLst/>
              <a:rect l="l" t="t" r="r" b="b"/>
              <a:pathLst>
                <a:path w="3833" h="856" extrusionOk="0">
                  <a:moveTo>
                    <a:pt x="919" y="1"/>
                  </a:moveTo>
                  <a:cubicBezTo>
                    <a:pt x="602" y="1"/>
                    <a:pt x="285" y="96"/>
                    <a:pt x="254" y="223"/>
                  </a:cubicBezTo>
                  <a:cubicBezTo>
                    <a:pt x="190" y="381"/>
                    <a:pt x="127" y="476"/>
                    <a:pt x="64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42" y="634"/>
                  </a:cubicBezTo>
                  <a:cubicBezTo>
                    <a:pt x="3706" y="476"/>
                    <a:pt x="3737" y="381"/>
                    <a:pt x="3769" y="223"/>
                  </a:cubicBezTo>
                  <a:cubicBezTo>
                    <a:pt x="3832" y="96"/>
                    <a:pt x="3611" y="1"/>
                    <a:pt x="326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080209" y="3062656"/>
              <a:ext cx="100414" cy="22800"/>
            </a:xfrm>
            <a:custGeom>
              <a:avLst/>
              <a:gdLst/>
              <a:ahLst/>
              <a:cxnLst/>
              <a:rect l="l" t="t" r="r" b="b"/>
              <a:pathLst>
                <a:path w="3770" h="856" extrusionOk="0">
                  <a:moveTo>
                    <a:pt x="856" y="1"/>
                  </a:moveTo>
                  <a:cubicBezTo>
                    <a:pt x="539" y="1"/>
                    <a:pt x="222" y="96"/>
                    <a:pt x="191" y="223"/>
                  </a:cubicBezTo>
                  <a:cubicBezTo>
                    <a:pt x="127" y="381"/>
                    <a:pt x="96" y="476"/>
                    <a:pt x="64" y="634"/>
                  </a:cubicBezTo>
                  <a:cubicBezTo>
                    <a:pt x="1" y="761"/>
                    <a:pt x="254" y="856"/>
                    <a:pt x="571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11" y="634"/>
                  </a:cubicBezTo>
                  <a:cubicBezTo>
                    <a:pt x="3674" y="476"/>
                    <a:pt x="3674" y="381"/>
                    <a:pt x="3738" y="223"/>
                  </a:cubicBezTo>
                  <a:cubicBezTo>
                    <a:pt x="3769" y="96"/>
                    <a:pt x="3516" y="1"/>
                    <a:pt x="31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191570" y="3062656"/>
              <a:ext cx="98709" cy="22800"/>
            </a:xfrm>
            <a:custGeom>
              <a:avLst/>
              <a:gdLst/>
              <a:ahLst/>
              <a:cxnLst/>
              <a:rect l="l" t="t" r="r" b="b"/>
              <a:pathLst>
                <a:path w="3706" h="856" extrusionOk="0">
                  <a:moveTo>
                    <a:pt x="792" y="1"/>
                  </a:moveTo>
                  <a:cubicBezTo>
                    <a:pt x="475" y="1"/>
                    <a:pt x="158" y="96"/>
                    <a:pt x="127" y="223"/>
                  </a:cubicBezTo>
                  <a:cubicBezTo>
                    <a:pt x="95" y="381"/>
                    <a:pt x="63" y="476"/>
                    <a:pt x="32" y="634"/>
                  </a:cubicBezTo>
                  <a:cubicBezTo>
                    <a:pt x="0" y="761"/>
                    <a:pt x="222" y="856"/>
                    <a:pt x="570" y="856"/>
                  </a:cubicBezTo>
                  <a:lnTo>
                    <a:pt x="2945" y="856"/>
                  </a:lnTo>
                  <a:cubicBezTo>
                    <a:pt x="3294" y="856"/>
                    <a:pt x="3579" y="761"/>
                    <a:pt x="3610" y="634"/>
                  </a:cubicBezTo>
                  <a:cubicBezTo>
                    <a:pt x="3642" y="476"/>
                    <a:pt x="3642" y="381"/>
                    <a:pt x="3674" y="223"/>
                  </a:cubicBezTo>
                  <a:cubicBezTo>
                    <a:pt x="3705" y="96"/>
                    <a:pt x="3452" y="1"/>
                    <a:pt x="313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302052" y="3062656"/>
              <a:ext cx="97031" cy="22800"/>
            </a:xfrm>
            <a:custGeom>
              <a:avLst/>
              <a:gdLst/>
              <a:ahLst/>
              <a:cxnLst/>
              <a:rect l="l" t="t" r="r" b="b"/>
              <a:pathLst>
                <a:path w="3643" h="856" extrusionOk="0">
                  <a:moveTo>
                    <a:pt x="729" y="1"/>
                  </a:moveTo>
                  <a:cubicBezTo>
                    <a:pt x="412" y="1"/>
                    <a:pt x="127" y="96"/>
                    <a:pt x="96" y="223"/>
                  </a:cubicBezTo>
                  <a:cubicBezTo>
                    <a:pt x="96" y="381"/>
                    <a:pt x="64" y="476"/>
                    <a:pt x="32" y="634"/>
                  </a:cubicBezTo>
                  <a:cubicBezTo>
                    <a:pt x="1" y="761"/>
                    <a:pt x="254" y="856"/>
                    <a:pt x="602" y="856"/>
                  </a:cubicBezTo>
                  <a:lnTo>
                    <a:pt x="2978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611" y="476"/>
                    <a:pt x="3611" y="381"/>
                    <a:pt x="3643" y="223"/>
                  </a:cubicBezTo>
                  <a:cubicBezTo>
                    <a:pt x="3643" y="96"/>
                    <a:pt x="3421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413413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65" y="1"/>
                  </a:moveTo>
                  <a:cubicBezTo>
                    <a:pt x="348" y="1"/>
                    <a:pt x="63" y="96"/>
                    <a:pt x="63" y="223"/>
                  </a:cubicBezTo>
                  <a:cubicBezTo>
                    <a:pt x="32" y="381"/>
                    <a:pt x="32" y="476"/>
                    <a:pt x="0" y="634"/>
                  </a:cubicBezTo>
                  <a:cubicBezTo>
                    <a:pt x="0" y="761"/>
                    <a:pt x="253" y="856"/>
                    <a:pt x="602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579" y="476"/>
                    <a:pt x="3579" y="381"/>
                    <a:pt x="3610" y="223"/>
                  </a:cubicBezTo>
                  <a:cubicBezTo>
                    <a:pt x="3610" y="96"/>
                    <a:pt x="3357" y="1"/>
                    <a:pt x="300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524747" y="3062656"/>
              <a:ext cx="95327" cy="22800"/>
            </a:xfrm>
            <a:custGeom>
              <a:avLst/>
              <a:gdLst/>
              <a:ahLst/>
              <a:cxnLst/>
              <a:rect l="l" t="t" r="r" b="b"/>
              <a:pathLst>
                <a:path w="3579" h="856" extrusionOk="0">
                  <a:moveTo>
                    <a:pt x="602" y="1"/>
                  </a:moveTo>
                  <a:cubicBezTo>
                    <a:pt x="285" y="1"/>
                    <a:pt x="0" y="96"/>
                    <a:pt x="0" y="223"/>
                  </a:cubicBezTo>
                  <a:cubicBezTo>
                    <a:pt x="0" y="381"/>
                    <a:pt x="0" y="476"/>
                    <a:pt x="0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47" y="634"/>
                  </a:cubicBezTo>
                  <a:cubicBezTo>
                    <a:pt x="3547" y="476"/>
                    <a:pt x="3547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634404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02" y="1"/>
                  </a:moveTo>
                  <a:cubicBezTo>
                    <a:pt x="254" y="1"/>
                    <a:pt x="0" y="96"/>
                    <a:pt x="0" y="223"/>
                  </a:cubicBezTo>
                  <a:cubicBezTo>
                    <a:pt x="32" y="381"/>
                    <a:pt x="32" y="476"/>
                    <a:pt x="32" y="634"/>
                  </a:cubicBezTo>
                  <a:cubicBezTo>
                    <a:pt x="32" y="761"/>
                    <a:pt x="317" y="856"/>
                    <a:pt x="634" y="856"/>
                  </a:cubicBezTo>
                  <a:lnTo>
                    <a:pt x="3009" y="856"/>
                  </a:lnTo>
                  <a:cubicBezTo>
                    <a:pt x="3357" y="856"/>
                    <a:pt x="3611" y="761"/>
                    <a:pt x="3611" y="634"/>
                  </a:cubicBezTo>
                  <a:cubicBezTo>
                    <a:pt x="3579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4744060" y="3062656"/>
              <a:ext cx="97857" cy="22800"/>
            </a:xfrm>
            <a:custGeom>
              <a:avLst/>
              <a:gdLst/>
              <a:ahLst/>
              <a:cxnLst/>
              <a:rect l="l" t="t" r="r" b="b"/>
              <a:pathLst>
                <a:path w="3674" h="856" extrusionOk="0">
                  <a:moveTo>
                    <a:pt x="602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32" y="381"/>
                    <a:pt x="64" y="476"/>
                    <a:pt x="64" y="634"/>
                  </a:cubicBezTo>
                  <a:cubicBezTo>
                    <a:pt x="95" y="761"/>
                    <a:pt x="380" y="856"/>
                    <a:pt x="697" y="856"/>
                  </a:cubicBezTo>
                  <a:lnTo>
                    <a:pt x="3072" y="856"/>
                  </a:lnTo>
                  <a:cubicBezTo>
                    <a:pt x="3421" y="856"/>
                    <a:pt x="3674" y="761"/>
                    <a:pt x="3642" y="634"/>
                  </a:cubicBezTo>
                  <a:cubicBezTo>
                    <a:pt x="3611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4853716" y="3062656"/>
              <a:ext cx="99562" cy="22800"/>
            </a:xfrm>
            <a:custGeom>
              <a:avLst/>
              <a:gdLst/>
              <a:ahLst/>
              <a:cxnLst/>
              <a:rect l="l" t="t" r="r" b="b"/>
              <a:pathLst>
                <a:path w="3738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64" y="381"/>
                    <a:pt x="95" y="476"/>
                    <a:pt x="127" y="634"/>
                  </a:cubicBezTo>
                  <a:cubicBezTo>
                    <a:pt x="159" y="761"/>
                    <a:pt x="444" y="856"/>
                    <a:pt x="760" y="856"/>
                  </a:cubicBezTo>
                  <a:lnTo>
                    <a:pt x="3167" y="856"/>
                  </a:lnTo>
                  <a:cubicBezTo>
                    <a:pt x="3484" y="856"/>
                    <a:pt x="3737" y="761"/>
                    <a:pt x="3706" y="634"/>
                  </a:cubicBezTo>
                  <a:cubicBezTo>
                    <a:pt x="3642" y="476"/>
                    <a:pt x="3611" y="381"/>
                    <a:pt x="3579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963373" y="3062656"/>
              <a:ext cx="100387" cy="22800"/>
            </a:xfrm>
            <a:custGeom>
              <a:avLst/>
              <a:gdLst/>
              <a:ahLst/>
              <a:cxnLst/>
              <a:rect l="l" t="t" r="r" b="b"/>
              <a:pathLst>
                <a:path w="3769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95" y="381"/>
                    <a:pt x="127" y="476"/>
                    <a:pt x="159" y="634"/>
                  </a:cubicBezTo>
                  <a:cubicBezTo>
                    <a:pt x="190" y="761"/>
                    <a:pt x="475" y="856"/>
                    <a:pt x="824" y="856"/>
                  </a:cubicBezTo>
                  <a:lnTo>
                    <a:pt x="3199" y="856"/>
                  </a:lnTo>
                  <a:cubicBezTo>
                    <a:pt x="3516" y="856"/>
                    <a:pt x="3769" y="761"/>
                    <a:pt x="3737" y="634"/>
                  </a:cubicBezTo>
                  <a:cubicBezTo>
                    <a:pt x="3674" y="476"/>
                    <a:pt x="3642" y="381"/>
                    <a:pt x="3579" y="223"/>
                  </a:cubicBezTo>
                  <a:cubicBezTo>
                    <a:pt x="3547" y="96"/>
                    <a:pt x="3231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5073029" y="3062656"/>
              <a:ext cx="101240" cy="22800"/>
            </a:xfrm>
            <a:custGeom>
              <a:avLst/>
              <a:gdLst/>
              <a:ahLst/>
              <a:cxnLst/>
              <a:rect l="l" t="t" r="r" b="b"/>
              <a:pathLst>
                <a:path w="3801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95" y="381"/>
                    <a:pt x="127" y="476"/>
                    <a:pt x="190" y="634"/>
                  </a:cubicBezTo>
                  <a:cubicBezTo>
                    <a:pt x="254" y="761"/>
                    <a:pt x="539" y="856"/>
                    <a:pt x="887" y="856"/>
                  </a:cubicBezTo>
                  <a:lnTo>
                    <a:pt x="3262" y="856"/>
                  </a:lnTo>
                  <a:cubicBezTo>
                    <a:pt x="3579" y="856"/>
                    <a:pt x="3801" y="761"/>
                    <a:pt x="3769" y="634"/>
                  </a:cubicBezTo>
                  <a:cubicBezTo>
                    <a:pt x="3706" y="476"/>
                    <a:pt x="3642" y="381"/>
                    <a:pt x="3579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5182685" y="3062656"/>
              <a:ext cx="102918" cy="22800"/>
            </a:xfrm>
            <a:custGeom>
              <a:avLst/>
              <a:gdLst/>
              <a:ahLst/>
              <a:cxnLst/>
              <a:rect l="l" t="t" r="r" b="b"/>
              <a:pathLst>
                <a:path w="3864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27" y="381"/>
                    <a:pt x="159" y="476"/>
                    <a:pt x="254" y="634"/>
                  </a:cubicBezTo>
                  <a:cubicBezTo>
                    <a:pt x="285" y="761"/>
                    <a:pt x="602" y="856"/>
                    <a:pt x="919" y="856"/>
                  </a:cubicBezTo>
                  <a:lnTo>
                    <a:pt x="3325" y="856"/>
                  </a:lnTo>
                  <a:cubicBezTo>
                    <a:pt x="3642" y="856"/>
                    <a:pt x="3864" y="761"/>
                    <a:pt x="3801" y="634"/>
                  </a:cubicBezTo>
                  <a:cubicBezTo>
                    <a:pt x="3737" y="476"/>
                    <a:pt x="3674" y="381"/>
                    <a:pt x="3610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5292341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539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59" y="381"/>
                    <a:pt x="190" y="476"/>
                    <a:pt x="285" y="634"/>
                  </a:cubicBezTo>
                  <a:cubicBezTo>
                    <a:pt x="349" y="761"/>
                    <a:pt x="665" y="856"/>
                    <a:pt x="982" y="856"/>
                  </a:cubicBezTo>
                  <a:lnTo>
                    <a:pt x="3389" y="856"/>
                  </a:lnTo>
                  <a:cubicBezTo>
                    <a:pt x="3705" y="856"/>
                    <a:pt x="3927" y="761"/>
                    <a:pt x="3864" y="634"/>
                  </a:cubicBezTo>
                  <a:cubicBezTo>
                    <a:pt x="3737" y="476"/>
                    <a:pt x="3705" y="381"/>
                    <a:pt x="3610" y="223"/>
                  </a:cubicBezTo>
                  <a:cubicBezTo>
                    <a:pt x="3547" y="96"/>
                    <a:pt x="3230" y="1"/>
                    <a:pt x="288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724259" y="3091342"/>
              <a:ext cx="80997" cy="35451"/>
            </a:xfrm>
            <a:custGeom>
              <a:avLst/>
              <a:gdLst/>
              <a:ahLst/>
              <a:cxnLst/>
              <a:rect l="l" t="t" r="r" b="b"/>
              <a:pathLst>
                <a:path w="3041" h="1331" extrusionOk="0">
                  <a:moveTo>
                    <a:pt x="1299" y="1"/>
                  </a:moveTo>
                  <a:cubicBezTo>
                    <a:pt x="950" y="1"/>
                    <a:pt x="634" y="96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1806" y="1331"/>
                  </a:lnTo>
                  <a:cubicBezTo>
                    <a:pt x="2122" y="1331"/>
                    <a:pt x="2471" y="1236"/>
                    <a:pt x="2534" y="1109"/>
                  </a:cubicBezTo>
                  <a:cubicBezTo>
                    <a:pt x="2692" y="761"/>
                    <a:pt x="2787" y="571"/>
                    <a:pt x="2977" y="222"/>
                  </a:cubicBezTo>
                  <a:cubicBezTo>
                    <a:pt x="3041" y="96"/>
                    <a:pt x="2819" y="1"/>
                    <a:pt x="24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806082" y="309134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1204" y="1"/>
                  </a:moveTo>
                  <a:cubicBezTo>
                    <a:pt x="887" y="1"/>
                    <a:pt x="570" y="96"/>
                    <a:pt x="507" y="222"/>
                  </a:cubicBezTo>
                  <a:cubicBezTo>
                    <a:pt x="317" y="571"/>
                    <a:pt x="222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009" y="1331"/>
                  </a:lnTo>
                  <a:cubicBezTo>
                    <a:pt x="3357" y="1331"/>
                    <a:pt x="3674" y="1236"/>
                    <a:pt x="3706" y="1109"/>
                  </a:cubicBezTo>
                  <a:cubicBezTo>
                    <a:pt x="3864" y="761"/>
                    <a:pt x="3959" y="571"/>
                    <a:pt x="4117" y="222"/>
                  </a:cubicBezTo>
                  <a:cubicBezTo>
                    <a:pt x="4149" y="96"/>
                    <a:pt x="3927" y="1"/>
                    <a:pt x="361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919946" y="309134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1141" y="1"/>
                  </a:moveTo>
                  <a:cubicBezTo>
                    <a:pt x="792" y="1"/>
                    <a:pt x="476" y="96"/>
                    <a:pt x="444" y="222"/>
                  </a:cubicBezTo>
                  <a:cubicBezTo>
                    <a:pt x="286" y="571"/>
                    <a:pt x="222" y="761"/>
                    <a:pt x="64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4" y="1236"/>
                    <a:pt x="3706" y="1109"/>
                  </a:cubicBezTo>
                  <a:cubicBezTo>
                    <a:pt x="3833" y="761"/>
                    <a:pt x="3928" y="571"/>
                    <a:pt x="4054" y="222"/>
                  </a:cubicBezTo>
                  <a:cubicBezTo>
                    <a:pt x="4086" y="96"/>
                    <a:pt x="3864" y="1"/>
                    <a:pt x="351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033811" y="3091342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1046" y="1"/>
                  </a:moveTo>
                  <a:cubicBezTo>
                    <a:pt x="729" y="1"/>
                    <a:pt x="413" y="96"/>
                    <a:pt x="381" y="222"/>
                  </a:cubicBezTo>
                  <a:cubicBezTo>
                    <a:pt x="254" y="571"/>
                    <a:pt x="191" y="761"/>
                    <a:pt x="64" y="1109"/>
                  </a:cubicBezTo>
                  <a:cubicBezTo>
                    <a:pt x="1" y="1236"/>
                    <a:pt x="254" y="1331"/>
                    <a:pt x="603" y="1331"/>
                  </a:cubicBezTo>
                  <a:lnTo>
                    <a:pt x="3041" y="1331"/>
                  </a:lnTo>
                  <a:cubicBezTo>
                    <a:pt x="3390" y="1331"/>
                    <a:pt x="3675" y="1236"/>
                    <a:pt x="3738" y="1109"/>
                  </a:cubicBezTo>
                  <a:cubicBezTo>
                    <a:pt x="3833" y="761"/>
                    <a:pt x="3865" y="571"/>
                    <a:pt x="3991" y="222"/>
                  </a:cubicBezTo>
                  <a:cubicBezTo>
                    <a:pt x="4023" y="96"/>
                    <a:pt x="3770" y="1"/>
                    <a:pt x="345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148528" y="3091342"/>
              <a:ext cx="103797" cy="35451"/>
            </a:xfrm>
            <a:custGeom>
              <a:avLst/>
              <a:gdLst/>
              <a:ahLst/>
              <a:cxnLst/>
              <a:rect l="l" t="t" r="r" b="b"/>
              <a:pathLst>
                <a:path w="3897" h="1331" extrusionOk="0">
                  <a:moveTo>
                    <a:pt x="919" y="1"/>
                  </a:moveTo>
                  <a:cubicBezTo>
                    <a:pt x="603" y="1"/>
                    <a:pt x="318" y="96"/>
                    <a:pt x="286" y="222"/>
                  </a:cubicBezTo>
                  <a:cubicBezTo>
                    <a:pt x="159" y="571"/>
                    <a:pt x="128" y="761"/>
                    <a:pt x="33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5" y="1236"/>
                    <a:pt x="3675" y="1109"/>
                  </a:cubicBezTo>
                  <a:cubicBezTo>
                    <a:pt x="3770" y="761"/>
                    <a:pt x="3801" y="571"/>
                    <a:pt x="3865" y="222"/>
                  </a:cubicBezTo>
                  <a:cubicBezTo>
                    <a:pt x="3896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262419" y="3091342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855" y="1"/>
                  </a:moveTo>
                  <a:cubicBezTo>
                    <a:pt x="507" y="1"/>
                    <a:pt x="222" y="96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54" y="1331"/>
                    <a:pt x="602" y="1331"/>
                  </a:cubicBezTo>
                  <a:lnTo>
                    <a:pt x="3040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37" y="761"/>
                    <a:pt x="3769" y="571"/>
                    <a:pt x="3801" y="222"/>
                  </a:cubicBezTo>
                  <a:cubicBezTo>
                    <a:pt x="3832" y="96"/>
                    <a:pt x="3579" y="1"/>
                    <a:pt x="323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376284" y="3091342"/>
              <a:ext cx="99562" cy="35451"/>
            </a:xfrm>
            <a:custGeom>
              <a:avLst/>
              <a:gdLst/>
              <a:ahLst/>
              <a:cxnLst/>
              <a:rect l="l" t="t" r="r" b="b"/>
              <a:pathLst>
                <a:path w="3738" h="1331" extrusionOk="0">
                  <a:moveTo>
                    <a:pt x="761" y="1"/>
                  </a:moveTo>
                  <a:cubicBezTo>
                    <a:pt x="444" y="1"/>
                    <a:pt x="159" y="96"/>
                    <a:pt x="127" y="222"/>
                  </a:cubicBezTo>
                  <a:cubicBezTo>
                    <a:pt x="96" y="571"/>
                    <a:pt x="64" y="761"/>
                    <a:pt x="32" y="1109"/>
                  </a:cubicBezTo>
                  <a:cubicBezTo>
                    <a:pt x="1" y="1236"/>
                    <a:pt x="286" y="1331"/>
                    <a:pt x="602" y="1331"/>
                  </a:cubicBezTo>
                  <a:lnTo>
                    <a:pt x="3072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06" y="761"/>
                    <a:pt x="3706" y="571"/>
                    <a:pt x="3738" y="222"/>
                  </a:cubicBezTo>
                  <a:cubicBezTo>
                    <a:pt x="3738" y="96"/>
                    <a:pt x="3484" y="1"/>
                    <a:pt x="316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490148" y="3091342"/>
              <a:ext cx="97884" cy="35451"/>
            </a:xfrm>
            <a:custGeom>
              <a:avLst/>
              <a:gdLst/>
              <a:ahLst/>
              <a:cxnLst/>
              <a:rect l="l" t="t" r="r" b="b"/>
              <a:pathLst>
                <a:path w="3675" h="1331" extrusionOk="0">
                  <a:moveTo>
                    <a:pt x="666" y="1"/>
                  </a:moveTo>
                  <a:cubicBezTo>
                    <a:pt x="349" y="1"/>
                    <a:pt x="64" y="96"/>
                    <a:pt x="64" y="222"/>
                  </a:cubicBezTo>
                  <a:cubicBezTo>
                    <a:pt x="64" y="571"/>
                    <a:pt x="33" y="761"/>
                    <a:pt x="33" y="1109"/>
                  </a:cubicBezTo>
                  <a:cubicBezTo>
                    <a:pt x="1" y="1236"/>
                    <a:pt x="286" y="1331"/>
                    <a:pt x="634" y="1331"/>
                  </a:cubicBezTo>
                  <a:lnTo>
                    <a:pt x="3073" y="1331"/>
                  </a:lnTo>
                  <a:cubicBezTo>
                    <a:pt x="3421" y="1331"/>
                    <a:pt x="3675" y="1236"/>
                    <a:pt x="3675" y="1109"/>
                  </a:cubicBezTo>
                  <a:cubicBezTo>
                    <a:pt x="3675" y="761"/>
                    <a:pt x="3675" y="571"/>
                    <a:pt x="3675" y="222"/>
                  </a:cubicBezTo>
                  <a:cubicBezTo>
                    <a:pt x="3675" y="96"/>
                    <a:pt x="3390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604040" y="3091342"/>
              <a:ext cx="98709" cy="35451"/>
            </a:xfrm>
            <a:custGeom>
              <a:avLst/>
              <a:gdLst/>
              <a:ahLst/>
              <a:cxnLst/>
              <a:rect l="l" t="t" r="r" b="b"/>
              <a:pathLst>
                <a:path w="3706" h="1331" extrusionOk="0">
                  <a:moveTo>
                    <a:pt x="602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0" y="571"/>
                    <a:pt x="0" y="761"/>
                    <a:pt x="32" y="1109"/>
                  </a:cubicBezTo>
                  <a:cubicBezTo>
                    <a:pt x="32" y="1236"/>
                    <a:pt x="285" y="1331"/>
                    <a:pt x="634" y="1331"/>
                  </a:cubicBezTo>
                  <a:lnTo>
                    <a:pt x="3104" y="1331"/>
                  </a:lnTo>
                  <a:cubicBezTo>
                    <a:pt x="3420" y="1331"/>
                    <a:pt x="3706" y="1236"/>
                    <a:pt x="3674" y="1109"/>
                  </a:cubicBezTo>
                  <a:cubicBezTo>
                    <a:pt x="3642" y="761"/>
                    <a:pt x="3642" y="571"/>
                    <a:pt x="3611" y="222"/>
                  </a:cubicBezTo>
                  <a:cubicBezTo>
                    <a:pt x="3579" y="96"/>
                    <a:pt x="3325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16226" y="3091342"/>
              <a:ext cx="100387" cy="35451"/>
            </a:xfrm>
            <a:custGeom>
              <a:avLst/>
              <a:gdLst/>
              <a:ahLst/>
              <a:cxnLst/>
              <a:rect l="l" t="t" r="r" b="b"/>
              <a:pathLst>
                <a:path w="3769" h="1331" extrusionOk="0">
                  <a:moveTo>
                    <a:pt x="570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32" y="571"/>
                    <a:pt x="32" y="761"/>
                    <a:pt x="95" y="1109"/>
                  </a:cubicBezTo>
                  <a:cubicBezTo>
                    <a:pt x="95" y="1236"/>
                    <a:pt x="380" y="1331"/>
                    <a:pt x="729" y="1331"/>
                  </a:cubicBezTo>
                  <a:lnTo>
                    <a:pt x="3167" y="1331"/>
                  </a:lnTo>
                  <a:cubicBezTo>
                    <a:pt x="3515" y="1331"/>
                    <a:pt x="3769" y="1236"/>
                    <a:pt x="3737" y="1109"/>
                  </a:cubicBezTo>
                  <a:cubicBezTo>
                    <a:pt x="3674" y="761"/>
                    <a:pt x="3674" y="571"/>
                    <a:pt x="3610" y="222"/>
                  </a:cubicBezTo>
                  <a:cubicBezTo>
                    <a:pt x="3579" y="96"/>
                    <a:pt x="3294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827561" y="3091342"/>
              <a:ext cx="102944" cy="35451"/>
            </a:xfrm>
            <a:custGeom>
              <a:avLst/>
              <a:gdLst/>
              <a:ahLst/>
              <a:cxnLst/>
              <a:rect l="l" t="t" r="r" b="b"/>
              <a:pathLst>
                <a:path w="3865" h="1331" extrusionOk="0">
                  <a:moveTo>
                    <a:pt x="602" y="1"/>
                  </a:moveTo>
                  <a:cubicBezTo>
                    <a:pt x="254" y="1"/>
                    <a:pt x="1" y="96"/>
                    <a:pt x="32" y="222"/>
                  </a:cubicBezTo>
                  <a:cubicBezTo>
                    <a:pt x="96" y="571"/>
                    <a:pt x="127" y="761"/>
                    <a:pt x="191" y="1109"/>
                  </a:cubicBezTo>
                  <a:cubicBezTo>
                    <a:pt x="191" y="1236"/>
                    <a:pt x="476" y="1331"/>
                    <a:pt x="824" y="1331"/>
                  </a:cubicBezTo>
                  <a:lnTo>
                    <a:pt x="3262" y="1331"/>
                  </a:lnTo>
                  <a:cubicBezTo>
                    <a:pt x="3611" y="1331"/>
                    <a:pt x="3864" y="1236"/>
                    <a:pt x="3832" y="1109"/>
                  </a:cubicBezTo>
                  <a:cubicBezTo>
                    <a:pt x="3769" y="761"/>
                    <a:pt x="3706" y="571"/>
                    <a:pt x="3642" y="222"/>
                  </a:cubicBezTo>
                  <a:cubicBezTo>
                    <a:pt x="3611" y="96"/>
                    <a:pt x="3326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939747" y="3091342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571" y="1"/>
                  </a:moveTo>
                  <a:cubicBezTo>
                    <a:pt x="222" y="1"/>
                    <a:pt x="1" y="96"/>
                    <a:pt x="32" y="222"/>
                  </a:cubicBezTo>
                  <a:cubicBezTo>
                    <a:pt x="96" y="571"/>
                    <a:pt x="159" y="761"/>
                    <a:pt x="222" y="1109"/>
                  </a:cubicBezTo>
                  <a:cubicBezTo>
                    <a:pt x="254" y="1236"/>
                    <a:pt x="571" y="1331"/>
                    <a:pt x="919" y="1331"/>
                  </a:cubicBezTo>
                  <a:lnTo>
                    <a:pt x="3357" y="1331"/>
                  </a:lnTo>
                  <a:cubicBezTo>
                    <a:pt x="3706" y="1331"/>
                    <a:pt x="3927" y="1236"/>
                    <a:pt x="3896" y="1109"/>
                  </a:cubicBezTo>
                  <a:cubicBezTo>
                    <a:pt x="3801" y="761"/>
                    <a:pt x="3737" y="571"/>
                    <a:pt x="3642" y="222"/>
                  </a:cubicBezTo>
                  <a:cubicBezTo>
                    <a:pt x="3579" y="96"/>
                    <a:pt x="3294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5051082" y="309134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571" y="1"/>
                  </a:moveTo>
                  <a:cubicBezTo>
                    <a:pt x="254" y="1"/>
                    <a:pt x="1" y="96"/>
                    <a:pt x="64" y="222"/>
                  </a:cubicBezTo>
                  <a:cubicBezTo>
                    <a:pt x="159" y="571"/>
                    <a:pt x="223" y="761"/>
                    <a:pt x="318" y="1109"/>
                  </a:cubicBezTo>
                  <a:cubicBezTo>
                    <a:pt x="381" y="1236"/>
                    <a:pt x="666" y="1331"/>
                    <a:pt x="1014" y="1331"/>
                  </a:cubicBezTo>
                  <a:lnTo>
                    <a:pt x="3484" y="1331"/>
                  </a:lnTo>
                  <a:cubicBezTo>
                    <a:pt x="3801" y="1331"/>
                    <a:pt x="4054" y="1236"/>
                    <a:pt x="3991" y="1109"/>
                  </a:cubicBezTo>
                  <a:cubicBezTo>
                    <a:pt x="3864" y="761"/>
                    <a:pt x="3801" y="571"/>
                    <a:pt x="3643" y="222"/>
                  </a:cubicBezTo>
                  <a:cubicBezTo>
                    <a:pt x="3611" y="96"/>
                    <a:pt x="3294" y="1"/>
                    <a:pt x="297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5163268" y="3091342"/>
              <a:ext cx="256468" cy="35451"/>
            </a:xfrm>
            <a:custGeom>
              <a:avLst/>
              <a:gdLst/>
              <a:ahLst/>
              <a:cxnLst/>
              <a:rect l="l" t="t" r="r" b="b"/>
              <a:pathLst>
                <a:path w="9629" h="1331" extrusionOk="0">
                  <a:moveTo>
                    <a:pt x="571" y="1"/>
                  </a:moveTo>
                  <a:cubicBezTo>
                    <a:pt x="223" y="1"/>
                    <a:pt x="1" y="96"/>
                    <a:pt x="32" y="222"/>
                  </a:cubicBezTo>
                  <a:cubicBezTo>
                    <a:pt x="191" y="571"/>
                    <a:pt x="254" y="761"/>
                    <a:pt x="381" y="1109"/>
                  </a:cubicBezTo>
                  <a:cubicBezTo>
                    <a:pt x="444" y="1236"/>
                    <a:pt x="761" y="1331"/>
                    <a:pt x="1109" y="1331"/>
                  </a:cubicBezTo>
                  <a:lnTo>
                    <a:pt x="9058" y="1331"/>
                  </a:lnTo>
                  <a:cubicBezTo>
                    <a:pt x="9407" y="1331"/>
                    <a:pt x="9628" y="1236"/>
                    <a:pt x="9565" y="1109"/>
                  </a:cubicBezTo>
                  <a:cubicBezTo>
                    <a:pt x="9343" y="761"/>
                    <a:pt x="9248" y="571"/>
                    <a:pt x="9058" y="222"/>
                  </a:cubicBezTo>
                  <a:cubicBezTo>
                    <a:pt x="8995" y="96"/>
                    <a:pt x="8678" y="1"/>
                    <a:pt x="833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701486" y="3132679"/>
              <a:ext cx="148490" cy="35451"/>
            </a:xfrm>
            <a:custGeom>
              <a:avLst/>
              <a:gdLst/>
              <a:ahLst/>
              <a:cxnLst/>
              <a:rect l="l" t="t" r="r" b="b"/>
              <a:pathLst>
                <a:path w="5575" h="1331" extrusionOk="0">
                  <a:moveTo>
                    <a:pt x="1299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4371" y="1331"/>
                  </a:lnTo>
                  <a:cubicBezTo>
                    <a:pt x="4719" y="1331"/>
                    <a:pt x="5036" y="1236"/>
                    <a:pt x="5099" y="1109"/>
                  </a:cubicBezTo>
                  <a:cubicBezTo>
                    <a:pt x="5257" y="761"/>
                    <a:pt x="5352" y="571"/>
                    <a:pt x="5511" y="222"/>
                  </a:cubicBezTo>
                  <a:cubicBezTo>
                    <a:pt x="5574" y="95"/>
                    <a:pt x="5352" y="0"/>
                    <a:pt x="50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3852480" y="3132679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1172" y="0"/>
                  </a:moveTo>
                  <a:cubicBezTo>
                    <a:pt x="823" y="0"/>
                    <a:pt x="507" y="95"/>
                    <a:pt x="443" y="222"/>
                  </a:cubicBezTo>
                  <a:cubicBezTo>
                    <a:pt x="285" y="571"/>
                    <a:pt x="222" y="761"/>
                    <a:pt x="63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59" y="761"/>
                    <a:pt x="4022" y="571"/>
                    <a:pt x="4149" y="222"/>
                  </a:cubicBezTo>
                  <a:cubicBezTo>
                    <a:pt x="4212" y="95"/>
                    <a:pt x="3990" y="0"/>
                    <a:pt x="364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3969727" y="3132679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1077" y="0"/>
                  </a:moveTo>
                  <a:cubicBezTo>
                    <a:pt x="728" y="0"/>
                    <a:pt x="412" y="95"/>
                    <a:pt x="380" y="222"/>
                  </a:cubicBezTo>
                  <a:cubicBezTo>
                    <a:pt x="253" y="571"/>
                    <a:pt x="158" y="761"/>
                    <a:pt x="32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27" y="761"/>
                    <a:pt x="3959" y="571"/>
                    <a:pt x="4085" y="222"/>
                  </a:cubicBezTo>
                  <a:cubicBezTo>
                    <a:pt x="4117" y="95"/>
                    <a:pt x="3895" y="0"/>
                    <a:pt x="354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08697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982" y="0"/>
                  </a:moveTo>
                  <a:cubicBezTo>
                    <a:pt x="633" y="0"/>
                    <a:pt x="348" y="95"/>
                    <a:pt x="285" y="222"/>
                  </a:cubicBezTo>
                  <a:cubicBezTo>
                    <a:pt x="190" y="571"/>
                    <a:pt x="127" y="761"/>
                    <a:pt x="32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864" y="761"/>
                    <a:pt x="3927" y="571"/>
                    <a:pt x="4022" y="222"/>
                  </a:cubicBezTo>
                  <a:cubicBezTo>
                    <a:pt x="4022" y="95"/>
                    <a:pt x="3800" y="0"/>
                    <a:pt x="345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4204222" y="3132679"/>
              <a:ext cx="105448" cy="35451"/>
            </a:xfrm>
            <a:custGeom>
              <a:avLst/>
              <a:gdLst/>
              <a:ahLst/>
              <a:cxnLst/>
              <a:rect l="l" t="t" r="r" b="b"/>
              <a:pathLst>
                <a:path w="3959" h="1331" extrusionOk="0">
                  <a:moveTo>
                    <a:pt x="887" y="0"/>
                  </a:moveTo>
                  <a:cubicBezTo>
                    <a:pt x="538" y="0"/>
                    <a:pt x="253" y="95"/>
                    <a:pt x="222" y="222"/>
                  </a:cubicBezTo>
                  <a:cubicBezTo>
                    <a:pt x="127" y="571"/>
                    <a:pt x="95" y="761"/>
                    <a:pt x="0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769" y="1109"/>
                  </a:cubicBezTo>
                  <a:cubicBezTo>
                    <a:pt x="3832" y="761"/>
                    <a:pt x="3864" y="571"/>
                    <a:pt x="3927" y="222"/>
                  </a:cubicBezTo>
                  <a:cubicBezTo>
                    <a:pt x="3959" y="95"/>
                    <a:pt x="3705" y="0"/>
                    <a:pt x="335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4320617" y="3132679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824" y="0"/>
                  </a:moveTo>
                  <a:cubicBezTo>
                    <a:pt x="475" y="0"/>
                    <a:pt x="190" y="95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801" y="1236"/>
                    <a:pt x="3801" y="1109"/>
                  </a:cubicBezTo>
                  <a:cubicBezTo>
                    <a:pt x="3832" y="761"/>
                    <a:pt x="3832" y="571"/>
                    <a:pt x="3896" y="222"/>
                  </a:cubicBezTo>
                  <a:cubicBezTo>
                    <a:pt x="3896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4437864" y="313267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729" y="0"/>
                  </a:moveTo>
                  <a:cubicBezTo>
                    <a:pt x="380" y="0"/>
                    <a:pt x="95" y="95"/>
                    <a:pt x="95" y="222"/>
                  </a:cubicBezTo>
                  <a:cubicBezTo>
                    <a:pt x="64" y="571"/>
                    <a:pt x="64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769" y="1236"/>
                    <a:pt x="3769" y="1109"/>
                  </a:cubicBezTo>
                  <a:cubicBezTo>
                    <a:pt x="3801" y="761"/>
                    <a:pt x="3801" y="571"/>
                    <a:pt x="3801" y="222"/>
                  </a:cubicBezTo>
                  <a:cubicBezTo>
                    <a:pt x="3801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4555111" y="3132679"/>
              <a:ext cx="100414" cy="35451"/>
            </a:xfrm>
            <a:custGeom>
              <a:avLst/>
              <a:gdLst/>
              <a:ahLst/>
              <a:cxnLst/>
              <a:rect l="l" t="t" r="r" b="b"/>
              <a:pathLst>
                <a:path w="3770" h="1331" extrusionOk="0">
                  <a:moveTo>
                    <a:pt x="634" y="0"/>
                  </a:moveTo>
                  <a:cubicBezTo>
                    <a:pt x="285" y="0"/>
                    <a:pt x="32" y="95"/>
                    <a:pt x="32" y="222"/>
                  </a:cubicBezTo>
                  <a:cubicBezTo>
                    <a:pt x="0" y="571"/>
                    <a:pt x="0" y="761"/>
                    <a:pt x="0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67" y="1331"/>
                  </a:lnTo>
                  <a:cubicBezTo>
                    <a:pt x="3516" y="1331"/>
                    <a:pt x="3769" y="1236"/>
                    <a:pt x="3769" y="1109"/>
                  </a:cubicBezTo>
                  <a:cubicBezTo>
                    <a:pt x="3737" y="761"/>
                    <a:pt x="3737" y="571"/>
                    <a:pt x="3737" y="222"/>
                  </a:cubicBezTo>
                  <a:cubicBezTo>
                    <a:pt x="3706" y="95"/>
                    <a:pt x="3452" y="0"/>
                    <a:pt x="31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4670681" y="3132679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602" y="0"/>
                  </a:moveTo>
                  <a:cubicBezTo>
                    <a:pt x="253" y="0"/>
                    <a:pt x="0" y="95"/>
                    <a:pt x="0" y="222"/>
                  </a:cubicBezTo>
                  <a:cubicBezTo>
                    <a:pt x="32" y="571"/>
                    <a:pt x="32" y="761"/>
                    <a:pt x="63" y="1109"/>
                  </a:cubicBezTo>
                  <a:cubicBezTo>
                    <a:pt x="63" y="1236"/>
                    <a:pt x="348" y="1331"/>
                    <a:pt x="697" y="1331"/>
                  </a:cubicBezTo>
                  <a:lnTo>
                    <a:pt x="3230" y="1331"/>
                  </a:lnTo>
                  <a:cubicBezTo>
                    <a:pt x="3579" y="1331"/>
                    <a:pt x="3832" y="1236"/>
                    <a:pt x="3832" y="1109"/>
                  </a:cubicBezTo>
                  <a:cubicBezTo>
                    <a:pt x="3769" y="761"/>
                    <a:pt x="3769" y="571"/>
                    <a:pt x="3705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4785397" y="3132679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63" y="571"/>
                    <a:pt x="95" y="761"/>
                    <a:pt x="127" y="1109"/>
                  </a:cubicBezTo>
                  <a:cubicBezTo>
                    <a:pt x="158" y="1236"/>
                    <a:pt x="443" y="1331"/>
                    <a:pt x="792" y="1331"/>
                  </a:cubicBezTo>
                  <a:lnTo>
                    <a:pt x="3325" y="1331"/>
                  </a:lnTo>
                  <a:cubicBezTo>
                    <a:pt x="3674" y="1331"/>
                    <a:pt x="3927" y="1236"/>
                    <a:pt x="3895" y="1109"/>
                  </a:cubicBezTo>
                  <a:cubicBezTo>
                    <a:pt x="3832" y="761"/>
                    <a:pt x="3800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490011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95" y="571"/>
                    <a:pt x="158" y="761"/>
                    <a:pt x="222" y="1109"/>
                  </a:cubicBezTo>
                  <a:cubicBezTo>
                    <a:pt x="253" y="1236"/>
                    <a:pt x="538" y="1331"/>
                    <a:pt x="887" y="1331"/>
                  </a:cubicBezTo>
                  <a:lnTo>
                    <a:pt x="3420" y="1331"/>
                  </a:lnTo>
                  <a:cubicBezTo>
                    <a:pt x="3769" y="1331"/>
                    <a:pt x="4022" y="1236"/>
                    <a:pt x="3990" y="1109"/>
                  </a:cubicBezTo>
                  <a:cubicBezTo>
                    <a:pt x="3895" y="761"/>
                    <a:pt x="3832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5015657" y="3132679"/>
              <a:ext cx="108857" cy="35451"/>
            </a:xfrm>
            <a:custGeom>
              <a:avLst/>
              <a:gdLst/>
              <a:ahLst/>
              <a:cxnLst/>
              <a:rect l="l" t="t" r="r" b="b"/>
              <a:pathLst>
                <a:path w="4087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27" y="571"/>
                    <a:pt x="159" y="761"/>
                    <a:pt x="286" y="1109"/>
                  </a:cubicBezTo>
                  <a:cubicBezTo>
                    <a:pt x="317" y="1236"/>
                    <a:pt x="634" y="1331"/>
                    <a:pt x="982" y="1331"/>
                  </a:cubicBezTo>
                  <a:lnTo>
                    <a:pt x="3484" y="1331"/>
                  </a:lnTo>
                  <a:cubicBezTo>
                    <a:pt x="3833" y="1331"/>
                    <a:pt x="4086" y="1236"/>
                    <a:pt x="4054" y="1109"/>
                  </a:cubicBezTo>
                  <a:cubicBezTo>
                    <a:pt x="3928" y="761"/>
                    <a:pt x="3864" y="571"/>
                    <a:pt x="3738" y="222"/>
                  </a:cubicBezTo>
                  <a:cubicBezTo>
                    <a:pt x="3674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5130374" y="3132679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59" y="571"/>
                    <a:pt x="222" y="761"/>
                    <a:pt x="349" y="1109"/>
                  </a:cubicBezTo>
                  <a:cubicBezTo>
                    <a:pt x="412" y="1236"/>
                    <a:pt x="729" y="1331"/>
                    <a:pt x="1077" y="1331"/>
                  </a:cubicBezTo>
                  <a:lnTo>
                    <a:pt x="3579" y="1331"/>
                  </a:lnTo>
                  <a:cubicBezTo>
                    <a:pt x="3928" y="1331"/>
                    <a:pt x="4181" y="1236"/>
                    <a:pt x="4118" y="1109"/>
                  </a:cubicBezTo>
                  <a:cubicBezTo>
                    <a:pt x="3959" y="761"/>
                    <a:pt x="3896" y="571"/>
                    <a:pt x="3738" y="222"/>
                  </a:cubicBezTo>
                  <a:cubicBezTo>
                    <a:pt x="3706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5245091" y="3132679"/>
              <a:ext cx="197419" cy="35451"/>
            </a:xfrm>
            <a:custGeom>
              <a:avLst/>
              <a:gdLst/>
              <a:ahLst/>
              <a:cxnLst/>
              <a:rect l="l" t="t" r="r" b="b"/>
              <a:pathLst>
                <a:path w="7412" h="1331" extrusionOk="0">
                  <a:moveTo>
                    <a:pt x="571" y="0"/>
                  </a:moveTo>
                  <a:cubicBezTo>
                    <a:pt x="222" y="0"/>
                    <a:pt x="1" y="95"/>
                    <a:pt x="64" y="222"/>
                  </a:cubicBezTo>
                  <a:cubicBezTo>
                    <a:pt x="222" y="571"/>
                    <a:pt x="286" y="761"/>
                    <a:pt x="444" y="1109"/>
                  </a:cubicBezTo>
                  <a:cubicBezTo>
                    <a:pt x="507" y="1236"/>
                    <a:pt x="824" y="1331"/>
                    <a:pt x="1172" y="1331"/>
                  </a:cubicBezTo>
                  <a:lnTo>
                    <a:pt x="6841" y="1331"/>
                  </a:lnTo>
                  <a:cubicBezTo>
                    <a:pt x="7190" y="1331"/>
                    <a:pt x="7411" y="1236"/>
                    <a:pt x="7348" y="1109"/>
                  </a:cubicBezTo>
                  <a:cubicBezTo>
                    <a:pt x="7126" y="761"/>
                    <a:pt x="7031" y="571"/>
                    <a:pt x="6841" y="222"/>
                  </a:cubicBezTo>
                  <a:cubicBezTo>
                    <a:pt x="6778" y="95"/>
                    <a:pt x="6461" y="0"/>
                    <a:pt x="611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678713" y="3174017"/>
              <a:ext cx="185593" cy="35451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54" y="729"/>
                    <a:pt x="64" y="1109"/>
                  </a:cubicBezTo>
                  <a:cubicBezTo>
                    <a:pt x="0" y="1204"/>
                    <a:pt x="254" y="1330"/>
                    <a:pt x="602" y="1330"/>
                  </a:cubicBezTo>
                  <a:lnTo>
                    <a:pt x="5764" y="1330"/>
                  </a:lnTo>
                  <a:cubicBezTo>
                    <a:pt x="6112" y="1330"/>
                    <a:pt x="6461" y="1204"/>
                    <a:pt x="6524" y="1109"/>
                  </a:cubicBezTo>
                  <a:cubicBezTo>
                    <a:pt x="6682" y="729"/>
                    <a:pt x="6746" y="570"/>
                    <a:pt x="6904" y="222"/>
                  </a:cubicBezTo>
                  <a:cubicBezTo>
                    <a:pt x="6967" y="95"/>
                    <a:pt x="6714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867662" y="3174017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72" y="0"/>
                  </a:moveTo>
                  <a:cubicBezTo>
                    <a:pt x="824" y="0"/>
                    <a:pt x="507" y="95"/>
                    <a:pt x="444" y="222"/>
                  </a:cubicBezTo>
                  <a:cubicBezTo>
                    <a:pt x="285" y="570"/>
                    <a:pt x="222" y="729"/>
                    <a:pt x="63" y="1109"/>
                  </a:cubicBezTo>
                  <a:cubicBezTo>
                    <a:pt x="0" y="1204"/>
                    <a:pt x="253" y="1330"/>
                    <a:pt x="602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927" y="1109"/>
                  </a:cubicBezTo>
                  <a:cubicBezTo>
                    <a:pt x="4054" y="729"/>
                    <a:pt x="4117" y="570"/>
                    <a:pt x="4244" y="222"/>
                  </a:cubicBezTo>
                  <a:cubicBezTo>
                    <a:pt x="4307" y="95"/>
                    <a:pt x="4054" y="0"/>
                    <a:pt x="370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988265" y="3174017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1078" y="0"/>
                  </a:moveTo>
                  <a:cubicBezTo>
                    <a:pt x="729" y="0"/>
                    <a:pt x="413" y="95"/>
                    <a:pt x="349" y="222"/>
                  </a:cubicBezTo>
                  <a:cubicBezTo>
                    <a:pt x="222" y="570"/>
                    <a:pt x="159" y="729"/>
                    <a:pt x="32" y="1109"/>
                  </a:cubicBezTo>
                  <a:cubicBezTo>
                    <a:pt x="1" y="1204"/>
                    <a:pt x="254" y="1330"/>
                    <a:pt x="603" y="1330"/>
                  </a:cubicBezTo>
                  <a:lnTo>
                    <a:pt x="3168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54" y="570"/>
                    <a:pt x="4149" y="222"/>
                  </a:cubicBezTo>
                  <a:cubicBezTo>
                    <a:pt x="4181" y="95"/>
                    <a:pt x="3928" y="0"/>
                    <a:pt x="357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108043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983" y="0"/>
                  </a:moveTo>
                  <a:cubicBezTo>
                    <a:pt x="634" y="0"/>
                    <a:pt x="318" y="95"/>
                    <a:pt x="286" y="222"/>
                  </a:cubicBezTo>
                  <a:cubicBezTo>
                    <a:pt x="191" y="570"/>
                    <a:pt x="128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23" y="570"/>
                    <a:pt x="4086" y="222"/>
                  </a:cubicBezTo>
                  <a:cubicBezTo>
                    <a:pt x="4118" y="95"/>
                    <a:pt x="3864" y="0"/>
                    <a:pt x="351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228673" y="3174017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887" y="0"/>
                  </a:moveTo>
                  <a:cubicBezTo>
                    <a:pt x="539" y="0"/>
                    <a:pt x="254" y="95"/>
                    <a:pt x="222" y="222"/>
                  </a:cubicBezTo>
                  <a:cubicBezTo>
                    <a:pt x="127" y="570"/>
                    <a:pt x="96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896" y="1109"/>
                  </a:cubicBezTo>
                  <a:cubicBezTo>
                    <a:pt x="3927" y="729"/>
                    <a:pt x="3959" y="570"/>
                    <a:pt x="4022" y="222"/>
                  </a:cubicBezTo>
                  <a:cubicBezTo>
                    <a:pt x="4022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348450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824" y="0"/>
                  </a:moveTo>
                  <a:cubicBezTo>
                    <a:pt x="476" y="0"/>
                    <a:pt x="159" y="95"/>
                    <a:pt x="159" y="222"/>
                  </a:cubicBezTo>
                  <a:cubicBezTo>
                    <a:pt x="96" y="570"/>
                    <a:pt x="64" y="729"/>
                    <a:pt x="32" y="1109"/>
                  </a:cubicBezTo>
                  <a:cubicBezTo>
                    <a:pt x="1" y="1204"/>
                    <a:pt x="286" y="1330"/>
                    <a:pt x="634" y="1330"/>
                  </a:cubicBezTo>
                  <a:lnTo>
                    <a:pt x="3231" y="1330"/>
                  </a:lnTo>
                  <a:cubicBezTo>
                    <a:pt x="3579" y="1330"/>
                    <a:pt x="3864" y="1204"/>
                    <a:pt x="3896" y="1109"/>
                  </a:cubicBezTo>
                  <a:cubicBezTo>
                    <a:pt x="3927" y="729"/>
                    <a:pt x="3927" y="570"/>
                    <a:pt x="3959" y="222"/>
                  </a:cubicBezTo>
                  <a:cubicBezTo>
                    <a:pt x="3959" y="95"/>
                    <a:pt x="3674" y="0"/>
                    <a:pt x="332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469080" y="3174017"/>
              <a:ext cx="102918" cy="35451"/>
            </a:xfrm>
            <a:custGeom>
              <a:avLst/>
              <a:gdLst/>
              <a:ahLst/>
              <a:cxnLst/>
              <a:rect l="l" t="t" r="r" b="b"/>
              <a:pathLst>
                <a:path w="3864" h="1331" extrusionOk="0">
                  <a:moveTo>
                    <a:pt x="697" y="0"/>
                  </a:moveTo>
                  <a:cubicBezTo>
                    <a:pt x="349" y="0"/>
                    <a:pt x="64" y="95"/>
                    <a:pt x="64" y="222"/>
                  </a:cubicBezTo>
                  <a:cubicBezTo>
                    <a:pt x="32" y="570"/>
                    <a:pt x="32" y="729"/>
                    <a:pt x="0" y="1109"/>
                  </a:cubicBezTo>
                  <a:cubicBezTo>
                    <a:pt x="0" y="1204"/>
                    <a:pt x="285" y="1330"/>
                    <a:pt x="634" y="1330"/>
                  </a:cubicBezTo>
                  <a:lnTo>
                    <a:pt x="3199" y="1330"/>
                  </a:lnTo>
                  <a:cubicBezTo>
                    <a:pt x="3579" y="1330"/>
                    <a:pt x="3864" y="1204"/>
                    <a:pt x="3864" y="1109"/>
                  </a:cubicBezTo>
                  <a:lnTo>
                    <a:pt x="3864" y="222"/>
                  </a:lnTo>
                  <a:cubicBezTo>
                    <a:pt x="3864" y="95"/>
                    <a:pt x="3579" y="0"/>
                    <a:pt x="323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588858" y="3174017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634" y="0"/>
                  </a:moveTo>
                  <a:cubicBezTo>
                    <a:pt x="285" y="0"/>
                    <a:pt x="0" y="95"/>
                    <a:pt x="0" y="222"/>
                  </a:cubicBezTo>
                  <a:cubicBezTo>
                    <a:pt x="0" y="570"/>
                    <a:pt x="0" y="729"/>
                    <a:pt x="0" y="1109"/>
                  </a:cubicBezTo>
                  <a:cubicBezTo>
                    <a:pt x="0" y="1204"/>
                    <a:pt x="317" y="1330"/>
                    <a:pt x="665" y="1330"/>
                  </a:cubicBezTo>
                  <a:lnTo>
                    <a:pt x="3230" y="1330"/>
                  </a:lnTo>
                  <a:cubicBezTo>
                    <a:pt x="3610" y="1330"/>
                    <a:pt x="3895" y="1204"/>
                    <a:pt x="3864" y="1109"/>
                  </a:cubicBezTo>
                  <a:cubicBezTo>
                    <a:pt x="3832" y="729"/>
                    <a:pt x="3832" y="570"/>
                    <a:pt x="3800" y="222"/>
                  </a:cubicBezTo>
                  <a:cubicBezTo>
                    <a:pt x="3800" y="95"/>
                    <a:pt x="3515" y="0"/>
                    <a:pt x="31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06931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86" y="0"/>
                    <a:pt x="1" y="95"/>
                    <a:pt x="1" y="222"/>
                  </a:cubicBezTo>
                  <a:cubicBezTo>
                    <a:pt x="33" y="570"/>
                    <a:pt x="64" y="729"/>
                    <a:pt x="96" y="1109"/>
                  </a:cubicBezTo>
                  <a:cubicBezTo>
                    <a:pt x="96" y="1204"/>
                    <a:pt x="381" y="1330"/>
                    <a:pt x="761" y="1330"/>
                  </a:cubicBezTo>
                  <a:lnTo>
                    <a:pt x="3326" y="1330"/>
                  </a:lnTo>
                  <a:cubicBezTo>
                    <a:pt x="3674" y="1330"/>
                    <a:pt x="3959" y="1204"/>
                    <a:pt x="3959" y="1109"/>
                  </a:cubicBezTo>
                  <a:cubicBezTo>
                    <a:pt x="3896" y="729"/>
                    <a:pt x="3864" y="570"/>
                    <a:pt x="3801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825030" y="3174017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602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64" y="570"/>
                    <a:pt x="96" y="729"/>
                    <a:pt x="159" y="1109"/>
                  </a:cubicBezTo>
                  <a:cubicBezTo>
                    <a:pt x="191" y="1204"/>
                    <a:pt x="476" y="1330"/>
                    <a:pt x="824" y="1330"/>
                  </a:cubicBezTo>
                  <a:lnTo>
                    <a:pt x="3421" y="1330"/>
                  </a:lnTo>
                  <a:cubicBezTo>
                    <a:pt x="3769" y="1330"/>
                    <a:pt x="4054" y="1204"/>
                    <a:pt x="4023" y="1109"/>
                  </a:cubicBezTo>
                  <a:cubicBezTo>
                    <a:pt x="3927" y="729"/>
                    <a:pt x="3896" y="570"/>
                    <a:pt x="3832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943130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59" y="729"/>
                    <a:pt x="222" y="1109"/>
                  </a:cubicBezTo>
                  <a:cubicBezTo>
                    <a:pt x="254" y="1204"/>
                    <a:pt x="570" y="1330"/>
                    <a:pt x="919" y="1330"/>
                  </a:cubicBezTo>
                  <a:lnTo>
                    <a:pt x="3515" y="1330"/>
                  </a:lnTo>
                  <a:cubicBezTo>
                    <a:pt x="3864" y="1330"/>
                    <a:pt x="4117" y="1204"/>
                    <a:pt x="4086" y="1109"/>
                  </a:cubicBezTo>
                  <a:cubicBezTo>
                    <a:pt x="3991" y="729"/>
                    <a:pt x="3927" y="570"/>
                    <a:pt x="3832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060377" y="3174017"/>
              <a:ext cx="113039" cy="35451"/>
            </a:xfrm>
            <a:custGeom>
              <a:avLst/>
              <a:gdLst/>
              <a:ahLst/>
              <a:cxnLst/>
              <a:rect l="l" t="t" r="r" b="b"/>
              <a:pathLst>
                <a:path w="4244" h="1331" extrusionOk="0">
                  <a:moveTo>
                    <a:pt x="634" y="0"/>
                  </a:moveTo>
                  <a:cubicBezTo>
                    <a:pt x="285" y="0"/>
                    <a:pt x="0" y="95"/>
                    <a:pt x="64" y="222"/>
                  </a:cubicBezTo>
                  <a:cubicBezTo>
                    <a:pt x="159" y="570"/>
                    <a:pt x="222" y="729"/>
                    <a:pt x="317" y="1109"/>
                  </a:cubicBezTo>
                  <a:cubicBezTo>
                    <a:pt x="380" y="1204"/>
                    <a:pt x="697" y="1330"/>
                    <a:pt x="1045" y="1330"/>
                  </a:cubicBezTo>
                  <a:lnTo>
                    <a:pt x="3610" y="1330"/>
                  </a:lnTo>
                  <a:cubicBezTo>
                    <a:pt x="3991" y="1330"/>
                    <a:pt x="4244" y="1204"/>
                    <a:pt x="4181" y="1109"/>
                  </a:cubicBezTo>
                  <a:cubicBezTo>
                    <a:pt x="4054" y="729"/>
                    <a:pt x="3991" y="570"/>
                    <a:pt x="3864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5178450" y="3174017"/>
              <a:ext cx="286832" cy="35451"/>
            </a:xfrm>
            <a:custGeom>
              <a:avLst/>
              <a:gdLst/>
              <a:ahLst/>
              <a:cxnLst/>
              <a:rect l="l" t="t" r="r" b="b"/>
              <a:pathLst>
                <a:path w="10769" h="1331" extrusionOk="0">
                  <a:moveTo>
                    <a:pt x="603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191" y="570"/>
                    <a:pt x="254" y="729"/>
                    <a:pt x="413" y="1109"/>
                  </a:cubicBezTo>
                  <a:cubicBezTo>
                    <a:pt x="444" y="1204"/>
                    <a:pt x="761" y="1330"/>
                    <a:pt x="1141" y="1330"/>
                  </a:cubicBezTo>
                  <a:lnTo>
                    <a:pt x="10167" y="1330"/>
                  </a:lnTo>
                  <a:cubicBezTo>
                    <a:pt x="10515" y="1330"/>
                    <a:pt x="10768" y="1204"/>
                    <a:pt x="10705" y="1109"/>
                  </a:cubicBezTo>
                  <a:cubicBezTo>
                    <a:pt x="10483" y="729"/>
                    <a:pt x="10388" y="570"/>
                    <a:pt x="10198" y="222"/>
                  </a:cubicBezTo>
                  <a:cubicBezTo>
                    <a:pt x="10135" y="95"/>
                    <a:pt x="9787" y="0"/>
                    <a:pt x="943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655940" y="3214502"/>
              <a:ext cx="293571" cy="35451"/>
            </a:xfrm>
            <a:custGeom>
              <a:avLst/>
              <a:gdLst/>
              <a:ahLst/>
              <a:cxnLst/>
              <a:rect l="l" t="t" r="r" b="b"/>
              <a:pathLst>
                <a:path w="11022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85" y="760"/>
                    <a:pt x="64" y="1109"/>
                  </a:cubicBezTo>
                  <a:cubicBezTo>
                    <a:pt x="0" y="1235"/>
                    <a:pt x="254" y="1330"/>
                    <a:pt x="602" y="1330"/>
                  </a:cubicBezTo>
                  <a:lnTo>
                    <a:pt x="9881" y="1330"/>
                  </a:lnTo>
                  <a:cubicBezTo>
                    <a:pt x="10261" y="1330"/>
                    <a:pt x="10578" y="1235"/>
                    <a:pt x="10641" y="1109"/>
                  </a:cubicBezTo>
                  <a:cubicBezTo>
                    <a:pt x="10768" y="760"/>
                    <a:pt x="10831" y="570"/>
                    <a:pt x="10989" y="222"/>
                  </a:cubicBezTo>
                  <a:cubicBezTo>
                    <a:pt x="11021" y="95"/>
                    <a:pt x="10768" y="0"/>
                    <a:pt x="1041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955371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09" y="0"/>
                  </a:moveTo>
                  <a:cubicBezTo>
                    <a:pt x="729" y="0"/>
                    <a:pt x="412" y="95"/>
                    <a:pt x="381" y="222"/>
                  </a:cubicBezTo>
                  <a:cubicBezTo>
                    <a:pt x="254" y="570"/>
                    <a:pt x="159" y="760"/>
                    <a:pt x="32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263" y="1330"/>
                  </a:lnTo>
                  <a:cubicBezTo>
                    <a:pt x="3643" y="1330"/>
                    <a:pt x="3959" y="1235"/>
                    <a:pt x="3991" y="1109"/>
                  </a:cubicBezTo>
                  <a:cubicBezTo>
                    <a:pt x="4118" y="760"/>
                    <a:pt x="4181" y="570"/>
                    <a:pt x="4276" y="222"/>
                  </a:cubicBezTo>
                  <a:cubicBezTo>
                    <a:pt x="4308" y="95"/>
                    <a:pt x="4054" y="0"/>
                    <a:pt x="37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078531" y="3214502"/>
              <a:ext cx="113066" cy="35451"/>
            </a:xfrm>
            <a:custGeom>
              <a:avLst/>
              <a:gdLst/>
              <a:ahLst/>
              <a:cxnLst/>
              <a:rect l="l" t="t" r="r" b="b"/>
              <a:pathLst>
                <a:path w="4245" h="1331" extrusionOk="0">
                  <a:moveTo>
                    <a:pt x="1014" y="0"/>
                  </a:moveTo>
                  <a:cubicBezTo>
                    <a:pt x="665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74" y="1330"/>
                    <a:pt x="3991" y="1235"/>
                    <a:pt x="4022" y="1109"/>
                  </a:cubicBezTo>
                  <a:cubicBezTo>
                    <a:pt x="4086" y="760"/>
                    <a:pt x="4117" y="570"/>
                    <a:pt x="4212" y="222"/>
                  </a:cubicBezTo>
                  <a:cubicBezTo>
                    <a:pt x="4244" y="95"/>
                    <a:pt x="3959" y="0"/>
                    <a:pt x="361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4201691" y="321450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918" y="0"/>
                  </a:moveTo>
                  <a:cubicBezTo>
                    <a:pt x="570" y="0"/>
                    <a:pt x="253" y="95"/>
                    <a:pt x="222" y="222"/>
                  </a:cubicBezTo>
                  <a:cubicBezTo>
                    <a:pt x="158" y="570"/>
                    <a:pt x="127" y="760"/>
                    <a:pt x="32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90" y="1235"/>
                    <a:pt x="3990" y="1109"/>
                  </a:cubicBezTo>
                  <a:cubicBezTo>
                    <a:pt x="4054" y="760"/>
                    <a:pt x="4085" y="570"/>
                    <a:pt x="4149" y="222"/>
                  </a:cubicBezTo>
                  <a:cubicBezTo>
                    <a:pt x="4149" y="95"/>
                    <a:pt x="3895" y="0"/>
                    <a:pt x="35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4325677" y="321450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824" y="0"/>
                  </a:moveTo>
                  <a:cubicBezTo>
                    <a:pt x="475" y="0"/>
                    <a:pt x="159" y="95"/>
                    <a:pt x="127" y="222"/>
                  </a:cubicBezTo>
                  <a:cubicBezTo>
                    <a:pt x="95" y="570"/>
                    <a:pt x="64" y="760"/>
                    <a:pt x="0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42" y="1330"/>
                    <a:pt x="3959" y="1235"/>
                    <a:pt x="3959" y="1109"/>
                  </a:cubicBezTo>
                  <a:cubicBezTo>
                    <a:pt x="3991" y="760"/>
                    <a:pt x="4022" y="570"/>
                    <a:pt x="4054" y="222"/>
                  </a:cubicBezTo>
                  <a:cubicBezTo>
                    <a:pt x="4054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4448838" y="3214502"/>
              <a:ext cx="106300" cy="35451"/>
            </a:xfrm>
            <a:custGeom>
              <a:avLst/>
              <a:gdLst/>
              <a:ahLst/>
              <a:cxnLst/>
              <a:rect l="l" t="t" r="r" b="b"/>
              <a:pathLst>
                <a:path w="3991" h="1331" extrusionOk="0">
                  <a:moveTo>
                    <a:pt x="729" y="0"/>
                  </a:moveTo>
                  <a:cubicBezTo>
                    <a:pt x="380" y="0"/>
                    <a:pt x="95" y="95"/>
                    <a:pt x="63" y="222"/>
                  </a:cubicBezTo>
                  <a:cubicBezTo>
                    <a:pt x="32" y="570"/>
                    <a:pt x="32" y="760"/>
                    <a:pt x="0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59" y="760"/>
                    <a:pt x="3959" y="570"/>
                    <a:pt x="3990" y="222"/>
                  </a:cubicBezTo>
                  <a:cubicBezTo>
                    <a:pt x="3990" y="95"/>
                    <a:pt x="3674" y="0"/>
                    <a:pt x="33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4571971" y="3214502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66" y="0"/>
                  </a:moveTo>
                  <a:cubicBezTo>
                    <a:pt x="286" y="0"/>
                    <a:pt x="1" y="95"/>
                    <a:pt x="1" y="222"/>
                  </a:cubicBezTo>
                  <a:lnTo>
                    <a:pt x="1" y="1109"/>
                  </a:lnTo>
                  <a:cubicBezTo>
                    <a:pt x="1" y="1235"/>
                    <a:pt x="286" y="1330"/>
                    <a:pt x="666" y="1330"/>
                  </a:cubicBezTo>
                  <a:lnTo>
                    <a:pt x="3326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28" y="760"/>
                    <a:pt x="3928" y="570"/>
                    <a:pt x="3896" y="222"/>
                  </a:cubicBezTo>
                  <a:cubicBezTo>
                    <a:pt x="3896" y="95"/>
                    <a:pt x="3611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4692601" y="321450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666" y="0"/>
                  </a:moveTo>
                  <a:cubicBezTo>
                    <a:pt x="286" y="0"/>
                    <a:pt x="0" y="95"/>
                    <a:pt x="32" y="222"/>
                  </a:cubicBezTo>
                  <a:cubicBezTo>
                    <a:pt x="64" y="570"/>
                    <a:pt x="64" y="760"/>
                    <a:pt x="95" y="1109"/>
                  </a:cubicBezTo>
                  <a:cubicBezTo>
                    <a:pt x="95" y="1235"/>
                    <a:pt x="412" y="1330"/>
                    <a:pt x="761" y="1330"/>
                  </a:cubicBezTo>
                  <a:lnTo>
                    <a:pt x="3421" y="1330"/>
                  </a:lnTo>
                  <a:cubicBezTo>
                    <a:pt x="3801" y="1330"/>
                    <a:pt x="4086" y="1235"/>
                    <a:pt x="4054" y="1109"/>
                  </a:cubicBezTo>
                  <a:cubicBezTo>
                    <a:pt x="4022" y="760"/>
                    <a:pt x="3991" y="570"/>
                    <a:pt x="3927" y="222"/>
                  </a:cubicBezTo>
                  <a:cubicBezTo>
                    <a:pt x="3927" y="95"/>
                    <a:pt x="3611" y="0"/>
                    <a:pt x="326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814057" y="3214502"/>
              <a:ext cx="110535" cy="35451"/>
            </a:xfrm>
            <a:custGeom>
              <a:avLst/>
              <a:gdLst/>
              <a:ahLst/>
              <a:cxnLst/>
              <a:rect l="l" t="t" r="r" b="b"/>
              <a:pathLst>
                <a:path w="4150" h="1331" extrusionOk="0">
                  <a:moveTo>
                    <a:pt x="634" y="0"/>
                  </a:moveTo>
                  <a:cubicBezTo>
                    <a:pt x="286" y="0"/>
                    <a:pt x="1" y="95"/>
                    <a:pt x="33" y="222"/>
                  </a:cubicBezTo>
                  <a:cubicBezTo>
                    <a:pt x="64" y="570"/>
                    <a:pt x="96" y="760"/>
                    <a:pt x="159" y="1109"/>
                  </a:cubicBezTo>
                  <a:cubicBezTo>
                    <a:pt x="159" y="1235"/>
                    <a:pt x="476" y="1330"/>
                    <a:pt x="856" y="1330"/>
                  </a:cubicBezTo>
                  <a:lnTo>
                    <a:pt x="3516" y="1330"/>
                  </a:lnTo>
                  <a:cubicBezTo>
                    <a:pt x="3864" y="1330"/>
                    <a:pt x="4149" y="1235"/>
                    <a:pt x="4118" y="1109"/>
                  </a:cubicBezTo>
                  <a:cubicBezTo>
                    <a:pt x="4054" y="760"/>
                    <a:pt x="3991" y="570"/>
                    <a:pt x="3928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935539" y="3214502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27" y="760"/>
                    <a:pt x="222" y="1109"/>
                  </a:cubicBezTo>
                  <a:cubicBezTo>
                    <a:pt x="254" y="1235"/>
                    <a:pt x="570" y="1330"/>
                    <a:pt x="919" y="1330"/>
                  </a:cubicBezTo>
                  <a:lnTo>
                    <a:pt x="3579" y="1330"/>
                  </a:lnTo>
                  <a:cubicBezTo>
                    <a:pt x="3927" y="1330"/>
                    <a:pt x="4212" y="1235"/>
                    <a:pt x="4180" y="1109"/>
                  </a:cubicBezTo>
                  <a:cubicBezTo>
                    <a:pt x="4085" y="760"/>
                    <a:pt x="4022" y="570"/>
                    <a:pt x="3927" y="222"/>
                  </a:cubicBezTo>
                  <a:cubicBezTo>
                    <a:pt x="3895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056142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59" y="570"/>
                    <a:pt x="191" y="760"/>
                    <a:pt x="318" y="1109"/>
                  </a:cubicBezTo>
                  <a:cubicBezTo>
                    <a:pt x="349" y="1235"/>
                    <a:pt x="666" y="1330"/>
                    <a:pt x="1046" y="1330"/>
                  </a:cubicBezTo>
                  <a:lnTo>
                    <a:pt x="3674" y="1330"/>
                  </a:lnTo>
                  <a:cubicBezTo>
                    <a:pt x="4054" y="1330"/>
                    <a:pt x="4308" y="1235"/>
                    <a:pt x="4276" y="1109"/>
                  </a:cubicBezTo>
                  <a:cubicBezTo>
                    <a:pt x="4150" y="760"/>
                    <a:pt x="4086" y="570"/>
                    <a:pt x="3959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177624" y="3214502"/>
              <a:ext cx="310431" cy="35451"/>
            </a:xfrm>
            <a:custGeom>
              <a:avLst/>
              <a:gdLst/>
              <a:ahLst/>
              <a:cxnLst/>
              <a:rect l="l" t="t" r="r" b="b"/>
              <a:pathLst>
                <a:path w="11655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59" y="570"/>
                    <a:pt x="222" y="760"/>
                    <a:pt x="380" y="1109"/>
                  </a:cubicBezTo>
                  <a:cubicBezTo>
                    <a:pt x="412" y="1235"/>
                    <a:pt x="760" y="1330"/>
                    <a:pt x="1109" y="1330"/>
                  </a:cubicBezTo>
                  <a:lnTo>
                    <a:pt x="11053" y="1330"/>
                  </a:lnTo>
                  <a:cubicBezTo>
                    <a:pt x="11401" y="1330"/>
                    <a:pt x="11654" y="1235"/>
                    <a:pt x="11591" y="1109"/>
                  </a:cubicBezTo>
                  <a:cubicBezTo>
                    <a:pt x="11401" y="760"/>
                    <a:pt x="11306" y="570"/>
                    <a:pt x="11084" y="222"/>
                  </a:cubicBezTo>
                  <a:cubicBezTo>
                    <a:pt x="11021" y="95"/>
                    <a:pt x="10673" y="0"/>
                    <a:pt x="103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3633167" y="3255839"/>
              <a:ext cx="123160" cy="35451"/>
            </a:xfrm>
            <a:custGeom>
              <a:avLst/>
              <a:gdLst/>
              <a:ahLst/>
              <a:cxnLst/>
              <a:rect l="l" t="t" r="r" b="b"/>
              <a:pathLst>
                <a:path w="4624" h="1331" extrusionOk="0">
                  <a:moveTo>
                    <a:pt x="1330" y="0"/>
                  </a:moveTo>
                  <a:cubicBezTo>
                    <a:pt x="982" y="0"/>
                    <a:pt x="634" y="95"/>
                    <a:pt x="539" y="222"/>
                  </a:cubicBezTo>
                  <a:cubicBezTo>
                    <a:pt x="348" y="570"/>
                    <a:pt x="253" y="760"/>
                    <a:pt x="63" y="1109"/>
                  </a:cubicBezTo>
                  <a:cubicBezTo>
                    <a:pt x="0" y="1235"/>
                    <a:pt x="253" y="1330"/>
                    <a:pt x="634" y="1330"/>
                  </a:cubicBezTo>
                  <a:lnTo>
                    <a:pt x="3325" y="1330"/>
                  </a:lnTo>
                  <a:cubicBezTo>
                    <a:pt x="3705" y="1330"/>
                    <a:pt x="4054" y="1235"/>
                    <a:pt x="4117" y="1109"/>
                  </a:cubicBezTo>
                  <a:cubicBezTo>
                    <a:pt x="4307" y="760"/>
                    <a:pt x="4402" y="570"/>
                    <a:pt x="4560" y="222"/>
                  </a:cubicBezTo>
                  <a:cubicBezTo>
                    <a:pt x="4624" y="95"/>
                    <a:pt x="4370" y="0"/>
                    <a:pt x="39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3759684" y="3255839"/>
              <a:ext cx="120657" cy="35451"/>
            </a:xfrm>
            <a:custGeom>
              <a:avLst/>
              <a:gdLst/>
              <a:ahLst/>
              <a:cxnLst/>
              <a:rect l="l" t="t" r="r" b="b"/>
              <a:pathLst>
                <a:path w="4530" h="1331" extrusionOk="0">
                  <a:moveTo>
                    <a:pt x="1236" y="0"/>
                  </a:moveTo>
                  <a:cubicBezTo>
                    <a:pt x="887" y="0"/>
                    <a:pt x="539" y="95"/>
                    <a:pt x="476" y="222"/>
                  </a:cubicBezTo>
                  <a:cubicBezTo>
                    <a:pt x="317" y="570"/>
                    <a:pt x="222" y="760"/>
                    <a:pt x="64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3357" y="1330"/>
                  </a:lnTo>
                  <a:cubicBezTo>
                    <a:pt x="3706" y="1330"/>
                    <a:pt x="4054" y="1235"/>
                    <a:pt x="4117" y="1109"/>
                  </a:cubicBezTo>
                  <a:cubicBezTo>
                    <a:pt x="4276" y="760"/>
                    <a:pt x="4339" y="570"/>
                    <a:pt x="4498" y="222"/>
                  </a:cubicBezTo>
                  <a:cubicBezTo>
                    <a:pt x="4529" y="95"/>
                    <a:pt x="4276" y="0"/>
                    <a:pt x="389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3886200" y="3255839"/>
              <a:ext cx="118126" cy="35451"/>
            </a:xfrm>
            <a:custGeom>
              <a:avLst/>
              <a:gdLst/>
              <a:ahLst/>
              <a:cxnLst/>
              <a:rect l="l" t="t" r="r" b="b"/>
              <a:pathLst>
                <a:path w="4435" h="1331" extrusionOk="0">
                  <a:moveTo>
                    <a:pt x="1141" y="0"/>
                  </a:moveTo>
                  <a:cubicBezTo>
                    <a:pt x="793" y="0"/>
                    <a:pt x="444" y="95"/>
                    <a:pt x="381" y="222"/>
                  </a:cubicBezTo>
                  <a:cubicBezTo>
                    <a:pt x="254" y="570"/>
                    <a:pt x="191" y="760"/>
                    <a:pt x="33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358" y="1330"/>
                  </a:lnTo>
                  <a:cubicBezTo>
                    <a:pt x="3706" y="1330"/>
                    <a:pt x="4054" y="1235"/>
                    <a:pt x="4086" y="1109"/>
                  </a:cubicBezTo>
                  <a:cubicBezTo>
                    <a:pt x="4213" y="760"/>
                    <a:pt x="4276" y="570"/>
                    <a:pt x="4403" y="222"/>
                  </a:cubicBezTo>
                  <a:cubicBezTo>
                    <a:pt x="4435" y="95"/>
                    <a:pt x="4181" y="0"/>
                    <a:pt x="38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4012743" y="3255839"/>
              <a:ext cx="186445" cy="35451"/>
            </a:xfrm>
            <a:custGeom>
              <a:avLst/>
              <a:gdLst/>
              <a:ahLst/>
              <a:cxnLst/>
              <a:rect l="l" t="t" r="r" b="b"/>
              <a:pathLst>
                <a:path w="7000" h="1331" extrusionOk="0">
                  <a:moveTo>
                    <a:pt x="1045" y="0"/>
                  </a:moveTo>
                  <a:cubicBezTo>
                    <a:pt x="697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6049" y="1330"/>
                  </a:lnTo>
                  <a:cubicBezTo>
                    <a:pt x="6429" y="1330"/>
                    <a:pt x="6746" y="1235"/>
                    <a:pt x="6777" y="1109"/>
                  </a:cubicBezTo>
                  <a:cubicBezTo>
                    <a:pt x="6872" y="760"/>
                    <a:pt x="6904" y="570"/>
                    <a:pt x="6999" y="222"/>
                  </a:cubicBezTo>
                  <a:cubicBezTo>
                    <a:pt x="6999" y="95"/>
                    <a:pt x="6746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4210960" y="3255839"/>
              <a:ext cx="722075" cy="35451"/>
            </a:xfrm>
            <a:custGeom>
              <a:avLst/>
              <a:gdLst/>
              <a:ahLst/>
              <a:cxnLst/>
              <a:rect l="l" t="t" r="r" b="b"/>
              <a:pathLst>
                <a:path w="27110" h="1331" extrusionOk="0">
                  <a:moveTo>
                    <a:pt x="919" y="0"/>
                  </a:moveTo>
                  <a:cubicBezTo>
                    <a:pt x="570" y="0"/>
                    <a:pt x="254" y="95"/>
                    <a:pt x="222" y="222"/>
                  </a:cubicBezTo>
                  <a:cubicBezTo>
                    <a:pt x="127" y="570"/>
                    <a:pt x="95" y="760"/>
                    <a:pt x="32" y="1109"/>
                  </a:cubicBezTo>
                  <a:cubicBezTo>
                    <a:pt x="0" y="1235"/>
                    <a:pt x="285" y="1330"/>
                    <a:pt x="666" y="1330"/>
                  </a:cubicBezTo>
                  <a:lnTo>
                    <a:pt x="26444" y="1330"/>
                  </a:lnTo>
                  <a:cubicBezTo>
                    <a:pt x="26824" y="1330"/>
                    <a:pt x="27109" y="1235"/>
                    <a:pt x="27078" y="1109"/>
                  </a:cubicBezTo>
                  <a:cubicBezTo>
                    <a:pt x="27014" y="760"/>
                    <a:pt x="26982" y="570"/>
                    <a:pt x="26887" y="222"/>
                  </a:cubicBezTo>
                  <a:cubicBezTo>
                    <a:pt x="26887" y="95"/>
                    <a:pt x="26571" y="0"/>
                    <a:pt x="26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4944808" y="3255839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96" y="570"/>
                    <a:pt x="127" y="760"/>
                    <a:pt x="222" y="1109"/>
                  </a:cubicBezTo>
                  <a:cubicBezTo>
                    <a:pt x="254" y="1235"/>
                    <a:pt x="571" y="1330"/>
                    <a:pt x="951" y="1330"/>
                  </a:cubicBezTo>
                  <a:lnTo>
                    <a:pt x="3642" y="1330"/>
                  </a:lnTo>
                  <a:cubicBezTo>
                    <a:pt x="4023" y="1330"/>
                    <a:pt x="4308" y="1235"/>
                    <a:pt x="4276" y="1109"/>
                  </a:cubicBezTo>
                  <a:cubicBezTo>
                    <a:pt x="4181" y="760"/>
                    <a:pt x="4118" y="570"/>
                    <a:pt x="4023" y="222"/>
                  </a:cubicBezTo>
                  <a:cubicBezTo>
                    <a:pt x="3991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5068794" y="3255839"/>
              <a:ext cx="117274" cy="35451"/>
            </a:xfrm>
            <a:custGeom>
              <a:avLst/>
              <a:gdLst/>
              <a:ahLst/>
              <a:cxnLst/>
              <a:rect l="l" t="t" r="r" b="b"/>
              <a:pathLst>
                <a:path w="4403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28" y="570"/>
                    <a:pt x="191" y="760"/>
                    <a:pt x="286" y="1109"/>
                  </a:cubicBezTo>
                  <a:cubicBezTo>
                    <a:pt x="318" y="1235"/>
                    <a:pt x="666" y="1330"/>
                    <a:pt x="1046" y="1330"/>
                  </a:cubicBezTo>
                  <a:lnTo>
                    <a:pt x="3770" y="1330"/>
                  </a:lnTo>
                  <a:cubicBezTo>
                    <a:pt x="4118" y="1330"/>
                    <a:pt x="4403" y="1235"/>
                    <a:pt x="4340" y="1109"/>
                  </a:cubicBezTo>
                  <a:cubicBezTo>
                    <a:pt x="4213" y="760"/>
                    <a:pt x="4150" y="570"/>
                    <a:pt x="4023" y="222"/>
                  </a:cubicBezTo>
                  <a:cubicBezTo>
                    <a:pt x="3991" y="95"/>
                    <a:pt x="3643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5192806" y="325583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634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90" y="570"/>
                    <a:pt x="254" y="760"/>
                    <a:pt x="380" y="1109"/>
                  </a:cubicBezTo>
                  <a:cubicBezTo>
                    <a:pt x="412" y="1235"/>
                    <a:pt x="760" y="1330"/>
                    <a:pt x="1140" y="1330"/>
                  </a:cubicBezTo>
                  <a:lnTo>
                    <a:pt x="3167" y="1330"/>
                  </a:lnTo>
                  <a:cubicBezTo>
                    <a:pt x="3547" y="1330"/>
                    <a:pt x="3801" y="1235"/>
                    <a:pt x="3769" y="1109"/>
                  </a:cubicBezTo>
                  <a:cubicBezTo>
                    <a:pt x="3611" y="760"/>
                    <a:pt x="3547" y="570"/>
                    <a:pt x="3389" y="222"/>
                  </a:cubicBezTo>
                  <a:cubicBezTo>
                    <a:pt x="3325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5405354" y="3255839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254" y="570"/>
                    <a:pt x="349" y="760"/>
                    <a:pt x="508" y="1109"/>
                  </a:cubicBezTo>
                  <a:cubicBezTo>
                    <a:pt x="571" y="1235"/>
                    <a:pt x="919" y="1330"/>
                    <a:pt x="1299" y="1330"/>
                  </a:cubicBezTo>
                  <a:lnTo>
                    <a:pt x="3326" y="1330"/>
                  </a:lnTo>
                  <a:cubicBezTo>
                    <a:pt x="3706" y="1330"/>
                    <a:pt x="3959" y="1235"/>
                    <a:pt x="3896" y="1109"/>
                  </a:cubicBezTo>
                  <a:cubicBezTo>
                    <a:pt x="3706" y="760"/>
                    <a:pt x="3611" y="570"/>
                    <a:pt x="3421" y="222"/>
                  </a:cubicBezTo>
                  <a:cubicBezTo>
                    <a:pt x="3326" y="95"/>
                    <a:pt x="2978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8358632" y="17263961"/>
              <a:ext cx="93649" cy="15209"/>
            </a:xfrm>
            <a:custGeom>
              <a:avLst/>
              <a:gdLst/>
              <a:ahLst/>
              <a:cxnLst/>
              <a:rect l="l" t="t" r="r" b="b"/>
              <a:pathLst>
                <a:path w="3516" h="57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64" y="253"/>
                    <a:pt x="96" y="285"/>
                    <a:pt x="96" y="348"/>
                  </a:cubicBezTo>
                  <a:cubicBezTo>
                    <a:pt x="159" y="443"/>
                    <a:pt x="507" y="570"/>
                    <a:pt x="887" y="570"/>
                  </a:cubicBezTo>
                  <a:lnTo>
                    <a:pt x="2882" y="570"/>
                  </a:lnTo>
                  <a:cubicBezTo>
                    <a:pt x="3262" y="570"/>
                    <a:pt x="3516" y="443"/>
                    <a:pt x="3452" y="348"/>
                  </a:cubicBezTo>
                  <a:cubicBezTo>
                    <a:pt x="3421" y="285"/>
                    <a:pt x="3421" y="253"/>
                    <a:pt x="3389" y="222"/>
                  </a:cubicBezTo>
                  <a:cubicBezTo>
                    <a:pt x="3326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5308349" y="3276082"/>
              <a:ext cx="94501" cy="15209"/>
            </a:xfrm>
            <a:custGeom>
              <a:avLst/>
              <a:gdLst/>
              <a:ahLst/>
              <a:cxnLst/>
              <a:rect l="l" t="t" r="r" b="b"/>
              <a:pathLst>
                <a:path w="3548" h="571" extrusionOk="0">
                  <a:moveTo>
                    <a:pt x="634" y="0"/>
                  </a:moveTo>
                  <a:cubicBezTo>
                    <a:pt x="254" y="0"/>
                    <a:pt x="1" y="127"/>
                    <a:pt x="33" y="222"/>
                  </a:cubicBezTo>
                  <a:cubicBezTo>
                    <a:pt x="64" y="285"/>
                    <a:pt x="64" y="285"/>
                    <a:pt x="96" y="349"/>
                  </a:cubicBezTo>
                  <a:cubicBezTo>
                    <a:pt x="159" y="475"/>
                    <a:pt x="508" y="570"/>
                    <a:pt x="856" y="570"/>
                  </a:cubicBezTo>
                  <a:lnTo>
                    <a:pt x="2914" y="570"/>
                  </a:lnTo>
                  <a:cubicBezTo>
                    <a:pt x="3294" y="570"/>
                    <a:pt x="3548" y="475"/>
                    <a:pt x="3485" y="349"/>
                  </a:cubicBezTo>
                  <a:cubicBezTo>
                    <a:pt x="3453" y="285"/>
                    <a:pt x="3453" y="285"/>
                    <a:pt x="3421" y="222"/>
                  </a:cubicBezTo>
                  <a:cubicBezTo>
                    <a:pt x="3358" y="127"/>
                    <a:pt x="3009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4178066" y="3308976"/>
              <a:ext cx="787863" cy="134986"/>
            </a:xfrm>
            <a:custGeom>
              <a:avLst/>
              <a:gdLst/>
              <a:ahLst/>
              <a:cxnLst/>
              <a:rect l="l" t="t" r="r" b="b"/>
              <a:pathLst>
                <a:path w="29580" h="5068" extrusionOk="0">
                  <a:moveTo>
                    <a:pt x="1425" y="0"/>
                  </a:moveTo>
                  <a:cubicBezTo>
                    <a:pt x="1235" y="0"/>
                    <a:pt x="1045" y="32"/>
                    <a:pt x="1045" y="95"/>
                  </a:cubicBezTo>
                  <a:cubicBezTo>
                    <a:pt x="634" y="2059"/>
                    <a:pt x="412" y="3009"/>
                    <a:pt x="0" y="4941"/>
                  </a:cubicBezTo>
                  <a:cubicBezTo>
                    <a:pt x="0" y="5004"/>
                    <a:pt x="159" y="5067"/>
                    <a:pt x="349" y="5067"/>
                  </a:cubicBezTo>
                  <a:lnTo>
                    <a:pt x="29231" y="5067"/>
                  </a:lnTo>
                  <a:cubicBezTo>
                    <a:pt x="29421" y="5067"/>
                    <a:pt x="29579" y="5004"/>
                    <a:pt x="29579" y="4941"/>
                  </a:cubicBezTo>
                  <a:cubicBezTo>
                    <a:pt x="29168" y="3009"/>
                    <a:pt x="28946" y="2059"/>
                    <a:pt x="28534" y="95"/>
                  </a:cubicBezTo>
                  <a:cubicBezTo>
                    <a:pt x="28534" y="32"/>
                    <a:pt x="28376" y="0"/>
                    <a:pt x="281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669418" y="1926460"/>
              <a:ext cx="1805134" cy="1008028"/>
            </a:xfrm>
            <a:custGeom>
              <a:avLst/>
              <a:gdLst/>
              <a:ahLst/>
              <a:cxnLst/>
              <a:rect l="l" t="t" r="r" b="b"/>
              <a:pathLst>
                <a:path w="67773" h="37846" extrusionOk="0">
                  <a:moveTo>
                    <a:pt x="1711" y="1"/>
                  </a:moveTo>
                  <a:cubicBezTo>
                    <a:pt x="793" y="1"/>
                    <a:pt x="1" y="761"/>
                    <a:pt x="1" y="1711"/>
                  </a:cubicBezTo>
                  <a:lnTo>
                    <a:pt x="1" y="36167"/>
                  </a:lnTo>
                  <a:cubicBezTo>
                    <a:pt x="1" y="37085"/>
                    <a:pt x="793" y="37845"/>
                    <a:pt x="1711" y="37845"/>
                  </a:cubicBezTo>
                  <a:lnTo>
                    <a:pt x="66063" y="37845"/>
                  </a:lnTo>
                  <a:cubicBezTo>
                    <a:pt x="66981" y="37845"/>
                    <a:pt x="67773" y="37085"/>
                    <a:pt x="67773" y="36167"/>
                  </a:cubicBezTo>
                  <a:lnTo>
                    <a:pt x="67773" y="1711"/>
                  </a:lnTo>
                  <a:cubicBezTo>
                    <a:pt x="67773" y="761"/>
                    <a:pt x="67013" y="1"/>
                    <a:pt x="66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7" name="Google Shape;6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887" y="7598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942" y="11486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8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930" y="126124"/>
            <a:ext cx="1096865" cy="6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546;p17">
            <a:extLst>
              <a:ext uri="{FF2B5EF4-FFF2-40B4-BE49-F238E27FC236}">
                <a16:creationId xmlns:a16="http://schemas.microsoft.com/office/drawing/2014/main" id="{39881F4C-069F-CF30-068E-4D56FC1E43C9}"/>
              </a:ext>
            </a:extLst>
          </p:cNvPr>
          <p:cNvSpPr txBox="1"/>
          <p:nvPr/>
        </p:nvSpPr>
        <p:spPr>
          <a:xfrm>
            <a:off x="-656503" y="-83323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Rangkaian</a:t>
            </a:r>
            <a:r>
              <a:rPr lang="en-US" sz="2800" dirty="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Kombinasi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DD5DA9C-66D5-AB38-C03C-76858229D39B}"/>
              </a:ext>
            </a:extLst>
          </p:cNvPr>
          <p:cNvSpPr txBox="1"/>
          <p:nvPr/>
        </p:nvSpPr>
        <p:spPr>
          <a:xfrm>
            <a:off x="454106" y="3764809"/>
            <a:ext cx="7100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nilai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resistansi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kedua</a:t>
            </a:r>
            <a:endParaRPr lang="en-ID" dirty="0">
              <a:solidFill>
                <a:schemeClr val="bg1"/>
              </a:solidFill>
            </a:endParaRPr>
          </a:p>
          <a:p>
            <a:r>
              <a:rPr lang="en-ID" dirty="0" err="1">
                <a:solidFill>
                  <a:schemeClr val="bg1"/>
                </a:solidFill>
              </a:rPr>
              <a:t>konfigurasi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berikut</a:t>
            </a:r>
            <a:r>
              <a:rPr lang="en-ID" dirty="0">
                <a:solidFill>
                  <a:schemeClr val="bg1"/>
                </a:solidFill>
              </a:rPr>
              <a:t>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95CE4-A9A9-96FB-3CB9-FB75A6C01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866" y="1174437"/>
            <a:ext cx="2343150" cy="1819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09EBF-5B33-75D4-CE27-D9C7635DF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160848"/>
            <a:ext cx="2343150" cy="1832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2A845-AC69-A806-3D1C-FD12D5B5D9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842" y="3238371"/>
            <a:ext cx="3545569" cy="16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8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8"/>
          <p:cNvGrpSpPr/>
          <p:nvPr/>
        </p:nvGrpSpPr>
        <p:grpSpPr>
          <a:xfrm>
            <a:off x="8164936" y="4418407"/>
            <a:ext cx="5380037" cy="3322776"/>
            <a:chOff x="2820853" y="1403508"/>
            <a:chExt cx="25631428" cy="15875662"/>
          </a:xfrm>
        </p:grpSpPr>
        <p:sp>
          <p:nvSpPr>
            <p:cNvPr id="555" name="Google Shape;555;p18"/>
            <p:cNvSpPr/>
            <p:nvPr/>
          </p:nvSpPr>
          <p:spPr>
            <a:xfrm>
              <a:off x="2942335" y="1403508"/>
              <a:ext cx="3260177" cy="2951424"/>
            </a:xfrm>
            <a:custGeom>
              <a:avLst/>
              <a:gdLst/>
              <a:ahLst/>
              <a:cxnLst/>
              <a:rect l="l" t="t" r="r" b="b"/>
              <a:pathLst>
                <a:path w="122402" h="110810" fill="none" extrusionOk="0">
                  <a:moveTo>
                    <a:pt x="25335" y="0"/>
                  </a:moveTo>
                  <a:cubicBezTo>
                    <a:pt x="10008" y="11148"/>
                    <a:pt x="0" y="29199"/>
                    <a:pt x="0" y="49594"/>
                  </a:cubicBezTo>
                  <a:cubicBezTo>
                    <a:pt x="0" y="83416"/>
                    <a:pt x="27394" y="110810"/>
                    <a:pt x="61185" y="110810"/>
                  </a:cubicBezTo>
                  <a:cubicBezTo>
                    <a:pt x="95007" y="110810"/>
                    <a:pt x="122401" y="83416"/>
                    <a:pt x="122401" y="49594"/>
                  </a:cubicBezTo>
                  <a:cubicBezTo>
                    <a:pt x="122401" y="29199"/>
                    <a:pt x="112394" y="11116"/>
                    <a:pt x="97034" y="0"/>
                  </a:cubicBez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2820853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" y="0"/>
                  </a:moveTo>
                  <a:lnTo>
                    <a:pt x="18939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2820853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1" y="1"/>
                  </a:moveTo>
                  <a:lnTo>
                    <a:pt x="26888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2820853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1" y="1"/>
                  </a:moveTo>
                  <a:lnTo>
                    <a:pt x="4783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818676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893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606954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26888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6195721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4783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3623872" y="1880914"/>
              <a:ext cx="1896226" cy="1175030"/>
            </a:xfrm>
            <a:custGeom>
              <a:avLst/>
              <a:gdLst/>
              <a:ahLst/>
              <a:cxnLst/>
              <a:rect l="l" t="t" r="r" b="b"/>
              <a:pathLst>
                <a:path w="71193" h="44116" extrusionOk="0">
                  <a:moveTo>
                    <a:pt x="3421" y="1"/>
                  </a:moveTo>
                  <a:cubicBezTo>
                    <a:pt x="1553" y="1"/>
                    <a:pt x="1" y="1521"/>
                    <a:pt x="1" y="3421"/>
                  </a:cubicBezTo>
                  <a:lnTo>
                    <a:pt x="1" y="40695"/>
                  </a:lnTo>
                  <a:cubicBezTo>
                    <a:pt x="1" y="42595"/>
                    <a:pt x="1553" y="44116"/>
                    <a:pt x="3421" y="44116"/>
                  </a:cubicBezTo>
                  <a:lnTo>
                    <a:pt x="67773" y="44116"/>
                  </a:lnTo>
                  <a:cubicBezTo>
                    <a:pt x="69641" y="44116"/>
                    <a:pt x="71193" y="42595"/>
                    <a:pt x="71193" y="40695"/>
                  </a:cubicBezTo>
                  <a:lnTo>
                    <a:pt x="71193" y="3421"/>
                  </a:lnTo>
                  <a:cubicBezTo>
                    <a:pt x="71193" y="1521"/>
                    <a:pt x="69641" y="1"/>
                    <a:pt x="6777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3331180" y="3017962"/>
              <a:ext cx="2481610" cy="455512"/>
            </a:xfrm>
            <a:custGeom>
              <a:avLst/>
              <a:gdLst/>
              <a:ahLst/>
              <a:cxnLst/>
              <a:rect l="l" t="t" r="r" b="b"/>
              <a:pathLst>
                <a:path w="93171" h="17102" extrusionOk="0">
                  <a:moveTo>
                    <a:pt x="14410" y="0"/>
                  </a:moveTo>
                  <a:cubicBezTo>
                    <a:pt x="12542" y="0"/>
                    <a:pt x="10610" y="634"/>
                    <a:pt x="10103" y="1394"/>
                  </a:cubicBezTo>
                  <a:lnTo>
                    <a:pt x="507" y="15740"/>
                  </a:lnTo>
                  <a:cubicBezTo>
                    <a:pt x="1" y="16468"/>
                    <a:pt x="1616" y="17102"/>
                    <a:pt x="4118" y="17102"/>
                  </a:cubicBezTo>
                  <a:lnTo>
                    <a:pt x="89086" y="17102"/>
                  </a:lnTo>
                  <a:cubicBezTo>
                    <a:pt x="91556" y="17102"/>
                    <a:pt x="93171" y="16468"/>
                    <a:pt x="92664" y="15740"/>
                  </a:cubicBezTo>
                  <a:lnTo>
                    <a:pt x="83069" y="1394"/>
                  </a:lnTo>
                  <a:cubicBezTo>
                    <a:pt x="82594" y="634"/>
                    <a:pt x="80630" y="0"/>
                    <a:pt x="78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338771" y="3444761"/>
              <a:ext cx="2467280" cy="81849"/>
            </a:xfrm>
            <a:custGeom>
              <a:avLst/>
              <a:gdLst/>
              <a:ahLst/>
              <a:cxnLst/>
              <a:rect l="l" t="t" r="r" b="b"/>
              <a:pathLst>
                <a:path w="92633" h="3073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1869"/>
                    <a:pt x="3358" y="3073"/>
                    <a:pt x="5543" y="3073"/>
                  </a:cubicBezTo>
                  <a:lnTo>
                    <a:pt x="87091" y="3073"/>
                  </a:lnTo>
                  <a:cubicBezTo>
                    <a:pt x="89276" y="3073"/>
                    <a:pt x="92633" y="1869"/>
                    <a:pt x="92474" y="1"/>
                  </a:cubicBezTo>
                  <a:lnTo>
                    <a:pt x="92474" y="1"/>
                  </a:lnTo>
                  <a:cubicBezTo>
                    <a:pt x="92443" y="603"/>
                    <a:pt x="90954" y="1078"/>
                    <a:pt x="88801" y="1078"/>
                  </a:cubicBezTo>
                  <a:lnTo>
                    <a:pt x="3833" y="1078"/>
                  </a:lnTo>
                  <a:cubicBezTo>
                    <a:pt x="1679" y="1078"/>
                    <a:pt x="191" y="603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3747032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1046" y="1"/>
                  </a:moveTo>
                  <a:cubicBezTo>
                    <a:pt x="697" y="1"/>
                    <a:pt x="380" y="96"/>
                    <a:pt x="317" y="223"/>
                  </a:cubicBezTo>
                  <a:cubicBezTo>
                    <a:pt x="222" y="381"/>
                    <a:pt x="190" y="476"/>
                    <a:pt x="95" y="634"/>
                  </a:cubicBezTo>
                  <a:cubicBezTo>
                    <a:pt x="0" y="761"/>
                    <a:pt x="222" y="856"/>
                    <a:pt x="571" y="856"/>
                  </a:cubicBezTo>
                  <a:lnTo>
                    <a:pt x="2946" y="856"/>
                  </a:lnTo>
                  <a:cubicBezTo>
                    <a:pt x="3262" y="856"/>
                    <a:pt x="3579" y="761"/>
                    <a:pt x="3642" y="634"/>
                  </a:cubicBezTo>
                  <a:cubicBezTo>
                    <a:pt x="3737" y="476"/>
                    <a:pt x="3769" y="381"/>
                    <a:pt x="3864" y="223"/>
                  </a:cubicBezTo>
                  <a:cubicBezTo>
                    <a:pt x="3927" y="96"/>
                    <a:pt x="3706" y="1"/>
                    <a:pt x="338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3858366" y="3062656"/>
              <a:ext cx="102944" cy="22800"/>
            </a:xfrm>
            <a:custGeom>
              <a:avLst/>
              <a:gdLst/>
              <a:ahLst/>
              <a:cxnLst/>
              <a:rect l="l" t="t" r="r" b="b"/>
              <a:pathLst>
                <a:path w="3865" h="856" extrusionOk="0">
                  <a:moveTo>
                    <a:pt x="951" y="1"/>
                  </a:moveTo>
                  <a:cubicBezTo>
                    <a:pt x="634" y="1"/>
                    <a:pt x="317" y="96"/>
                    <a:pt x="286" y="223"/>
                  </a:cubicBezTo>
                  <a:cubicBezTo>
                    <a:pt x="191" y="381"/>
                    <a:pt x="127" y="476"/>
                    <a:pt x="64" y="634"/>
                  </a:cubicBezTo>
                  <a:cubicBezTo>
                    <a:pt x="1" y="761"/>
                    <a:pt x="222" y="856"/>
                    <a:pt x="539" y="856"/>
                  </a:cubicBezTo>
                  <a:lnTo>
                    <a:pt x="2946" y="856"/>
                  </a:lnTo>
                  <a:cubicBezTo>
                    <a:pt x="3263" y="856"/>
                    <a:pt x="3579" y="761"/>
                    <a:pt x="3611" y="634"/>
                  </a:cubicBezTo>
                  <a:cubicBezTo>
                    <a:pt x="3706" y="476"/>
                    <a:pt x="3738" y="381"/>
                    <a:pt x="3801" y="223"/>
                  </a:cubicBezTo>
                  <a:cubicBezTo>
                    <a:pt x="3864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3968875" y="3062656"/>
              <a:ext cx="102092" cy="22800"/>
            </a:xfrm>
            <a:custGeom>
              <a:avLst/>
              <a:gdLst/>
              <a:ahLst/>
              <a:cxnLst/>
              <a:rect l="l" t="t" r="r" b="b"/>
              <a:pathLst>
                <a:path w="3833" h="856" extrusionOk="0">
                  <a:moveTo>
                    <a:pt x="919" y="1"/>
                  </a:moveTo>
                  <a:cubicBezTo>
                    <a:pt x="602" y="1"/>
                    <a:pt x="285" y="96"/>
                    <a:pt x="254" y="223"/>
                  </a:cubicBezTo>
                  <a:cubicBezTo>
                    <a:pt x="190" y="381"/>
                    <a:pt x="127" y="476"/>
                    <a:pt x="64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42" y="634"/>
                  </a:cubicBezTo>
                  <a:cubicBezTo>
                    <a:pt x="3706" y="476"/>
                    <a:pt x="3737" y="381"/>
                    <a:pt x="3769" y="223"/>
                  </a:cubicBezTo>
                  <a:cubicBezTo>
                    <a:pt x="3832" y="96"/>
                    <a:pt x="3611" y="1"/>
                    <a:pt x="326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080209" y="3062656"/>
              <a:ext cx="100414" cy="22800"/>
            </a:xfrm>
            <a:custGeom>
              <a:avLst/>
              <a:gdLst/>
              <a:ahLst/>
              <a:cxnLst/>
              <a:rect l="l" t="t" r="r" b="b"/>
              <a:pathLst>
                <a:path w="3770" h="856" extrusionOk="0">
                  <a:moveTo>
                    <a:pt x="856" y="1"/>
                  </a:moveTo>
                  <a:cubicBezTo>
                    <a:pt x="539" y="1"/>
                    <a:pt x="222" y="96"/>
                    <a:pt x="191" y="223"/>
                  </a:cubicBezTo>
                  <a:cubicBezTo>
                    <a:pt x="127" y="381"/>
                    <a:pt x="96" y="476"/>
                    <a:pt x="64" y="634"/>
                  </a:cubicBezTo>
                  <a:cubicBezTo>
                    <a:pt x="1" y="761"/>
                    <a:pt x="254" y="856"/>
                    <a:pt x="571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11" y="634"/>
                  </a:cubicBezTo>
                  <a:cubicBezTo>
                    <a:pt x="3674" y="476"/>
                    <a:pt x="3674" y="381"/>
                    <a:pt x="3738" y="223"/>
                  </a:cubicBezTo>
                  <a:cubicBezTo>
                    <a:pt x="3769" y="96"/>
                    <a:pt x="3516" y="1"/>
                    <a:pt x="31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191570" y="3062656"/>
              <a:ext cx="98709" cy="22800"/>
            </a:xfrm>
            <a:custGeom>
              <a:avLst/>
              <a:gdLst/>
              <a:ahLst/>
              <a:cxnLst/>
              <a:rect l="l" t="t" r="r" b="b"/>
              <a:pathLst>
                <a:path w="3706" h="856" extrusionOk="0">
                  <a:moveTo>
                    <a:pt x="792" y="1"/>
                  </a:moveTo>
                  <a:cubicBezTo>
                    <a:pt x="475" y="1"/>
                    <a:pt x="158" y="96"/>
                    <a:pt x="127" y="223"/>
                  </a:cubicBezTo>
                  <a:cubicBezTo>
                    <a:pt x="95" y="381"/>
                    <a:pt x="63" y="476"/>
                    <a:pt x="32" y="634"/>
                  </a:cubicBezTo>
                  <a:cubicBezTo>
                    <a:pt x="0" y="761"/>
                    <a:pt x="222" y="856"/>
                    <a:pt x="570" y="856"/>
                  </a:cubicBezTo>
                  <a:lnTo>
                    <a:pt x="2945" y="856"/>
                  </a:lnTo>
                  <a:cubicBezTo>
                    <a:pt x="3294" y="856"/>
                    <a:pt x="3579" y="761"/>
                    <a:pt x="3610" y="634"/>
                  </a:cubicBezTo>
                  <a:cubicBezTo>
                    <a:pt x="3642" y="476"/>
                    <a:pt x="3642" y="381"/>
                    <a:pt x="3674" y="223"/>
                  </a:cubicBezTo>
                  <a:cubicBezTo>
                    <a:pt x="3705" y="96"/>
                    <a:pt x="3452" y="1"/>
                    <a:pt x="313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302052" y="3062656"/>
              <a:ext cx="97031" cy="22800"/>
            </a:xfrm>
            <a:custGeom>
              <a:avLst/>
              <a:gdLst/>
              <a:ahLst/>
              <a:cxnLst/>
              <a:rect l="l" t="t" r="r" b="b"/>
              <a:pathLst>
                <a:path w="3643" h="856" extrusionOk="0">
                  <a:moveTo>
                    <a:pt x="729" y="1"/>
                  </a:moveTo>
                  <a:cubicBezTo>
                    <a:pt x="412" y="1"/>
                    <a:pt x="127" y="96"/>
                    <a:pt x="96" y="223"/>
                  </a:cubicBezTo>
                  <a:cubicBezTo>
                    <a:pt x="96" y="381"/>
                    <a:pt x="64" y="476"/>
                    <a:pt x="32" y="634"/>
                  </a:cubicBezTo>
                  <a:cubicBezTo>
                    <a:pt x="1" y="761"/>
                    <a:pt x="254" y="856"/>
                    <a:pt x="602" y="856"/>
                  </a:cubicBezTo>
                  <a:lnTo>
                    <a:pt x="2978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611" y="476"/>
                    <a:pt x="3611" y="381"/>
                    <a:pt x="3643" y="223"/>
                  </a:cubicBezTo>
                  <a:cubicBezTo>
                    <a:pt x="3643" y="96"/>
                    <a:pt x="3421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413413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65" y="1"/>
                  </a:moveTo>
                  <a:cubicBezTo>
                    <a:pt x="348" y="1"/>
                    <a:pt x="63" y="96"/>
                    <a:pt x="63" y="223"/>
                  </a:cubicBezTo>
                  <a:cubicBezTo>
                    <a:pt x="32" y="381"/>
                    <a:pt x="32" y="476"/>
                    <a:pt x="0" y="634"/>
                  </a:cubicBezTo>
                  <a:cubicBezTo>
                    <a:pt x="0" y="761"/>
                    <a:pt x="253" y="856"/>
                    <a:pt x="602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579" y="476"/>
                    <a:pt x="3579" y="381"/>
                    <a:pt x="3610" y="223"/>
                  </a:cubicBezTo>
                  <a:cubicBezTo>
                    <a:pt x="3610" y="96"/>
                    <a:pt x="3357" y="1"/>
                    <a:pt x="300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524747" y="3062656"/>
              <a:ext cx="95327" cy="22800"/>
            </a:xfrm>
            <a:custGeom>
              <a:avLst/>
              <a:gdLst/>
              <a:ahLst/>
              <a:cxnLst/>
              <a:rect l="l" t="t" r="r" b="b"/>
              <a:pathLst>
                <a:path w="3579" h="856" extrusionOk="0">
                  <a:moveTo>
                    <a:pt x="602" y="1"/>
                  </a:moveTo>
                  <a:cubicBezTo>
                    <a:pt x="285" y="1"/>
                    <a:pt x="0" y="96"/>
                    <a:pt x="0" y="223"/>
                  </a:cubicBezTo>
                  <a:cubicBezTo>
                    <a:pt x="0" y="381"/>
                    <a:pt x="0" y="476"/>
                    <a:pt x="0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47" y="634"/>
                  </a:cubicBezTo>
                  <a:cubicBezTo>
                    <a:pt x="3547" y="476"/>
                    <a:pt x="3547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634404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02" y="1"/>
                  </a:moveTo>
                  <a:cubicBezTo>
                    <a:pt x="254" y="1"/>
                    <a:pt x="0" y="96"/>
                    <a:pt x="0" y="223"/>
                  </a:cubicBezTo>
                  <a:cubicBezTo>
                    <a:pt x="32" y="381"/>
                    <a:pt x="32" y="476"/>
                    <a:pt x="32" y="634"/>
                  </a:cubicBezTo>
                  <a:cubicBezTo>
                    <a:pt x="32" y="761"/>
                    <a:pt x="317" y="856"/>
                    <a:pt x="634" y="856"/>
                  </a:cubicBezTo>
                  <a:lnTo>
                    <a:pt x="3009" y="856"/>
                  </a:lnTo>
                  <a:cubicBezTo>
                    <a:pt x="3357" y="856"/>
                    <a:pt x="3611" y="761"/>
                    <a:pt x="3611" y="634"/>
                  </a:cubicBezTo>
                  <a:cubicBezTo>
                    <a:pt x="3579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4744060" y="3062656"/>
              <a:ext cx="97857" cy="22800"/>
            </a:xfrm>
            <a:custGeom>
              <a:avLst/>
              <a:gdLst/>
              <a:ahLst/>
              <a:cxnLst/>
              <a:rect l="l" t="t" r="r" b="b"/>
              <a:pathLst>
                <a:path w="3674" h="856" extrusionOk="0">
                  <a:moveTo>
                    <a:pt x="602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32" y="381"/>
                    <a:pt x="64" y="476"/>
                    <a:pt x="64" y="634"/>
                  </a:cubicBezTo>
                  <a:cubicBezTo>
                    <a:pt x="95" y="761"/>
                    <a:pt x="380" y="856"/>
                    <a:pt x="697" y="856"/>
                  </a:cubicBezTo>
                  <a:lnTo>
                    <a:pt x="3072" y="856"/>
                  </a:lnTo>
                  <a:cubicBezTo>
                    <a:pt x="3421" y="856"/>
                    <a:pt x="3674" y="761"/>
                    <a:pt x="3642" y="634"/>
                  </a:cubicBezTo>
                  <a:cubicBezTo>
                    <a:pt x="3611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4853716" y="3062656"/>
              <a:ext cx="99562" cy="22800"/>
            </a:xfrm>
            <a:custGeom>
              <a:avLst/>
              <a:gdLst/>
              <a:ahLst/>
              <a:cxnLst/>
              <a:rect l="l" t="t" r="r" b="b"/>
              <a:pathLst>
                <a:path w="3738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64" y="381"/>
                    <a:pt x="95" y="476"/>
                    <a:pt x="127" y="634"/>
                  </a:cubicBezTo>
                  <a:cubicBezTo>
                    <a:pt x="159" y="761"/>
                    <a:pt x="444" y="856"/>
                    <a:pt x="760" y="856"/>
                  </a:cubicBezTo>
                  <a:lnTo>
                    <a:pt x="3167" y="856"/>
                  </a:lnTo>
                  <a:cubicBezTo>
                    <a:pt x="3484" y="856"/>
                    <a:pt x="3737" y="761"/>
                    <a:pt x="3706" y="634"/>
                  </a:cubicBezTo>
                  <a:cubicBezTo>
                    <a:pt x="3642" y="476"/>
                    <a:pt x="3611" y="381"/>
                    <a:pt x="3579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963373" y="3062656"/>
              <a:ext cx="100387" cy="22800"/>
            </a:xfrm>
            <a:custGeom>
              <a:avLst/>
              <a:gdLst/>
              <a:ahLst/>
              <a:cxnLst/>
              <a:rect l="l" t="t" r="r" b="b"/>
              <a:pathLst>
                <a:path w="3769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95" y="381"/>
                    <a:pt x="127" y="476"/>
                    <a:pt x="159" y="634"/>
                  </a:cubicBezTo>
                  <a:cubicBezTo>
                    <a:pt x="190" y="761"/>
                    <a:pt x="475" y="856"/>
                    <a:pt x="824" y="856"/>
                  </a:cubicBezTo>
                  <a:lnTo>
                    <a:pt x="3199" y="856"/>
                  </a:lnTo>
                  <a:cubicBezTo>
                    <a:pt x="3516" y="856"/>
                    <a:pt x="3769" y="761"/>
                    <a:pt x="3737" y="634"/>
                  </a:cubicBezTo>
                  <a:cubicBezTo>
                    <a:pt x="3674" y="476"/>
                    <a:pt x="3642" y="381"/>
                    <a:pt x="3579" y="223"/>
                  </a:cubicBezTo>
                  <a:cubicBezTo>
                    <a:pt x="3547" y="96"/>
                    <a:pt x="3231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5073029" y="3062656"/>
              <a:ext cx="101240" cy="22800"/>
            </a:xfrm>
            <a:custGeom>
              <a:avLst/>
              <a:gdLst/>
              <a:ahLst/>
              <a:cxnLst/>
              <a:rect l="l" t="t" r="r" b="b"/>
              <a:pathLst>
                <a:path w="3801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95" y="381"/>
                    <a:pt x="127" y="476"/>
                    <a:pt x="190" y="634"/>
                  </a:cubicBezTo>
                  <a:cubicBezTo>
                    <a:pt x="254" y="761"/>
                    <a:pt x="539" y="856"/>
                    <a:pt x="887" y="856"/>
                  </a:cubicBezTo>
                  <a:lnTo>
                    <a:pt x="3262" y="856"/>
                  </a:lnTo>
                  <a:cubicBezTo>
                    <a:pt x="3579" y="856"/>
                    <a:pt x="3801" y="761"/>
                    <a:pt x="3769" y="634"/>
                  </a:cubicBezTo>
                  <a:cubicBezTo>
                    <a:pt x="3706" y="476"/>
                    <a:pt x="3642" y="381"/>
                    <a:pt x="3579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5182685" y="3062656"/>
              <a:ext cx="102918" cy="22800"/>
            </a:xfrm>
            <a:custGeom>
              <a:avLst/>
              <a:gdLst/>
              <a:ahLst/>
              <a:cxnLst/>
              <a:rect l="l" t="t" r="r" b="b"/>
              <a:pathLst>
                <a:path w="3864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27" y="381"/>
                    <a:pt x="159" y="476"/>
                    <a:pt x="254" y="634"/>
                  </a:cubicBezTo>
                  <a:cubicBezTo>
                    <a:pt x="285" y="761"/>
                    <a:pt x="602" y="856"/>
                    <a:pt x="919" y="856"/>
                  </a:cubicBezTo>
                  <a:lnTo>
                    <a:pt x="3325" y="856"/>
                  </a:lnTo>
                  <a:cubicBezTo>
                    <a:pt x="3642" y="856"/>
                    <a:pt x="3864" y="761"/>
                    <a:pt x="3801" y="634"/>
                  </a:cubicBezTo>
                  <a:cubicBezTo>
                    <a:pt x="3737" y="476"/>
                    <a:pt x="3674" y="381"/>
                    <a:pt x="3610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5292341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539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59" y="381"/>
                    <a:pt x="190" y="476"/>
                    <a:pt x="285" y="634"/>
                  </a:cubicBezTo>
                  <a:cubicBezTo>
                    <a:pt x="349" y="761"/>
                    <a:pt x="665" y="856"/>
                    <a:pt x="982" y="856"/>
                  </a:cubicBezTo>
                  <a:lnTo>
                    <a:pt x="3389" y="856"/>
                  </a:lnTo>
                  <a:cubicBezTo>
                    <a:pt x="3705" y="856"/>
                    <a:pt x="3927" y="761"/>
                    <a:pt x="3864" y="634"/>
                  </a:cubicBezTo>
                  <a:cubicBezTo>
                    <a:pt x="3737" y="476"/>
                    <a:pt x="3705" y="381"/>
                    <a:pt x="3610" y="223"/>
                  </a:cubicBezTo>
                  <a:cubicBezTo>
                    <a:pt x="3547" y="96"/>
                    <a:pt x="3230" y="1"/>
                    <a:pt x="288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724259" y="3091342"/>
              <a:ext cx="80997" cy="35451"/>
            </a:xfrm>
            <a:custGeom>
              <a:avLst/>
              <a:gdLst/>
              <a:ahLst/>
              <a:cxnLst/>
              <a:rect l="l" t="t" r="r" b="b"/>
              <a:pathLst>
                <a:path w="3041" h="1331" extrusionOk="0">
                  <a:moveTo>
                    <a:pt x="1299" y="1"/>
                  </a:moveTo>
                  <a:cubicBezTo>
                    <a:pt x="950" y="1"/>
                    <a:pt x="634" y="96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1806" y="1331"/>
                  </a:lnTo>
                  <a:cubicBezTo>
                    <a:pt x="2122" y="1331"/>
                    <a:pt x="2471" y="1236"/>
                    <a:pt x="2534" y="1109"/>
                  </a:cubicBezTo>
                  <a:cubicBezTo>
                    <a:pt x="2692" y="761"/>
                    <a:pt x="2787" y="571"/>
                    <a:pt x="2977" y="222"/>
                  </a:cubicBezTo>
                  <a:cubicBezTo>
                    <a:pt x="3041" y="96"/>
                    <a:pt x="2819" y="1"/>
                    <a:pt x="24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806082" y="309134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1204" y="1"/>
                  </a:moveTo>
                  <a:cubicBezTo>
                    <a:pt x="887" y="1"/>
                    <a:pt x="570" y="96"/>
                    <a:pt x="507" y="222"/>
                  </a:cubicBezTo>
                  <a:cubicBezTo>
                    <a:pt x="317" y="571"/>
                    <a:pt x="222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009" y="1331"/>
                  </a:lnTo>
                  <a:cubicBezTo>
                    <a:pt x="3357" y="1331"/>
                    <a:pt x="3674" y="1236"/>
                    <a:pt x="3706" y="1109"/>
                  </a:cubicBezTo>
                  <a:cubicBezTo>
                    <a:pt x="3864" y="761"/>
                    <a:pt x="3959" y="571"/>
                    <a:pt x="4117" y="222"/>
                  </a:cubicBezTo>
                  <a:cubicBezTo>
                    <a:pt x="4149" y="96"/>
                    <a:pt x="3927" y="1"/>
                    <a:pt x="361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919946" y="309134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1141" y="1"/>
                  </a:moveTo>
                  <a:cubicBezTo>
                    <a:pt x="792" y="1"/>
                    <a:pt x="476" y="96"/>
                    <a:pt x="444" y="222"/>
                  </a:cubicBezTo>
                  <a:cubicBezTo>
                    <a:pt x="286" y="571"/>
                    <a:pt x="222" y="761"/>
                    <a:pt x="64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4" y="1236"/>
                    <a:pt x="3706" y="1109"/>
                  </a:cubicBezTo>
                  <a:cubicBezTo>
                    <a:pt x="3833" y="761"/>
                    <a:pt x="3928" y="571"/>
                    <a:pt x="4054" y="222"/>
                  </a:cubicBezTo>
                  <a:cubicBezTo>
                    <a:pt x="4086" y="96"/>
                    <a:pt x="3864" y="1"/>
                    <a:pt x="351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033811" y="3091342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1046" y="1"/>
                  </a:moveTo>
                  <a:cubicBezTo>
                    <a:pt x="729" y="1"/>
                    <a:pt x="413" y="96"/>
                    <a:pt x="381" y="222"/>
                  </a:cubicBezTo>
                  <a:cubicBezTo>
                    <a:pt x="254" y="571"/>
                    <a:pt x="191" y="761"/>
                    <a:pt x="64" y="1109"/>
                  </a:cubicBezTo>
                  <a:cubicBezTo>
                    <a:pt x="1" y="1236"/>
                    <a:pt x="254" y="1331"/>
                    <a:pt x="603" y="1331"/>
                  </a:cubicBezTo>
                  <a:lnTo>
                    <a:pt x="3041" y="1331"/>
                  </a:lnTo>
                  <a:cubicBezTo>
                    <a:pt x="3390" y="1331"/>
                    <a:pt x="3675" y="1236"/>
                    <a:pt x="3738" y="1109"/>
                  </a:cubicBezTo>
                  <a:cubicBezTo>
                    <a:pt x="3833" y="761"/>
                    <a:pt x="3865" y="571"/>
                    <a:pt x="3991" y="222"/>
                  </a:cubicBezTo>
                  <a:cubicBezTo>
                    <a:pt x="4023" y="96"/>
                    <a:pt x="3770" y="1"/>
                    <a:pt x="345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148528" y="3091342"/>
              <a:ext cx="103797" cy="35451"/>
            </a:xfrm>
            <a:custGeom>
              <a:avLst/>
              <a:gdLst/>
              <a:ahLst/>
              <a:cxnLst/>
              <a:rect l="l" t="t" r="r" b="b"/>
              <a:pathLst>
                <a:path w="3897" h="1331" extrusionOk="0">
                  <a:moveTo>
                    <a:pt x="919" y="1"/>
                  </a:moveTo>
                  <a:cubicBezTo>
                    <a:pt x="603" y="1"/>
                    <a:pt x="318" y="96"/>
                    <a:pt x="286" y="222"/>
                  </a:cubicBezTo>
                  <a:cubicBezTo>
                    <a:pt x="159" y="571"/>
                    <a:pt x="128" y="761"/>
                    <a:pt x="33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5" y="1236"/>
                    <a:pt x="3675" y="1109"/>
                  </a:cubicBezTo>
                  <a:cubicBezTo>
                    <a:pt x="3770" y="761"/>
                    <a:pt x="3801" y="571"/>
                    <a:pt x="3865" y="222"/>
                  </a:cubicBezTo>
                  <a:cubicBezTo>
                    <a:pt x="3896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262419" y="3091342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855" y="1"/>
                  </a:moveTo>
                  <a:cubicBezTo>
                    <a:pt x="507" y="1"/>
                    <a:pt x="222" y="96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54" y="1331"/>
                    <a:pt x="602" y="1331"/>
                  </a:cubicBezTo>
                  <a:lnTo>
                    <a:pt x="3040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37" y="761"/>
                    <a:pt x="3769" y="571"/>
                    <a:pt x="3801" y="222"/>
                  </a:cubicBezTo>
                  <a:cubicBezTo>
                    <a:pt x="3832" y="96"/>
                    <a:pt x="3579" y="1"/>
                    <a:pt x="323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376284" y="3091342"/>
              <a:ext cx="99562" cy="35451"/>
            </a:xfrm>
            <a:custGeom>
              <a:avLst/>
              <a:gdLst/>
              <a:ahLst/>
              <a:cxnLst/>
              <a:rect l="l" t="t" r="r" b="b"/>
              <a:pathLst>
                <a:path w="3738" h="1331" extrusionOk="0">
                  <a:moveTo>
                    <a:pt x="761" y="1"/>
                  </a:moveTo>
                  <a:cubicBezTo>
                    <a:pt x="444" y="1"/>
                    <a:pt x="159" y="96"/>
                    <a:pt x="127" y="222"/>
                  </a:cubicBezTo>
                  <a:cubicBezTo>
                    <a:pt x="96" y="571"/>
                    <a:pt x="64" y="761"/>
                    <a:pt x="32" y="1109"/>
                  </a:cubicBezTo>
                  <a:cubicBezTo>
                    <a:pt x="1" y="1236"/>
                    <a:pt x="286" y="1331"/>
                    <a:pt x="602" y="1331"/>
                  </a:cubicBezTo>
                  <a:lnTo>
                    <a:pt x="3072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06" y="761"/>
                    <a:pt x="3706" y="571"/>
                    <a:pt x="3738" y="222"/>
                  </a:cubicBezTo>
                  <a:cubicBezTo>
                    <a:pt x="3738" y="96"/>
                    <a:pt x="3484" y="1"/>
                    <a:pt x="316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490148" y="3091342"/>
              <a:ext cx="97884" cy="35451"/>
            </a:xfrm>
            <a:custGeom>
              <a:avLst/>
              <a:gdLst/>
              <a:ahLst/>
              <a:cxnLst/>
              <a:rect l="l" t="t" r="r" b="b"/>
              <a:pathLst>
                <a:path w="3675" h="1331" extrusionOk="0">
                  <a:moveTo>
                    <a:pt x="666" y="1"/>
                  </a:moveTo>
                  <a:cubicBezTo>
                    <a:pt x="349" y="1"/>
                    <a:pt x="64" y="96"/>
                    <a:pt x="64" y="222"/>
                  </a:cubicBezTo>
                  <a:cubicBezTo>
                    <a:pt x="64" y="571"/>
                    <a:pt x="33" y="761"/>
                    <a:pt x="33" y="1109"/>
                  </a:cubicBezTo>
                  <a:cubicBezTo>
                    <a:pt x="1" y="1236"/>
                    <a:pt x="286" y="1331"/>
                    <a:pt x="634" y="1331"/>
                  </a:cubicBezTo>
                  <a:lnTo>
                    <a:pt x="3073" y="1331"/>
                  </a:lnTo>
                  <a:cubicBezTo>
                    <a:pt x="3421" y="1331"/>
                    <a:pt x="3675" y="1236"/>
                    <a:pt x="3675" y="1109"/>
                  </a:cubicBezTo>
                  <a:cubicBezTo>
                    <a:pt x="3675" y="761"/>
                    <a:pt x="3675" y="571"/>
                    <a:pt x="3675" y="222"/>
                  </a:cubicBezTo>
                  <a:cubicBezTo>
                    <a:pt x="3675" y="96"/>
                    <a:pt x="3390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604040" y="3091342"/>
              <a:ext cx="98709" cy="35451"/>
            </a:xfrm>
            <a:custGeom>
              <a:avLst/>
              <a:gdLst/>
              <a:ahLst/>
              <a:cxnLst/>
              <a:rect l="l" t="t" r="r" b="b"/>
              <a:pathLst>
                <a:path w="3706" h="1331" extrusionOk="0">
                  <a:moveTo>
                    <a:pt x="602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0" y="571"/>
                    <a:pt x="0" y="761"/>
                    <a:pt x="32" y="1109"/>
                  </a:cubicBezTo>
                  <a:cubicBezTo>
                    <a:pt x="32" y="1236"/>
                    <a:pt x="285" y="1331"/>
                    <a:pt x="634" y="1331"/>
                  </a:cubicBezTo>
                  <a:lnTo>
                    <a:pt x="3104" y="1331"/>
                  </a:lnTo>
                  <a:cubicBezTo>
                    <a:pt x="3420" y="1331"/>
                    <a:pt x="3706" y="1236"/>
                    <a:pt x="3674" y="1109"/>
                  </a:cubicBezTo>
                  <a:cubicBezTo>
                    <a:pt x="3642" y="761"/>
                    <a:pt x="3642" y="571"/>
                    <a:pt x="3611" y="222"/>
                  </a:cubicBezTo>
                  <a:cubicBezTo>
                    <a:pt x="3579" y="96"/>
                    <a:pt x="3325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16226" y="3091342"/>
              <a:ext cx="100387" cy="35451"/>
            </a:xfrm>
            <a:custGeom>
              <a:avLst/>
              <a:gdLst/>
              <a:ahLst/>
              <a:cxnLst/>
              <a:rect l="l" t="t" r="r" b="b"/>
              <a:pathLst>
                <a:path w="3769" h="1331" extrusionOk="0">
                  <a:moveTo>
                    <a:pt x="570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32" y="571"/>
                    <a:pt x="32" y="761"/>
                    <a:pt x="95" y="1109"/>
                  </a:cubicBezTo>
                  <a:cubicBezTo>
                    <a:pt x="95" y="1236"/>
                    <a:pt x="380" y="1331"/>
                    <a:pt x="729" y="1331"/>
                  </a:cubicBezTo>
                  <a:lnTo>
                    <a:pt x="3167" y="1331"/>
                  </a:lnTo>
                  <a:cubicBezTo>
                    <a:pt x="3515" y="1331"/>
                    <a:pt x="3769" y="1236"/>
                    <a:pt x="3737" y="1109"/>
                  </a:cubicBezTo>
                  <a:cubicBezTo>
                    <a:pt x="3674" y="761"/>
                    <a:pt x="3674" y="571"/>
                    <a:pt x="3610" y="222"/>
                  </a:cubicBezTo>
                  <a:cubicBezTo>
                    <a:pt x="3579" y="96"/>
                    <a:pt x="3294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827561" y="3091342"/>
              <a:ext cx="102944" cy="35451"/>
            </a:xfrm>
            <a:custGeom>
              <a:avLst/>
              <a:gdLst/>
              <a:ahLst/>
              <a:cxnLst/>
              <a:rect l="l" t="t" r="r" b="b"/>
              <a:pathLst>
                <a:path w="3865" h="1331" extrusionOk="0">
                  <a:moveTo>
                    <a:pt x="602" y="1"/>
                  </a:moveTo>
                  <a:cubicBezTo>
                    <a:pt x="254" y="1"/>
                    <a:pt x="1" y="96"/>
                    <a:pt x="32" y="222"/>
                  </a:cubicBezTo>
                  <a:cubicBezTo>
                    <a:pt x="96" y="571"/>
                    <a:pt x="127" y="761"/>
                    <a:pt x="191" y="1109"/>
                  </a:cubicBezTo>
                  <a:cubicBezTo>
                    <a:pt x="191" y="1236"/>
                    <a:pt x="476" y="1331"/>
                    <a:pt x="824" y="1331"/>
                  </a:cubicBezTo>
                  <a:lnTo>
                    <a:pt x="3262" y="1331"/>
                  </a:lnTo>
                  <a:cubicBezTo>
                    <a:pt x="3611" y="1331"/>
                    <a:pt x="3864" y="1236"/>
                    <a:pt x="3832" y="1109"/>
                  </a:cubicBezTo>
                  <a:cubicBezTo>
                    <a:pt x="3769" y="761"/>
                    <a:pt x="3706" y="571"/>
                    <a:pt x="3642" y="222"/>
                  </a:cubicBezTo>
                  <a:cubicBezTo>
                    <a:pt x="3611" y="96"/>
                    <a:pt x="3326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939747" y="3091342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571" y="1"/>
                  </a:moveTo>
                  <a:cubicBezTo>
                    <a:pt x="222" y="1"/>
                    <a:pt x="1" y="96"/>
                    <a:pt x="32" y="222"/>
                  </a:cubicBezTo>
                  <a:cubicBezTo>
                    <a:pt x="96" y="571"/>
                    <a:pt x="159" y="761"/>
                    <a:pt x="222" y="1109"/>
                  </a:cubicBezTo>
                  <a:cubicBezTo>
                    <a:pt x="254" y="1236"/>
                    <a:pt x="571" y="1331"/>
                    <a:pt x="919" y="1331"/>
                  </a:cubicBezTo>
                  <a:lnTo>
                    <a:pt x="3357" y="1331"/>
                  </a:lnTo>
                  <a:cubicBezTo>
                    <a:pt x="3706" y="1331"/>
                    <a:pt x="3927" y="1236"/>
                    <a:pt x="3896" y="1109"/>
                  </a:cubicBezTo>
                  <a:cubicBezTo>
                    <a:pt x="3801" y="761"/>
                    <a:pt x="3737" y="571"/>
                    <a:pt x="3642" y="222"/>
                  </a:cubicBezTo>
                  <a:cubicBezTo>
                    <a:pt x="3579" y="96"/>
                    <a:pt x="3294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5051082" y="309134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571" y="1"/>
                  </a:moveTo>
                  <a:cubicBezTo>
                    <a:pt x="254" y="1"/>
                    <a:pt x="1" y="96"/>
                    <a:pt x="64" y="222"/>
                  </a:cubicBezTo>
                  <a:cubicBezTo>
                    <a:pt x="159" y="571"/>
                    <a:pt x="223" y="761"/>
                    <a:pt x="318" y="1109"/>
                  </a:cubicBezTo>
                  <a:cubicBezTo>
                    <a:pt x="381" y="1236"/>
                    <a:pt x="666" y="1331"/>
                    <a:pt x="1014" y="1331"/>
                  </a:cubicBezTo>
                  <a:lnTo>
                    <a:pt x="3484" y="1331"/>
                  </a:lnTo>
                  <a:cubicBezTo>
                    <a:pt x="3801" y="1331"/>
                    <a:pt x="4054" y="1236"/>
                    <a:pt x="3991" y="1109"/>
                  </a:cubicBezTo>
                  <a:cubicBezTo>
                    <a:pt x="3864" y="761"/>
                    <a:pt x="3801" y="571"/>
                    <a:pt x="3643" y="222"/>
                  </a:cubicBezTo>
                  <a:cubicBezTo>
                    <a:pt x="3611" y="96"/>
                    <a:pt x="3294" y="1"/>
                    <a:pt x="297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5163268" y="3091342"/>
              <a:ext cx="256468" cy="35451"/>
            </a:xfrm>
            <a:custGeom>
              <a:avLst/>
              <a:gdLst/>
              <a:ahLst/>
              <a:cxnLst/>
              <a:rect l="l" t="t" r="r" b="b"/>
              <a:pathLst>
                <a:path w="9629" h="1331" extrusionOk="0">
                  <a:moveTo>
                    <a:pt x="571" y="1"/>
                  </a:moveTo>
                  <a:cubicBezTo>
                    <a:pt x="223" y="1"/>
                    <a:pt x="1" y="96"/>
                    <a:pt x="32" y="222"/>
                  </a:cubicBezTo>
                  <a:cubicBezTo>
                    <a:pt x="191" y="571"/>
                    <a:pt x="254" y="761"/>
                    <a:pt x="381" y="1109"/>
                  </a:cubicBezTo>
                  <a:cubicBezTo>
                    <a:pt x="444" y="1236"/>
                    <a:pt x="761" y="1331"/>
                    <a:pt x="1109" y="1331"/>
                  </a:cubicBezTo>
                  <a:lnTo>
                    <a:pt x="9058" y="1331"/>
                  </a:lnTo>
                  <a:cubicBezTo>
                    <a:pt x="9407" y="1331"/>
                    <a:pt x="9628" y="1236"/>
                    <a:pt x="9565" y="1109"/>
                  </a:cubicBezTo>
                  <a:cubicBezTo>
                    <a:pt x="9343" y="761"/>
                    <a:pt x="9248" y="571"/>
                    <a:pt x="9058" y="222"/>
                  </a:cubicBezTo>
                  <a:cubicBezTo>
                    <a:pt x="8995" y="96"/>
                    <a:pt x="8678" y="1"/>
                    <a:pt x="833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701486" y="3132679"/>
              <a:ext cx="148490" cy="35451"/>
            </a:xfrm>
            <a:custGeom>
              <a:avLst/>
              <a:gdLst/>
              <a:ahLst/>
              <a:cxnLst/>
              <a:rect l="l" t="t" r="r" b="b"/>
              <a:pathLst>
                <a:path w="5575" h="1331" extrusionOk="0">
                  <a:moveTo>
                    <a:pt x="1299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4371" y="1331"/>
                  </a:lnTo>
                  <a:cubicBezTo>
                    <a:pt x="4719" y="1331"/>
                    <a:pt x="5036" y="1236"/>
                    <a:pt x="5099" y="1109"/>
                  </a:cubicBezTo>
                  <a:cubicBezTo>
                    <a:pt x="5257" y="761"/>
                    <a:pt x="5352" y="571"/>
                    <a:pt x="5511" y="222"/>
                  </a:cubicBezTo>
                  <a:cubicBezTo>
                    <a:pt x="5574" y="95"/>
                    <a:pt x="5352" y="0"/>
                    <a:pt x="50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3852480" y="3132679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1172" y="0"/>
                  </a:moveTo>
                  <a:cubicBezTo>
                    <a:pt x="823" y="0"/>
                    <a:pt x="507" y="95"/>
                    <a:pt x="443" y="222"/>
                  </a:cubicBezTo>
                  <a:cubicBezTo>
                    <a:pt x="285" y="571"/>
                    <a:pt x="222" y="761"/>
                    <a:pt x="63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59" y="761"/>
                    <a:pt x="4022" y="571"/>
                    <a:pt x="4149" y="222"/>
                  </a:cubicBezTo>
                  <a:cubicBezTo>
                    <a:pt x="4212" y="95"/>
                    <a:pt x="3990" y="0"/>
                    <a:pt x="364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3969727" y="3132679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1077" y="0"/>
                  </a:moveTo>
                  <a:cubicBezTo>
                    <a:pt x="728" y="0"/>
                    <a:pt x="412" y="95"/>
                    <a:pt x="380" y="222"/>
                  </a:cubicBezTo>
                  <a:cubicBezTo>
                    <a:pt x="253" y="571"/>
                    <a:pt x="158" y="761"/>
                    <a:pt x="32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27" y="761"/>
                    <a:pt x="3959" y="571"/>
                    <a:pt x="4085" y="222"/>
                  </a:cubicBezTo>
                  <a:cubicBezTo>
                    <a:pt x="4117" y="95"/>
                    <a:pt x="3895" y="0"/>
                    <a:pt x="354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08697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982" y="0"/>
                  </a:moveTo>
                  <a:cubicBezTo>
                    <a:pt x="633" y="0"/>
                    <a:pt x="348" y="95"/>
                    <a:pt x="285" y="222"/>
                  </a:cubicBezTo>
                  <a:cubicBezTo>
                    <a:pt x="190" y="571"/>
                    <a:pt x="127" y="761"/>
                    <a:pt x="32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864" y="761"/>
                    <a:pt x="3927" y="571"/>
                    <a:pt x="4022" y="222"/>
                  </a:cubicBezTo>
                  <a:cubicBezTo>
                    <a:pt x="4022" y="95"/>
                    <a:pt x="3800" y="0"/>
                    <a:pt x="345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4204222" y="3132679"/>
              <a:ext cx="105448" cy="35451"/>
            </a:xfrm>
            <a:custGeom>
              <a:avLst/>
              <a:gdLst/>
              <a:ahLst/>
              <a:cxnLst/>
              <a:rect l="l" t="t" r="r" b="b"/>
              <a:pathLst>
                <a:path w="3959" h="1331" extrusionOk="0">
                  <a:moveTo>
                    <a:pt x="887" y="0"/>
                  </a:moveTo>
                  <a:cubicBezTo>
                    <a:pt x="538" y="0"/>
                    <a:pt x="253" y="95"/>
                    <a:pt x="222" y="222"/>
                  </a:cubicBezTo>
                  <a:cubicBezTo>
                    <a:pt x="127" y="571"/>
                    <a:pt x="95" y="761"/>
                    <a:pt x="0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769" y="1109"/>
                  </a:cubicBezTo>
                  <a:cubicBezTo>
                    <a:pt x="3832" y="761"/>
                    <a:pt x="3864" y="571"/>
                    <a:pt x="3927" y="222"/>
                  </a:cubicBezTo>
                  <a:cubicBezTo>
                    <a:pt x="3959" y="95"/>
                    <a:pt x="3705" y="0"/>
                    <a:pt x="335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4320617" y="3132679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824" y="0"/>
                  </a:moveTo>
                  <a:cubicBezTo>
                    <a:pt x="475" y="0"/>
                    <a:pt x="190" y="95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801" y="1236"/>
                    <a:pt x="3801" y="1109"/>
                  </a:cubicBezTo>
                  <a:cubicBezTo>
                    <a:pt x="3832" y="761"/>
                    <a:pt x="3832" y="571"/>
                    <a:pt x="3896" y="222"/>
                  </a:cubicBezTo>
                  <a:cubicBezTo>
                    <a:pt x="3896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4437864" y="313267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729" y="0"/>
                  </a:moveTo>
                  <a:cubicBezTo>
                    <a:pt x="380" y="0"/>
                    <a:pt x="95" y="95"/>
                    <a:pt x="95" y="222"/>
                  </a:cubicBezTo>
                  <a:cubicBezTo>
                    <a:pt x="64" y="571"/>
                    <a:pt x="64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769" y="1236"/>
                    <a:pt x="3769" y="1109"/>
                  </a:cubicBezTo>
                  <a:cubicBezTo>
                    <a:pt x="3801" y="761"/>
                    <a:pt x="3801" y="571"/>
                    <a:pt x="3801" y="222"/>
                  </a:cubicBezTo>
                  <a:cubicBezTo>
                    <a:pt x="3801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4555111" y="3132679"/>
              <a:ext cx="100414" cy="35451"/>
            </a:xfrm>
            <a:custGeom>
              <a:avLst/>
              <a:gdLst/>
              <a:ahLst/>
              <a:cxnLst/>
              <a:rect l="l" t="t" r="r" b="b"/>
              <a:pathLst>
                <a:path w="3770" h="1331" extrusionOk="0">
                  <a:moveTo>
                    <a:pt x="634" y="0"/>
                  </a:moveTo>
                  <a:cubicBezTo>
                    <a:pt x="285" y="0"/>
                    <a:pt x="32" y="95"/>
                    <a:pt x="32" y="222"/>
                  </a:cubicBezTo>
                  <a:cubicBezTo>
                    <a:pt x="0" y="571"/>
                    <a:pt x="0" y="761"/>
                    <a:pt x="0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67" y="1331"/>
                  </a:lnTo>
                  <a:cubicBezTo>
                    <a:pt x="3516" y="1331"/>
                    <a:pt x="3769" y="1236"/>
                    <a:pt x="3769" y="1109"/>
                  </a:cubicBezTo>
                  <a:cubicBezTo>
                    <a:pt x="3737" y="761"/>
                    <a:pt x="3737" y="571"/>
                    <a:pt x="3737" y="222"/>
                  </a:cubicBezTo>
                  <a:cubicBezTo>
                    <a:pt x="3706" y="95"/>
                    <a:pt x="3452" y="0"/>
                    <a:pt x="31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4670681" y="3132679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602" y="0"/>
                  </a:moveTo>
                  <a:cubicBezTo>
                    <a:pt x="253" y="0"/>
                    <a:pt x="0" y="95"/>
                    <a:pt x="0" y="222"/>
                  </a:cubicBezTo>
                  <a:cubicBezTo>
                    <a:pt x="32" y="571"/>
                    <a:pt x="32" y="761"/>
                    <a:pt x="63" y="1109"/>
                  </a:cubicBezTo>
                  <a:cubicBezTo>
                    <a:pt x="63" y="1236"/>
                    <a:pt x="348" y="1331"/>
                    <a:pt x="697" y="1331"/>
                  </a:cubicBezTo>
                  <a:lnTo>
                    <a:pt x="3230" y="1331"/>
                  </a:lnTo>
                  <a:cubicBezTo>
                    <a:pt x="3579" y="1331"/>
                    <a:pt x="3832" y="1236"/>
                    <a:pt x="3832" y="1109"/>
                  </a:cubicBezTo>
                  <a:cubicBezTo>
                    <a:pt x="3769" y="761"/>
                    <a:pt x="3769" y="571"/>
                    <a:pt x="3705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4785397" y="3132679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63" y="571"/>
                    <a:pt x="95" y="761"/>
                    <a:pt x="127" y="1109"/>
                  </a:cubicBezTo>
                  <a:cubicBezTo>
                    <a:pt x="158" y="1236"/>
                    <a:pt x="443" y="1331"/>
                    <a:pt x="792" y="1331"/>
                  </a:cubicBezTo>
                  <a:lnTo>
                    <a:pt x="3325" y="1331"/>
                  </a:lnTo>
                  <a:cubicBezTo>
                    <a:pt x="3674" y="1331"/>
                    <a:pt x="3927" y="1236"/>
                    <a:pt x="3895" y="1109"/>
                  </a:cubicBezTo>
                  <a:cubicBezTo>
                    <a:pt x="3832" y="761"/>
                    <a:pt x="3800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490011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95" y="571"/>
                    <a:pt x="158" y="761"/>
                    <a:pt x="222" y="1109"/>
                  </a:cubicBezTo>
                  <a:cubicBezTo>
                    <a:pt x="253" y="1236"/>
                    <a:pt x="538" y="1331"/>
                    <a:pt x="887" y="1331"/>
                  </a:cubicBezTo>
                  <a:lnTo>
                    <a:pt x="3420" y="1331"/>
                  </a:lnTo>
                  <a:cubicBezTo>
                    <a:pt x="3769" y="1331"/>
                    <a:pt x="4022" y="1236"/>
                    <a:pt x="3990" y="1109"/>
                  </a:cubicBezTo>
                  <a:cubicBezTo>
                    <a:pt x="3895" y="761"/>
                    <a:pt x="3832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5015657" y="3132679"/>
              <a:ext cx="108857" cy="35451"/>
            </a:xfrm>
            <a:custGeom>
              <a:avLst/>
              <a:gdLst/>
              <a:ahLst/>
              <a:cxnLst/>
              <a:rect l="l" t="t" r="r" b="b"/>
              <a:pathLst>
                <a:path w="4087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27" y="571"/>
                    <a:pt x="159" y="761"/>
                    <a:pt x="286" y="1109"/>
                  </a:cubicBezTo>
                  <a:cubicBezTo>
                    <a:pt x="317" y="1236"/>
                    <a:pt x="634" y="1331"/>
                    <a:pt x="982" y="1331"/>
                  </a:cubicBezTo>
                  <a:lnTo>
                    <a:pt x="3484" y="1331"/>
                  </a:lnTo>
                  <a:cubicBezTo>
                    <a:pt x="3833" y="1331"/>
                    <a:pt x="4086" y="1236"/>
                    <a:pt x="4054" y="1109"/>
                  </a:cubicBezTo>
                  <a:cubicBezTo>
                    <a:pt x="3928" y="761"/>
                    <a:pt x="3864" y="571"/>
                    <a:pt x="3738" y="222"/>
                  </a:cubicBezTo>
                  <a:cubicBezTo>
                    <a:pt x="3674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5130374" y="3132679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59" y="571"/>
                    <a:pt x="222" y="761"/>
                    <a:pt x="349" y="1109"/>
                  </a:cubicBezTo>
                  <a:cubicBezTo>
                    <a:pt x="412" y="1236"/>
                    <a:pt x="729" y="1331"/>
                    <a:pt x="1077" y="1331"/>
                  </a:cubicBezTo>
                  <a:lnTo>
                    <a:pt x="3579" y="1331"/>
                  </a:lnTo>
                  <a:cubicBezTo>
                    <a:pt x="3928" y="1331"/>
                    <a:pt x="4181" y="1236"/>
                    <a:pt x="4118" y="1109"/>
                  </a:cubicBezTo>
                  <a:cubicBezTo>
                    <a:pt x="3959" y="761"/>
                    <a:pt x="3896" y="571"/>
                    <a:pt x="3738" y="222"/>
                  </a:cubicBezTo>
                  <a:cubicBezTo>
                    <a:pt x="3706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5245091" y="3132679"/>
              <a:ext cx="197419" cy="35451"/>
            </a:xfrm>
            <a:custGeom>
              <a:avLst/>
              <a:gdLst/>
              <a:ahLst/>
              <a:cxnLst/>
              <a:rect l="l" t="t" r="r" b="b"/>
              <a:pathLst>
                <a:path w="7412" h="1331" extrusionOk="0">
                  <a:moveTo>
                    <a:pt x="571" y="0"/>
                  </a:moveTo>
                  <a:cubicBezTo>
                    <a:pt x="222" y="0"/>
                    <a:pt x="1" y="95"/>
                    <a:pt x="64" y="222"/>
                  </a:cubicBezTo>
                  <a:cubicBezTo>
                    <a:pt x="222" y="571"/>
                    <a:pt x="286" y="761"/>
                    <a:pt x="444" y="1109"/>
                  </a:cubicBezTo>
                  <a:cubicBezTo>
                    <a:pt x="507" y="1236"/>
                    <a:pt x="824" y="1331"/>
                    <a:pt x="1172" y="1331"/>
                  </a:cubicBezTo>
                  <a:lnTo>
                    <a:pt x="6841" y="1331"/>
                  </a:lnTo>
                  <a:cubicBezTo>
                    <a:pt x="7190" y="1331"/>
                    <a:pt x="7411" y="1236"/>
                    <a:pt x="7348" y="1109"/>
                  </a:cubicBezTo>
                  <a:cubicBezTo>
                    <a:pt x="7126" y="761"/>
                    <a:pt x="7031" y="571"/>
                    <a:pt x="6841" y="222"/>
                  </a:cubicBezTo>
                  <a:cubicBezTo>
                    <a:pt x="6778" y="95"/>
                    <a:pt x="6461" y="0"/>
                    <a:pt x="611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678713" y="3174017"/>
              <a:ext cx="185593" cy="35451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54" y="729"/>
                    <a:pt x="64" y="1109"/>
                  </a:cubicBezTo>
                  <a:cubicBezTo>
                    <a:pt x="0" y="1204"/>
                    <a:pt x="254" y="1330"/>
                    <a:pt x="602" y="1330"/>
                  </a:cubicBezTo>
                  <a:lnTo>
                    <a:pt x="5764" y="1330"/>
                  </a:lnTo>
                  <a:cubicBezTo>
                    <a:pt x="6112" y="1330"/>
                    <a:pt x="6461" y="1204"/>
                    <a:pt x="6524" y="1109"/>
                  </a:cubicBezTo>
                  <a:cubicBezTo>
                    <a:pt x="6682" y="729"/>
                    <a:pt x="6746" y="570"/>
                    <a:pt x="6904" y="222"/>
                  </a:cubicBezTo>
                  <a:cubicBezTo>
                    <a:pt x="6967" y="95"/>
                    <a:pt x="6714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867662" y="3174017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72" y="0"/>
                  </a:moveTo>
                  <a:cubicBezTo>
                    <a:pt x="824" y="0"/>
                    <a:pt x="507" y="95"/>
                    <a:pt x="444" y="222"/>
                  </a:cubicBezTo>
                  <a:cubicBezTo>
                    <a:pt x="285" y="570"/>
                    <a:pt x="222" y="729"/>
                    <a:pt x="63" y="1109"/>
                  </a:cubicBezTo>
                  <a:cubicBezTo>
                    <a:pt x="0" y="1204"/>
                    <a:pt x="253" y="1330"/>
                    <a:pt x="602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927" y="1109"/>
                  </a:cubicBezTo>
                  <a:cubicBezTo>
                    <a:pt x="4054" y="729"/>
                    <a:pt x="4117" y="570"/>
                    <a:pt x="4244" y="222"/>
                  </a:cubicBezTo>
                  <a:cubicBezTo>
                    <a:pt x="4307" y="95"/>
                    <a:pt x="4054" y="0"/>
                    <a:pt x="370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988265" y="3174017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1078" y="0"/>
                  </a:moveTo>
                  <a:cubicBezTo>
                    <a:pt x="729" y="0"/>
                    <a:pt x="413" y="95"/>
                    <a:pt x="349" y="222"/>
                  </a:cubicBezTo>
                  <a:cubicBezTo>
                    <a:pt x="222" y="570"/>
                    <a:pt x="159" y="729"/>
                    <a:pt x="32" y="1109"/>
                  </a:cubicBezTo>
                  <a:cubicBezTo>
                    <a:pt x="1" y="1204"/>
                    <a:pt x="254" y="1330"/>
                    <a:pt x="603" y="1330"/>
                  </a:cubicBezTo>
                  <a:lnTo>
                    <a:pt x="3168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54" y="570"/>
                    <a:pt x="4149" y="222"/>
                  </a:cubicBezTo>
                  <a:cubicBezTo>
                    <a:pt x="4181" y="95"/>
                    <a:pt x="3928" y="0"/>
                    <a:pt x="357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108043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983" y="0"/>
                  </a:moveTo>
                  <a:cubicBezTo>
                    <a:pt x="634" y="0"/>
                    <a:pt x="318" y="95"/>
                    <a:pt x="286" y="222"/>
                  </a:cubicBezTo>
                  <a:cubicBezTo>
                    <a:pt x="191" y="570"/>
                    <a:pt x="128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23" y="570"/>
                    <a:pt x="4086" y="222"/>
                  </a:cubicBezTo>
                  <a:cubicBezTo>
                    <a:pt x="4118" y="95"/>
                    <a:pt x="3864" y="0"/>
                    <a:pt x="351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228673" y="3174017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887" y="0"/>
                  </a:moveTo>
                  <a:cubicBezTo>
                    <a:pt x="539" y="0"/>
                    <a:pt x="254" y="95"/>
                    <a:pt x="222" y="222"/>
                  </a:cubicBezTo>
                  <a:cubicBezTo>
                    <a:pt x="127" y="570"/>
                    <a:pt x="96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896" y="1109"/>
                  </a:cubicBezTo>
                  <a:cubicBezTo>
                    <a:pt x="3927" y="729"/>
                    <a:pt x="3959" y="570"/>
                    <a:pt x="4022" y="222"/>
                  </a:cubicBezTo>
                  <a:cubicBezTo>
                    <a:pt x="4022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348450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824" y="0"/>
                  </a:moveTo>
                  <a:cubicBezTo>
                    <a:pt x="476" y="0"/>
                    <a:pt x="159" y="95"/>
                    <a:pt x="159" y="222"/>
                  </a:cubicBezTo>
                  <a:cubicBezTo>
                    <a:pt x="96" y="570"/>
                    <a:pt x="64" y="729"/>
                    <a:pt x="32" y="1109"/>
                  </a:cubicBezTo>
                  <a:cubicBezTo>
                    <a:pt x="1" y="1204"/>
                    <a:pt x="286" y="1330"/>
                    <a:pt x="634" y="1330"/>
                  </a:cubicBezTo>
                  <a:lnTo>
                    <a:pt x="3231" y="1330"/>
                  </a:lnTo>
                  <a:cubicBezTo>
                    <a:pt x="3579" y="1330"/>
                    <a:pt x="3864" y="1204"/>
                    <a:pt x="3896" y="1109"/>
                  </a:cubicBezTo>
                  <a:cubicBezTo>
                    <a:pt x="3927" y="729"/>
                    <a:pt x="3927" y="570"/>
                    <a:pt x="3959" y="222"/>
                  </a:cubicBezTo>
                  <a:cubicBezTo>
                    <a:pt x="3959" y="95"/>
                    <a:pt x="3674" y="0"/>
                    <a:pt x="332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469080" y="3174017"/>
              <a:ext cx="102918" cy="35451"/>
            </a:xfrm>
            <a:custGeom>
              <a:avLst/>
              <a:gdLst/>
              <a:ahLst/>
              <a:cxnLst/>
              <a:rect l="l" t="t" r="r" b="b"/>
              <a:pathLst>
                <a:path w="3864" h="1331" extrusionOk="0">
                  <a:moveTo>
                    <a:pt x="697" y="0"/>
                  </a:moveTo>
                  <a:cubicBezTo>
                    <a:pt x="349" y="0"/>
                    <a:pt x="64" y="95"/>
                    <a:pt x="64" y="222"/>
                  </a:cubicBezTo>
                  <a:cubicBezTo>
                    <a:pt x="32" y="570"/>
                    <a:pt x="32" y="729"/>
                    <a:pt x="0" y="1109"/>
                  </a:cubicBezTo>
                  <a:cubicBezTo>
                    <a:pt x="0" y="1204"/>
                    <a:pt x="285" y="1330"/>
                    <a:pt x="634" y="1330"/>
                  </a:cubicBezTo>
                  <a:lnTo>
                    <a:pt x="3199" y="1330"/>
                  </a:lnTo>
                  <a:cubicBezTo>
                    <a:pt x="3579" y="1330"/>
                    <a:pt x="3864" y="1204"/>
                    <a:pt x="3864" y="1109"/>
                  </a:cubicBezTo>
                  <a:lnTo>
                    <a:pt x="3864" y="222"/>
                  </a:lnTo>
                  <a:cubicBezTo>
                    <a:pt x="3864" y="95"/>
                    <a:pt x="3579" y="0"/>
                    <a:pt x="323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588858" y="3174017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634" y="0"/>
                  </a:moveTo>
                  <a:cubicBezTo>
                    <a:pt x="285" y="0"/>
                    <a:pt x="0" y="95"/>
                    <a:pt x="0" y="222"/>
                  </a:cubicBezTo>
                  <a:cubicBezTo>
                    <a:pt x="0" y="570"/>
                    <a:pt x="0" y="729"/>
                    <a:pt x="0" y="1109"/>
                  </a:cubicBezTo>
                  <a:cubicBezTo>
                    <a:pt x="0" y="1204"/>
                    <a:pt x="317" y="1330"/>
                    <a:pt x="665" y="1330"/>
                  </a:cubicBezTo>
                  <a:lnTo>
                    <a:pt x="3230" y="1330"/>
                  </a:lnTo>
                  <a:cubicBezTo>
                    <a:pt x="3610" y="1330"/>
                    <a:pt x="3895" y="1204"/>
                    <a:pt x="3864" y="1109"/>
                  </a:cubicBezTo>
                  <a:cubicBezTo>
                    <a:pt x="3832" y="729"/>
                    <a:pt x="3832" y="570"/>
                    <a:pt x="3800" y="222"/>
                  </a:cubicBezTo>
                  <a:cubicBezTo>
                    <a:pt x="3800" y="95"/>
                    <a:pt x="3515" y="0"/>
                    <a:pt x="31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06931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86" y="0"/>
                    <a:pt x="1" y="95"/>
                    <a:pt x="1" y="222"/>
                  </a:cubicBezTo>
                  <a:cubicBezTo>
                    <a:pt x="33" y="570"/>
                    <a:pt x="64" y="729"/>
                    <a:pt x="96" y="1109"/>
                  </a:cubicBezTo>
                  <a:cubicBezTo>
                    <a:pt x="96" y="1204"/>
                    <a:pt x="381" y="1330"/>
                    <a:pt x="761" y="1330"/>
                  </a:cubicBezTo>
                  <a:lnTo>
                    <a:pt x="3326" y="1330"/>
                  </a:lnTo>
                  <a:cubicBezTo>
                    <a:pt x="3674" y="1330"/>
                    <a:pt x="3959" y="1204"/>
                    <a:pt x="3959" y="1109"/>
                  </a:cubicBezTo>
                  <a:cubicBezTo>
                    <a:pt x="3896" y="729"/>
                    <a:pt x="3864" y="570"/>
                    <a:pt x="3801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825030" y="3174017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602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64" y="570"/>
                    <a:pt x="96" y="729"/>
                    <a:pt x="159" y="1109"/>
                  </a:cubicBezTo>
                  <a:cubicBezTo>
                    <a:pt x="191" y="1204"/>
                    <a:pt x="476" y="1330"/>
                    <a:pt x="824" y="1330"/>
                  </a:cubicBezTo>
                  <a:lnTo>
                    <a:pt x="3421" y="1330"/>
                  </a:lnTo>
                  <a:cubicBezTo>
                    <a:pt x="3769" y="1330"/>
                    <a:pt x="4054" y="1204"/>
                    <a:pt x="4023" y="1109"/>
                  </a:cubicBezTo>
                  <a:cubicBezTo>
                    <a:pt x="3927" y="729"/>
                    <a:pt x="3896" y="570"/>
                    <a:pt x="3832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943130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59" y="729"/>
                    <a:pt x="222" y="1109"/>
                  </a:cubicBezTo>
                  <a:cubicBezTo>
                    <a:pt x="254" y="1204"/>
                    <a:pt x="570" y="1330"/>
                    <a:pt x="919" y="1330"/>
                  </a:cubicBezTo>
                  <a:lnTo>
                    <a:pt x="3515" y="1330"/>
                  </a:lnTo>
                  <a:cubicBezTo>
                    <a:pt x="3864" y="1330"/>
                    <a:pt x="4117" y="1204"/>
                    <a:pt x="4086" y="1109"/>
                  </a:cubicBezTo>
                  <a:cubicBezTo>
                    <a:pt x="3991" y="729"/>
                    <a:pt x="3927" y="570"/>
                    <a:pt x="3832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060377" y="3174017"/>
              <a:ext cx="113039" cy="35451"/>
            </a:xfrm>
            <a:custGeom>
              <a:avLst/>
              <a:gdLst/>
              <a:ahLst/>
              <a:cxnLst/>
              <a:rect l="l" t="t" r="r" b="b"/>
              <a:pathLst>
                <a:path w="4244" h="1331" extrusionOk="0">
                  <a:moveTo>
                    <a:pt x="634" y="0"/>
                  </a:moveTo>
                  <a:cubicBezTo>
                    <a:pt x="285" y="0"/>
                    <a:pt x="0" y="95"/>
                    <a:pt x="64" y="222"/>
                  </a:cubicBezTo>
                  <a:cubicBezTo>
                    <a:pt x="159" y="570"/>
                    <a:pt x="222" y="729"/>
                    <a:pt x="317" y="1109"/>
                  </a:cubicBezTo>
                  <a:cubicBezTo>
                    <a:pt x="380" y="1204"/>
                    <a:pt x="697" y="1330"/>
                    <a:pt x="1045" y="1330"/>
                  </a:cubicBezTo>
                  <a:lnTo>
                    <a:pt x="3610" y="1330"/>
                  </a:lnTo>
                  <a:cubicBezTo>
                    <a:pt x="3991" y="1330"/>
                    <a:pt x="4244" y="1204"/>
                    <a:pt x="4181" y="1109"/>
                  </a:cubicBezTo>
                  <a:cubicBezTo>
                    <a:pt x="4054" y="729"/>
                    <a:pt x="3991" y="570"/>
                    <a:pt x="3864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5178450" y="3174017"/>
              <a:ext cx="286832" cy="35451"/>
            </a:xfrm>
            <a:custGeom>
              <a:avLst/>
              <a:gdLst/>
              <a:ahLst/>
              <a:cxnLst/>
              <a:rect l="l" t="t" r="r" b="b"/>
              <a:pathLst>
                <a:path w="10769" h="1331" extrusionOk="0">
                  <a:moveTo>
                    <a:pt x="603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191" y="570"/>
                    <a:pt x="254" y="729"/>
                    <a:pt x="413" y="1109"/>
                  </a:cubicBezTo>
                  <a:cubicBezTo>
                    <a:pt x="444" y="1204"/>
                    <a:pt x="761" y="1330"/>
                    <a:pt x="1141" y="1330"/>
                  </a:cubicBezTo>
                  <a:lnTo>
                    <a:pt x="10167" y="1330"/>
                  </a:lnTo>
                  <a:cubicBezTo>
                    <a:pt x="10515" y="1330"/>
                    <a:pt x="10768" y="1204"/>
                    <a:pt x="10705" y="1109"/>
                  </a:cubicBezTo>
                  <a:cubicBezTo>
                    <a:pt x="10483" y="729"/>
                    <a:pt x="10388" y="570"/>
                    <a:pt x="10198" y="222"/>
                  </a:cubicBezTo>
                  <a:cubicBezTo>
                    <a:pt x="10135" y="95"/>
                    <a:pt x="9787" y="0"/>
                    <a:pt x="943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655940" y="3214502"/>
              <a:ext cx="293571" cy="35451"/>
            </a:xfrm>
            <a:custGeom>
              <a:avLst/>
              <a:gdLst/>
              <a:ahLst/>
              <a:cxnLst/>
              <a:rect l="l" t="t" r="r" b="b"/>
              <a:pathLst>
                <a:path w="11022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85" y="760"/>
                    <a:pt x="64" y="1109"/>
                  </a:cubicBezTo>
                  <a:cubicBezTo>
                    <a:pt x="0" y="1235"/>
                    <a:pt x="254" y="1330"/>
                    <a:pt x="602" y="1330"/>
                  </a:cubicBezTo>
                  <a:lnTo>
                    <a:pt x="9881" y="1330"/>
                  </a:lnTo>
                  <a:cubicBezTo>
                    <a:pt x="10261" y="1330"/>
                    <a:pt x="10578" y="1235"/>
                    <a:pt x="10641" y="1109"/>
                  </a:cubicBezTo>
                  <a:cubicBezTo>
                    <a:pt x="10768" y="760"/>
                    <a:pt x="10831" y="570"/>
                    <a:pt x="10989" y="222"/>
                  </a:cubicBezTo>
                  <a:cubicBezTo>
                    <a:pt x="11021" y="95"/>
                    <a:pt x="10768" y="0"/>
                    <a:pt x="1041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955371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09" y="0"/>
                  </a:moveTo>
                  <a:cubicBezTo>
                    <a:pt x="729" y="0"/>
                    <a:pt x="412" y="95"/>
                    <a:pt x="381" y="222"/>
                  </a:cubicBezTo>
                  <a:cubicBezTo>
                    <a:pt x="254" y="570"/>
                    <a:pt x="159" y="760"/>
                    <a:pt x="32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263" y="1330"/>
                  </a:lnTo>
                  <a:cubicBezTo>
                    <a:pt x="3643" y="1330"/>
                    <a:pt x="3959" y="1235"/>
                    <a:pt x="3991" y="1109"/>
                  </a:cubicBezTo>
                  <a:cubicBezTo>
                    <a:pt x="4118" y="760"/>
                    <a:pt x="4181" y="570"/>
                    <a:pt x="4276" y="222"/>
                  </a:cubicBezTo>
                  <a:cubicBezTo>
                    <a:pt x="4308" y="95"/>
                    <a:pt x="4054" y="0"/>
                    <a:pt x="37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078531" y="3214502"/>
              <a:ext cx="113066" cy="35451"/>
            </a:xfrm>
            <a:custGeom>
              <a:avLst/>
              <a:gdLst/>
              <a:ahLst/>
              <a:cxnLst/>
              <a:rect l="l" t="t" r="r" b="b"/>
              <a:pathLst>
                <a:path w="4245" h="1331" extrusionOk="0">
                  <a:moveTo>
                    <a:pt x="1014" y="0"/>
                  </a:moveTo>
                  <a:cubicBezTo>
                    <a:pt x="665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74" y="1330"/>
                    <a:pt x="3991" y="1235"/>
                    <a:pt x="4022" y="1109"/>
                  </a:cubicBezTo>
                  <a:cubicBezTo>
                    <a:pt x="4086" y="760"/>
                    <a:pt x="4117" y="570"/>
                    <a:pt x="4212" y="222"/>
                  </a:cubicBezTo>
                  <a:cubicBezTo>
                    <a:pt x="4244" y="95"/>
                    <a:pt x="3959" y="0"/>
                    <a:pt x="361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4201691" y="321450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918" y="0"/>
                  </a:moveTo>
                  <a:cubicBezTo>
                    <a:pt x="570" y="0"/>
                    <a:pt x="253" y="95"/>
                    <a:pt x="222" y="222"/>
                  </a:cubicBezTo>
                  <a:cubicBezTo>
                    <a:pt x="158" y="570"/>
                    <a:pt x="127" y="760"/>
                    <a:pt x="32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90" y="1235"/>
                    <a:pt x="3990" y="1109"/>
                  </a:cubicBezTo>
                  <a:cubicBezTo>
                    <a:pt x="4054" y="760"/>
                    <a:pt x="4085" y="570"/>
                    <a:pt x="4149" y="222"/>
                  </a:cubicBezTo>
                  <a:cubicBezTo>
                    <a:pt x="4149" y="95"/>
                    <a:pt x="3895" y="0"/>
                    <a:pt x="35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4325677" y="321450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824" y="0"/>
                  </a:moveTo>
                  <a:cubicBezTo>
                    <a:pt x="475" y="0"/>
                    <a:pt x="159" y="95"/>
                    <a:pt x="127" y="222"/>
                  </a:cubicBezTo>
                  <a:cubicBezTo>
                    <a:pt x="95" y="570"/>
                    <a:pt x="64" y="760"/>
                    <a:pt x="0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42" y="1330"/>
                    <a:pt x="3959" y="1235"/>
                    <a:pt x="3959" y="1109"/>
                  </a:cubicBezTo>
                  <a:cubicBezTo>
                    <a:pt x="3991" y="760"/>
                    <a:pt x="4022" y="570"/>
                    <a:pt x="4054" y="222"/>
                  </a:cubicBezTo>
                  <a:cubicBezTo>
                    <a:pt x="4054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4448838" y="3214502"/>
              <a:ext cx="106300" cy="35451"/>
            </a:xfrm>
            <a:custGeom>
              <a:avLst/>
              <a:gdLst/>
              <a:ahLst/>
              <a:cxnLst/>
              <a:rect l="l" t="t" r="r" b="b"/>
              <a:pathLst>
                <a:path w="3991" h="1331" extrusionOk="0">
                  <a:moveTo>
                    <a:pt x="729" y="0"/>
                  </a:moveTo>
                  <a:cubicBezTo>
                    <a:pt x="380" y="0"/>
                    <a:pt x="95" y="95"/>
                    <a:pt x="63" y="222"/>
                  </a:cubicBezTo>
                  <a:cubicBezTo>
                    <a:pt x="32" y="570"/>
                    <a:pt x="32" y="760"/>
                    <a:pt x="0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59" y="760"/>
                    <a:pt x="3959" y="570"/>
                    <a:pt x="3990" y="222"/>
                  </a:cubicBezTo>
                  <a:cubicBezTo>
                    <a:pt x="3990" y="95"/>
                    <a:pt x="3674" y="0"/>
                    <a:pt x="33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4571971" y="3214502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66" y="0"/>
                  </a:moveTo>
                  <a:cubicBezTo>
                    <a:pt x="286" y="0"/>
                    <a:pt x="1" y="95"/>
                    <a:pt x="1" y="222"/>
                  </a:cubicBezTo>
                  <a:lnTo>
                    <a:pt x="1" y="1109"/>
                  </a:lnTo>
                  <a:cubicBezTo>
                    <a:pt x="1" y="1235"/>
                    <a:pt x="286" y="1330"/>
                    <a:pt x="666" y="1330"/>
                  </a:cubicBezTo>
                  <a:lnTo>
                    <a:pt x="3326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28" y="760"/>
                    <a:pt x="3928" y="570"/>
                    <a:pt x="3896" y="222"/>
                  </a:cubicBezTo>
                  <a:cubicBezTo>
                    <a:pt x="3896" y="95"/>
                    <a:pt x="3611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4692601" y="321450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666" y="0"/>
                  </a:moveTo>
                  <a:cubicBezTo>
                    <a:pt x="286" y="0"/>
                    <a:pt x="0" y="95"/>
                    <a:pt x="32" y="222"/>
                  </a:cubicBezTo>
                  <a:cubicBezTo>
                    <a:pt x="64" y="570"/>
                    <a:pt x="64" y="760"/>
                    <a:pt x="95" y="1109"/>
                  </a:cubicBezTo>
                  <a:cubicBezTo>
                    <a:pt x="95" y="1235"/>
                    <a:pt x="412" y="1330"/>
                    <a:pt x="761" y="1330"/>
                  </a:cubicBezTo>
                  <a:lnTo>
                    <a:pt x="3421" y="1330"/>
                  </a:lnTo>
                  <a:cubicBezTo>
                    <a:pt x="3801" y="1330"/>
                    <a:pt x="4086" y="1235"/>
                    <a:pt x="4054" y="1109"/>
                  </a:cubicBezTo>
                  <a:cubicBezTo>
                    <a:pt x="4022" y="760"/>
                    <a:pt x="3991" y="570"/>
                    <a:pt x="3927" y="222"/>
                  </a:cubicBezTo>
                  <a:cubicBezTo>
                    <a:pt x="3927" y="95"/>
                    <a:pt x="3611" y="0"/>
                    <a:pt x="326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814057" y="3214502"/>
              <a:ext cx="110535" cy="35451"/>
            </a:xfrm>
            <a:custGeom>
              <a:avLst/>
              <a:gdLst/>
              <a:ahLst/>
              <a:cxnLst/>
              <a:rect l="l" t="t" r="r" b="b"/>
              <a:pathLst>
                <a:path w="4150" h="1331" extrusionOk="0">
                  <a:moveTo>
                    <a:pt x="634" y="0"/>
                  </a:moveTo>
                  <a:cubicBezTo>
                    <a:pt x="286" y="0"/>
                    <a:pt x="1" y="95"/>
                    <a:pt x="33" y="222"/>
                  </a:cubicBezTo>
                  <a:cubicBezTo>
                    <a:pt x="64" y="570"/>
                    <a:pt x="96" y="760"/>
                    <a:pt x="159" y="1109"/>
                  </a:cubicBezTo>
                  <a:cubicBezTo>
                    <a:pt x="159" y="1235"/>
                    <a:pt x="476" y="1330"/>
                    <a:pt x="856" y="1330"/>
                  </a:cubicBezTo>
                  <a:lnTo>
                    <a:pt x="3516" y="1330"/>
                  </a:lnTo>
                  <a:cubicBezTo>
                    <a:pt x="3864" y="1330"/>
                    <a:pt x="4149" y="1235"/>
                    <a:pt x="4118" y="1109"/>
                  </a:cubicBezTo>
                  <a:cubicBezTo>
                    <a:pt x="4054" y="760"/>
                    <a:pt x="3991" y="570"/>
                    <a:pt x="3928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935539" y="3214502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27" y="760"/>
                    <a:pt x="222" y="1109"/>
                  </a:cubicBezTo>
                  <a:cubicBezTo>
                    <a:pt x="254" y="1235"/>
                    <a:pt x="570" y="1330"/>
                    <a:pt x="919" y="1330"/>
                  </a:cubicBezTo>
                  <a:lnTo>
                    <a:pt x="3579" y="1330"/>
                  </a:lnTo>
                  <a:cubicBezTo>
                    <a:pt x="3927" y="1330"/>
                    <a:pt x="4212" y="1235"/>
                    <a:pt x="4180" y="1109"/>
                  </a:cubicBezTo>
                  <a:cubicBezTo>
                    <a:pt x="4085" y="760"/>
                    <a:pt x="4022" y="570"/>
                    <a:pt x="3927" y="222"/>
                  </a:cubicBezTo>
                  <a:cubicBezTo>
                    <a:pt x="3895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056142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59" y="570"/>
                    <a:pt x="191" y="760"/>
                    <a:pt x="318" y="1109"/>
                  </a:cubicBezTo>
                  <a:cubicBezTo>
                    <a:pt x="349" y="1235"/>
                    <a:pt x="666" y="1330"/>
                    <a:pt x="1046" y="1330"/>
                  </a:cubicBezTo>
                  <a:lnTo>
                    <a:pt x="3674" y="1330"/>
                  </a:lnTo>
                  <a:cubicBezTo>
                    <a:pt x="4054" y="1330"/>
                    <a:pt x="4308" y="1235"/>
                    <a:pt x="4276" y="1109"/>
                  </a:cubicBezTo>
                  <a:cubicBezTo>
                    <a:pt x="4150" y="760"/>
                    <a:pt x="4086" y="570"/>
                    <a:pt x="3959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177624" y="3214502"/>
              <a:ext cx="310431" cy="35451"/>
            </a:xfrm>
            <a:custGeom>
              <a:avLst/>
              <a:gdLst/>
              <a:ahLst/>
              <a:cxnLst/>
              <a:rect l="l" t="t" r="r" b="b"/>
              <a:pathLst>
                <a:path w="11655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59" y="570"/>
                    <a:pt x="222" y="760"/>
                    <a:pt x="380" y="1109"/>
                  </a:cubicBezTo>
                  <a:cubicBezTo>
                    <a:pt x="412" y="1235"/>
                    <a:pt x="760" y="1330"/>
                    <a:pt x="1109" y="1330"/>
                  </a:cubicBezTo>
                  <a:lnTo>
                    <a:pt x="11053" y="1330"/>
                  </a:lnTo>
                  <a:cubicBezTo>
                    <a:pt x="11401" y="1330"/>
                    <a:pt x="11654" y="1235"/>
                    <a:pt x="11591" y="1109"/>
                  </a:cubicBezTo>
                  <a:cubicBezTo>
                    <a:pt x="11401" y="760"/>
                    <a:pt x="11306" y="570"/>
                    <a:pt x="11084" y="222"/>
                  </a:cubicBezTo>
                  <a:cubicBezTo>
                    <a:pt x="11021" y="95"/>
                    <a:pt x="10673" y="0"/>
                    <a:pt x="103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3633167" y="3255839"/>
              <a:ext cx="123160" cy="35451"/>
            </a:xfrm>
            <a:custGeom>
              <a:avLst/>
              <a:gdLst/>
              <a:ahLst/>
              <a:cxnLst/>
              <a:rect l="l" t="t" r="r" b="b"/>
              <a:pathLst>
                <a:path w="4624" h="1331" extrusionOk="0">
                  <a:moveTo>
                    <a:pt x="1330" y="0"/>
                  </a:moveTo>
                  <a:cubicBezTo>
                    <a:pt x="982" y="0"/>
                    <a:pt x="634" y="95"/>
                    <a:pt x="539" y="222"/>
                  </a:cubicBezTo>
                  <a:cubicBezTo>
                    <a:pt x="348" y="570"/>
                    <a:pt x="253" y="760"/>
                    <a:pt x="63" y="1109"/>
                  </a:cubicBezTo>
                  <a:cubicBezTo>
                    <a:pt x="0" y="1235"/>
                    <a:pt x="253" y="1330"/>
                    <a:pt x="634" y="1330"/>
                  </a:cubicBezTo>
                  <a:lnTo>
                    <a:pt x="3325" y="1330"/>
                  </a:lnTo>
                  <a:cubicBezTo>
                    <a:pt x="3705" y="1330"/>
                    <a:pt x="4054" y="1235"/>
                    <a:pt x="4117" y="1109"/>
                  </a:cubicBezTo>
                  <a:cubicBezTo>
                    <a:pt x="4307" y="760"/>
                    <a:pt x="4402" y="570"/>
                    <a:pt x="4560" y="222"/>
                  </a:cubicBezTo>
                  <a:cubicBezTo>
                    <a:pt x="4624" y="95"/>
                    <a:pt x="4370" y="0"/>
                    <a:pt x="39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3759684" y="3255839"/>
              <a:ext cx="120657" cy="35451"/>
            </a:xfrm>
            <a:custGeom>
              <a:avLst/>
              <a:gdLst/>
              <a:ahLst/>
              <a:cxnLst/>
              <a:rect l="l" t="t" r="r" b="b"/>
              <a:pathLst>
                <a:path w="4530" h="1331" extrusionOk="0">
                  <a:moveTo>
                    <a:pt x="1236" y="0"/>
                  </a:moveTo>
                  <a:cubicBezTo>
                    <a:pt x="887" y="0"/>
                    <a:pt x="539" y="95"/>
                    <a:pt x="476" y="222"/>
                  </a:cubicBezTo>
                  <a:cubicBezTo>
                    <a:pt x="317" y="570"/>
                    <a:pt x="222" y="760"/>
                    <a:pt x="64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3357" y="1330"/>
                  </a:lnTo>
                  <a:cubicBezTo>
                    <a:pt x="3706" y="1330"/>
                    <a:pt x="4054" y="1235"/>
                    <a:pt x="4117" y="1109"/>
                  </a:cubicBezTo>
                  <a:cubicBezTo>
                    <a:pt x="4276" y="760"/>
                    <a:pt x="4339" y="570"/>
                    <a:pt x="4498" y="222"/>
                  </a:cubicBezTo>
                  <a:cubicBezTo>
                    <a:pt x="4529" y="95"/>
                    <a:pt x="4276" y="0"/>
                    <a:pt x="389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3886200" y="3255839"/>
              <a:ext cx="118126" cy="35451"/>
            </a:xfrm>
            <a:custGeom>
              <a:avLst/>
              <a:gdLst/>
              <a:ahLst/>
              <a:cxnLst/>
              <a:rect l="l" t="t" r="r" b="b"/>
              <a:pathLst>
                <a:path w="4435" h="1331" extrusionOk="0">
                  <a:moveTo>
                    <a:pt x="1141" y="0"/>
                  </a:moveTo>
                  <a:cubicBezTo>
                    <a:pt x="793" y="0"/>
                    <a:pt x="444" y="95"/>
                    <a:pt x="381" y="222"/>
                  </a:cubicBezTo>
                  <a:cubicBezTo>
                    <a:pt x="254" y="570"/>
                    <a:pt x="191" y="760"/>
                    <a:pt x="33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358" y="1330"/>
                  </a:lnTo>
                  <a:cubicBezTo>
                    <a:pt x="3706" y="1330"/>
                    <a:pt x="4054" y="1235"/>
                    <a:pt x="4086" y="1109"/>
                  </a:cubicBezTo>
                  <a:cubicBezTo>
                    <a:pt x="4213" y="760"/>
                    <a:pt x="4276" y="570"/>
                    <a:pt x="4403" y="222"/>
                  </a:cubicBezTo>
                  <a:cubicBezTo>
                    <a:pt x="4435" y="95"/>
                    <a:pt x="4181" y="0"/>
                    <a:pt x="38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4012743" y="3255839"/>
              <a:ext cx="186445" cy="35451"/>
            </a:xfrm>
            <a:custGeom>
              <a:avLst/>
              <a:gdLst/>
              <a:ahLst/>
              <a:cxnLst/>
              <a:rect l="l" t="t" r="r" b="b"/>
              <a:pathLst>
                <a:path w="7000" h="1331" extrusionOk="0">
                  <a:moveTo>
                    <a:pt x="1045" y="0"/>
                  </a:moveTo>
                  <a:cubicBezTo>
                    <a:pt x="697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6049" y="1330"/>
                  </a:lnTo>
                  <a:cubicBezTo>
                    <a:pt x="6429" y="1330"/>
                    <a:pt x="6746" y="1235"/>
                    <a:pt x="6777" y="1109"/>
                  </a:cubicBezTo>
                  <a:cubicBezTo>
                    <a:pt x="6872" y="760"/>
                    <a:pt x="6904" y="570"/>
                    <a:pt x="6999" y="222"/>
                  </a:cubicBezTo>
                  <a:cubicBezTo>
                    <a:pt x="6999" y="95"/>
                    <a:pt x="6746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4210960" y="3255839"/>
              <a:ext cx="722075" cy="35451"/>
            </a:xfrm>
            <a:custGeom>
              <a:avLst/>
              <a:gdLst/>
              <a:ahLst/>
              <a:cxnLst/>
              <a:rect l="l" t="t" r="r" b="b"/>
              <a:pathLst>
                <a:path w="27110" h="1331" extrusionOk="0">
                  <a:moveTo>
                    <a:pt x="919" y="0"/>
                  </a:moveTo>
                  <a:cubicBezTo>
                    <a:pt x="570" y="0"/>
                    <a:pt x="254" y="95"/>
                    <a:pt x="222" y="222"/>
                  </a:cubicBezTo>
                  <a:cubicBezTo>
                    <a:pt x="127" y="570"/>
                    <a:pt x="95" y="760"/>
                    <a:pt x="32" y="1109"/>
                  </a:cubicBezTo>
                  <a:cubicBezTo>
                    <a:pt x="0" y="1235"/>
                    <a:pt x="285" y="1330"/>
                    <a:pt x="666" y="1330"/>
                  </a:cubicBezTo>
                  <a:lnTo>
                    <a:pt x="26444" y="1330"/>
                  </a:lnTo>
                  <a:cubicBezTo>
                    <a:pt x="26824" y="1330"/>
                    <a:pt x="27109" y="1235"/>
                    <a:pt x="27078" y="1109"/>
                  </a:cubicBezTo>
                  <a:cubicBezTo>
                    <a:pt x="27014" y="760"/>
                    <a:pt x="26982" y="570"/>
                    <a:pt x="26887" y="222"/>
                  </a:cubicBezTo>
                  <a:cubicBezTo>
                    <a:pt x="26887" y="95"/>
                    <a:pt x="26571" y="0"/>
                    <a:pt x="26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4944808" y="3255839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96" y="570"/>
                    <a:pt x="127" y="760"/>
                    <a:pt x="222" y="1109"/>
                  </a:cubicBezTo>
                  <a:cubicBezTo>
                    <a:pt x="254" y="1235"/>
                    <a:pt x="571" y="1330"/>
                    <a:pt x="951" y="1330"/>
                  </a:cubicBezTo>
                  <a:lnTo>
                    <a:pt x="3642" y="1330"/>
                  </a:lnTo>
                  <a:cubicBezTo>
                    <a:pt x="4023" y="1330"/>
                    <a:pt x="4308" y="1235"/>
                    <a:pt x="4276" y="1109"/>
                  </a:cubicBezTo>
                  <a:cubicBezTo>
                    <a:pt x="4181" y="760"/>
                    <a:pt x="4118" y="570"/>
                    <a:pt x="4023" y="222"/>
                  </a:cubicBezTo>
                  <a:cubicBezTo>
                    <a:pt x="3991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5068794" y="3255839"/>
              <a:ext cx="117274" cy="35451"/>
            </a:xfrm>
            <a:custGeom>
              <a:avLst/>
              <a:gdLst/>
              <a:ahLst/>
              <a:cxnLst/>
              <a:rect l="l" t="t" r="r" b="b"/>
              <a:pathLst>
                <a:path w="4403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28" y="570"/>
                    <a:pt x="191" y="760"/>
                    <a:pt x="286" y="1109"/>
                  </a:cubicBezTo>
                  <a:cubicBezTo>
                    <a:pt x="318" y="1235"/>
                    <a:pt x="666" y="1330"/>
                    <a:pt x="1046" y="1330"/>
                  </a:cubicBezTo>
                  <a:lnTo>
                    <a:pt x="3770" y="1330"/>
                  </a:lnTo>
                  <a:cubicBezTo>
                    <a:pt x="4118" y="1330"/>
                    <a:pt x="4403" y="1235"/>
                    <a:pt x="4340" y="1109"/>
                  </a:cubicBezTo>
                  <a:cubicBezTo>
                    <a:pt x="4213" y="760"/>
                    <a:pt x="4150" y="570"/>
                    <a:pt x="4023" y="222"/>
                  </a:cubicBezTo>
                  <a:cubicBezTo>
                    <a:pt x="3991" y="95"/>
                    <a:pt x="3643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5192806" y="325583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634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90" y="570"/>
                    <a:pt x="254" y="760"/>
                    <a:pt x="380" y="1109"/>
                  </a:cubicBezTo>
                  <a:cubicBezTo>
                    <a:pt x="412" y="1235"/>
                    <a:pt x="760" y="1330"/>
                    <a:pt x="1140" y="1330"/>
                  </a:cubicBezTo>
                  <a:lnTo>
                    <a:pt x="3167" y="1330"/>
                  </a:lnTo>
                  <a:cubicBezTo>
                    <a:pt x="3547" y="1330"/>
                    <a:pt x="3801" y="1235"/>
                    <a:pt x="3769" y="1109"/>
                  </a:cubicBezTo>
                  <a:cubicBezTo>
                    <a:pt x="3611" y="760"/>
                    <a:pt x="3547" y="570"/>
                    <a:pt x="3389" y="222"/>
                  </a:cubicBezTo>
                  <a:cubicBezTo>
                    <a:pt x="3325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5405354" y="3255839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254" y="570"/>
                    <a:pt x="349" y="760"/>
                    <a:pt x="508" y="1109"/>
                  </a:cubicBezTo>
                  <a:cubicBezTo>
                    <a:pt x="571" y="1235"/>
                    <a:pt x="919" y="1330"/>
                    <a:pt x="1299" y="1330"/>
                  </a:cubicBezTo>
                  <a:lnTo>
                    <a:pt x="3326" y="1330"/>
                  </a:lnTo>
                  <a:cubicBezTo>
                    <a:pt x="3706" y="1330"/>
                    <a:pt x="3959" y="1235"/>
                    <a:pt x="3896" y="1109"/>
                  </a:cubicBezTo>
                  <a:cubicBezTo>
                    <a:pt x="3706" y="760"/>
                    <a:pt x="3611" y="570"/>
                    <a:pt x="3421" y="222"/>
                  </a:cubicBezTo>
                  <a:cubicBezTo>
                    <a:pt x="3326" y="95"/>
                    <a:pt x="2978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8358632" y="17263961"/>
              <a:ext cx="93649" cy="15209"/>
            </a:xfrm>
            <a:custGeom>
              <a:avLst/>
              <a:gdLst/>
              <a:ahLst/>
              <a:cxnLst/>
              <a:rect l="l" t="t" r="r" b="b"/>
              <a:pathLst>
                <a:path w="3516" h="57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64" y="253"/>
                    <a:pt x="96" y="285"/>
                    <a:pt x="96" y="348"/>
                  </a:cubicBezTo>
                  <a:cubicBezTo>
                    <a:pt x="159" y="443"/>
                    <a:pt x="507" y="570"/>
                    <a:pt x="887" y="570"/>
                  </a:cubicBezTo>
                  <a:lnTo>
                    <a:pt x="2882" y="570"/>
                  </a:lnTo>
                  <a:cubicBezTo>
                    <a:pt x="3262" y="570"/>
                    <a:pt x="3516" y="443"/>
                    <a:pt x="3452" y="348"/>
                  </a:cubicBezTo>
                  <a:cubicBezTo>
                    <a:pt x="3421" y="285"/>
                    <a:pt x="3421" y="253"/>
                    <a:pt x="3389" y="222"/>
                  </a:cubicBezTo>
                  <a:cubicBezTo>
                    <a:pt x="3326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5308349" y="3276082"/>
              <a:ext cx="94501" cy="15209"/>
            </a:xfrm>
            <a:custGeom>
              <a:avLst/>
              <a:gdLst/>
              <a:ahLst/>
              <a:cxnLst/>
              <a:rect l="l" t="t" r="r" b="b"/>
              <a:pathLst>
                <a:path w="3548" h="571" extrusionOk="0">
                  <a:moveTo>
                    <a:pt x="634" y="0"/>
                  </a:moveTo>
                  <a:cubicBezTo>
                    <a:pt x="254" y="0"/>
                    <a:pt x="1" y="127"/>
                    <a:pt x="33" y="222"/>
                  </a:cubicBezTo>
                  <a:cubicBezTo>
                    <a:pt x="64" y="285"/>
                    <a:pt x="64" y="285"/>
                    <a:pt x="96" y="349"/>
                  </a:cubicBezTo>
                  <a:cubicBezTo>
                    <a:pt x="159" y="475"/>
                    <a:pt x="508" y="570"/>
                    <a:pt x="856" y="570"/>
                  </a:cubicBezTo>
                  <a:lnTo>
                    <a:pt x="2914" y="570"/>
                  </a:lnTo>
                  <a:cubicBezTo>
                    <a:pt x="3294" y="570"/>
                    <a:pt x="3548" y="475"/>
                    <a:pt x="3485" y="349"/>
                  </a:cubicBezTo>
                  <a:cubicBezTo>
                    <a:pt x="3453" y="285"/>
                    <a:pt x="3453" y="285"/>
                    <a:pt x="3421" y="222"/>
                  </a:cubicBezTo>
                  <a:cubicBezTo>
                    <a:pt x="3358" y="127"/>
                    <a:pt x="3009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4178066" y="3308976"/>
              <a:ext cx="787863" cy="134986"/>
            </a:xfrm>
            <a:custGeom>
              <a:avLst/>
              <a:gdLst/>
              <a:ahLst/>
              <a:cxnLst/>
              <a:rect l="l" t="t" r="r" b="b"/>
              <a:pathLst>
                <a:path w="29580" h="5068" extrusionOk="0">
                  <a:moveTo>
                    <a:pt x="1425" y="0"/>
                  </a:moveTo>
                  <a:cubicBezTo>
                    <a:pt x="1235" y="0"/>
                    <a:pt x="1045" y="32"/>
                    <a:pt x="1045" y="95"/>
                  </a:cubicBezTo>
                  <a:cubicBezTo>
                    <a:pt x="634" y="2059"/>
                    <a:pt x="412" y="3009"/>
                    <a:pt x="0" y="4941"/>
                  </a:cubicBezTo>
                  <a:cubicBezTo>
                    <a:pt x="0" y="5004"/>
                    <a:pt x="159" y="5067"/>
                    <a:pt x="349" y="5067"/>
                  </a:cubicBezTo>
                  <a:lnTo>
                    <a:pt x="29231" y="5067"/>
                  </a:lnTo>
                  <a:cubicBezTo>
                    <a:pt x="29421" y="5067"/>
                    <a:pt x="29579" y="5004"/>
                    <a:pt x="29579" y="4941"/>
                  </a:cubicBezTo>
                  <a:cubicBezTo>
                    <a:pt x="29168" y="3009"/>
                    <a:pt x="28946" y="2059"/>
                    <a:pt x="28534" y="95"/>
                  </a:cubicBezTo>
                  <a:cubicBezTo>
                    <a:pt x="28534" y="32"/>
                    <a:pt x="28376" y="0"/>
                    <a:pt x="281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669418" y="1926460"/>
              <a:ext cx="1805134" cy="1008028"/>
            </a:xfrm>
            <a:custGeom>
              <a:avLst/>
              <a:gdLst/>
              <a:ahLst/>
              <a:cxnLst/>
              <a:rect l="l" t="t" r="r" b="b"/>
              <a:pathLst>
                <a:path w="67773" h="37846" extrusionOk="0">
                  <a:moveTo>
                    <a:pt x="1711" y="1"/>
                  </a:moveTo>
                  <a:cubicBezTo>
                    <a:pt x="793" y="1"/>
                    <a:pt x="1" y="761"/>
                    <a:pt x="1" y="1711"/>
                  </a:cubicBezTo>
                  <a:lnTo>
                    <a:pt x="1" y="36167"/>
                  </a:lnTo>
                  <a:cubicBezTo>
                    <a:pt x="1" y="37085"/>
                    <a:pt x="793" y="37845"/>
                    <a:pt x="1711" y="37845"/>
                  </a:cubicBezTo>
                  <a:lnTo>
                    <a:pt x="66063" y="37845"/>
                  </a:lnTo>
                  <a:cubicBezTo>
                    <a:pt x="66981" y="37845"/>
                    <a:pt x="67773" y="37085"/>
                    <a:pt x="67773" y="36167"/>
                  </a:cubicBezTo>
                  <a:lnTo>
                    <a:pt x="67773" y="1711"/>
                  </a:lnTo>
                  <a:cubicBezTo>
                    <a:pt x="67773" y="761"/>
                    <a:pt x="67013" y="1"/>
                    <a:pt x="66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7" name="Google Shape;6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887" y="7598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942" y="11486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8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930" y="126124"/>
            <a:ext cx="1096865" cy="6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546;p17">
            <a:extLst>
              <a:ext uri="{FF2B5EF4-FFF2-40B4-BE49-F238E27FC236}">
                <a16:creationId xmlns:a16="http://schemas.microsoft.com/office/drawing/2014/main" id="{39881F4C-069F-CF30-068E-4D56FC1E43C9}"/>
              </a:ext>
            </a:extLst>
          </p:cNvPr>
          <p:cNvSpPr txBox="1"/>
          <p:nvPr/>
        </p:nvSpPr>
        <p:spPr>
          <a:xfrm>
            <a:off x="-656503" y="-83323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Pembagi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Tegangan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A43529-7980-0124-992C-890CC30F01FF}"/>
              </a:ext>
            </a:extLst>
          </p:cNvPr>
          <p:cNvSpPr txBox="1"/>
          <p:nvPr/>
        </p:nvSpPr>
        <p:spPr>
          <a:xfrm>
            <a:off x="315934" y="964444"/>
            <a:ext cx="8828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Pembagi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tegangan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merupakan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rangkaian</a:t>
            </a:r>
            <a:r>
              <a:rPr lang="en-ID" dirty="0">
                <a:solidFill>
                  <a:schemeClr val="bg1"/>
                </a:solidFill>
              </a:rPr>
              <a:t> attenuator yang </a:t>
            </a:r>
            <a:r>
              <a:rPr lang="en-ID" dirty="0" err="1">
                <a:solidFill>
                  <a:schemeClr val="bg1"/>
                </a:solidFill>
              </a:rPr>
              <a:t>berfungsi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memperkecil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tegangan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sinyal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Pembagi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tegangan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sering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dijumpai</a:t>
            </a:r>
            <a:r>
              <a:rPr lang="en-ID" dirty="0">
                <a:solidFill>
                  <a:schemeClr val="bg1"/>
                </a:solidFill>
              </a:rPr>
              <a:t> pada </a:t>
            </a:r>
            <a:r>
              <a:rPr lang="en-ID" dirty="0" err="1">
                <a:solidFill>
                  <a:schemeClr val="bg1"/>
                </a:solidFill>
              </a:rPr>
              <a:t>masukan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alat-alat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ukur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 </a:t>
            </a:r>
            <a:r>
              <a:rPr lang="en-ID" dirty="0" err="1">
                <a:solidFill>
                  <a:schemeClr val="bg1"/>
                </a:solidFill>
              </a:rPr>
              <a:t>mencegah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terjadinya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kelebihan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arus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mengalir</a:t>
            </a:r>
            <a:r>
              <a:rPr lang="en-ID" dirty="0">
                <a:solidFill>
                  <a:schemeClr val="bg1"/>
                </a:solidFill>
              </a:rPr>
              <a:t> pada  ampere.  </a:t>
            </a:r>
            <a:r>
              <a:rPr lang="en-ID" dirty="0" err="1">
                <a:solidFill>
                  <a:schemeClr val="bg1"/>
                </a:solidFill>
              </a:rPr>
              <a:t>Rangkaian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pembagi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tegangan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dilihat</a:t>
            </a:r>
            <a:r>
              <a:rPr lang="en-ID" dirty="0">
                <a:solidFill>
                  <a:schemeClr val="bg1"/>
                </a:solidFill>
              </a:rPr>
              <a:t> pada </a:t>
            </a:r>
            <a:r>
              <a:rPr lang="en-ID" dirty="0" err="1">
                <a:solidFill>
                  <a:schemeClr val="bg1"/>
                </a:solidFill>
              </a:rPr>
              <a:t>gambar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berikut</a:t>
            </a:r>
            <a:r>
              <a:rPr lang="en-ID" dirty="0">
                <a:solidFill>
                  <a:schemeClr val="bg1"/>
                </a:solidFill>
              </a:rPr>
              <a:t> 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94E9E90-2818-81B3-9C15-D3BB28526E51}"/>
              </a:ext>
            </a:extLst>
          </p:cNvPr>
          <p:cNvSpPr txBox="1"/>
          <p:nvPr/>
        </p:nvSpPr>
        <p:spPr>
          <a:xfrm>
            <a:off x="315934" y="4025167"/>
            <a:ext cx="7100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Dari </a:t>
            </a:r>
            <a:r>
              <a:rPr lang="en-ID" dirty="0" err="1">
                <a:solidFill>
                  <a:schemeClr val="bg1"/>
                </a:solidFill>
              </a:rPr>
              <a:t>rangkaian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tersebut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dibuktikan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1147D-DEE3-C4B3-F54E-9E4799E53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0762" y="1724025"/>
            <a:ext cx="4562475" cy="1695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E3052-888D-B4AC-BF99-02FC5A350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0762" y="1757076"/>
            <a:ext cx="4562475" cy="1695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22D234-6C4C-0762-3A9F-BD27C6CA2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3835100"/>
            <a:ext cx="16954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oogle Shape;2051;p42" descr="Program Kampus Merdeka – Universitas Kristen Maranath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" y="126124"/>
            <a:ext cx="1096865" cy="6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0887" y="7598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942" y="114862"/>
            <a:ext cx="652329" cy="6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42"/>
          <p:cNvSpPr txBox="1"/>
          <p:nvPr/>
        </p:nvSpPr>
        <p:spPr>
          <a:xfrm>
            <a:off x="1304400" y="1896492"/>
            <a:ext cx="70665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Terimakasih</a:t>
            </a:r>
            <a:endParaRPr sz="3100" b="0" i="0" u="none" strike="noStrike" cap="non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2055" name="Google Shape;2055;p42"/>
          <p:cNvGrpSpPr/>
          <p:nvPr/>
        </p:nvGrpSpPr>
        <p:grpSpPr>
          <a:xfrm>
            <a:off x="5323244" y="3822410"/>
            <a:ext cx="3536524" cy="1143296"/>
            <a:chOff x="1459486" y="2044594"/>
            <a:chExt cx="4768132" cy="1658393"/>
          </a:xfrm>
        </p:grpSpPr>
        <p:sp>
          <p:nvSpPr>
            <p:cNvPr id="2056" name="Google Shape;2056;p42"/>
            <p:cNvSpPr/>
            <p:nvPr/>
          </p:nvSpPr>
          <p:spPr>
            <a:xfrm>
              <a:off x="4486774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42"/>
            <p:cNvSpPr/>
            <p:nvPr/>
          </p:nvSpPr>
          <p:spPr>
            <a:xfrm>
              <a:off x="4486774" y="2044594"/>
              <a:ext cx="1658393" cy="843165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5920518" y="2727180"/>
              <a:ext cx="307100" cy="307133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5985691" y="2792568"/>
              <a:ext cx="176753" cy="17635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2971761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2972157" y="2887721"/>
              <a:ext cx="1657602" cy="815261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4405868" y="2727180"/>
              <a:ext cx="307133" cy="307133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4471074" y="2792568"/>
              <a:ext cx="176357" cy="17635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1459486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1459486" y="2044594"/>
              <a:ext cx="1658393" cy="843165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2890855" y="2727180"/>
              <a:ext cx="307133" cy="307133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2956424" y="2792568"/>
              <a:ext cx="176357" cy="17635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8" name="Google Shape;2068;p42"/>
          <p:cNvGrpSpPr/>
          <p:nvPr/>
        </p:nvGrpSpPr>
        <p:grpSpPr>
          <a:xfrm>
            <a:off x="873569" y="3836460"/>
            <a:ext cx="3536524" cy="1143296"/>
            <a:chOff x="1459486" y="2044594"/>
            <a:chExt cx="4768132" cy="1658393"/>
          </a:xfrm>
        </p:grpSpPr>
        <p:sp>
          <p:nvSpPr>
            <p:cNvPr id="2069" name="Google Shape;2069;p42"/>
            <p:cNvSpPr/>
            <p:nvPr/>
          </p:nvSpPr>
          <p:spPr>
            <a:xfrm>
              <a:off x="4486774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36553"/>
                    <a:pt x="36565" y="45840"/>
                    <a:pt x="25146" y="45840"/>
                  </a:cubicBezTo>
                  <a:cubicBezTo>
                    <a:pt x="13728" y="45840"/>
                    <a:pt x="4442" y="36553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1" y="39017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4486774" y="2044594"/>
              <a:ext cx="1658393" cy="843165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2" y="25278"/>
                    <a:pt x="4442" y="25135"/>
                  </a:cubicBezTo>
                  <a:cubicBezTo>
                    <a:pt x="4442" y="13717"/>
                    <a:pt x="13728" y="4430"/>
                    <a:pt x="25146" y="4430"/>
                  </a:cubicBezTo>
                  <a:cubicBezTo>
                    <a:pt x="36565" y="4430"/>
                    <a:pt x="45851" y="13717"/>
                    <a:pt x="45851" y="25135"/>
                  </a:cubicBezTo>
                  <a:cubicBezTo>
                    <a:pt x="45851" y="25278"/>
                    <a:pt x="45840" y="25420"/>
                    <a:pt x="45840" y="25563"/>
                  </a:cubicBezTo>
                  <a:lnTo>
                    <a:pt x="50269" y="25563"/>
                  </a:lnTo>
                  <a:cubicBezTo>
                    <a:pt x="50281" y="25420"/>
                    <a:pt x="50281" y="25278"/>
                    <a:pt x="50281" y="25135"/>
                  </a:cubicBezTo>
                  <a:cubicBezTo>
                    <a:pt x="50281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5920518" y="2727180"/>
              <a:ext cx="307100" cy="307133"/>
            </a:xfrm>
            <a:custGeom>
              <a:avLst/>
              <a:gdLst/>
              <a:ahLst/>
              <a:cxnLst/>
              <a:rect l="l" t="t" r="r" b="b"/>
              <a:pathLst>
                <a:path w="9311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7" y="9312"/>
                    <a:pt x="9311" y="7228"/>
                    <a:pt x="9311" y="4656"/>
                  </a:cubicBezTo>
                  <a:cubicBezTo>
                    <a:pt x="9311" y="2085"/>
                    <a:pt x="7227" y="1"/>
                    <a:pt x="4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5985691" y="2792568"/>
              <a:ext cx="176753" cy="176357"/>
            </a:xfrm>
            <a:custGeom>
              <a:avLst/>
              <a:gdLst/>
              <a:ahLst/>
              <a:cxnLst/>
              <a:rect l="l" t="t" r="r" b="b"/>
              <a:pathLst>
                <a:path w="5359" h="5347" extrusionOk="0">
                  <a:moveTo>
                    <a:pt x="2680" y="0"/>
                  </a:moveTo>
                  <a:cubicBezTo>
                    <a:pt x="1203" y="0"/>
                    <a:pt x="1" y="1191"/>
                    <a:pt x="1" y="2679"/>
                  </a:cubicBezTo>
                  <a:cubicBezTo>
                    <a:pt x="1" y="4156"/>
                    <a:pt x="1203" y="5346"/>
                    <a:pt x="2680" y="5346"/>
                  </a:cubicBezTo>
                  <a:cubicBezTo>
                    <a:pt x="4156" y="5346"/>
                    <a:pt x="5358" y="4156"/>
                    <a:pt x="5358" y="2679"/>
                  </a:cubicBezTo>
                  <a:cubicBezTo>
                    <a:pt x="5358" y="1191"/>
                    <a:pt x="4156" y="0"/>
                    <a:pt x="2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2971761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34" y="4430"/>
                  </a:moveTo>
                  <a:cubicBezTo>
                    <a:pt x="36552" y="4430"/>
                    <a:pt x="45839" y="13717"/>
                    <a:pt x="45839" y="25135"/>
                  </a:cubicBezTo>
                  <a:cubicBezTo>
                    <a:pt x="45839" y="36553"/>
                    <a:pt x="36552" y="45840"/>
                    <a:pt x="25134" y="45840"/>
                  </a:cubicBezTo>
                  <a:cubicBezTo>
                    <a:pt x="13716" y="45840"/>
                    <a:pt x="4429" y="36553"/>
                    <a:pt x="4429" y="25135"/>
                  </a:cubicBezTo>
                  <a:cubicBezTo>
                    <a:pt x="4429" y="13717"/>
                    <a:pt x="13716" y="4430"/>
                    <a:pt x="25134" y="4430"/>
                  </a:cubicBezTo>
                  <a:close/>
                  <a:moveTo>
                    <a:pt x="25134" y="1"/>
                  </a:moveTo>
                  <a:cubicBezTo>
                    <a:pt x="11252" y="1"/>
                    <a:pt x="0" y="11252"/>
                    <a:pt x="0" y="25135"/>
                  </a:cubicBezTo>
                  <a:cubicBezTo>
                    <a:pt x="0" y="39017"/>
                    <a:pt x="11252" y="50281"/>
                    <a:pt x="25134" y="50281"/>
                  </a:cubicBezTo>
                  <a:cubicBezTo>
                    <a:pt x="39017" y="50281"/>
                    <a:pt x="50280" y="39017"/>
                    <a:pt x="50280" y="25135"/>
                  </a:cubicBezTo>
                  <a:cubicBezTo>
                    <a:pt x="50280" y="11252"/>
                    <a:pt x="39017" y="1"/>
                    <a:pt x="2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2972157" y="2887721"/>
              <a:ext cx="1657602" cy="815261"/>
            </a:xfrm>
            <a:custGeom>
              <a:avLst/>
              <a:gdLst/>
              <a:ahLst/>
              <a:cxnLst/>
              <a:rect l="l" t="t" r="r" b="b"/>
              <a:pathLst>
                <a:path w="50257" h="24718" extrusionOk="0">
                  <a:moveTo>
                    <a:pt x="0" y="0"/>
                  </a:moveTo>
                  <a:cubicBezTo>
                    <a:pt x="226" y="13681"/>
                    <a:pt x="11382" y="24718"/>
                    <a:pt x="25122" y="24718"/>
                  </a:cubicBezTo>
                  <a:cubicBezTo>
                    <a:pt x="38862" y="24718"/>
                    <a:pt x="50030" y="13681"/>
                    <a:pt x="50256" y="0"/>
                  </a:cubicBezTo>
                  <a:lnTo>
                    <a:pt x="45815" y="0"/>
                  </a:lnTo>
                  <a:cubicBezTo>
                    <a:pt x="45589" y="11216"/>
                    <a:pt x="36397" y="20277"/>
                    <a:pt x="25122" y="20277"/>
                  </a:cubicBezTo>
                  <a:cubicBezTo>
                    <a:pt x="13847" y="20277"/>
                    <a:pt x="4655" y="11216"/>
                    <a:pt x="4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4405868" y="2727180"/>
              <a:ext cx="307133" cy="307133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1" y="2085"/>
                    <a:pt x="1" y="4656"/>
                  </a:cubicBezTo>
                  <a:cubicBezTo>
                    <a:pt x="1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4471074" y="2792568"/>
              <a:ext cx="176357" cy="17635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79" y="0"/>
                  </a:moveTo>
                  <a:cubicBezTo>
                    <a:pt x="1191" y="0"/>
                    <a:pt x="0" y="1191"/>
                    <a:pt x="0" y="2679"/>
                  </a:cubicBezTo>
                  <a:cubicBezTo>
                    <a:pt x="0" y="4156"/>
                    <a:pt x="1191" y="5346"/>
                    <a:pt x="2679" y="5346"/>
                  </a:cubicBezTo>
                  <a:cubicBezTo>
                    <a:pt x="4156" y="5346"/>
                    <a:pt x="5346" y="4156"/>
                    <a:pt x="5346" y="2679"/>
                  </a:cubicBezTo>
                  <a:cubicBezTo>
                    <a:pt x="5346" y="1191"/>
                    <a:pt x="4156" y="0"/>
                    <a:pt x="2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1459486" y="2044594"/>
              <a:ext cx="1658393" cy="1658393"/>
            </a:xfrm>
            <a:custGeom>
              <a:avLst/>
              <a:gdLst/>
              <a:ahLst/>
              <a:cxnLst/>
              <a:rect l="l" t="t" r="r" b="b"/>
              <a:pathLst>
                <a:path w="50281" h="50281" extrusionOk="0">
                  <a:moveTo>
                    <a:pt x="25146" y="4430"/>
                  </a:move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36553"/>
                    <a:pt x="36564" y="45840"/>
                    <a:pt x="25146" y="45840"/>
                  </a:cubicBezTo>
                  <a:cubicBezTo>
                    <a:pt x="13728" y="45840"/>
                    <a:pt x="4441" y="36553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lose/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39017"/>
                    <a:pt x="11264" y="50281"/>
                    <a:pt x="25146" y="50281"/>
                  </a:cubicBezTo>
                  <a:cubicBezTo>
                    <a:pt x="39029" y="50281"/>
                    <a:pt x="50280" y="39017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1459486" y="2044594"/>
              <a:ext cx="1658393" cy="843165"/>
            </a:xfrm>
            <a:custGeom>
              <a:avLst/>
              <a:gdLst/>
              <a:ahLst/>
              <a:cxnLst/>
              <a:rect l="l" t="t" r="r" b="b"/>
              <a:pathLst>
                <a:path w="50281" h="25564" extrusionOk="0">
                  <a:moveTo>
                    <a:pt x="25146" y="1"/>
                  </a:moveTo>
                  <a:cubicBezTo>
                    <a:pt x="11264" y="1"/>
                    <a:pt x="0" y="11252"/>
                    <a:pt x="0" y="25135"/>
                  </a:cubicBezTo>
                  <a:cubicBezTo>
                    <a:pt x="0" y="25278"/>
                    <a:pt x="12" y="25420"/>
                    <a:pt x="12" y="25563"/>
                  </a:cubicBezTo>
                  <a:lnTo>
                    <a:pt x="4453" y="25563"/>
                  </a:lnTo>
                  <a:cubicBezTo>
                    <a:pt x="4453" y="25420"/>
                    <a:pt x="4441" y="25278"/>
                    <a:pt x="4441" y="25135"/>
                  </a:cubicBezTo>
                  <a:cubicBezTo>
                    <a:pt x="4441" y="13717"/>
                    <a:pt x="13728" y="4430"/>
                    <a:pt x="25146" y="4430"/>
                  </a:cubicBezTo>
                  <a:cubicBezTo>
                    <a:pt x="36564" y="4430"/>
                    <a:pt x="45851" y="13717"/>
                    <a:pt x="45851" y="25135"/>
                  </a:cubicBezTo>
                  <a:cubicBezTo>
                    <a:pt x="45851" y="25278"/>
                    <a:pt x="45839" y="25420"/>
                    <a:pt x="45839" y="25563"/>
                  </a:cubicBezTo>
                  <a:lnTo>
                    <a:pt x="50268" y="25563"/>
                  </a:lnTo>
                  <a:cubicBezTo>
                    <a:pt x="50280" y="25420"/>
                    <a:pt x="50280" y="25278"/>
                    <a:pt x="50280" y="25135"/>
                  </a:cubicBezTo>
                  <a:cubicBezTo>
                    <a:pt x="50280" y="11252"/>
                    <a:pt x="39029" y="1"/>
                    <a:pt x="25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2890855" y="2727180"/>
              <a:ext cx="307133" cy="307133"/>
            </a:xfrm>
            <a:custGeom>
              <a:avLst/>
              <a:gdLst/>
              <a:ahLst/>
              <a:cxnLst/>
              <a:rect l="l" t="t" r="r" b="b"/>
              <a:pathLst>
                <a:path w="9312" h="9312" extrusionOk="0">
                  <a:moveTo>
                    <a:pt x="4656" y="1"/>
                  </a:moveTo>
                  <a:cubicBezTo>
                    <a:pt x="2084" y="1"/>
                    <a:pt x="0" y="2085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1" y="7228"/>
                    <a:pt x="9311" y="4656"/>
                  </a:cubicBezTo>
                  <a:cubicBezTo>
                    <a:pt x="9311" y="2085"/>
                    <a:pt x="7228" y="1"/>
                    <a:pt x="4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2956424" y="2792568"/>
              <a:ext cx="176357" cy="176357"/>
            </a:xfrm>
            <a:custGeom>
              <a:avLst/>
              <a:gdLst/>
              <a:ahLst/>
              <a:cxnLst/>
              <a:rect l="l" t="t" r="r" b="b"/>
              <a:pathLst>
                <a:path w="5347" h="5347" extrusionOk="0">
                  <a:moveTo>
                    <a:pt x="2668" y="0"/>
                  </a:moveTo>
                  <a:cubicBezTo>
                    <a:pt x="1191" y="0"/>
                    <a:pt x="1" y="1191"/>
                    <a:pt x="1" y="2679"/>
                  </a:cubicBezTo>
                  <a:cubicBezTo>
                    <a:pt x="1" y="4156"/>
                    <a:pt x="1191" y="5346"/>
                    <a:pt x="2668" y="5346"/>
                  </a:cubicBezTo>
                  <a:cubicBezTo>
                    <a:pt x="4144" y="5346"/>
                    <a:pt x="5347" y="4156"/>
                    <a:pt x="5347" y="2679"/>
                  </a:cubicBezTo>
                  <a:cubicBezTo>
                    <a:pt x="5347" y="1191"/>
                    <a:pt x="4144" y="0"/>
                    <a:pt x="2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5"/>
          <p:cNvGrpSpPr/>
          <p:nvPr/>
        </p:nvGrpSpPr>
        <p:grpSpPr>
          <a:xfrm>
            <a:off x="8117971" y="4241929"/>
            <a:ext cx="972285" cy="614439"/>
            <a:chOff x="2523825" y="1354400"/>
            <a:chExt cx="4476450" cy="3155825"/>
          </a:xfrm>
        </p:grpSpPr>
        <p:sp>
          <p:nvSpPr>
            <p:cNvPr id="191" name="Google Shape;191;p15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15"/>
          <p:cNvSpPr txBox="1"/>
          <p:nvPr/>
        </p:nvSpPr>
        <p:spPr>
          <a:xfrm>
            <a:off x="-206633" y="312364"/>
            <a:ext cx="4876799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2A"/>
              </a:solidFill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301" name="Google Shape;301;p15"/>
          <p:cNvSpPr txBox="1"/>
          <p:nvPr/>
        </p:nvSpPr>
        <p:spPr>
          <a:xfrm>
            <a:off x="309250" y="1690914"/>
            <a:ext cx="8338542" cy="191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7960" marR="73025" lvl="0" indent="0" algn="just" rtl="0">
              <a:lnSpc>
                <a:spcPct val="115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searah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(DC, direct current)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merupakan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listrik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ID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stasioner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arti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polaritas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tetap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yang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tidak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berubah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terhadap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waktu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Besaranbesaran</a:t>
            </a:r>
            <a:r>
              <a:rPr lang="en-ID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utama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menjadi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perhatian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listrik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searah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adalah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kuat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(I) dan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beda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tegangan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(V) yang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bekerja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pada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komponen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resistif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sumber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tegangan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konstan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Pembahasan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DC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berupa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analisis</a:t>
            </a:r>
            <a:r>
              <a:rPr lang="en-ID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yaitu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mencari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hubungan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antar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variabel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komponen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ID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menggunakan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hukum-hukum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dasar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tertentu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Konsep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dasar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mengenai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tegangan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listrik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dikembalikan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kepada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konsep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mengenai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hukum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Coulomb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atau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listrik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 ). </a:t>
            </a:r>
            <a:endParaRPr sz="11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-613972" y="-125204"/>
            <a:ext cx="1104405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Definisi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earah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2" y="13620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9" y="2830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5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395" y="129200"/>
            <a:ext cx="1091402" cy="61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5"/>
          <p:cNvGrpSpPr/>
          <p:nvPr/>
        </p:nvGrpSpPr>
        <p:grpSpPr>
          <a:xfrm>
            <a:off x="8117971" y="4241929"/>
            <a:ext cx="972285" cy="614439"/>
            <a:chOff x="2523825" y="1354400"/>
            <a:chExt cx="4476450" cy="3155825"/>
          </a:xfrm>
        </p:grpSpPr>
        <p:sp>
          <p:nvSpPr>
            <p:cNvPr id="191" name="Google Shape;191;p15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15"/>
          <p:cNvSpPr txBox="1"/>
          <p:nvPr/>
        </p:nvSpPr>
        <p:spPr>
          <a:xfrm>
            <a:off x="289918" y="668437"/>
            <a:ext cx="6267191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7960" marR="73025" lvl="0" indent="0" algn="just" rtl="0">
              <a:lnSpc>
                <a:spcPct val="115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Apabila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muatan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uji  q’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ditempatkan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sejauh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muatan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lain q,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maka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dapat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dirumuskan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hal-hal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2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berikut</a:t>
            </a:r>
            <a:r>
              <a:rPr lang="en-ID" sz="1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</a:p>
        </p:txBody>
      </p:sp>
      <p:sp>
        <p:nvSpPr>
          <p:cNvPr id="302" name="Google Shape;302;p15"/>
          <p:cNvSpPr txBox="1"/>
          <p:nvPr/>
        </p:nvSpPr>
        <p:spPr>
          <a:xfrm>
            <a:off x="-613972" y="-125204"/>
            <a:ext cx="11044052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earah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2" y="13620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9" y="2830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5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395" y="129200"/>
            <a:ext cx="1091402" cy="61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6B2A2-B4AA-20A4-D3DE-16A5550D17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95" t="29964" r="22209" b="23231"/>
          <a:stretch/>
        </p:blipFill>
        <p:spPr>
          <a:xfrm>
            <a:off x="0" y="1345571"/>
            <a:ext cx="9144000" cy="37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6"/>
          <p:cNvGrpSpPr/>
          <p:nvPr/>
        </p:nvGrpSpPr>
        <p:grpSpPr>
          <a:xfrm>
            <a:off x="8117971" y="4241929"/>
            <a:ext cx="972285" cy="614439"/>
            <a:chOff x="2523825" y="1354400"/>
            <a:chExt cx="4476450" cy="3155825"/>
          </a:xfrm>
        </p:grpSpPr>
        <p:sp>
          <p:nvSpPr>
            <p:cNvPr id="313" name="Google Shape;313;p16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16"/>
          <p:cNvSpPr txBox="1"/>
          <p:nvPr/>
        </p:nvSpPr>
        <p:spPr>
          <a:xfrm>
            <a:off x="-206633" y="312364"/>
            <a:ext cx="48768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2A"/>
              </a:solidFill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424" name="Google Shape;424;p16"/>
          <p:cNvSpPr txBox="1"/>
          <p:nvPr/>
        </p:nvSpPr>
        <p:spPr>
          <a:xfrm>
            <a:off x="-613972" y="106989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earah</a:t>
            </a:r>
            <a:endParaRPr lang="en-ID"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25" name="Google Shape;4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2" y="13620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9" y="2830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6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395" y="129200"/>
            <a:ext cx="1091402" cy="61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8AE52-BF21-1782-8A36-B3DC50DA2B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72" t="51204" r="34884" b="25731"/>
          <a:stretch/>
        </p:blipFill>
        <p:spPr>
          <a:xfrm>
            <a:off x="2731362" y="3197166"/>
            <a:ext cx="3601256" cy="14711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0E21A227-0C8D-6AB6-4F01-93686487BFF8}"/>
              </a:ext>
            </a:extLst>
          </p:cNvPr>
          <p:cNvSpPr txBox="1"/>
          <p:nvPr/>
        </p:nvSpPr>
        <p:spPr>
          <a:xfrm>
            <a:off x="654130" y="1334018"/>
            <a:ext cx="8256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 err="1">
                <a:solidFill>
                  <a:schemeClr val="bg1"/>
                </a:solidFill>
              </a:rPr>
              <a:t>Selanjutnya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ditinjau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sebuah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konduktor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sepanjang</a:t>
            </a:r>
            <a:r>
              <a:rPr lang="en-ID" sz="1600" b="1" dirty="0">
                <a:solidFill>
                  <a:schemeClr val="bg1"/>
                </a:solidFill>
              </a:rPr>
              <a:t> L yang pada </a:t>
            </a:r>
            <a:r>
              <a:rPr lang="en-ID" sz="1600" b="1" dirty="0" err="1">
                <a:solidFill>
                  <a:schemeClr val="bg1"/>
                </a:solidFill>
              </a:rPr>
              <a:t>ujung-ujungnya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en-ID" sz="1600" b="1" dirty="0" err="1">
                <a:solidFill>
                  <a:schemeClr val="bg1"/>
                </a:solidFill>
              </a:rPr>
              <a:t>dikenai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beda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potensial</a:t>
            </a:r>
            <a:r>
              <a:rPr lang="en-ID" sz="1600" b="1" dirty="0">
                <a:solidFill>
                  <a:schemeClr val="bg1"/>
                </a:solidFill>
              </a:rPr>
              <a:t> V.  </a:t>
            </a:r>
            <a:r>
              <a:rPr lang="en-ID" sz="1600" b="1" dirty="0" err="1">
                <a:solidFill>
                  <a:schemeClr val="bg1"/>
                </a:solidFill>
              </a:rPr>
              <a:t>Misalkan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konsentrasi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elektron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bebas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dalam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konduktor</a:t>
            </a:r>
            <a:endParaRPr lang="en-ID" sz="1600" b="1" dirty="0">
              <a:solidFill>
                <a:schemeClr val="bg1"/>
              </a:solidFill>
            </a:endParaRPr>
          </a:p>
          <a:p>
            <a:r>
              <a:rPr lang="en-ID" sz="1600" b="1" dirty="0" err="1">
                <a:solidFill>
                  <a:schemeClr val="bg1"/>
                </a:solidFill>
              </a:rPr>
              <a:t>tersebut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adalah</a:t>
            </a:r>
            <a:r>
              <a:rPr lang="en-ID" sz="1600" b="1" dirty="0">
                <a:solidFill>
                  <a:schemeClr val="bg1"/>
                </a:solidFill>
              </a:rPr>
              <a:t> n, </a:t>
            </a:r>
            <a:r>
              <a:rPr lang="en-ID" sz="1600" b="1" dirty="0" err="1">
                <a:solidFill>
                  <a:schemeClr val="bg1"/>
                </a:solidFill>
              </a:rPr>
              <a:t>besar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muatan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elektron</a:t>
            </a:r>
            <a:r>
              <a:rPr lang="en-ID" sz="1600" b="1" dirty="0">
                <a:solidFill>
                  <a:schemeClr val="bg1"/>
                </a:solidFill>
              </a:rPr>
              <a:t> e, dan </a:t>
            </a:r>
            <a:r>
              <a:rPr lang="en-ID" sz="1600" b="1" dirty="0" err="1">
                <a:solidFill>
                  <a:schemeClr val="bg1"/>
                </a:solidFill>
              </a:rPr>
              <a:t>elektron-elektron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tersebut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bergerak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dengan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kecepatan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rerata</a:t>
            </a:r>
            <a:r>
              <a:rPr lang="en-ID" sz="1600" b="1" dirty="0">
                <a:solidFill>
                  <a:schemeClr val="bg1"/>
                </a:solidFill>
              </a:rPr>
              <a:t> v. Jika I </a:t>
            </a:r>
            <a:r>
              <a:rPr lang="en-ID" sz="1600" b="1" dirty="0" err="1">
                <a:solidFill>
                  <a:schemeClr val="bg1"/>
                </a:solidFill>
              </a:rPr>
              <a:t>menyatakan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jumlah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muatan</a:t>
            </a:r>
            <a:r>
              <a:rPr lang="en-ID" sz="1600" b="1" dirty="0">
                <a:solidFill>
                  <a:schemeClr val="bg1"/>
                </a:solidFill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</a:rPr>
              <a:t>setiap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detik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melewati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suatu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penampang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konduktor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seluas</a:t>
            </a:r>
            <a:r>
              <a:rPr lang="en-ID" sz="1600" b="1" dirty="0">
                <a:solidFill>
                  <a:schemeClr val="bg1"/>
                </a:solidFill>
              </a:rPr>
              <a:t> A, </a:t>
            </a:r>
            <a:r>
              <a:rPr lang="en-ID" sz="1600" b="1" dirty="0" err="1">
                <a:solidFill>
                  <a:schemeClr val="bg1"/>
                </a:solidFill>
              </a:rPr>
              <a:t>maka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selama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selang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waktu</a:t>
            </a:r>
            <a:r>
              <a:rPr lang="en-ID" sz="1600" b="1" dirty="0">
                <a:solidFill>
                  <a:schemeClr val="bg1"/>
                </a:solidFill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</a:rPr>
              <a:t>singkat</a:t>
            </a:r>
            <a:r>
              <a:rPr lang="en-ID" sz="1600" b="1" dirty="0">
                <a:solidFill>
                  <a:schemeClr val="bg1"/>
                </a:solidFill>
              </a:rPr>
              <a:t> dt </a:t>
            </a:r>
            <a:r>
              <a:rPr lang="en-ID" sz="1600" b="1" dirty="0" err="1">
                <a:solidFill>
                  <a:schemeClr val="bg1"/>
                </a:solidFill>
              </a:rPr>
              <a:t>detik</a:t>
            </a:r>
            <a:r>
              <a:rPr lang="en-ID" sz="1600" b="1" dirty="0">
                <a:solidFill>
                  <a:schemeClr val="bg1"/>
                </a:solidFill>
              </a:rPr>
              <a:t>, </a:t>
            </a:r>
            <a:r>
              <a:rPr lang="en-ID" sz="1600" b="1" dirty="0" err="1">
                <a:solidFill>
                  <a:schemeClr val="bg1"/>
                </a:solidFill>
              </a:rPr>
              <a:t>muatan</a:t>
            </a:r>
            <a:r>
              <a:rPr lang="en-ID" sz="1600" b="1" dirty="0">
                <a:solidFill>
                  <a:schemeClr val="bg1"/>
                </a:solidFill>
              </a:rPr>
              <a:t> total </a:t>
            </a:r>
            <a:r>
              <a:rPr lang="en-ID" sz="1600" b="1" dirty="0" err="1">
                <a:solidFill>
                  <a:schemeClr val="bg1"/>
                </a:solidFill>
              </a:rPr>
              <a:t>dq</a:t>
            </a:r>
            <a:r>
              <a:rPr lang="en-ID" sz="1600" b="1" dirty="0">
                <a:solidFill>
                  <a:schemeClr val="bg1"/>
                </a:solidFill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</a:rPr>
              <a:t>melewati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penampang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tersebut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adalah</a:t>
            </a:r>
            <a:r>
              <a:rPr lang="en-ID" sz="1600" b="1" dirty="0">
                <a:solidFill>
                  <a:schemeClr val="bg1"/>
                </a:solidFill>
              </a:rPr>
              <a:t> 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6"/>
          <p:cNvGrpSpPr/>
          <p:nvPr/>
        </p:nvGrpSpPr>
        <p:grpSpPr>
          <a:xfrm>
            <a:off x="8117971" y="4241929"/>
            <a:ext cx="972285" cy="614439"/>
            <a:chOff x="2523825" y="1354400"/>
            <a:chExt cx="4476450" cy="3155825"/>
          </a:xfrm>
        </p:grpSpPr>
        <p:sp>
          <p:nvSpPr>
            <p:cNvPr id="313" name="Google Shape;313;p16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16"/>
          <p:cNvSpPr txBox="1"/>
          <p:nvPr/>
        </p:nvSpPr>
        <p:spPr>
          <a:xfrm>
            <a:off x="-206633" y="312364"/>
            <a:ext cx="48768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2A"/>
              </a:solidFill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424" name="Google Shape;424;p16"/>
          <p:cNvSpPr txBox="1"/>
          <p:nvPr/>
        </p:nvSpPr>
        <p:spPr>
          <a:xfrm>
            <a:off x="-613972" y="106989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earah</a:t>
            </a:r>
            <a:endParaRPr lang="en-ID"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25" name="Google Shape;4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2" y="13620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9" y="2830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6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395" y="129200"/>
            <a:ext cx="1091402" cy="61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0E21A227-0C8D-6AB6-4F01-93686487BFF8}"/>
              </a:ext>
            </a:extLst>
          </p:cNvPr>
          <p:cNvSpPr txBox="1"/>
          <p:nvPr/>
        </p:nvSpPr>
        <p:spPr>
          <a:xfrm>
            <a:off x="654130" y="1334018"/>
            <a:ext cx="8256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 err="1">
                <a:solidFill>
                  <a:schemeClr val="bg1"/>
                </a:solidFill>
              </a:rPr>
              <a:t>Berdasarkan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definisi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bahwa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kuat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arus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merupakan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jumlah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muatan</a:t>
            </a:r>
            <a:r>
              <a:rPr lang="en-ID" sz="1600" b="1" dirty="0">
                <a:solidFill>
                  <a:schemeClr val="bg1"/>
                </a:solidFill>
              </a:rPr>
              <a:t> yang </a:t>
            </a:r>
            <a:r>
              <a:rPr lang="en-ID" sz="1600" b="1" dirty="0" err="1">
                <a:solidFill>
                  <a:schemeClr val="bg1"/>
                </a:solidFill>
              </a:rPr>
              <a:t>melewati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suatu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penampang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penghantar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setiap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satu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satuan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waktu</a:t>
            </a:r>
            <a:r>
              <a:rPr lang="en-ID" sz="1600" b="1" dirty="0">
                <a:solidFill>
                  <a:schemeClr val="bg1"/>
                </a:solidFill>
              </a:rPr>
              <a:t>, </a:t>
            </a:r>
            <a:r>
              <a:rPr lang="en-ID" sz="1600" b="1" dirty="0" err="1">
                <a:solidFill>
                  <a:schemeClr val="bg1"/>
                </a:solidFill>
              </a:rPr>
              <a:t>maka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dapat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dituliskan</a:t>
            </a:r>
            <a:r>
              <a:rPr lang="en-ID" sz="1600" b="1" dirty="0">
                <a:solidFill>
                  <a:schemeClr val="bg1"/>
                </a:solidFill>
              </a:rPr>
              <a:t>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A5571-E30D-5306-3F76-42ACB0322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812" y="2074792"/>
            <a:ext cx="1476375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3CA4B-CF41-EAEF-AE31-F17FF44CE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228" y="3166619"/>
            <a:ext cx="1409700" cy="44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4D552-3E61-B83B-8A9A-D23655255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529" y="4246722"/>
            <a:ext cx="1057275" cy="37147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088F2636-C6A3-F1A7-DEC6-D758D42570BD}"/>
              </a:ext>
            </a:extLst>
          </p:cNvPr>
          <p:cNvSpPr txBox="1"/>
          <p:nvPr/>
        </p:nvSpPr>
        <p:spPr>
          <a:xfrm>
            <a:off x="582065" y="3627242"/>
            <a:ext cx="88848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Mudah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dimengerti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semakin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besar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medan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listrik</a:t>
            </a:r>
            <a:r>
              <a:rPr lang="en-ID" dirty="0">
                <a:solidFill>
                  <a:schemeClr val="bg1"/>
                </a:solidFill>
              </a:rPr>
              <a:t>  E  </a:t>
            </a:r>
            <a:r>
              <a:rPr lang="en-ID" dirty="0" err="1">
                <a:solidFill>
                  <a:schemeClr val="bg1"/>
                </a:solidFill>
              </a:rPr>
              <a:t>semakin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besar</a:t>
            </a:r>
            <a:r>
              <a:rPr lang="en-ID" dirty="0">
                <a:solidFill>
                  <a:schemeClr val="bg1"/>
                </a:solidFill>
              </a:rPr>
              <a:t> pula </a:t>
            </a:r>
            <a:r>
              <a:rPr lang="en-ID" dirty="0" err="1">
                <a:solidFill>
                  <a:schemeClr val="bg1"/>
                </a:solidFill>
              </a:rPr>
              <a:t>kecepatan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elektron</a:t>
            </a:r>
            <a:r>
              <a:rPr lang="en-ID" dirty="0">
                <a:solidFill>
                  <a:schemeClr val="bg1"/>
                </a:solidFill>
              </a:rPr>
              <a:t> (v) yang </a:t>
            </a:r>
            <a:r>
              <a:rPr lang="en-ID" dirty="0" err="1">
                <a:solidFill>
                  <a:schemeClr val="bg1"/>
                </a:solidFill>
              </a:rPr>
              <a:t>mengalir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konduktor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sehingga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secara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rasional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dikatakan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 v </a:t>
            </a:r>
            <a:r>
              <a:rPr lang="en-ID" dirty="0" err="1">
                <a:solidFill>
                  <a:schemeClr val="bg1"/>
                </a:solidFill>
              </a:rPr>
              <a:t>sebanding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  <a:p>
            <a:r>
              <a:rPr lang="en-ID" dirty="0">
                <a:solidFill>
                  <a:schemeClr val="bg1"/>
                </a:solidFill>
              </a:rPr>
              <a:t>E 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dituliskan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 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251E7E-A22B-1DA9-7051-4E17BE03DE9B}"/>
              </a:ext>
            </a:extLst>
          </p:cNvPr>
          <p:cNvSpPr txBox="1"/>
          <p:nvPr/>
        </p:nvSpPr>
        <p:spPr>
          <a:xfrm>
            <a:off x="654130" y="2653610"/>
            <a:ext cx="5523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Jika J </a:t>
            </a:r>
            <a:r>
              <a:rPr lang="en-ID" dirty="0" err="1">
                <a:solidFill>
                  <a:schemeClr val="bg1"/>
                </a:solidFill>
              </a:rPr>
              <a:t>menyatakan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nilai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tiap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satuan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luas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maka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9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6"/>
          <p:cNvGrpSpPr/>
          <p:nvPr/>
        </p:nvGrpSpPr>
        <p:grpSpPr>
          <a:xfrm>
            <a:off x="8117971" y="4241929"/>
            <a:ext cx="972285" cy="614439"/>
            <a:chOff x="2523825" y="1354400"/>
            <a:chExt cx="4476450" cy="3155825"/>
          </a:xfrm>
        </p:grpSpPr>
        <p:sp>
          <p:nvSpPr>
            <p:cNvPr id="313" name="Google Shape;313;p16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16"/>
          <p:cNvSpPr txBox="1"/>
          <p:nvPr/>
        </p:nvSpPr>
        <p:spPr>
          <a:xfrm>
            <a:off x="-206633" y="312364"/>
            <a:ext cx="48768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2A"/>
              </a:solidFill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424" name="Google Shape;424;p16"/>
          <p:cNvSpPr txBox="1"/>
          <p:nvPr/>
        </p:nvSpPr>
        <p:spPr>
          <a:xfrm>
            <a:off x="-613972" y="106989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Rangkaian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</a:t>
            </a:r>
            <a:r>
              <a:rPr lang="en-ID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28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ID" sz="28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earah</a:t>
            </a:r>
            <a:endParaRPr lang="en-ID"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25" name="Google Shape;4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2" y="13620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9" y="2830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6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395" y="129200"/>
            <a:ext cx="1091402" cy="61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0E21A227-0C8D-6AB6-4F01-93686487BFF8}"/>
              </a:ext>
            </a:extLst>
          </p:cNvPr>
          <p:cNvSpPr txBox="1"/>
          <p:nvPr/>
        </p:nvSpPr>
        <p:spPr>
          <a:xfrm>
            <a:off x="654130" y="1334018"/>
            <a:ext cx="8256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b="1" dirty="0" err="1">
                <a:solidFill>
                  <a:schemeClr val="bg1"/>
                </a:solidFill>
              </a:rPr>
              <a:t>Dengan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memberikan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konstanta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l-GR" sz="1600" b="1" dirty="0">
                <a:solidFill>
                  <a:schemeClr val="bg1"/>
                </a:solidFill>
              </a:rPr>
              <a:t>μ </a:t>
            </a:r>
            <a:r>
              <a:rPr lang="en-ID" sz="1600" b="1" dirty="0">
                <a:solidFill>
                  <a:schemeClr val="bg1"/>
                </a:solidFill>
              </a:rPr>
              <a:t>pada </a:t>
            </a:r>
            <a:r>
              <a:rPr lang="en-ID" sz="1600" b="1" dirty="0" err="1">
                <a:solidFill>
                  <a:schemeClr val="bg1"/>
                </a:solidFill>
              </a:rPr>
              <a:t>persamaan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tersebut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akan</a:t>
            </a:r>
            <a:r>
              <a:rPr lang="en-ID" sz="1600" b="1" dirty="0">
                <a:solidFill>
                  <a:schemeClr val="bg1"/>
                </a:solidFill>
              </a:rPr>
              <a:t> </a:t>
            </a:r>
            <a:r>
              <a:rPr lang="en-ID" sz="1600" b="1" dirty="0" err="1">
                <a:solidFill>
                  <a:schemeClr val="bg1"/>
                </a:solidFill>
              </a:rPr>
              <a:t>diperoleh</a:t>
            </a:r>
            <a:r>
              <a:rPr lang="en-ID" sz="1600" b="1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9251E7E-A22B-1DA9-7051-4E17BE03DE9B}"/>
              </a:ext>
            </a:extLst>
          </p:cNvPr>
          <p:cNvSpPr txBox="1"/>
          <p:nvPr/>
        </p:nvSpPr>
        <p:spPr>
          <a:xfrm>
            <a:off x="654130" y="2653610"/>
            <a:ext cx="8060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selanjutnya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konstanta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pembanding</a:t>
            </a:r>
            <a:r>
              <a:rPr lang="en-ID" dirty="0">
                <a:solidFill>
                  <a:schemeClr val="bg1"/>
                </a:solidFill>
              </a:rPr>
              <a:t>  </a:t>
            </a:r>
            <a:r>
              <a:rPr lang="el-GR" dirty="0">
                <a:solidFill>
                  <a:schemeClr val="bg1"/>
                </a:solidFill>
              </a:rPr>
              <a:t>μ </a:t>
            </a:r>
            <a:r>
              <a:rPr lang="en-ID" dirty="0" err="1">
                <a:solidFill>
                  <a:schemeClr val="bg1"/>
                </a:solidFill>
              </a:rPr>
              <a:t>dikenal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 </a:t>
            </a:r>
            <a:r>
              <a:rPr lang="en-ID" dirty="0" err="1">
                <a:solidFill>
                  <a:schemeClr val="bg1"/>
                </a:solidFill>
              </a:rPr>
              <a:t>koefisien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mobilitas</a:t>
            </a:r>
            <a:r>
              <a:rPr lang="en-ID" dirty="0">
                <a:solidFill>
                  <a:schemeClr val="bg1"/>
                </a:solidFill>
              </a:rPr>
              <a:t>. Dari </a:t>
            </a:r>
            <a:r>
              <a:rPr lang="en-ID" dirty="0" err="1">
                <a:solidFill>
                  <a:schemeClr val="bg1"/>
                </a:solidFill>
              </a:rPr>
              <a:t>persamaan-persamaan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diatas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akhirnya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diperoleh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A3C8F-9389-C339-7C8F-A2D3E9F0A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613" y="2019761"/>
            <a:ext cx="1371515" cy="526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7EF285-EE67-DAC7-CE24-86CEB9846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566" y="3557606"/>
            <a:ext cx="1455959" cy="6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6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17"/>
          <p:cNvGrpSpPr/>
          <p:nvPr/>
        </p:nvGrpSpPr>
        <p:grpSpPr>
          <a:xfrm>
            <a:off x="8117971" y="4241929"/>
            <a:ext cx="972285" cy="614439"/>
            <a:chOff x="2523825" y="1354400"/>
            <a:chExt cx="4476450" cy="3155825"/>
          </a:xfrm>
        </p:grpSpPr>
        <p:sp>
          <p:nvSpPr>
            <p:cNvPr id="435" name="Google Shape;435;p17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17"/>
          <p:cNvSpPr txBox="1"/>
          <p:nvPr/>
        </p:nvSpPr>
        <p:spPr>
          <a:xfrm>
            <a:off x="-206633" y="312364"/>
            <a:ext cx="48768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2A"/>
              </a:solidFill>
              <a:highlight>
                <a:srgbClr val="FFFFFF"/>
              </a:highlight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546" name="Google Shape;546;p17"/>
          <p:cNvSpPr txBox="1"/>
          <p:nvPr/>
        </p:nvSpPr>
        <p:spPr>
          <a:xfrm>
            <a:off x="-656503" y="-83323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Hukum Ohm  dan  Hukum Joule 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547" name="Google Shape;5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2" y="13620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9" y="2830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7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395" y="129200"/>
            <a:ext cx="1091402" cy="61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2EBA05F2-9ECB-265D-7EF5-72BA5E56AD1E}"/>
              </a:ext>
            </a:extLst>
          </p:cNvPr>
          <p:cNvSpPr txBox="1"/>
          <p:nvPr/>
        </p:nvSpPr>
        <p:spPr>
          <a:xfrm>
            <a:off x="422766" y="1131391"/>
            <a:ext cx="5523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>
                <a:solidFill>
                  <a:schemeClr val="bg1"/>
                </a:solidFill>
              </a:rPr>
              <a:t>Didefinisikan suatu besaran konduktivitas (σ) sebagai  :</a:t>
            </a:r>
          </a:p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DCE6BED-6D4E-0ADE-26CF-7C222B518640}"/>
              </a:ext>
            </a:extLst>
          </p:cNvPr>
          <p:cNvSpPr txBox="1"/>
          <p:nvPr/>
        </p:nvSpPr>
        <p:spPr>
          <a:xfrm>
            <a:off x="499730" y="1806355"/>
            <a:ext cx="7262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>
                <a:solidFill>
                  <a:schemeClr val="bg1"/>
                </a:solidFill>
              </a:rPr>
              <a:t>Sedangkan kebalikan dari konduktivitas adalah resistivitas (ρ) , yaitu bahwa 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E72E1BC-94BC-4154-947D-B3CE6839F4C2}"/>
              </a:ext>
            </a:extLst>
          </p:cNvPr>
          <p:cNvSpPr txBox="1"/>
          <p:nvPr/>
        </p:nvSpPr>
        <p:spPr>
          <a:xfrm>
            <a:off x="499730" y="2495368"/>
            <a:ext cx="9151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Berdasarkan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persamaan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persoalan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  d = L, </a:t>
            </a:r>
            <a:r>
              <a:rPr lang="en-ID" dirty="0" err="1">
                <a:solidFill>
                  <a:schemeClr val="bg1"/>
                </a:solidFill>
              </a:rPr>
              <a:t>maka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diperoleh</a:t>
            </a:r>
            <a:r>
              <a:rPr lang="en-ID" dirty="0">
                <a:solidFill>
                  <a:schemeClr val="bg1"/>
                </a:solidFill>
              </a:rPr>
              <a:t> :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277ED0-0090-E617-C6F1-683F32847F66}"/>
              </a:ext>
            </a:extLst>
          </p:cNvPr>
          <p:cNvSpPr txBox="1"/>
          <p:nvPr/>
        </p:nvSpPr>
        <p:spPr>
          <a:xfrm>
            <a:off x="470733" y="3003310"/>
            <a:ext cx="7291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mengingat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 I = JA  </a:t>
            </a:r>
            <a:r>
              <a:rPr lang="en-ID" dirty="0" err="1">
                <a:solidFill>
                  <a:schemeClr val="bg1"/>
                </a:solidFill>
              </a:rPr>
              <a:t>Selanjutnya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didefinisikan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, </a:t>
            </a:r>
            <a:r>
              <a:rPr lang="en-ID" dirty="0" err="1">
                <a:solidFill>
                  <a:schemeClr val="bg1"/>
                </a:solidFill>
              </a:rPr>
              <a:t>maka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diperoleh</a:t>
            </a:r>
            <a:r>
              <a:rPr lang="en-ID" dirty="0">
                <a:solidFill>
                  <a:schemeClr val="bg1"/>
                </a:solidFill>
              </a:rPr>
              <a:t> :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4CBB4E7-69D0-D563-122A-5A5637630C98}"/>
              </a:ext>
            </a:extLst>
          </p:cNvPr>
          <p:cNvSpPr txBox="1"/>
          <p:nvPr/>
        </p:nvSpPr>
        <p:spPr>
          <a:xfrm>
            <a:off x="468041" y="4012109"/>
            <a:ext cx="68133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Dari </a:t>
            </a:r>
            <a:r>
              <a:rPr lang="en-ID" dirty="0" err="1">
                <a:solidFill>
                  <a:schemeClr val="bg1"/>
                </a:solidFill>
              </a:rPr>
              <a:t>persamaan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atas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diperoleh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suatu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perumusan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: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C34BB01-4FF2-5C8D-2AB4-8CD3C2949E11}"/>
              </a:ext>
            </a:extLst>
          </p:cNvPr>
          <p:cNvSpPr txBox="1"/>
          <p:nvPr/>
        </p:nvSpPr>
        <p:spPr>
          <a:xfrm>
            <a:off x="3670642" y="4842212"/>
            <a:ext cx="5523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Hukum Ohm.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C37E1-80A7-CA5F-3706-C46E0CEB3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599" y="1077697"/>
            <a:ext cx="1895475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33390F-2EA5-5E4B-6653-35669D7FE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753" y="1761268"/>
            <a:ext cx="7620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9C46D5-ABB0-0250-E9E8-97856AECC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550" y="2482317"/>
            <a:ext cx="1057275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D1A63C-BE16-50C7-3029-FB7ECAEC54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111" y="3389849"/>
            <a:ext cx="2114550" cy="476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0CD7C2-805E-CB29-B8AC-6BAAA9D315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6612" y="3987940"/>
            <a:ext cx="1971675" cy="523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A6B6AB-1540-3992-F9AC-792F7DA432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2822" y="4543140"/>
            <a:ext cx="885825" cy="333375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EA3889F7-BA08-9E20-1EC7-5ADA230D41A6}"/>
              </a:ext>
            </a:extLst>
          </p:cNvPr>
          <p:cNvSpPr txBox="1"/>
          <p:nvPr/>
        </p:nvSpPr>
        <p:spPr>
          <a:xfrm>
            <a:off x="556261" y="4432017"/>
            <a:ext cx="5523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Dari </a:t>
            </a:r>
            <a:r>
              <a:rPr lang="en-ID" dirty="0" err="1">
                <a:solidFill>
                  <a:schemeClr val="bg1"/>
                </a:solidFill>
              </a:rPr>
              <a:t>persamaan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atas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  <a:p>
            <a:r>
              <a:rPr lang="en-ID" dirty="0" err="1">
                <a:solidFill>
                  <a:schemeClr val="bg1"/>
                </a:solidFill>
              </a:rPr>
              <a:t>diperoleh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suatu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perumusan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</a:t>
            </a:r>
            <a:endParaRPr lang="en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8"/>
          <p:cNvGrpSpPr/>
          <p:nvPr/>
        </p:nvGrpSpPr>
        <p:grpSpPr>
          <a:xfrm>
            <a:off x="8164936" y="4418407"/>
            <a:ext cx="5380037" cy="3322776"/>
            <a:chOff x="2820853" y="1403508"/>
            <a:chExt cx="25631428" cy="15875662"/>
          </a:xfrm>
        </p:grpSpPr>
        <p:sp>
          <p:nvSpPr>
            <p:cNvPr id="555" name="Google Shape;555;p18"/>
            <p:cNvSpPr/>
            <p:nvPr/>
          </p:nvSpPr>
          <p:spPr>
            <a:xfrm>
              <a:off x="2942335" y="1403508"/>
              <a:ext cx="3260177" cy="2951424"/>
            </a:xfrm>
            <a:custGeom>
              <a:avLst/>
              <a:gdLst/>
              <a:ahLst/>
              <a:cxnLst/>
              <a:rect l="l" t="t" r="r" b="b"/>
              <a:pathLst>
                <a:path w="122402" h="110810" fill="none" extrusionOk="0">
                  <a:moveTo>
                    <a:pt x="25335" y="0"/>
                  </a:moveTo>
                  <a:cubicBezTo>
                    <a:pt x="10008" y="11148"/>
                    <a:pt x="0" y="29199"/>
                    <a:pt x="0" y="49594"/>
                  </a:cubicBezTo>
                  <a:cubicBezTo>
                    <a:pt x="0" y="83416"/>
                    <a:pt x="27394" y="110810"/>
                    <a:pt x="61185" y="110810"/>
                  </a:cubicBezTo>
                  <a:cubicBezTo>
                    <a:pt x="95007" y="110810"/>
                    <a:pt x="122401" y="83416"/>
                    <a:pt x="122401" y="49594"/>
                  </a:cubicBezTo>
                  <a:cubicBezTo>
                    <a:pt x="122401" y="29199"/>
                    <a:pt x="112394" y="11116"/>
                    <a:pt x="97034" y="0"/>
                  </a:cubicBez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2820853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" y="0"/>
                  </a:moveTo>
                  <a:lnTo>
                    <a:pt x="18939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2820853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1" y="1"/>
                  </a:moveTo>
                  <a:lnTo>
                    <a:pt x="26888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2820853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1" y="1"/>
                  </a:moveTo>
                  <a:lnTo>
                    <a:pt x="4783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818676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893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606954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26888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6195721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4783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3623872" y="1880914"/>
              <a:ext cx="1896226" cy="1175030"/>
            </a:xfrm>
            <a:custGeom>
              <a:avLst/>
              <a:gdLst/>
              <a:ahLst/>
              <a:cxnLst/>
              <a:rect l="l" t="t" r="r" b="b"/>
              <a:pathLst>
                <a:path w="71193" h="44116" extrusionOk="0">
                  <a:moveTo>
                    <a:pt x="3421" y="1"/>
                  </a:moveTo>
                  <a:cubicBezTo>
                    <a:pt x="1553" y="1"/>
                    <a:pt x="1" y="1521"/>
                    <a:pt x="1" y="3421"/>
                  </a:cubicBezTo>
                  <a:lnTo>
                    <a:pt x="1" y="40695"/>
                  </a:lnTo>
                  <a:cubicBezTo>
                    <a:pt x="1" y="42595"/>
                    <a:pt x="1553" y="44116"/>
                    <a:pt x="3421" y="44116"/>
                  </a:cubicBezTo>
                  <a:lnTo>
                    <a:pt x="67773" y="44116"/>
                  </a:lnTo>
                  <a:cubicBezTo>
                    <a:pt x="69641" y="44116"/>
                    <a:pt x="71193" y="42595"/>
                    <a:pt x="71193" y="40695"/>
                  </a:cubicBezTo>
                  <a:lnTo>
                    <a:pt x="71193" y="3421"/>
                  </a:lnTo>
                  <a:cubicBezTo>
                    <a:pt x="71193" y="1521"/>
                    <a:pt x="69641" y="1"/>
                    <a:pt x="6777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3331180" y="3017962"/>
              <a:ext cx="2481610" cy="455512"/>
            </a:xfrm>
            <a:custGeom>
              <a:avLst/>
              <a:gdLst/>
              <a:ahLst/>
              <a:cxnLst/>
              <a:rect l="l" t="t" r="r" b="b"/>
              <a:pathLst>
                <a:path w="93171" h="17102" extrusionOk="0">
                  <a:moveTo>
                    <a:pt x="14410" y="0"/>
                  </a:moveTo>
                  <a:cubicBezTo>
                    <a:pt x="12542" y="0"/>
                    <a:pt x="10610" y="634"/>
                    <a:pt x="10103" y="1394"/>
                  </a:cubicBezTo>
                  <a:lnTo>
                    <a:pt x="507" y="15740"/>
                  </a:lnTo>
                  <a:cubicBezTo>
                    <a:pt x="1" y="16468"/>
                    <a:pt x="1616" y="17102"/>
                    <a:pt x="4118" y="17102"/>
                  </a:cubicBezTo>
                  <a:lnTo>
                    <a:pt x="89086" y="17102"/>
                  </a:lnTo>
                  <a:cubicBezTo>
                    <a:pt x="91556" y="17102"/>
                    <a:pt x="93171" y="16468"/>
                    <a:pt x="92664" y="15740"/>
                  </a:cubicBezTo>
                  <a:lnTo>
                    <a:pt x="83069" y="1394"/>
                  </a:lnTo>
                  <a:cubicBezTo>
                    <a:pt x="82594" y="634"/>
                    <a:pt x="80630" y="0"/>
                    <a:pt x="78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338771" y="3444761"/>
              <a:ext cx="2467280" cy="81849"/>
            </a:xfrm>
            <a:custGeom>
              <a:avLst/>
              <a:gdLst/>
              <a:ahLst/>
              <a:cxnLst/>
              <a:rect l="l" t="t" r="r" b="b"/>
              <a:pathLst>
                <a:path w="92633" h="3073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1869"/>
                    <a:pt x="3358" y="3073"/>
                    <a:pt x="5543" y="3073"/>
                  </a:cubicBezTo>
                  <a:lnTo>
                    <a:pt x="87091" y="3073"/>
                  </a:lnTo>
                  <a:cubicBezTo>
                    <a:pt x="89276" y="3073"/>
                    <a:pt x="92633" y="1869"/>
                    <a:pt x="92474" y="1"/>
                  </a:cubicBezTo>
                  <a:lnTo>
                    <a:pt x="92474" y="1"/>
                  </a:lnTo>
                  <a:cubicBezTo>
                    <a:pt x="92443" y="603"/>
                    <a:pt x="90954" y="1078"/>
                    <a:pt x="88801" y="1078"/>
                  </a:cubicBezTo>
                  <a:lnTo>
                    <a:pt x="3833" y="1078"/>
                  </a:lnTo>
                  <a:cubicBezTo>
                    <a:pt x="1679" y="1078"/>
                    <a:pt x="191" y="603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3747032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1046" y="1"/>
                  </a:moveTo>
                  <a:cubicBezTo>
                    <a:pt x="697" y="1"/>
                    <a:pt x="380" y="96"/>
                    <a:pt x="317" y="223"/>
                  </a:cubicBezTo>
                  <a:cubicBezTo>
                    <a:pt x="222" y="381"/>
                    <a:pt x="190" y="476"/>
                    <a:pt x="95" y="634"/>
                  </a:cubicBezTo>
                  <a:cubicBezTo>
                    <a:pt x="0" y="761"/>
                    <a:pt x="222" y="856"/>
                    <a:pt x="571" y="856"/>
                  </a:cubicBezTo>
                  <a:lnTo>
                    <a:pt x="2946" y="856"/>
                  </a:lnTo>
                  <a:cubicBezTo>
                    <a:pt x="3262" y="856"/>
                    <a:pt x="3579" y="761"/>
                    <a:pt x="3642" y="634"/>
                  </a:cubicBezTo>
                  <a:cubicBezTo>
                    <a:pt x="3737" y="476"/>
                    <a:pt x="3769" y="381"/>
                    <a:pt x="3864" y="223"/>
                  </a:cubicBezTo>
                  <a:cubicBezTo>
                    <a:pt x="3927" y="96"/>
                    <a:pt x="3706" y="1"/>
                    <a:pt x="338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3858366" y="3062656"/>
              <a:ext cx="102944" cy="22800"/>
            </a:xfrm>
            <a:custGeom>
              <a:avLst/>
              <a:gdLst/>
              <a:ahLst/>
              <a:cxnLst/>
              <a:rect l="l" t="t" r="r" b="b"/>
              <a:pathLst>
                <a:path w="3865" h="856" extrusionOk="0">
                  <a:moveTo>
                    <a:pt x="951" y="1"/>
                  </a:moveTo>
                  <a:cubicBezTo>
                    <a:pt x="634" y="1"/>
                    <a:pt x="317" y="96"/>
                    <a:pt x="286" y="223"/>
                  </a:cubicBezTo>
                  <a:cubicBezTo>
                    <a:pt x="191" y="381"/>
                    <a:pt x="127" y="476"/>
                    <a:pt x="64" y="634"/>
                  </a:cubicBezTo>
                  <a:cubicBezTo>
                    <a:pt x="1" y="761"/>
                    <a:pt x="222" y="856"/>
                    <a:pt x="539" y="856"/>
                  </a:cubicBezTo>
                  <a:lnTo>
                    <a:pt x="2946" y="856"/>
                  </a:lnTo>
                  <a:cubicBezTo>
                    <a:pt x="3263" y="856"/>
                    <a:pt x="3579" y="761"/>
                    <a:pt x="3611" y="634"/>
                  </a:cubicBezTo>
                  <a:cubicBezTo>
                    <a:pt x="3706" y="476"/>
                    <a:pt x="3738" y="381"/>
                    <a:pt x="3801" y="223"/>
                  </a:cubicBezTo>
                  <a:cubicBezTo>
                    <a:pt x="3864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3968875" y="3062656"/>
              <a:ext cx="102092" cy="22800"/>
            </a:xfrm>
            <a:custGeom>
              <a:avLst/>
              <a:gdLst/>
              <a:ahLst/>
              <a:cxnLst/>
              <a:rect l="l" t="t" r="r" b="b"/>
              <a:pathLst>
                <a:path w="3833" h="856" extrusionOk="0">
                  <a:moveTo>
                    <a:pt x="919" y="1"/>
                  </a:moveTo>
                  <a:cubicBezTo>
                    <a:pt x="602" y="1"/>
                    <a:pt x="285" y="96"/>
                    <a:pt x="254" y="223"/>
                  </a:cubicBezTo>
                  <a:cubicBezTo>
                    <a:pt x="190" y="381"/>
                    <a:pt x="127" y="476"/>
                    <a:pt x="64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42" y="634"/>
                  </a:cubicBezTo>
                  <a:cubicBezTo>
                    <a:pt x="3706" y="476"/>
                    <a:pt x="3737" y="381"/>
                    <a:pt x="3769" y="223"/>
                  </a:cubicBezTo>
                  <a:cubicBezTo>
                    <a:pt x="3832" y="96"/>
                    <a:pt x="3611" y="1"/>
                    <a:pt x="326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080209" y="3062656"/>
              <a:ext cx="100414" cy="22800"/>
            </a:xfrm>
            <a:custGeom>
              <a:avLst/>
              <a:gdLst/>
              <a:ahLst/>
              <a:cxnLst/>
              <a:rect l="l" t="t" r="r" b="b"/>
              <a:pathLst>
                <a:path w="3770" h="856" extrusionOk="0">
                  <a:moveTo>
                    <a:pt x="856" y="1"/>
                  </a:moveTo>
                  <a:cubicBezTo>
                    <a:pt x="539" y="1"/>
                    <a:pt x="222" y="96"/>
                    <a:pt x="191" y="223"/>
                  </a:cubicBezTo>
                  <a:cubicBezTo>
                    <a:pt x="127" y="381"/>
                    <a:pt x="96" y="476"/>
                    <a:pt x="64" y="634"/>
                  </a:cubicBezTo>
                  <a:cubicBezTo>
                    <a:pt x="1" y="761"/>
                    <a:pt x="254" y="856"/>
                    <a:pt x="571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11" y="634"/>
                  </a:cubicBezTo>
                  <a:cubicBezTo>
                    <a:pt x="3674" y="476"/>
                    <a:pt x="3674" y="381"/>
                    <a:pt x="3738" y="223"/>
                  </a:cubicBezTo>
                  <a:cubicBezTo>
                    <a:pt x="3769" y="96"/>
                    <a:pt x="3516" y="1"/>
                    <a:pt x="31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191570" y="3062656"/>
              <a:ext cx="98709" cy="22800"/>
            </a:xfrm>
            <a:custGeom>
              <a:avLst/>
              <a:gdLst/>
              <a:ahLst/>
              <a:cxnLst/>
              <a:rect l="l" t="t" r="r" b="b"/>
              <a:pathLst>
                <a:path w="3706" h="856" extrusionOk="0">
                  <a:moveTo>
                    <a:pt x="792" y="1"/>
                  </a:moveTo>
                  <a:cubicBezTo>
                    <a:pt x="475" y="1"/>
                    <a:pt x="158" y="96"/>
                    <a:pt x="127" y="223"/>
                  </a:cubicBezTo>
                  <a:cubicBezTo>
                    <a:pt x="95" y="381"/>
                    <a:pt x="63" y="476"/>
                    <a:pt x="32" y="634"/>
                  </a:cubicBezTo>
                  <a:cubicBezTo>
                    <a:pt x="0" y="761"/>
                    <a:pt x="222" y="856"/>
                    <a:pt x="570" y="856"/>
                  </a:cubicBezTo>
                  <a:lnTo>
                    <a:pt x="2945" y="856"/>
                  </a:lnTo>
                  <a:cubicBezTo>
                    <a:pt x="3294" y="856"/>
                    <a:pt x="3579" y="761"/>
                    <a:pt x="3610" y="634"/>
                  </a:cubicBezTo>
                  <a:cubicBezTo>
                    <a:pt x="3642" y="476"/>
                    <a:pt x="3642" y="381"/>
                    <a:pt x="3674" y="223"/>
                  </a:cubicBezTo>
                  <a:cubicBezTo>
                    <a:pt x="3705" y="96"/>
                    <a:pt x="3452" y="1"/>
                    <a:pt x="313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302052" y="3062656"/>
              <a:ext cx="97031" cy="22800"/>
            </a:xfrm>
            <a:custGeom>
              <a:avLst/>
              <a:gdLst/>
              <a:ahLst/>
              <a:cxnLst/>
              <a:rect l="l" t="t" r="r" b="b"/>
              <a:pathLst>
                <a:path w="3643" h="856" extrusionOk="0">
                  <a:moveTo>
                    <a:pt x="729" y="1"/>
                  </a:moveTo>
                  <a:cubicBezTo>
                    <a:pt x="412" y="1"/>
                    <a:pt x="127" y="96"/>
                    <a:pt x="96" y="223"/>
                  </a:cubicBezTo>
                  <a:cubicBezTo>
                    <a:pt x="96" y="381"/>
                    <a:pt x="64" y="476"/>
                    <a:pt x="32" y="634"/>
                  </a:cubicBezTo>
                  <a:cubicBezTo>
                    <a:pt x="1" y="761"/>
                    <a:pt x="254" y="856"/>
                    <a:pt x="602" y="856"/>
                  </a:cubicBezTo>
                  <a:lnTo>
                    <a:pt x="2978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611" y="476"/>
                    <a:pt x="3611" y="381"/>
                    <a:pt x="3643" y="223"/>
                  </a:cubicBezTo>
                  <a:cubicBezTo>
                    <a:pt x="3643" y="96"/>
                    <a:pt x="3421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413413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65" y="1"/>
                  </a:moveTo>
                  <a:cubicBezTo>
                    <a:pt x="348" y="1"/>
                    <a:pt x="63" y="96"/>
                    <a:pt x="63" y="223"/>
                  </a:cubicBezTo>
                  <a:cubicBezTo>
                    <a:pt x="32" y="381"/>
                    <a:pt x="32" y="476"/>
                    <a:pt x="0" y="634"/>
                  </a:cubicBezTo>
                  <a:cubicBezTo>
                    <a:pt x="0" y="761"/>
                    <a:pt x="253" y="856"/>
                    <a:pt x="602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579" y="476"/>
                    <a:pt x="3579" y="381"/>
                    <a:pt x="3610" y="223"/>
                  </a:cubicBezTo>
                  <a:cubicBezTo>
                    <a:pt x="3610" y="96"/>
                    <a:pt x="3357" y="1"/>
                    <a:pt x="300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524747" y="3062656"/>
              <a:ext cx="95327" cy="22800"/>
            </a:xfrm>
            <a:custGeom>
              <a:avLst/>
              <a:gdLst/>
              <a:ahLst/>
              <a:cxnLst/>
              <a:rect l="l" t="t" r="r" b="b"/>
              <a:pathLst>
                <a:path w="3579" h="856" extrusionOk="0">
                  <a:moveTo>
                    <a:pt x="602" y="1"/>
                  </a:moveTo>
                  <a:cubicBezTo>
                    <a:pt x="285" y="1"/>
                    <a:pt x="0" y="96"/>
                    <a:pt x="0" y="223"/>
                  </a:cubicBezTo>
                  <a:cubicBezTo>
                    <a:pt x="0" y="381"/>
                    <a:pt x="0" y="476"/>
                    <a:pt x="0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47" y="634"/>
                  </a:cubicBezTo>
                  <a:cubicBezTo>
                    <a:pt x="3547" y="476"/>
                    <a:pt x="3547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634404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02" y="1"/>
                  </a:moveTo>
                  <a:cubicBezTo>
                    <a:pt x="254" y="1"/>
                    <a:pt x="0" y="96"/>
                    <a:pt x="0" y="223"/>
                  </a:cubicBezTo>
                  <a:cubicBezTo>
                    <a:pt x="32" y="381"/>
                    <a:pt x="32" y="476"/>
                    <a:pt x="32" y="634"/>
                  </a:cubicBezTo>
                  <a:cubicBezTo>
                    <a:pt x="32" y="761"/>
                    <a:pt x="317" y="856"/>
                    <a:pt x="634" y="856"/>
                  </a:cubicBezTo>
                  <a:lnTo>
                    <a:pt x="3009" y="856"/>
                  </a:lnTo>
                  <a:cubicBezTo>
                    <a:pt x="3357" y="856"/>
                    <a:pt x="3611" y="761"/>
                    <a:pt x="3611" y="634"/>
                  </a:cubicBezTo>
                  <a:cubicBezTo>
                    <a:pt x="3579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4744060" y="3062656"/>
              <a:ext cx="97857" cy="22800"/>
            </a:xfrm>
            <a:custGeom>
              <a:avLst/>
              <a:gdLst/>
              <a:ahLst/>
              <a:cxnLst/>
              <a:rect l="l" t="t" r="r" b="b"/>
              <a:pathLst>
                <a:path w="3674" h="856" extrusionOk="0">
                  <a:moveTo>
                    <a:pt x="602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32" y="381"/>
                    <a:pt x="64" y="476"/>
                    <a:pt x="64" y="634"/>
                  </a:cubicBezTo>
                  <a:cubicBezTo>
                    <a:pt x="95" y="761"/>
                    <a:pt x="380" y="856"/>
                    <a:pt x="697" y="856"/>
                  </a:cubicBezTo>
                  <a:lnTo>
                    <a:pt x="3072" y="856"/>
                  </a:lnTo>
                  <a:cubicBezTo>
                    <a:pt x="3421" y="856"/>
                    <a:pt x="3674" y="761"/>
                    <a:pt x="3642" y="634"/>
                  </a:cubicBezTo>
                  <a:cubicBezTo>
                    <a:pt x="3611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4853716" y="3062656"/>
              <a:ext cx="99562" cy="22800"/>
            </a:xfrm>
            <a:custGeom>
              <a:avLst/>
              <a:gdLst/>
              <a:ahLst/>
              <a:cxnLst/>
              <a:rect l="l" t="t" r="r" b="b"/>
              <a:pathLst>
                <a:path w="3738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64" y="381"/>
                    <a:pt x="95" y="476"/>
                    <a:pt x="127" y="634"/>
                  </a:cubicBezTo>
                  <a:cubicBezTo>
                    <a:pt x="159" y="761"/>
                    <a:pt x="444" y="856"/>
                    <a:pt x="760" y="856"/>
                  </a:cubicBezTo>
                  <a:lnTo>
                    <a:pt x="3167" y="856"/>
                  </a:lnTo>
                  <a:cubicBezTo>
                    <a:pt x="3484" y="856"/>
                    <a:pt x="3737" y="761"/>
                    <a:pt x="3706" y="634"/>
                  </a:cubicBezTo>
                  <a:cubicBezTo>
                    <a:pt x="3642" y="476"/>
                    <a:pt x="3611" y="381"/>
                    <a:pt x="3579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963373" y="3062656"/>
              <a:ext cx="100387" cy="22800"/>
            </a:xfrm>
            <a:custGeom>
              <a:avLst/>
              <a:gdLst/>
              <a:ahLst/>
              <a:cxnLst/>
              <a:rect l="l" t="t" r="r" b="b"/>
              <a:pathLst>
                <a:path w="3769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95" y="381"/>
                    <a:pt x="127" y="476"/>
                    <a:pt x="159" y="634"/>
                  </a:cubicBezTo>
                  <a:cubicBezTo>
                    <a:pt x="190" y="761"/>
                    <a:pt x="475" y="856"/>
                    <a:pt x="824" y="856"/>
                  </a:cubicBezTo>
                  <a:lnTo>
                    <a:pt x="3199" y="856"/>
                  </a:lnTo>
                  <a:cubicBezTo>
                    <a:pt x="3516" y="856"/>
                    <a:pt x="3769" y="761"/>
                    <a:pt x="3737" y="634"/>
                  </a:cubicBezTo>
                  <a:cubicBezTo>
                    <a:pt x="3674" y="476"/>
                    <a:pt x="3642" y="381"/>
                    <a:pt x="3579" y="223"/>
                  </a:cubicBezTo>
                  <a:cubicBezTo>
                    <a:pt x="3547" y="96"/>
                    <a:pt x="3231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5073029" y="3062656"/>
              <a:ext cx="101240" cy="22800"/>
            </a:xfrm>
            <a:custGeom>
              <a:avLst/>
              <a:gdLst/>
              <a:ahLst/>
              <a:cxnLst/>
              <a:rect l="l" t="t" r="r" b="b"/>
              <a:pathLst>
                <a:path w="3801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95" y="381"/>
                    <a:pt x="127" y="476"/>
                    <a:pt x="190" y="634"/>
                  </a:cubicBezTo>
                  <a:cubicBezTo>
                    <a:pt x="254" y="761"/>
                    <a:pt x="539" y="856"/>
                    <a:pt x="887" y="856"/>
                  </a:cubicBezTo>
                  <a:lnTo>
                    <a:pt x="3262" y="856"/>
                  </a:lnTo>
                  <a:cubicBezTo>
                    <a:pt x="3579" y="856"/>
                    <a:pt x="3801" y="761"/>
                    <a:pt x="3769" y="634"/>
                  </a:cubicBezTo>
                  <a:cubicBezTo>
                    <a:pt x="3706" y="476"/>
                    <a:pt x="3642" y="381"/>
                    <a:pt x="3579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5182685" y="3062656"/>
              <a:ext cx="102918" cy="22800"/>
            </a:xfrm>
            <a:custGeom>
              <a:avLst/>
              <a:gdLst/>
              <a:ahLst/>
              <a:cxnLst/>
              <a:rect l="l" t="t" r="r" b="b"/>
              <a:pathLst>
                <a:path w="3864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27" y="381"/>
                    <a:pt x="159" y="476"/>
                    <a:pt x="254" y="634"/>
                  </a:cubicBezTo>
                  <a:cubicBezTo>
                    <a:pt x="285" y="761"/>
                    <a:pt x="602" y="856"/>
                    <a:pt x="919" y="856"/>
                  </a:cubicBezTo>
                  <a:lnTo>
                    <a:pt x="3325" y="856"/>
                  </a:lnTo>
                  <a:cubicBezTo>
                    <a:pt x="3642" y="856"/>
                    <a:pt x="3864" y="761"/>
                    <a:pt x="3801" y="634"/>
                  </a:cubicBezTo>
                  <a:cubicBezTo>
                    <a:pt x="3737" y="476"/>
                    <a:pt x="3674" y="381"/>
                    <a:pt x="3610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5292341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539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59" y="381"/>
                    <a:pt x="190" y="476"/>
                    <a:pt x="285" y="634"/>
                  </a:cubicBezTo>
                  <a:cubicBezTo>
                    <a:pt x="349" y="761"/>
                    <a:pt x="665" y="856"/>
                    <a:pt x="982" y="856"/>
                  </a:cubicBezTo>
                  <a:lnTo>
                    <a:pt x="3389" y="856"/>
                  </a:lnTo>
                  <a:cubicBezTo>
                    <a:pt x="3705" y="856"/>
                    <a:pt x="3927" y="761"/>
                    <a:pt x="3864" y="634"/>
                  </a:cubicBezTo>
                  <a:cubicBezTo>
                    <a:pt x="3737" y="476"/>
                    <a:pt x="3705" y="381"/>
                    <a:pt x="3610" y="223"/>
                  </a:cubicBezTo>
                  <a:cubicBezTo>
                    <a:pt x="3547" y="96"/>
                    <a:pt x="3230" y="1"/>
                    <a:pt x="288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724259" y="3091342"/>
              <a:ext cx="80997" cy="35451"/>
            </a:xfrm>
            <a:custGeom>
              <a:avLst/>
              <a:gdLst/>
              <a:ahLst/>
              <a:cxnLst/>
              <a:rect l="l" t="t" r="r" b="b"/>
              <a:pathLst>
                <a:path w="3041" h="1331" extrusionOk="0">
                  <a:moveTo>
                    <a:pt x="1299" y="1"/>
                  </a:moveTo>
                  <a:cubicBezTo>
                    <a:pt x="950" y="1"/>
                    <a:pt x="634" y="96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1806" y="1331"/>
                  </a:lnTo>
                  <a:cubicBezTo>
                    <a:pt x="2122" y="1331"/>
                    <a:pt x="2471" y="1236"/>
                    <a:pt x="2534" y="1109"/>
                  </a:cubicBezTo>
                  <a:cubicBezTo>
                    <a:pt x="2692" y="761"/>
                    <a:pt x="2787" y="571"/>
                    <a:pt x="2977" y="222"/>
                  </a:cubicBezTo>
                  <a:cubicBezTo>
                    <a:pt x="3041" y="96"/>
                    <a:pt x="2819" y="1"/>
                    <a:pt x="24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806082" y="309134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1204" y="1"/>
                  </a:moveTo>
                  <a:cubicBezTo>
                    <a:pt x="887" y="1"/>
                    <a:pt x="570" y="96"/>
                    <a:pt x="507" y="222"/>
                  </a:cubicBezTo>
                  <a:cubicBezTo>
                    <a:pt x="317" y="571"/>
                    <a:pt x="222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009" y="1331"/>
                  </a:lnTo>
                  <a:cubicBezTo>
                    <a:pt x="3357" y="1331"/>
                    <a:pt x="3674" y="1236"/>
                    <a:pt x="3706" y="1109"/>
                  </a:cubicBezTo>
                  <a:cubicBezTo>
                    <a:pt x="3864" y="761"/>
                    <a:pt x="3959" y="571"/>
                    <a:pt x="4117" y="222"/>
                  </a:cubicBezTo>
                  <a:cubicBezTo>
                    <a:pt x="4149" y="96"/>
                    <a:pt x="3927" y="1"/>
                    <a:pt x="361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919946" y="309134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1141" y="1"/>
                  </a:moveTo>
                  <a:cubicBezTo>
                    <a:pt x="792" y="1"/>
                    <a:pt x="476" y="96"/>
                    <a:pt x="444" y="222"/>
                  </a:cubicBezTo>
                  <a:cubicBezTo>
                    <a:pt x="286" y="571"/>
                    <a:pt x="222" y="761"/>
                    <a:pt x="64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4" y="1236"/>
                    <a:pt x="3706" y="1109"/>
                  </a:cubicBezTo>
                  <a:cubicBezTo>
                    <a:pt x="3833" y="761"/>
                    <a:pt x="3928" y="571"/>
                    <a:pt x="4054" y="222"/>
                  </a:cubicBezTo>
                  <a:cubicBezTo>
                    <a:pt x="4086" y="96"/>
                    <a:pt x="3864" y="1"/>
                    <a:pt x="351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033811" y="3091342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1046" y="1"/>
                  </a:moveTo>
                  <a:cubicBezTo>
                    <a:pt x="729" y="1"/>
                    <a:pt x="413" y="96"/>
                    <a:pt x="381" y="222"/>
                  </a:cubicBezTo>
                  <a:cubicBezTo>
                    <a:pt x="254" y="571"/>
                    <a:pt x="191" y="761"/>
                    <a:pt x="64" y="1109"/>
                  </a:cubicBezTo>
                  <a:cubicBezTo>
                    <a:pt x="1" y="1236"/>
                    <a:pt x="254" y="1331"/>
                    <a:pt x="603" y="1331"/>
                  </a:cubicBezTo>
                  <a:lnTo>
                    <a:pt x="3041" y="1331"/>
                  </a:lnTo>
                  <a:cubicBezTo>
                    <a:pt x="3390" y="1331"/>
                    <a:pt x="3675" y="1236"/>
                    <a:pt x="3738" y="1109"/>
                  </a:cubicBezTo>
                  <a:cubicBezTo>
                    <a:pt x="3833" y="761"/>
                    <a:pt x="3865" y="571"/>
                    <a:pt x="3991" y="222"/>
                  </a:cubicBezTo>
                  <a:cubicBezTo>
                    <a:pt x="4023" y="96"/>
                    <a:pt x="3770" y="1"/>
                    <a:pt x="345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148528" y="3091342"/>
              <a:ext cx="103797" cy="35451"/>
            </a:xfrm>
            <a:custGeom>
              <a:avLst/>
              <a:gdLst/>
              <a:ahLst/>
              <a:cxnLst/>
              <a:rect l="l" t="t" r="r" b="b"/>
              <a:pathLst>
                <a:path w="3897" h="1331" extrusionOk="0">
                  <a:moveTo>
                    <a:pt x="919" y="1"/>
                  </a:moveTo>
                  <a:cubicBezTo>
                    <a:pt x="603" y="1"/>
                    <a:pt x="318" y="96"/>
                    <a:pt x="286" y="222"/>
                  </a:cubicBezTo>
                  <a:cubicBezTo>
                    <a:pt x="159" y="571"/>
                    <a:pt x="128" y="761"/>
                    <a:pt x="33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5" y="1236"/>
                    <a:pt x="3675" y="1109"/>
                  </a:cubicBezTo>
                  <a:cubicBezTo>
                    <a:pt x="3770" y="761"/>
                    <a:pt x="3801" y="571"/>
                    <a:pt x="3865" y="222"/>
                  </a:cubicBezTo>
                  <a:cubicBezTo>
                    <a:pt x="3896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262419" y="3091342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855" y="1"/>
                  </a:moveTo>
                  <a:cubicBezTo>
                    <a:pt x="507" y="1"/>
                    <a:pt x="222" y="96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54" y="1331"/>
                    <a:pt x="602" y="1331"/>
                  </a:cubicBezTo>
                  <a:lnTo>
                    <a:pt x="3040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37" y="761"/>
                    <a:pt x="3769" y="571"/>
                    <a:pt x="3801" y="222"/>
                  </a:cubicBezTo>
                  <a:cubicBezTo>
                    <a:pt x="3832" y="96"/>
                    <a:pt x="3579" y="1"/>
                    <a:pt x="323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376284" y="3091342"/>
              <a:ext cx="99562" cy="35451"/>
            </a:xfrm>
            <a:custGeom>
              <a:avLst/>
              <a:gdLst/>
              <a:ahLst/>
              <a:cxnLst/>
              <a:rect l="l" t="t" r="r" b="b"/>
              <a:pathLst>
                <a:path w="3738" h="1331" extrusionOk="0">
                  <a:moveTo>
                    <a:pt x="761" y="1"/>
                  </a:moveTo>
                  <a:cubicBezTo>
                    <a:pt x="444" y="1"/>
                    <a:pt x="159" y="96"/>
                    <a:pt x="127" y="222"/>
                  </a:cubicBezTo>
                  <a:cubicBezTo>
                    <a:pt x="96" y="571"/>
                    <a:pt x="64" y="761"/>
                    <a:pt x="32" y="1109"/>
                  </a:cubicBezTo>
                  <a:cubicBezTo>
                    <a:pt x="1" y="1236"/>
                    <a:pt x="286" y="1331"/>
                    <a:pt x="602" y="1331"/>
                  </a:cubicBezTo>
                  <a:lnTo>
                    <a:pt x="3072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06" y="761"/>
                    <a:pt x="3706" y="571"/>
                    <a:pt x="3738" y="222"/>
                  </a:cubicBezTo>
                  <a:cubicBezTo>
                    <a:pt x="3738" y="96"/>
                    <a:pt x="3484" y="1"/>
                    <a:pt x="316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490148" y="3091342"/>
              <a:ext cx="97884" cy="35451"/>
            </a:xfrm>
            <a:custGeom>
              <a:avLst/>
              <a:gdLst/>
              <a:ahLst/>
              <a:cxnLst/>
              <a:rect l="l" t="t" r="r" b="b"/>
              <a:pathLst>
                <a:path w="3675" h="1331" extrusionOk="0">
                  <a:moveTo>
                    <a:pt x="666" y="1"/>
                  </a:moveTo>
                  <a:cubicBezTo>
                    <a:pt x="349" y="1"/>
                    <a:pt x="64" y="96"/>
                    <a:pt x="64" y="222"/>
                  </a:cubicBezTo>
                  <a:cubicBezTo>
                    <a:pt x="64" y="571"/>
                    <a:pt x="33" y="761"/>
                    <a:pt x="33" y="1109"/>
                  </a:cubicBezTo>
                  <a:cubicBezTo>
                    <a:pt x="1" y="1236"/>
                    <a:pt x="286" y="1331"/>
                    <a:pt x="634" y="1331"/>
                  </a:cubicBezTo>
                  <a:lnTo>
                    <a:pt x="3073" y="1331"/>
                  </a:lnTo>
                  <a:cubicBezTo>
                    <a:pt x="3421" y="1331"/>
                    <a:pt x="3675" y="1236"/>
                    <a:pt x="3675" y="1109"/>
                  </a:cubicBezTo>
                  <a:cubicBezTo>
                    <a:pt x="3675" y="761"/>
                    <a:pt x="3675" y="571"/>
                    <a:pt x="3675" y="222"/>
                  </a:cubicBezTo>
                  <a:cubicBezTo>
                    <a:pt x="3675" y="96"/>
                    <a:pt x="3390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604040" y="3091342"/>
              <a:ext cx="98709" cy="35451"/>
            </a:xfrm>
            <a:custGeom>
              <a:avLst/>
              <a:gdLst/>
              <a:ahLst/>
              <a:cxnLst/>
              <a:rect l="l" t="t" r="r" b="b"/>
              <a:pathLst>
                <a:path w="3706" h="1331" extrusionOk="0">
                  <a:moveTo>
                    <a:pt x="602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0" y="571"/>
                    <a:pt x="0" y="761"/>
                    <a:pt x="32" y="1109"/>
                  </a:cubicBezTo>
                  <a:cubicBezTo>
                    <a:pt x="32" y="1236"/>
                    <a:pt x="285" y="1331"/>
                    <a:pt x="634" y="1331"/>
                  </a:cubicBezTo>
                  <a:lnTo>
                    <a:pt x="3104" y="1331"/>
                  </a:lnTo>
                  <a:cubicBezTo>
                    <a:pt x="3420" y="1331"/>
                    <a:pt x="3706" y="1236"/>
                    <a:pt x="3674" y="1109"/>
                  </a:cubicBezTo>
                  <a:cubicBezTo>
                    <a:pt x="3642" y="761"/>
                    <a:pt x="3642" y="571"/>
                    <a:pt x="3611" y="222"/>
                  </a:cubicBezTo>
                  <a:cubicBezTo>
                    <a:pt x="3579" y="96"/>
                    <a:pt x="3325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16226" y="3091342"/>
              <a:ext cx="100387" cy="35451"/>
            </a:xfrm>
            <a:custGeom>
              <a:avLst/>
              <a:gdLst/>
              <a:ahLst/>
              <a:cxnLst/>
              <a:rect l="l" t="t" r="r" b="b"/>
              <a:pathLst>
                <a:path w="3769" h="1331" extrusionOk="0">
                  <a:moveTo>
                    <a:pt x="570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32" y="571"/>
                    <a:pt x="32" y="761"/>
                    <a:pt x="95" y="1109"/>
                  </a:cubicBezTo>
                  <a:cubicBezTo>
                    <a:pt x="95" y="1236"/>
                    <a:pt x="380" y="1331"/>
                    <a:pt x="729" y="1331"/>
                  </a:cubicBezTo>
                  <a:lnTo>
                    <a:pt x="3167" y="1331"/>
                  </a:lnTo>
                  <a:cubicBezTo>
                    <a:pt x="3515" y="1331"/>
                    <a:pt x="3769" y="1236"/>
                    <a:pt x="3737" y="1109"/>
                  </a:cubicBezTo>
                  <a:cubicBezTo>
                    <a:pt x="3674" y="761"/>
                    <a:pt x="3674" y="571"/>
                    <a:pt x="3610" y="222"/>
                  </a:cubicBezTo>
                  <a:cubicBezTo>
                    <a:pt x="3579" y="96"/>
                    <a:pt x="3294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827561" y="3091342"/>
              <a:ext cx="102944" cy="35451"/>
            </a:xfrm>
            <a:custGeom>
              <a:avLst/>
              <a:gdLst/>
              <a:ahLst/>
              <a:cxnLst/>
              <a:rect l="l" t="t" r="r" b="b"/>
              <a:pathLst>
                <a:path w="3865" h="1331" extrusionOk="0">
                  <a:moveTo>
                    <a:pt x="602" y="1"/>
                  </a:moveTo>
                  <a:cubicBezTo>
                    <a:pt x="254" y="1"/>
                    <a:pt x="1" y="96"/>
                    <a:pt x="32" y="222"/>
                  </a:cubicBezTo>
                  <a:cubicBezTo>
                    <a:pt x="96" y="571"/>
                    <a:pt x="127" y="761"/>
                    <a:pt x="191" y="1109"/>
                  </a:cubicBezTo>
                  <a:cubicBezTo>
                    <a:pt x="191" y="1236"/>
                    <a:pt x="476" y="1331"/>
                    <a:pt x="824" y="1331"/>
                  </a:cubicBezTo>
                  <a:lnTo>
                    <a:pt x="3262" y="1331"/>
                  </a:lnTo>
                  <a:cubicBezTo>
                    <a:pt x="3611" y="1331"/>
                    <a:pt x="3864" y="1236"/>
                    <a:pt x="3832" y="1109"/>
                  </a:cubicBezTo>
                  <a:cubicBezTo>
                    <a:pt x="3769" y="761"/>
                    <a:pt x="3706" y="571"/>
                    <a:pt x="3642" y="222"/>
                  </a:cubicBezTo>
                  <a:cubicBezTo>
                    <a:pt x="3611" y="96"/>
                    <a:pt x="3326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939747" y="3091342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571" y="1"/>
                  </a:moveTo>
                  <a:cubicBezTo>
                    <a:pt x="222" y="1"/>
                    <a:pt x="1" y="96"/>
                    <a:pt x="32" y="222"/>
                  </a:cubicBezTo>
                  <a:cubicBezTo>
                    <a:pt x="96" y="571"/>
                    <a:pt x="159" y="761"/>
                    <a:pt x="222" y="1109"/>
                  </a:cubicBezTo>
                  <a:cubicBezTo>
                    <a:pt x="254" y="1236"/>
                    <a:pt x="571" y="1331"/>
                    <a:pt x="919" y="1331"/>
                  </a:cubicBezTo>
                  <a:lnTo>
                    <a:pt x="3357" y="1331"/>
                  </a:lnTo>
                  <a:cubicBezTo>
                    <a:pt x="3706" y="1331"/>
                    <a:pt x="3927" y="1236"/>
                    <a:pt x="3896" y="1109"/>
                  </a:cubicBezTo>
                  <a:cubicBezTo>
                    <a:pt x="3801" y="761"/>
                    <a:pt x="3737" y="571"/>
                    <a:pt x="3642" y="222"/>
                  </a:cubicBezTo>
                  <a:cubicBezTo>
                    <a:pt x="3579" y="96"/>
                    <a:pt x="3294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5051082" y="309134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571" y="1"/>
                  </a:moveTo>
                  <a:cubicBezTo>
                    <a:pt x="254" y="1"/>
                    <a:pt x="1" y="96"/>
                    <a:pt x="64" y="222"/>
                  </a:cubicBezTo>
                  <a:cubicBezTo>
                    <a:pt x="159" y="571"/>
                    <a:pt x="223" y="761"/>
                    <a:pt x="318" y="1109"/>
                  </a:cubicBezTo>
                  <a:cubicBezTo>
                    <a:pt x="381" y="1236"/>
                    <a:pt x="666" y="1331"/>
                    <a:pt x="1014" y="1331"/>
                  </a:cubicBezTo>
                  <a:lnTo>
                    <a:pt x="3484" y="1331"/>
                  </a:lnTo>
                  <a:cubicBezTo>
                    <a:pt x="3801" y="1331"/>
                    <a:pt x="4054" y="1236"/>
                    <a:pt x="3991" y="1109"/>
                  </a:cubicBezTo>
                  <a:cubicBezTo>
                    <a:pt x="3864" y="761"/>
                    <a:pt x="3801" y="571"/>
                    <a:pt x="3643" y="222"/>
                  </a:cubicBezTo>
                  <a:cubicBezTo>
                    <a:pt x="3611" y="96"/>
                    <a:pt x="3294" y="1"/>
                    <a:pt x="297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5163268" y="3091342"/>
              <a:ext cx="256468" cy="35451"/>
            </a:xfrm>
            <a:custGeom>
              <a:avLst/>
              <a:gdLst/>
              <a:ahLst/>
              <a:cxnLst/>
              <a:rect l="l" t="t" r="r" b="b"/>
              <a:pathLst>
                <a:path w="9629" h="1331" extrusionOk="0">
                  <a:moveTo>
                    <a:pt x="571" y="1"/>
                  </a:moveTo>
                  <a:cubicBezTo>
                    <a:pt x="223" y="1"/>
                    <a:pt x="1" y="96"/>
                    <a:pt x="32" y="222"/>
                  </a:cubicBezTo>
                  <a:cubicBezTo>
                    <a:pt x="191" y="571"/>
                    <a:pt x="254" y="761"/>
                    <a:pt x="381" y="1109"/>
                  </a:cubicBezTo>
                  <a:cubicBezTo>
                    <a:pt x="444" y="1236"/>
                    <a:pt x="761" y="1331"/>
                    <a:pt x="1109" y="1331"/>
                  </a:cubicBezTo>
                  <a:lnTo>
                    <a:pt x="9058" y="1331"/>
                  </a:lnTo>
                  <a:cubicBezTo>
                    <a:pt x="9407" y="1331"/>
                    <a:pt x="9628" y="1236"/>
                    <a:pt x="9565" y="1109"/>
                  </a:cubicBezTo>
                  <a:cubicBezTo>
                    <a:pt x="9343" y="761"/>
                    <a:pt x="9248" y="571"/>
                    <a:pt x="9058" y="222"/>
                  </a:cubicBezTo>
                  <a:cubicBezTo>
                    <a:pt x="8995" y="96"/>
                    <a:pt x="8678" y="1"/>
                    <a:pt x="833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701486" y="3132679"/>
              <a:ext cx="148490" cy="35451"/>
            </a:xfrm>
            <a:custGeom>
              <a:avLst/>
              <a:gdLst/>
              <a:ahLst/>
              <a:cxnLst/>
              <a:rect l="l" t="t" r="r" b="b"/>
              <a:pathLst>
                <a:path w="5575" h="1331" extrusionOk="0">
                  <a:moveTo>
                    <a:pt x="1299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4371" y="1331"/>
                  </a:lnTo>
                  <a:cubicBezTo>
                    <a:pt x="4719" y="1331"/>
                    <a:pt x="5036" y="1236"/>
                    <a:pt x="5099" y="1109"/>
                  </a:cubicBezTo>
                  <a:cubicBezTo>
                    <a:pt x="5257" y="761"/>
                    <a:pt x="5352" y="571"/>
                    <a:pt x="5511" y="222"/>
                  </a:cubicBezTo>
                  <a:cubicBezTo>
                    <a:pt x="5574" y="95"/>
                    <a:pt x="5352" y="0"/>
                    <a:pt x="50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3852480" y="3132679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1172" y="0"/>
                  </a:moveTo>
                  <a:cubicBezTo>
                    <a:pt x="823" y="0"/>
                    <a:pt x="507" y="95"/>
                    <a:pt x="443" y="222"/>
                  </a:cubicBezTo>
                  <a:cubicBezTo>
                    <a:pt x="285" y="571"/>
                    <a:pt x="222" y="761"/>
                    <a:pt x="63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59" y="761"/>
                    <a:pt x="4022" y="571"/>
                    <a:pt x="4149" y="222"/>
                  </a:cubicBezTo>
                  <a:cubicBezTo>
                    <a:pt x="4212" y="95"/>
                    <a:pt x="3990" y="0"/>
                    <a:pt x="364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3969727" y="3132679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1077" y="0"/>
                  </a:moveTo>
                  <a:cubicBezTo>
                    <a:pt x="728" y="0"/>
                    <a:pt x="412" y="95"/>
                    <a:pt x="380" y="222"/>
                  </a:cubicBezTo>
                  <a:cubicBezTo>
                    <a:pt x="253" y="571"/>
                    <a:pt x="158" y="761"/>
                    <a:pt x="32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27" y="761"/>
                    <a:pt x="3959" y="571"/>
                    <a:pt x="4085" y="222"/>
                  </a:cubicBezTo>
                  <a:cubicBezTo>
                    <a:pt x="4117" y="95"/>
                    <a:pt x="3895" y="0"/>
                    <a:pt x="354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08697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982" y="0"/>
                  </a:moveTo>
                  <a:cubicBezTo>
                    <a:pt x="633" y="0"/>
                    <a:pt x="348" y="95"/>
                    <a:pt x="285" y="222"/>
                  </a:cubicBezTo>
                  <a:cubicBezTo>
                    <a:pt x="190" y="571"/>
                    <a:pt x="127" y="761"/>
                    <a:pt x="32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864" y="761"/>
                    <a:pt x="3927" y="571"/>
                    <a:pt x="4022" y="222"/>
                  </a:cubicBezTo>
                  <a:cubicBezTo>
                    <a:pt x="4022" y="95"/>
                    <a:pt x="3800" y="0"/>
                    <a:pt x="345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4204222" y="3132679"/>
              <a:ext cx="105448" cy="35451"/>
            </a:xfrm>
            <a:custGeom>
              <a:avLst/>
              <a:gdLst/>
              <a:ahLst/>
              <a:cxnLst/>
              <a:rect l="l" t="t" r="r" b="b"/>
              <a:pathLst>
                <a:path w="3959" h="1331" extrusionOk="0">
                  <a:moveTo>
                    <a:pt x="887" y="0"/>
                  </a:moveTo>
                  <a:cubicBezTo>
                    <a:pt x="538" y="0"/>
                    <a:pt x="253" y="95"/>
                    <a:pt x="222" y="222"/>
                  </a:cubicBezTo>
                  <a:cubicBezTo>
                    <a:pt x="127" y="571"/>
                    <a:pt x="95" y="761"/>
                    <a:pt x="0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769" y="1109"/>
                  </a:cubicBezTo>
                  <a:cubicBezTo>
                    <a:pt x="3832" y="761"/>
                    <a:pt x="3864" y="571"/>
                    <a:pt x="3927" y="222"/>
                  </a:cubicBezTo>
                  <a:cubicBezTo>
                    <a:pt x="3959" y="95"/>
                    <a:pt x="3705" y="0"/>
                    <a:pt x="335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4320617" y="3132679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824" y="0"/>
                  </a:moveTo>
                  <a:cubicBezTo>
                    <a:pt x="475" y="0"/>
                    <a:pt x="190" y="95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801" y="1236"/>
                    <a:pt x="3801" y="1109"/>
                  </a:cubicBezTo>
                  <a:cubicBezTo>
                    <a:pt x="3832" y="761"/>
                    <a:pt x="3832" y="571"/>
                    <a:pt x="3896" y="222"/>
                  </a:cubicBezTo>
                  <a:cubicBezTo>
                    <a:pt x="3896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4437864" y="313267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729" y="0"/>
                  </a:moveTo>
                  <a:cubicBezTo>
                    <a:pt x="380" y="0"/>
                    <a:pt x="95" y="95"/>
                    <a:pt x="95" y="222"/>
                  </a:cubicBezTo>
                  <a:cubicBezTo>
                    <a:pt x="64" y="571"/>
                    <a:pt x="64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769" y="1236"/>
                    <a:pt x="3769" y="1109"/>
                  </a:cubicBezTo>
                  <a:cubicBezTo>
                    <a:pt x="3801" y="761"/>
                    <a:pt x="3801" y="571"/>
                    <a:pt x="3801" y="222"/>
                  </a:cubicBezTo>
                  <a:cubicBezTo>
                    <a:pt x="3801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4555111" y="3132679"/>
              <a:ext cx="100414" cy="35451"/>
            </a:xfrm>
            <a:custGeom>
              <a:avLst/>
              <a:gdLst/>
              <a:ahLst/>
              <a:cxnLst/>
              <a:rect l="l" t="t" r="r" b="b"/>
              <a:pathLst>
                <a:path w="3770" h="1331" extrusionOk="0">
                  <a:moveTo>
                    <a:pt x="634" y="0"/>
                  </a:moveTo>
                  <a:cubicBezTo>
                    <a:pt x="285" y="0"/>
                    <a:pt x="32" y="95"/>
                    <a:pt x="32" y="222"/>
                  </a:cubicBezTo>
                  <a:cubicBezTo>
                    <a:pt x="0" y="571"/>
                    <a:pt x="0" y="761"/>
                    <a:pt x="0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67" y="1331"/>
                  </a:lnTo>
                  <a:cubicBezTo>
                    <a:pt x="3516" y="1331"/>
                    <a:pt x="3769" y="1236"/>
                    <a:pt x="3769" y="1109"/>
                  </a:cubicBezTo>
                  <a:cubicBezTo>
                    <a:pt x="3737" y="761"/>
                    <a:pt x="3737" y="571"/>
                    <a:pt x="3737" y="222"/>
                  </a:cubicBezTo>
                  <a:cubicBezTo>
                    <a:pt x="3706" y="95"/>
                    <a:pt x="3452" y="0"/>
                    <a:pt x="31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4670681" y="3132679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602" y="0"/>
                  </a:moveTo>
                  <a:cubicBezTo>
                    <a:pt x="253" y="0"/>
                    <a:pt x="0" y="95"/>
                    <a:pt x="0" y="222"/>
                  </a:cubicBezTo>
                  <a:cubicBezTo>
                    <a:pt x="32" y="571"/>
                    <a:pt x="32" y="761"/>
                    <a:pt x="63" y="1109"/>
                  </a:cubicBezTo>
                  <a:cubicBezTo>
                    <a:pt x="63" y="1236"/>
                    <a:pt x="348" y="1331"/>
                    <a:pt x="697" y="1331"/>
                  </a:cubicBezTo>
                  <a:lnTo>
                    <a:pt x="3230" y="1331"/>
                  </a:lnTo>
                  <a:cubicBezTo>
                    <a:pt x="3579" y="1331"/>
                    <a:pt x="3832" y="1236"/>
                    <a:pt x="3832" y="1109"/>
                  </a:cubicBezTo>
                  <a:cubicBezTo>
                    <a:pt x="3769" y="761"/>
                    <a:pt x="3769" y="571"/>
                    <a:pt x="3705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4785397" y="3132679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63" y="571"/>
                    <a:pt x="95" y="761"/>
                    <a:pt x="127" y="1109"/>
                  </a:cubicBezTo>
                  <a:cubicBezTo>
                    <a:pt x="158" y="1236"/>
                    <a:pt x="443" y="1331"/>
                    <a:pt x="792" y="1331"/>
                  </a:cubicBezTo>
                  <a:lnTo>
                    <a:pt x="3325" y="1331"/>
                  </a:lnTo>
                  <a:cubicBezTo>
                    <a:pt x="3674" y="1331"/>
                    <a:pt x="3927" y="1236"/>
                    <a:pt x="3895" y="1109"/>
                  </a:cubicBezTo>
                  <a:cubicBezTo>
                    <a:pt x="3832" y="761"/>
                    <a:pt x="3800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490011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95" y="571"/>
                    <a:pt x="158" y="761"/>
                    <a:pt x="222" y="1109"/>
                  </a:cubicBezTo>
                  <a:cubicBezTo>
                    <a:pt x="253" y="1236"/>
                    <a:pt x="538" y="1331"/>
                    <a:pt x="887" y="1331"/>
                  </a:cubicBezTo>
                  <a:lnTo>
                    <a:pt x="3420" y="1331"/>
                  </a:lnTo>
                  <a:cubicBezTo>
                    <a:pt x="3769" y="1331"/>
                    <a:pt x="4022" y="1236"/>
                    <a:pt x="3990" y="1109"/>
                  </a:cubicBezTo>
                  <a:cubicBezTo>
                    <a:pt x="3895" y="761"/>
                    <a:pt x="3832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5015657" y="3132679"/>
              <a:ext cx="108857" cy="35451"/>
            </a:xfrm>
            <a:custGeom>
              <a:avLst/>
              <a:gdLst/>
              <a:ahLst/>
              <a:cxnLst/>
              <a:rect l="l" t="t" r="r" b="b"/>
              <a:pathLst>
                <a:path w="4087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27" y="571"/>
                    <a:pt x="159" y="761"/>
                    <a:pt x="286" y="1109"/>
                  </a:cubicBezTo>
                  <a:cubicBezTo>
                    <a:pt x="317" y="1236"/>
                    <a:pt x="634" y="1331"/>
                    <a:pt x="982" y="1331"/>
                  </a:cubicBezTo>
                  <a:lnTo>
                    <a:pt x="3484" y="1331"/>
                  </a:lnTo>
                  <a:cubicBezTo>
                    <a:pt x="3833" y="1331"/>
                    <a:pt x="4086" y="1236"/>
                    <a:pt x="4054" y="1109"/>
                  </a:cubicBezTo>
                  <a:cubicBezTo>
                    <a:pt x="3928" y="761"/>
                    <a:pt x="3864" y="571"/>
                    <a:pt x="3738" y="222"/>
                  </a:cubicBezTo>
                  <a:cubicBezTo>
                    <a:pt x="3674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5130374" y="3132679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59" y="571"/>
                    <a:pt x="222" y="761"/>
                    <a:pt x="349" y="1109"/>
                  </a:cubicBezTo>
                  <a:cubicBezTo>
                    <a:pt x="412" y="1236"/>
                    <a:pt x="729" y="1331"/>
                    <a:pt x="1077" y="1331"/>
                  </a:cubicBezTo>
                  <a:lnTo>
                    <a:pt x="3579" y="1331"/>
                  </a:lnTo>
                  <a:cubicBezTo>
                    <a:pt x="3928" y="1331"/>
                    <a:pt x="4181" y="1236"/>
                    <a:pt x="4118" y="1109"/>
                  </a:cubicBezTo>
                  <a:cubicBezTo>
                    <a:pt x="3959" y="761"/>
                    <a:pt x="3896" y="571"/>
                    <a:pt x="3738" y="222"/>
                  </a:cubicBezTo>
                  <a:cubicBezTo>
                    <a:pt x="3706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5245091" y="3132679"/>
              <a:ext cx="197419" cy="35451"/>
            </a:xfrm>
            <a:custGeom>
              <a:avLst/>
              <a:gdLst/>
              <a:ahLst/>
              <a:cxnLst/>
              <a:rect l="l" t="t" r="r" b="b"/>
              <a:pathLst>
                <a:path w="7412" h="1331" extrusionOk="0">
                  <a:moveTo>
                    <a:pt x="571" y="0"/>
                  </a:moveTo>
                  <a:cubicBezTo>
                    <a:pt x="222" y="0"/>
                    <a:pt x="1" y="95"/>
                    <a:pt x="64" y="222"/>
                  </a:cubicBezTo>
                  <a:cubicBezTo>
                    <a:pt x="222" y="571"/>
                    <a:pt x="286" y="761"/>
                    <a:pt x="444" y="1109"/>
                  </a:cubicBezTo>
                  <a:cubicBezTo>
                    <a:pt x="507" y="1236"/>
                    <a:pt x="824" y="1331"/>
                    <a:pt x="1172" y="1331"/>
                  </a:cubicBezTo>
                  <a:lnTo>
                    <a:pt x="6841" y="1331"/>
                  </a:lnTo>
                  <a:cubicBezTo>
                    <a:pt x="7190" y="1331"/>
                    <a:pt x="7411" y="1236"/>
                    <a:pt x="7348" y="1109"/>
                  </a:cubicBezTo>
                  <a:cubicBezTo>
                    <a:pt x="7126" y="761"/>
                    <a:pt x="7031" y="571"/>
                    <a:pt x="6841" y="222"/>
                  </a:cubicBezTo>
                  <a:cubicBezTo>
                    <a:pt x="6778" y="95"/>
                    <a:pt x="6461" y="0"/>
                    <a:pt x="611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678713" y="3174017"/>
              <a:ext cx="185593" cy="35451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54" y="729"/>
                    <a:pt x="64" y="1109"/>
                  </a:cubicBezTo>
                  <a:cubicBezTo>
                    <a:pt x="0" y="1204"/>
                    <a:pt x="254" y="1330"/>
                    <a:pt x="602" y="1330"/>
                  </a:cubicBezTo>
                  <a:lnTo>
                    <a:pt x="5764" y="1330"/>
                  </a:lnTo>
                  <a:cubicBezTo>
                    <a:pt x="6112" y="1330"/>
                    <a:pt x="6461" y="1204"/>
                    <a:pt x="6524" y="1109"/>
                  </a:cubicBezTo>
                  <a:cubicBezTo>
                    <a:pt x="6682" y="729"/>
                    <a:pt x="6746" y="570"/>
                    <a:pt x="6904" y="222"/>
                  </a:cubicBezTo>
                  <a:cubicBezTo>
                    <a:pt x="6967" y="95"/>
                    <a:pt x="6714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867662" y="3174017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72" y="0"/>
                  </a:moveTo>
                  <a:cubicBezTo>
                    <a:pt x="824" y="0"/>
                    <a:pt x="507" y="95"/>
                    <a:pt x="444" y="222"/>
                  </a:cubicBezTo>
                  <a:cubicBezTo>
                    <a:pt x="285" y="570"/>
                    <a:pt x="222" y="729"/>
                    <a:pt x="63" y="1109"/>
                  </a:cubicBezTo>
                  <a:cubicBezTo>
                    <a:pt x="0" y="1204"/>
                    <a:pt x="253" y="1330"/>
                    <a:pt x="602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927" y="1109"/>
                  </a:cubicBezTo>
                  <a:cubicBezTo>
                    <a:pt x="4054" y="729"/>
                    <a:pt x="4117" y="570"/>
                    <a:pt x="4244" y="222"/>
                  </a:cubicBezTo>
                  <a:cubicBezTo>
                    <a:pt x="4307" y="95"/>
                    <a:pt x="4054" y="0"/>
                    <a:pt x="370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988265" y="3174017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1078" y="0"/>
                  </a:moveTo>
                  <a:cubicBezTo>
                    <a:pt x="729" y="0"/>
                    <a:pt x="413" y="95"/>
                    <a:pt x="349" y="222"/>
                  </a:cubicBezTo>
                  <a:cubicBezTo>
                    <a:pt x="222" y="570"/>
                    <a:pt x="159" y="729"/>
                    <a:pt x="32" y="1109"/>
                  </a:cubicBezTo>
                  <a:cubicBezTo>
                    <a:pt x="1" y="1204"/>
                    <a:pt x="254" y="1330"/>
                    <a:pt x="603" y="1330"/>
                  </a:cubicBezTo>
                  <a:lnTo>
                    <a:pt x="3168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54" y="570"/>
                    <a:pt x="4149" y="222"/>
                  </a:cubicBezTo>
                  <a:cubicBezTo>
                    <a:pt x="4181" y="95"/>
                    <a:pt x="3928" y="0"/>
                    <a:pt x="357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108043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983" y="0"/>
                  </a:moveTo>
                  <a:cubicBezTo>
                    <a:pt x="634" y="0"/>
                    <a:pt x="318" y="95"/>
                    <a:pt x="286" y="222"/>
                  </a:cubicBezTo>
                  <a:cubicBezTo>
                    <a:pt x="191" y="570"/>
                    <a:pt x="128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23" y="570"/>
                    <a:pt x="4086" y="222"/>
                  </a:cubicBezTo>
                  <a:cubicBezTo>
                    <a:pt x="4118" y="95"/>
                    <a:pt x="3864" y="0"/>
                    <a:pt x="351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228673" y="3174017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887" y="0"/>
                  </a:moveTo>
                  <a:cubicBezTo>
                    <a:pt x="539" y="0"/>
                    <a:pt x="254" y="95"/>
                    <a:pt x="222" y="222"/>
                  </a:cubicBezTo>
                  <a:cubicBezTo>
                    <a:pt x="127" y="570"/>
                    <a:pt x="96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896" y="1109"/>
                  </a:cubicBezTo>
                  <a:cubicBezTo>
                    <a:pt x="3927" y="729"/>
                    <a:pt x="3959" y="570"/>
                    <a:pt x="4022" y="222"/>
                  </a:cubicBezTo>
                  <a:cubicBezTo>
                    <a:pt x="4022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348450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824" y="0"/>
                  </a:moveTo>
                  <a:cubicBezTo>
                    <a:pt x="476" y="0"/>
                    <a:pt x="159" y="95"/>
                    <a:pt x="159" y="222"/>
                  </a:cubicBezTo>
                  <a:cubicBezTo>
                    <a:pt x="96" y="570"/>
                    <a:pt x="64" y="729"/>
                    <a:pt x="32" y="1109"/>
                  </a:cubicBezTo>
                  <a:cubicBezTo>
                    <a:pt x="1" y="1204"/>
                    <a:pt x="286" y="1330"/>
                    <a:pt x="634" y="1330"/>
                  </a:cubicBezTo>
                  <a:lnTo>
                    <a:pt x="3231" y="1330"/>
                  </a:lnTo>
                  <a:cubicBezTo>
                    <a:pt x="3579" y="1330"/>
                    <a:pt x="3864" y="1204"/>
                    <a:pt x="3896" y="1109"/>
                  </a:cubicBezTo>
                  <a:cubicBezTo>
                    <a:pt x="3927" y="729"/>
                    <a:pt x="3927" y="570"/>
                    <a:pt x="3959" y="222"/>
                  </a:cubicBezTo>
                  <a:cubicBezTo>
                    <a:pt x="3959" y="95"/>
                    <a:pt x="3674" y="0"/>
                    <a:pt x="332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469080" y="3174017"/>
              <a:ext cx="102918" cy="35451"/>
            </a:xfrm>
            <a:custGeom>
              <a:avLst/>
              <a:gdLst/>
              <a:ahLst/>
              <a:cxnLst/>
              <a:rect l="l" t="t" r="r" b="b"/>
              <a:pathLst>
                <a:path w="3864" h="1331" extrusionOk="0">
                  <a:moveTo>
                    <a:pt x="697" y="0"/>
                  </a:moveTo>
                  <a:cubicBezTo>
                    <a:pt x="349" y="0"/>
                    <a:pt x="64" y="95"/>
                    <a:pt x="64" y="222"/>
                  </a:cubicBezTo>
                  <a:cubicBezTo>
                    <a:pt x="32" y="570"/>
                    <a:pt x="32" y="729"/>
                    <a:pt x="0" y="1109"/>
                  </a:cubicBezTo>
                  <a:cubicBezTo>
                    <a:pt x="0" y="1204"/>
                    <a:pt x="285" y="1330"/>
                    <a:pt x="634" y="1330"/>
                  </a:cubicBezTo>
                  <a:lnTo>
                    <a:pt x="3199" y="1330"/>
                  </a:lnTo>
                  <a:cubicBezTo>
                    <a:pt x="3579" y="1330"/>
                    <a:pt x="3864" y="1204"/>
                    <a:pt x="3864" y="1109"/>
                  </a:cubicBezTo>
                  <a:lnTo>
                    <a:pt x="3864" y="222"/>
                  </a:lnTo>
                  <a:cubicBezTo>
                    <a:pt x="3864" y="95"/>
                    <a:pt x="3579" y="0"/>
                    <a:pt x="323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588858" y="3174017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634" y="0"/>
                  </a:moveTo>
                  <a:cubicBezTo>
                    <a:pt x="285" y="0"/>
                    <a:pt x="0" y="95"/>
                    <a:pt x="0" y="222"/>
                  </a:cubicBezTo>
                  <a:cubicBezTo>
                    <a:pt x="0" y="570"/>
                    <a:pt x="0" y="729"/>
                    <a:pt x="0" y="1109"/>
                  </a:cubicBezTo>
                  <a:cubicBezTo>
                    <a:pt x="0" y="1204"/>
                    <a:pt x="317" y="1330"/>
                    <a:pt x="665" y="1330"/>
                  </a:cubicBezTo>
                  <a:lnTo>
                    <a:pt x="3230" y="1330"/>
                  </a:lnTo>
                  <a:cubicBezTo>
                    <a:pt x="3610" y="1330"/>
                    <a:pt x="3895" y="1204"/>
                    <a:pt x="3864" y="1109"/>
                  </a:cubicBezTo>
                  <a:cubicBezTo>
                    <a:pt x="3832" y="729"/>
                    <a:pt x="3832" y="570"/>
                    <a:pt x="3800" y="222"/>
                  </a:cubicBezTo>
                  <a:cubicBezTo>
                    <a:pt x="3800" y="95"/>
                    <a:pt x="3515" y="0"/>
                    <a:pt x="31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06931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86" y="0"/>
                    <a:pt x="1" y="95"/>
                    <a:pt x="1" y="222"/>
                  </a:cubicBezTo>
                  <a:cubicBezTo>
                    <a:pt x="33" y="570"/>
                    <a:pt x="64" y="729"/>
                    <a:pt x="96" y="1109"/>
                  </a:cubicBezTo>
                  <a:cubicBezTo>
                    <a:pt x="96" y="1204"/>
                    <a:pt x="381" y="1330"/>
                    <a:pt x="761" y="1330"/>
                  </a:cubicBezTo>
                  <a:lnTo>
                    <a:pt x="3326" y="1330"/>
                  </a:lnTo>
                  <a:cubicBezTo>
                    <a:pt x="3674" y="1330"/>
                    <a:pt x="3959" y="1204"/>
                    <a:pt x="3959" y="1109"/>
                  </a:cubicBezTo>
                  <a:cubicBezTo>
                    <a:pt x="3896" y="729"/>
                    <a:pt x="3864" y="570"/>
                    <a:pt x="3801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825030" y="3174017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602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64" y="570"/>
                    <a:pt x="96" y="729"/>
                    <a:pt x="159" y="1109"/>
                  </a:cubicBezTo>
                  <a:cubicBezTo>
                    <a:pt x="191" y="1204"/>
                    <a:pt x="476" y="1330"/>
                    <a:pt x="824" y="1330"/>
                  </a:cubicBezTo>
                  <a:lnTo>
                    <a:pt x="3421" y="1330"/>
                  </a:lnTo>
                  <a:cubicBezTo>
                    <a:pt x="3769" y="1330"/>
                    <a:pt x="4054" y="1204"/>
                    <a:pt x="4023" y="1109"/>
                  </a:cubicBezTo>
                  <a:cubicBezTo>
                    <a:pt x="3927" y="729"/>
                    <a:pt x="3896" y="570"/>
                    <a:pt x="3832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943130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59" y="729"/>
                    <a:pt x="222" y="1109"/>
                  </a:cubicBezTo>
                  <a:cubicBezTo>
                    <a:pt x="254" y="1204"/>
                    <a:pt x="570" y="1330"/>
                    <a:pt x="919" y="1330"/>
                  </a:cubicBezTo>
                  <a:lnTo>
                    <a:pt x="3515" y="1330"/>
                  </a:lnTo>
                  <a:cubicBezTo>
                    <a:pt x="3864" y="1330"/>
                    <a:pt x="4117" y="1204"/>
                    <a:pt x="4086" y="1109"/>
                  </a:cubicBezTo>
                  <a:cubicBezTo>
                    <a:pt x="3991" y="729"/>
                    <a:pt x="3927" y="570"/>
                    <a:pt x="3832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060377" y="3174017"/>
              <a:ext cx="113039" cy="35451"/>
            </a:xfrm>
            <a:custGeom>
              <a:avLst/>
              <a:gdLst/>
              <a:ahLst/>
              <a:cxnLst/>
              <a:rect l="l" t="t" r="r" b="b"/>
              <a:pathLst>
                <a:path w="4244" h="1331" extrusionOk="0">
                  <a:moveTo>
                    <a:pt x="634" y="0"/>
                  </a:moveTo>
                  <a:cubicBezTo>
                    <a:pt x="285" y="0"/>
                    <a:pt x="0" y="95"/>
                    <a:pt x="64" y="222"/>
                  </a:cubicBezTo>
                  <a:cubicBezTo>
                    <a:pt x="159" y="570"/>
                    <a:pt x="222" y="729"/>
                    <a:pt x="317" y="1109"/>
                  </a:cubicBezTo>
                  <a:cubicBezTo>
                    <a:pt x="380" y="1204"/>
                    <a:pt x="697" y="1330"/>
                    <a:pt x="1045" y="1330"/>
                  </a:cubicBezTo>
                  <a:lnTo>
                    <a:pt x="3610" y="1330"/>
                  </a:lnTo>
                  <a:cubicBezTo>
                    <a:pt x="3991" y="1330"/>
                    <a:pt x="4244" y="1204"/>
                    <a:pt x="4181" y="1109"/>
                  </a:cubicBezTo>
                  <a:cubicBezTo>
                    <a:pt x="4054" y="729"/>
                    <a:pt x="3991" y="570"/>
                    <a:pt x="3864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5178450" y="3174017"/>
              <a:ext cx="286832" cy="35451"/>
            </a:xfrm>
            <a:custGeom>
              <a:avLst/>
              <a:gdLst/>
              <a:ahLst/>
              <a:cxnLst/>
              <a:rect l="l" t="t" r="r" b="b"/>
              <a:pathLst>
                <a:path w="10769" h="1331" extrusionOk="0">
                  <a:moveTo>
                    <a:pt x="603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191" y="570"/>
                    <a:pt x="254" y="729"/>
                    <a:pt x="413" y="1109"/>
                  </a:cubicBezTo>
                  <a:cubicBezTo>
                    <a:pt x="444" y="1204"/>
                    <a:pt x="761" y="1330"/>
                    <a:pt x="1141" y="1330"/>
                  </a:cubicBezTo>
                  <a:lnTo>
                    <a:pt x="10167" y="1330"/>
                  </a:lnTo>
                  <a:cubicBezTo>
                    <a:pt x="10515" y="1330"/>
                    <a:pt x="10768" y="1204"/>
                    <a:pt x="10705" y="1109"/>
                  </a:cubicBezTo>
                  <a:cubicBezTo>
                    <a:pt x="10483" y="729"/>
                    <a:pt x="10388" y="570"/>
                    <a:pt x="10198" y="222"/>
                  </a:cubicBezTo>
                  <a:cubicBezTo>
                    <a:pt x="10135" y="95"/>
                    <a:pt x="9787" y="0"/>
                    <a:pt x="943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655940" y="3214502"/>
              <a:ext cx="293571" cy="35451"/>
            </a:xfrm>
            <a:custGeom>
              <a:avLst/>
              <a:gdLst/>
              <a:ahLst/>
              <a:cxnLst/>
              <a:rect l="l" t="t" r="r" b="b"/>
              <a:pathLst>
                <a:path w="11022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85" y="760"/>
                    <a:pt x="64" y="1109"/>
                  </a:cubicBezTo>
                  <a:cubicBezTo>
                    <a:pt x="0" y="1235"/>
                    <a:pt x="254" y="1330"/>
                    <a:pt x="602" y="1330"/>
                  </a:cubicBezTo>
                  <a:lnTo>
                    <a:pt x="9881" y="1330"/>
                  </a:lnTo>
                  <a:cubicBezTo>
                    <a:pt x="10261" y="1330"/>
                    <a:pt x="10578" y="1235"/>
                    <a:pt x="10641" y="1109"/>
                  </a:cubicBezTo>
                  <a:cubicBezTo>
                    <a:pt x="10768" y="760"/>
                    <a:pt x="10831" y="570"/>
                    <a:pt x="10989" y="222"/>
                  </a:cubicBezTo>
                  <a:cubicBezTo>
                    <a:pt x="11021" y="95"/>
                    <a:pt x="10768" y="0"/>
                    <a:pt x="1041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955371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09" y="0"/>
                  </a:moveTo>
                  <a:cubicBezTo>
                    <a:pt x="729" y="0"/>
                    <a:pt x="412" y="95"/>
                    <a:pt x="381" y="222"/>
                  </a:cubicBezTo>
                  <a:cubicBezTo>
                    <a:pt x="254" y="570"/>
                    <a:pt x="159" y="760"/>
                    <a:pt x="32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263" y="1330"/>
                  </a:lnTo>
                  <a:cubicBezTo>
                    <a:pt x="3643" y="1330"/>
                    <a:pt x="3959" y="1235"/>
                    <a:pt x="3991" y="1109"/>
                  </a:cubicBezTo>
                  <a:cubicBezTo>
                    <a:pt x="4118" y="760"/>
                    <a:pt x="4181" y="570"/>
                    <a:pt x="4276" y="222"/>
                  </a:cubicBezTo>
                  <a:cubicBezTo>
                    <a:pt x="4308" y="95"/>
                    <a:pt x="4054" y="0"/>
                    <a:pt x="37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078531" y="3214502"/>
              <a:ext cx="113066" cy="35451"/>
            </a:xfrm>
            <a:custGeom>
              <a:avLst/>
              <a:gdLst/>
              <a:ahLst/>
              <a:cxnLst/>
              <a:rect l="l" t="t" r="r" b="b"/>
              <a:pathLst>
                <a:path w="4245" h="1331" extrusionOk="0">
                  <a:moveTo>
                    <a:pt x="1014" y="0"/>
                  </a:moveTo>
                  <a:cubicBezTo>
                    <a:pt x="665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74" y="1330"/>
                    <a:pt x="3991" y="1235"/>
                    <a:pt x="4022" y="1109"/>
                  </a:cubicBezTo>
                  <a:cubicBezTo>
                    <a:pt x="4086" y="760"/>
                    <a:pt x="4117" y="570"/>
                    <a:pt x="4212" y="222"/>
                  </a:cubicBezTo>
                  <a:cubicBezTo>
                    <a:pt x="4244" y="95"/>
                    <a:pt x="3959" y="0"/>
                    <a:pt x="361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4201691" y="321450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918" y="0"/>
                  </a:moveTo>
                  <a:cubicBezTo>
                    <a:pt x="570" y="0"/>
                    <a:pt x="253" y="95"/>
                    <a:pt x="222" y="222"/>
                  </a:cubicBezTo>
                  <a:cubicBezTo>
                    <a:pt x="158" y="570"/>
                    <a:pt x="127" y="760"/>
                    <a:pt x="32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90" y="1235"/>
                    <a:pt x="3990" y="1109"/>
                  </a:cubicBezTo>
                  <a:cubicBezTo>
                    <a:pt x="4054" y="760"/>
                    <a:pt x="4085" y="570"/>
                    <a:pt x="4149" y="222"/>
                  </a:cubicBezTo>
                  <a:cubicBezTo>
                    <a:pt x="4149" y="95"/>
                    <a:pt x="3895" y="0"/>
                    <a:pt x="35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4325677" y="321450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824" y="0"/>
                  </a:moveTo>
                  <a:cubicBezTo>
                    <a:pt x="475" y="0"/>
                    <a:pt x="159" y="95"/>
                    <a:pt x="127" y="222"/>
                  </a:cubicBezTo>
                  <a:cubicBezTo>
                    <a:pt x="95" y="570"/>
                    <a:pt x="64" y="760"/>
                    <a:pt x="0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42" y="1330"/>
                    <a:pt x="3959" y="1235"/>
                    <a:pt x="3959" y="1109"/>
                  </a:cubicBezTo>
                  <a:cubicBezTo>
                    <a:pt x="3991" y="760"/>
                    <a:pt x="4022" y="570"/>
                    <a:pt x="4054" y="222"/>
                  </a:cubicBezTo>
                  <a:cubicBezTo>
                    <a:pt x="4054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4448838" y="3214502"/>
              <a:ext cx="106300" cy="35451"/>
            </a:xfrm>
            <a:custGeom>
              <a:avLst/>
              <a:gdLst/>
              <a:ahLst/>
              <a:cxnLst/>
              <a:rect l="l" t="t" r="r" b="b"/>
              <a:pathLst>
                <a:path w="3991" h="1331" extrusionOk="0">
                  <a:moveTo>
                    <a:pt x="729" y="0"/>
                  </a:moveTo>
                  <a:cubicBezTo>
                    <a:pt x="380" y="0"/>
                    <a:pt x="95" y="95"/>
                    <a:pt x="63" y="222"/>
                  </a:cubicBezTo>
                  <a:cubicBezTo>
                    <a:pt x="32" y="570"/>
                    <a:pt x="32" y="760"/>
                    <a:pt x="0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59" y="760"/>
                    <a:pt x="3959" y="570"/>
                    <a:pt x="3990" y="222"/>
                  </a:cubicBezTo>
                  <a:cubicBezTo>
                    <a:pt x="3990" y="95"/>
                    <a:pt x="3674" y="0"/>
                    <a:pt x="33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4571971" y="3214502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66" y="0"/>
                  </a:moveTo>
                  <a:cubicBezTo>
                    <a:pt x="286" y="0"/>
                    <a:pt x="1" y="95"/>
                    <a:pt x="1" y="222"/>
                  </a:cubicBezTo>
                  <a:lnTo>
                    <a:pt x="1" y="1109"/>
                  </a:lnTo>
                  <a:cubicBezTo>
                    <a:pt x="1" y="1235"/>
                    <a:pt x="286" y="1330"/>
                    <a:pt x="666" y="1330"/>
                  </a:cubicBezTo>
                  <a:lnTo>
                    <a:pt x="3326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28" y="760"/>
                    <a:pt x="3928" y="570"/>
                    <a:pt x="3896" y="222"/>
                  </a:cubicBezTo>
                  <a:cubicBezTo>
                    <a:pt x="3896" y="95"/>
                    <a:pt x="3611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4692601" y="321450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666" y="0"/>
                  </a:moveTo>
                  <a:cubicBezTo>
                    <a:pt x="286" y="0"/>
                    <a:pt x="0" y="95"/>
                    <a:pt x="32" y="222"/>
                  </a:cubicBezTo>
                  <a:cubicBezTo>
                    <a:pt x="64" y="570"/>
                    <a:pt x="64" y="760"/>
                    <a:pt x="95" y="1109"/>
                  </a:cubicBezTo>
                  <a:cubicBezTo>
                    <a:pt x="95" y="1235"/>
                    <a:pt x="412" y="1330"/>
                    <a:pt x="761" y="1330"/>
                  </a:cubicBezTo>
                  <a:lnTo>
                    <a:pt x="3421" y="1330"/>
                  </a:lnTo>
                  <a:cubicBezTo>
                    <a:pt x="3801" y="1330"/>
                    <a:pt x="4086" y="1235"/>
                    <a:pt x="4054" y="1109"/>
                  </a:cubicBezTo>
                  <a:cubicBezTo>
                    <a:pt x="4022" y="760"/>
                    <a:pt x="3991" y="570"/>
                    <a:pt x="3927" y="222"/>
                  </a:cubicBezTo>
                  <a:cubicBezTo>
                    <a:pt x="3927" y="95"/>
                    <a:pt x="3611" y="0"/>
                    <a:pt x="326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814057" y="3214502"/>
              <a:ext cx="110535" cy="35451"/>
            </a:xfrm>
            <a:custGeom>
              <a:avLst/>
              <a:gdLst/>
              <a:ahLst/>
              <a:cxnLst/>
              <a:rect l="l" t="t" r="r" b="b"/>
              <a:pathLst>
                <a:path w="4150" h="1331" extrusionOk="0">
                  <a:moveTo>
                    <a:pt x="634" y="0"/>
                  </a:moveTo>
                  <a:cubicBezTo>
                    <a:pt x="286" y="0"/>
                    <a:pt x="1" y="95"/>
                    <a:pt x="33" y="222"/>
                  </a:cubicBezTo>
                  <a:cubicBezTo>
                    <a:pt x="64" y="570"/>
                    <a:pt x="96" y="760"/>
                    <a:pt x="159" y="1109"/>
                  </a:cubicBezTo>
                  <a:cubicBezTo>
                    <a:pt x="159" y="1235"/>
                    <a:pt x="476" y="1330"/>
                    <a:pt x="856" y="1330"/>
                  </a:cubicBezTo>
                  <a:lnTo>
                    <a:pt x="3516" y="1330"/>
                  </a:lnTo>
                  <a:cubicBezTo>
                    <a:pt x="3864" y="1330"/>
                    <a:pt x="4149" y="1235"/>
                    <a:pt x="4118" y="1109"/>
                  </a:cubicBezTo>
                  <a:cubicBezTo>
                    <a:pt x="4054" y="760"/>
                    <a:pt x="3991" y="570"/>
                    <a:pt x="3928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935539" y="3214502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27" y="760"/>
                    <a:pt x="222" y="1109"/>
                  </a:cubicBezTo>
                  <a:cubicBezTo>
                    <a:pt x="254" y="1235"/>
                    <a:pt x="570" y="1330"/>
                    <a:pt x="919" y="1330"/>
                  </a:cubicBezTo>
                  <a:lnTo>
                    <a:pt x="3579" y="1330"/>
                  </a:lnTo>
                  <a:cubicBezTo>
                    <a:pt x="3927" y="1330"/>
                    <a:pt x="4212" y="1235"/>
                    <a:pt x="4180" y="1109"/>
                  </a:cubicBezTo>
                  <a:cubicBezTo>
                    <a:pt x="4085" y="760"/>
                    <a:pt x="4022" y="570"/>
                    <a:pt x="3927" y="222"/>
                  </a:cubicBezTo>
                  <a:cubicBezTo>
                    <a:pt x="3895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056142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59" y="570"/>
                    <a:pt x="191" y="760"/>
                    <a:pt x="318" y="1109"/>
                  </a:cubicBezTo>
                  <a:cubicBezTo>
                    <a:pt x="349" y="1235"/>
                    <a:pt x="666" y="1330"/>
                    <a:pt x="1046" y="1330"/>
                  </a:cubicBezTo>
                  <a:lnTo>
                    <a:pt x="3674" y="1330"/>
                  </a:lnTo>
                  <a:cubicBezTo>
                    <a:pt x="4054" y="1330"/>
                    <a:pt x="4308" y="1235"/>
                    <a:pt x="4276" y="1109"/>
                  </a:cubicBezTo>
                  <a:cubicBezTo>
                    <a:pt x="4150" y="760"/>
                    <a:pt x="4086" y="570"/>
                    <a:pt x="3959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177624" y="3214502"/>
              <a:ext cx="310431" cy="35451"/>
            </a:xfrm>
            <a:custGeom>
              <a:avLst/>
              <a:gdLst/>
              <a:ahLst/>
              <a:cxnLst/>
              <a:rect l="l" t="t" r="r" b="b"/>
              <a:pathLst>
                <a:path w="11655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59" y="570"/>
                    <a:pt x="222" y="760"/>
                    <a:pt x="380" y="1109"/>
                  </a:cubicBezTo>
                  <a:cubicBezTo>
                    <a:pt x="412" y="1235"/>
                    <a:pt x="760" y="1330"/>
                    <a:pt x="1109" y="1330"/>
                  </a:cubicBezTo>
                  <a:lnTo>
                    <a:pt x="11053" y="1330"/>
                  </a:lnTo>
                  <a:cubicBezTo>
                    <a:pt x="11401" y="1330"/>
                    <a:pt x="11654" y="1235"/>
                    <a:pt x="11591" y="1109"/>
                  </a:cubicBezTo>
                  <a:cubicBezTo>
                    <a:pt x="11401" y="760"/>
                    <a:pt x="11306" y="570"/>
                    <a:pt x="11084" y="222"/>
                  </a:cubicBezTo>
                  <a:cubicBezTo>
                    <a:pt x="11021" y="95"/>
                    <a:pt x="10673" y="0"/>
                    <a:pt x="103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3633167" y="3255839"/>
              <a:ext cx="123160" cy="35451"/>
            </a:xfrm>
            <a:custGeom>
              <a:avLst/>
              <a:gdLst/>
              <a:ahLst/>
              <a:cxnLst/>
              <a:rect l="l" t="t" r="r" b="b"/>
              <a:pathLst>
                <a:path w="4624" h="1331" extrusionOk="0">
                  <a:moveTo>
                    <a:pt x="1330" y="0"/>
                  </a:moveTo>
                  <a:cubicBezTo>
                    <a:pt x="982" y="0"/>
                    <a:pt x="634" y="95"/>
                    <a:pt x="539" y="222"/>
                  </a:cubicBezTo>
                  <a:cubicBezTo>
                    <a:pt x="348" y="570"/>
                    <a:pt x="253" y="760"/>
                    <a:pt x="63" y="1109"/>
                  </a:cubicBezTo>
                  <a:cubicBezTo>
                    <a:pt x="0" y="1235"/>
                    <a:pt x="253" y="1330"/>
                    <a:pt x="634" y="1330"/>
                  </a:cubicBezTo>
                  <a:lnTo>
                    <a:pt x="3325" y="1330"/>
                  </a:lnTo>
                  <a:cubicBezTo>
                    <a:pt x="3705" y="1330"/>
                    <a:pt x="4054" y="1235"/>
                    <a:pt x="4117" y="1109"/>
                  </a:cubicBezTo>
                  <a:cubicBezTo>
                    <a:pt x="4307" y="760"/>
                    <a:pt x="4402" y="570"/>
                    <a:pt x="4560" y="222"/>
                  </a:cubicBezTo>
                  <a:cubicBezTo>
                    <a:pt x="4624" y="95"/>
                    <a:pt x="4370" y="0"/>
                    <a:pt x="39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3759684" y="3255839"/>
              <a:ext cx="120657" cy="35451"/>
            </a:xfrm>
            <a:custGeom>
              <a:avLst/>
              <a:gdLst/>
              <a:ahLst/>
              <a:cxnLst/>
              <a:rect l="l" t="t" r="r" b="b"/>
              <a:pathLst>
                <a:path w="4530" h="1331" extrusionOk="0">
                  <a:moveTo>
                    <a:pt x="1236" y="0"/>
                  </a:moveTo>
                  <a:cubicBezTo>
                    <a:pt x="887" y="0"/>
                    <a:pt x="539" y="95"/>
                    <a:pt x="476" y="222"/>
                  </a:cubicBezTo>
                  <a:cubicBezTo>
                    <a:pt x="317" y="570"/>
                    <a:pt x="222" y="760"/>
                    <a:pt x="64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3357" y="1330"/>
                  </a:lnTo>
                  <a:cubicBezTo>
                    <a:pt x="3706" y="1330"/>
                    <a:pt x="4054" y="1235"/>
                    <a:pt x="4117" y="1109"/>
                  </a:cubicBezTo>
                  <a:cubicBezTo>
                    <a:pt x="4276" y="760"/>
                    <a:pt x="4339" y="570"/>
                    <a:pt x="4498" y="222"/>
                  </a:cubicBezTo>
                  <a:cubicBezTo>
                    <a:pt x="4529" y="95"/>
                    <a:pt x="4276" y="0"/>
                    <a:pt x="389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3886200" y="3255839"/>
              <a:ext cx="118126" cy="35451"/>
            </a:xfrm>
            <a:custGeom>
              <a:avLst/>
              <a:gdLst/>
              <a:ahLst/>
              <a:cxnLst/>
              <a:rect l="l" t="t" r="r" b="b"/>
              <a:pathLst>
                <a:path w="4435" h="1331" extrusionOk="0">
                  <a:moveTo>
                    <a:pt x="1141" y="0"/>
                  </a:moveTo>
                  <a:cubicBezTo>
                    <a:pt x="793" y="0"/>
                    <a:pt x="444" y="95"/>
                    <a:pt x="381" y="222"/>
                  </a:cubicBezTo>
                  <a:cubicBezTo>
                    <a:pt x="254" y="570"/>
                    <a:pt x="191" y="760"/>
                    <a:pt x="33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358" y="1330"/>
                  </a:lnTo>
                  <a:cubicBezTo>
                    <a:pt x="3706" y="1330"/>
                    <a:pt x="4054" y="1235"/>
                    <a:pt x="4086" y="1109"/>
                  </a:cubicBezTo>
                  <a:cubicBezTo>
                    <a:pt x="4213" y="760"/>
                    <a:pt x="4276" y="570"/>
                    <a:pt x="4403" y="222"/>
                  </a:cubicBezTo>
                  <a:cubicBezTo>
                    <a:pt x="4435" y="95"/>
                    <a:pt x="4181" y="0"/>
                    <a:pt x="38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4012743" y="3255839"/>
              <a:ext cx="186445" cy="35451"/>
            </a:xfrm>
            <a:custGeom>
              <a:avLst/>
              <a:gdLst/>
              <a:ahLst/>
              <a:cxnLst/>
              <a:rect l="l" t="t" r="r" b="b"/>
              <a:pathLst>
                <a:path w="7000" h="1331" extrusionOk="0">
                  <a:moveTo>
                    <a:pt x="1045" y="0"/>
                  </a:moveTo>
                  <a:cubicBezTo>
                    <a:pt x="697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6049" y="1330"/>
                  </a:lnTo>
                  <a:cubicBezTo>
                    <a:pt x="6429" y="1330"/>
                    <a:pt x="6746" y="1235"/>
                    <a:pt x="6777" y="1109"/>
                  </a:cubicBezTo>
                  <a:cubicBezTo>
                    <a:pt x="6872" y="760"/>
                    <a:pt x="6904" y="570"/>
                    <a:pt x="6999" y="222"/>
                  </a:cubicBezTo>
                  <a:cubicBezTo>
                    <a:pt x="6999" y="95"/>
                    <a:pt x="6746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4210960" y="3255839"/>
              <a:ext cx="722075" cy="35451"/>
            </a:xfrm>
            <a:custGeom>
              <a:avLst/>
              <a:gdLst/>
              <a:ahLst/>
              <a:cxnLst/>
              <a:rect l="l" t="t" r="r" b="b"/>
              <a:pathLst>
                <a:path w="27110" h="1331" extrusionOk="0">
                  <a:moveTo>
                    <a:pt x="919" y="0"/>
                  </a:moveTo>
                  <a:cubicBezTo>
                    <a:pt x="570" y="0"/>
                    <a:pt x="254" y="95"/>
                    <a:pt x="222" y="222"/>
                  </a:cubicBezTo>
                  <a:cubicBezTo>
                    <a:pt x="127" y="570"/>
                    <a:pt x="95" y="760"/>
                    <a:pt x="32" y="1109"/>
                  </a:cubicBezTo>
                  <a:cubicBezTo>
                    <a:pt x="0" y="1235"/>
                    <a:pt x="285" y="1330"/>
                    <a:pt x="666" y="1330"/>
                  </a:cubicBezTo>
                  <a:lnTo>
                    <a:pt x="26444" y="1330"/>
                  </a:lnTo>
                  <a:cubicBezTo>
                    <a:pt x="26824" y="1330"/>
                    <a:pt x="27109" y="1235"/>
                    <a:pt x="27078" y="1109"/>
                  </a:cubicBezTo>
                  <a:cubicBezTo>
                    <a:pt x="27014" y="760"/>
                    <a:pt x="26982" y="570"/>
                    <a:pt x="26887" y="222"/>
                  </a:cubicBezTo>
                  <a:cubicBezTo>
                    <a:pt x="26887" y="95"/>
                    <a:pt x="26571" y="0"/>
                    <a:pt x="26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4944808" y="3255839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96" y="570"/>
                    <a:pt x="127" y="760"/>
                    <a:pt x="222" y="1109"/>
                  </a:cubicBezTo>
                  <a:cubicBezTo>
                    <a:pt x="254" y="1235"/>
                    <a:pt x="571" y="1330"/>
                    <a:pt x="951" y="1330"/>
                  </a:cubicBezTo>
                  <a:lnTo>
                    <a:pt x="3642" y="1330"/>
                  </a:lnTo>
                  <a:cubicBezTo>
                    <a:pt x="4023" y="1330"/>
                    <a:pt x="4308" y="1235"/>
                    <a:pt x="4276" y="1109"/>
                  </a:cubicBezTo>
                  <a:cubicBezTo>
                    <a:pt x="4181" y="760"/>
                    <a:pt x="4118" y="570"/>
                    <a:pt x="4023" y="222"/>
                  </a:cubicBezTo>
                  <a:cubicBezTo>
                    <a:pt x="3991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5068794" y="3255839"/>
              <a:ext cx="117274" cy="35451"/>
            </a:xfrm>
            <a:custGeom>
              <a:avLst/>
              <a:gdLst/>
              <a:ahLst/>
              <a:cxnLst/>
              <a:rect l="l" t="t" r="r" b="b"/>
              <a:pathLst>
                <a:path w="4403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28" y="570"/>
                    <a:pt x="191" y="760"/>
                    <a:pt x="286" y="1109"/>
                  </a:cubicBezTo>
                  <a:cubicBezTo>
                    <a:pt x="318" y="1235"/>
                    <a:pt x="666" y="1330"/>
                    <a:pt x="1046" y="1330"/>
                  </a:cubicBezTo>
                  <a:lnTo>
                    <a:pt x="3770" y="1330"/>
                  </a:lnTo>
                  <a:cubicBezTo>
                    <a:pt x="4118" y="1330"/>
                    <a:pt x="4403" y="1235"/>
                    <a:pt x="4340" y="1109"/>
                  </a:cubicBezTo>
                  <a:cubicBezTo>
                    <a:pt x="4213" y="760"/>
                    <a:pt x="4150" y="570"/>
                    <a:pt x="4023" y="222"/>
                  </a:cubicBezTo>
                  <a:cubicBezTo>
                    <a:pt x="3991" y="95"/>
                    <a:pt x="3643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5192806" y="325583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634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90" y="570"/>
                    <a:pt x="254" y="760"/>
                    <a:pt x="380" y="1109"/>
                  </a:cubicBezTo>
                  <a:cubicBezTo>
                    <a:pt x="412" y="1235"/>
                    <a:pt x="760" y="1330"/>
                    <a:pt x="1140" y="1330"/>
                  </a:cubicBezTo>
                  <a:lnTo>
                    <a:pt x="3167" y="1330"/>
                  </a:lnTo>
                  <a:cubicBezTo>
                    <a:pt x="3547" y="1330"/>
                    <a:pt x="3801" y="1235"/>
                    <a:pt x="3769" y="1109"/>
                  </a:cubicBezTo>
                  <a:cubicBezTo>
                    <a:pt x="3611" y="760"/>
                    <a:pt x="3547" y="570"/>
                    <a:pt x="3389" y="222"/>
                  </a:cubicBezTo>
                  <a:cubicBezTo>
                    <a:pt x="3325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5405354" y="3255839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254" y="570"/>
                    <a:pt x="349" y="760"/>
                    <a:pt x="508" y="1109"/>
                  </a:cubicBezTo>
                  <a:cubicBezTo>
                    <a:pt x="571" y="1235"/>
                    <a:pt x="919" y="1330"/>
                    <a:pt x="1299" y="1330"/>
                  </a:cubicBezTo>
                  <a:lnTo>
                    <a:pt x="3326" y="1330"/>
                  </a:lnTo>
                  <a:cubicBezTo>
                    <a:pt x="3706" y="1330"/>
                    <a:pt x="3959" y="1235"/>
                    <a:pt x="3896" y="1109"/>
                  </a:cubicBezTo>
                  <a:cubicBezTo>
                    <a:pt x="3706" y="760"/>
                    <a:pt x="3611" y="570"/>
                    <a:pt x="3421" y="222"/>
                  </a:cubicBezTo>
                  <a:cubicBezTo>
                    <a:pt x="3326" y="95"/>
                    <a:pt x="2978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8358632" y="17263961"/>
              <a:ext cx="93649" cy="15209"/>
            </a:xfrm>
            <a:custGeom>
              <a:avLst/>
              <a:gdLst/>
              <a:ahLst/>
              <a:cxnLst/>
              <a:rect l="l" t="t" r="r" b="b"/>
              <a:pathLst>
                <a:path w="3516" h="57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64" y="253"/>
                    <a:pt x="96" y="285"/>
                    <a:pt x="96" y="348"/>
                  </a:cubicBezTo>
                  <a:cubicBezTo>
                    <a:pt x="159" y="443"/>
                    <a:pt x="507" y="570"/>
                    <a:pt x="887" y="570"/>
                  </a:cubicBezTo>
                  <a:lnTo>
                    <a:pt x="2882" y="570"/>
                  </a:lnTo>
                  <a:cubicBezTo>
                    <a:pt x="3262" y="570"/>
                    <a:pt x="3516" y="443"/>
                    <a:pt x="3452" y="348"/>
                  </a:cubicBezTo>
                  <a:cubicBezTo>
                    <a:pt x="3421" y="285"/>
                    <a:pt x="3421" y="253"/>
                    <a:pt x="3389" y="222"/>
                  </a:cubicBezTo>
                  <a:cubicBezTo>
                    <a:pt x="3326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5308349" y="3276082"/>
              <a:ext cx="94501" cy="15209"/>
            </a:xfrm>
            <a:custGeom>
              <a:avLst/>
              <a:gdLst/>
              <a:ahLst/>
              <a:cxnLst/>
              <a:rect l="l" t="t" r="r" b="b"/>
              <a:pathLst>
                <a:path w="3548" h="571" extrusionOk="0">
                  <a:moveTo>
                    <a:pt x="634" y="0"/>
                  </a:moveTo>
                  <a:cubicBezTo>
                    <a:pt x="254" y="0"/>
                    <a:pt x="1" y="127"/>
                    <a:pt x="33" y="222"/>
                  </a:cubicBezTo>
                  <a:cubicBezTo>
                    <a:pt x="64" y="285"/>
                    <a:pt x="64" y="285"/>
                    <a:pt x="96" y="349"/>
                  </a:cubicBezTo>
                  <a:cubicBezTo>
                    <a:pt x="159" y="475"/>
                    <a:pt x="508" y="570"/>
                    <a:pt x="856" y="570"/>
                  </a:cubicBezTo>
                  <a:lnTo>
                    <a:pt x="2914" y="570"/>
                  </a:lnTo>
                  <a:cubicBezTo>
                    <a:pt x="3294" y="570"/>
                    <a:pt x="3548" y="475"/>
                    <a:pt x="3485" y="349"/>
                  </a:cubicBezTo>
                  <a:cubicBezTo>
                    <a:pt x="3453" y="285"/>
                    <a:pt x="3453" y="285"/>
                    <a:pt x="3421" y="222"/>
                  </a:cubicBezTo>
                  <a:cubicBezTo>
                    <a:pt x="3358" y="127"/>
                    <a:pt x="3009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4178066" y="3308976"/>
              <a:ext cx="787863" cy="134986"/>
            </a:xfrm>
            <a:custGeom>
              <a:avLst/>
              <a:gdLst/>
              <a:ahLst/>
              <a:cxnLst/>
              <a:rect l="l" t="t" r="r" b="b"/>
              <a:pathLst>
                <a:path w="29580" h="5068" extrusionOk="0">
                  <a:moveTo>
                    <a:pt x="1425" y="0"/>
                  </a:moveTo>
                  <a:cubicBezTo>
                    <a:pt x="1235" y="0"/>
                    <a:pt x="1045" y="32"/>
                    <a:pt x="1045" y="95"/>
                  </a:cubicBezTo>
                  <a:cubicBezTo>
                    <a:pt x="634" y="2059"/>
                    <a:pt x="412" y="3009"/>
                    <a:pt x="0" y="4941"/>
                  </a:cubicBezTo>
                  <a:cubicBezTo>
                    <a:pt x="0" y="5004"/>
                    <a:pt x="159" y="5067"/>
                    <a:pt x="349" y="5067"/>
                  </a:cubicBezTo>
                  <a:lnTo>
                    <a:pt x="29231" y="5067"/>
                  </a:lnTo>
                  <a:cubicBezTo>
                    <a:pt x="29421" y="5067"/>
                    <a:pt x="29579" y="5004"/>
                    <a:pt x="29579" y="4941"/>
                  </a:cubicBezTo>
                  <a:cubicBezTo>
                    <a:pt x="29168" y="3009"/>
                    <a:pt x="28946" y="2059"/>
                    <a:pt x="28534" y="95"/>
                  </a:cubicBezTo>
                  <a:cubicBezTo>
                    <a:pt x="28534" y="32"/>
                    <a:pt x="28376" y="0"/>
                    <a:pt x="281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669418" y="1926460"/>
              <a:ext cx="1805134" cy="1008028"/>
            </a:xfrm>
            <a:custGeom>
              <a:avLst/>
              <a:gdLst/>
              <a:ahLst/>
              <a:cxnLst/>
              <a:rect l="l" t="t" r="r" b="b"/>
              <a:pathLst>
                <a:path w="67773" h="37846" extrusionOk="0">
                  <a:moveTo>
                    <a:pt x="1711" y="1"/>
                  </a:moveTo>
                  <a:cubicBezTo>
                    <a:pt x="793" y="1"/>
                    <a:pt x="1" y="761"/>
                    <a:pt x="1" y="1711"/>
                  </a:cubicBezTo>
                  <a:lnTo>
                    <a:pt x="1" y="36167"/>
                  </a:lnTo>
                  <a:cubicBezTo>
                    <a:pt x="1" y="37085"/>
                    <a:pt x="793" y="37845"/>
                    <a:pt x="1711" y="37845"/>
                  </a:cubicBezTo>
                  <a:lnTo>
                    <a:pt x="66063" y="37845"/>
                  </a:lnTo>
                  <a:cubicBezTo>
                    <a:pt x="66981" y="37845"/>
                    <a:pt x="67773" y="37085"/>
                    <a:pt x="67773" y="36167"/>
                  </a:cubicBezTo>
                  <a:lnTo>
                    <a:pt x="67773" y="1711"/>
                  </a:lnTo>
                  <a:cubicBezTo>
                    <a:pt x="67773" y="761"/>
                    <a:pt x="67013" y="1"/>
                    <a:pt x="66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7" name="Google Shape;6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887" y="7598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942" y="11486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8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930" y="126124"/>
            <a:ext cx="1096865" cy="6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8"/>
          <p:cNvSpPr txBox="1"/>
          <p:nvPr/>
        </p:nvSpPr>
        <p:spPr>
          <a:xfrm>
            <a:off x="140066" y="1115233"/>
            <a:ext cx="888315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7960" marR="72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Jika R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merupakan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resistansi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dari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suatu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resistor (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murni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yang pada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kedua</a:t>
            </a:r>
            <a:r>
              <a:rPr lang="en-ID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ujungnya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dipasang</a:t>
            </a:r>
            <a:r>
              <a:rPr lang="en-ID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beda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tegangan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sebesar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V,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dalam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resistor 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tersebut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mengalirarus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sebesar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I. 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Hubungan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ketiga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besaran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itu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D" sz="1400" b="1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adalah</a:t>
            </a:r>
            <a:r>
              <a:rPr lang="en-ID" sz="1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sz="14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7960" marR="7239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546;p17">
            <a:extLst>
              <a:ext uri="{FF2B5EF4-FFF2-40B4-BE49-F238E27FC236}">
                <a16:creationId xmlns:a16="http://schemas.microsoft.com/office/drawing/2014/main" id="{39881F4C-069F-CF30-068E-4D56FC1E43C9}"/>
              </a:ext>
            </a:extLst>
          </p:cNvPr>
          <p:cNvSpPr txBox="1"/>
          <p:nvPr/>
        </p:nvSpPr>
        <p:spPr>
          <a:xfrm>
            <a:off x="-656503" y="-83323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Hukum Ohm  dan  Hukum Joule 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E43DA-880C-66E2-C31B-8039DFC5A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833928"/>
            <a:ext cx="2590800" cy="10287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63115B4B-D733-FAC0-77B5-32276C69AE72}"/>
              </a:ext>
            </a:extLst>
          </p:cNvPr>
          <p:cNvSpPr txBox="1"/>
          <p:nvPr/>
        </p:nvSpPr>
        <p:spPr>
          <a:xfrm>
            <a:off x="140066" y="2905859"/>
            <a:ext cx="90484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Selama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elektron-elektron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mengalir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konduktor</a:t>
            </a:r>
            <a:r>
              <a:rPr lang="en-ID" dirty="0">
                <a:solidFill>
                  <a:schemeClr val="bg1"/>
                </a:solidFill>
              </a:rPr>
              <a:t> (</a:t>
            </a:r>
            <a:r>
              <a:rPr lang="en-ID" dirty="0" err="1">
                <a:solidFill>
                  <a:schemeClr val="bg1"/>
                </a:solidFill>
              </a:rPr>
              <a:t>bukan</a:t>
            </a:r>
            <a:r>
              <a:rPr lang="en-ID" dirty="0">
                <a:solidFill>
                  <a:schemeClr val="bg1"/>
                </a:solidFill>
              </a:rPr>
              <a:t> super </a:t>
            </a:r>
            <a:r>
              <a:rPr lang="en-ID" dirty="0" err="1">
                <a:solidFill>
                  <a:schemeClr val="bg1"/>
                </a:solidFill>
              </a:rPr>
              <a:t>konduktor</a:t>
            </a:r>
            <a:r>
              <a:rPr lang="en-ID" dirty="0">
                <a:solidFill>
                  <a:schemeClr val="bg1"/>
                </a:solidFill>
              </a:rPr>
              <a:t>), </a:t>
            </a:r>
            <a:r>
              <a:rPr lang="en-ID" dirty="0" err="1">
                <a:solidFill>
                  <a:schemeClr val="bg1"/>
                </a:solidFill>
              </a:rPr>
              <a:t>maka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terjadi</a:t>
            </a:r>
            <a:r>
              <a:rPr lang="en-ID" dirty="0">
                <a:solidFill>
                  <a:schemeClr val="bg1"/>
                </a:solidFill>
              </a:rPr>
              <a:t> proses </a:t>
            </a:r>
            <a:r>
              <a:rPr lang="en-ID" dirty="0" err="1">
                <a:solidFill>
                  <a:schemeClr val="bg1"/>
                </a:solidFill>
              </a:rPr>
              <a:t>tumbukan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muatan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dalamnya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menimbulkan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panas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Sedangkan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diketahui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sangat </a:t>
            </a:r>
            <a:r>
              <a:rPr lang="en-ID" dirty="0" err="1">
                <a:solidFill>
                  <a:schemeClr val="bg1"/>
                </a:solidFill>
              </a:rPr>
              <a:t>meyakinkan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bahwa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merupakan</a:t>
            </a:r>
            <a:r>
              <a:rPr lang="en-ID" dirty="0">
                <a:solidFill>
                  <a:schemeClr val="bg1"/>
                </a:solidFill>
              </a:rPr>
              <a:t> salah </a:t>
            </a:r>
            <a:r>
              <a:rPr lang="en-ID" dirty="0" err="1">
                <a:solidFill>
                  <a:schemeClr val="bg1"/>
                </a:solidFill>
              </a:rPr>
              <a:t>satu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energi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demikian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muatan</a:t>
            </a:r>
            <a:r>
              <a:rPr lang="en-ID" dirty="0">
                <a:solidFill>
                  <a:schemeClr val="bg1"/>
                </a:solidFill>
              </a:rPr>
              <a:t> q yang </a:t>
            </a:r>
            <a:r>
              <a:rPr lang="en-ID" dirty="0" err="1">
                <a:solidFill>
                  <a:schemeClr val="bg1"/>
                </a:solidFill>
              </a:rPr>
              <a:t>bergerak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karena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beda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potensial</a:t>
            </a:r>
            <a:r>
              <a:rPr lang="en-ID" dirty="0">
                <a:solidFill>
                  <a:schemeClr val="bg1"/>
                </a:solidFill>
              </a:rPr>
              <a:t> V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energi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hal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usaha</a:t>
            </a:r>
            <a:r>
              <a:rPr lang="en-ID" dirty="0">
                <a:solidFill>
                  <a:schemeClr val="bg1"/>
                </a:solidFill>
              </a:rPr>
              <a:t> W. 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ketiga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besaran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tersebut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38EAE-916E-B63A-5B70-1D840CC41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225" y="3894532"/>
            <a:ext cx="914400" cy="52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3A9339-9B6A-DB68-3B18-B526FDA94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4299" y="3932631"/>
            <a:ext cx="914400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3838AA-FAC6-E598-F904-FD5C8432C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2527" y="3976898"/>
            <a:ext cx="1847850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D603EF-42DB-F07A-DEB4-63A703E452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3780" y="4567449"/>
            <a:ext cx="990600" cy="48577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E3B124E6-04F0-6460-F8B9-13DE08BDFBF4}"/>
              </a:ext>
            </a:extLst>
          </p:cNvPr>
          <p:cNvSpPr txBox="1"/>
          <p:nvPr/>
        </p:nvSpPr>
        <p:spPr>
          <a:xfrm>
            <a:off x="3591499" y="4642130"/>
            <a:ext cx="7100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chemeClr val="bg1"/>
                </a:solidFill>
              </a:rPr>
              <a:t>Hukum Joule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8"/>
          <p:cNvGrpSpPr/>
          <p:nvPr/>
        </p:nvGrpSpPr>
        <p:grpSpPr>
          <a:xfrm>
            <a:off x="8164936" y="4418407"/>
            <a:ext cx="5380037" cy="3322776"/>
            <a:chOff x="2820853" y="1403508"/>
            <a:chExt cx="25631428" cy="15875662"/>
          </a:xfrm>
        </p:grpSpPr>
        <p:sp>
          <p:nvSpPr>
            <p:cNvPr id="555" name="Google Shape;555;p18"/>
            <p:cNvSpPr/>
            <p:nvPr/>
          </p:nvSpPr>
          <p:spPr>
            <a:xfrm>
              <a:off x="2942335" y="1403508"/>
              <a:ext cx="3260177" cy="2951424"/>
            </a:xfrm>
            <a:custGeom>
              <a:avLst/>
              <a:gdLst/>
              <a:ahLst/>
              <a:cxnLst/>
              <a:rect l="l" t="t" r="r" b="b"/>
              <a:pathLst>
                <a:path w="122402" h="110810" fill="none" extrusionOk="0">
                  <a:moveTo>
                    <a:pt x="25335" y="0"/>
                  </a:moveTo>
                  <a:cubicBezTo>
                    <a:pt x="10008" y="11148"/>
                    <a:pt x="0" y="29199"/>
                    <a:pt x="0" y="49594"/>
                  </a:cubicBezTo>
                  <a:cubicBezTo>
                    <a:pt x="0" y="83416"/>
                    <a:pt x="27394" y="110810"/>
                    <a:pt x="61185" y="110810"/>
                  </a:cubicBezTo>
                  <a:cubicBezTo>
                    <a:pt x="95007" y="110810"/>
                    <a:pt x="122401" y="83416"/>
                    <a:pt x="122401" y="49594"/>
                  </a:cubicBezTo>
                  <a:cubicBezTo>
                    <a:pt x="122401" y="29199"/>
                    <a:pt x="112394" y="11116"/>
                    <a:pt x="97034" y="0"/>
                  </a:cubicBez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2820853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" y="0"/>
                  </a:moveTo>
                  <a:lnTo>
                    <a:pt x="18939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2820853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1" y="1"/>
                  </a:moveTo>
                  <a:lnTo>
                    <a:pt x="26888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2820853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1" y="1"/>
                  </a:moveTo>
                  <a:lnTo>
                    <a:pt x="4783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5818676" y="1675958"/>
              <a:ext cx="504440" cy="27"/>
            </a:xfrm>
            <a:custGeom>
              <a:avLst/>
              <a:gdLst/>
              <a:ahLst/>
              <a:cxnLst/>
              <a:rect l="l" t="t" r="r" b="b"/>
              <a:pathLst>
                <a:path w="18939" h="1" fill="none" extrusionOk="0">
                  <a:moveTo>
                    <a:pt x="1893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5606954" y="3985452"/>
              <a:ext cx="716162" cy="27"/>
            </a:xfrm>
            <a:custGeom>
              <a:avLst/>
              <a:gdLst/>
              <a:ahLst/>
              <a:cxnLst/>
              <a:rect l="l" t="t" r="r" b="b"/>
              <a:pathLst>
                <a:path w="26888" h="1" fill="none" extrusionOk="0">
                  <a:moveTo>
                    <a:pt x="26888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6195721" y="2828161"/>
              <a:ext cx="127395" cy="27"/>
            </a:xfrm>
            <a:custGeom>
              <a:avLst/>
              <a:gdLst/>
              <a:ahLst/>
              <a:cxnLst/>
              <a:rect l="l" t="t" r="r" b="b"/>
              <a:pathLst>
                <a:path w="4783" h="1" fill="none" extrusionOk="0">
                  <a:moveTo>
                    <a:pt x="4783" y="1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3623872" y="1880914"/>
              <a:ext cx="1896226" cy="1175030"/>
            </a:xfrm>
            <a:custGeom>
              <a:avLst/>
              <a:gdLst/>
              <a:ahLst/>
              <a:cxnLst/>
              <a:rect l="l" t="t" r="r" b="b"/>
              <a:pathLst>
                <a:path w="71193" h="44116" extrusionOk="0">
                  <a:moveTo>
                    <a:pt x="3421" y="1"/>
                  </a:moveTo>
                  <a:cubicBezTo>
                    <a:pt x="1553" y="1"/>
                    <a:pt x="1" y="1521"/>
                    <a:pt x="1" y="3421"/>
                  </a:cubicBezTo>
                  <a:lnTo>
                    <a:pt x="1" y="40695"/>
                  </a:lnTo>
                  <a:cubicBezTo>
                    <a:pt x="1" y="42595"/>
                    <a:pt x="1553" y="44116"/>
                    <a:pt x="3421" y="44116"/>
                  </a:cubicBezTo>
                  <a:lnTo>
                    <a:pt x="67773" y="44116"/>
                  </a:lnTo>
                  <a:cubicBezTo>
                    <a:pt x="69641" y="44116"/>
                    <a:pt x="71193" y="42595"/>
                    <a:pt x="71193" y="40695"/>
                  </a:cubicBezTo>
                  <a:lnTo>
                    <a:pt x="71193" y="3421"/>
                  </a:lnTo>
                  <a:cubicBezTo>
                    <a:pt x="71193" y="1521"/>
                    <a:pt x="69641" y="1"/>
                    <a:pt x="6777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3331180" y="3017962"/>
              <a:ext cx="2481610" cy="455512"/>
            </a:xfrm>
            <a:custGeom>
              <a:avLst/>
              <a:gdLst/>
              <a:ahLst/>
              <a:cxnLst/>
              <a:rect l="l" t="t" r="r" b="b"/>
              <a:pathLst>
                <a:path w="93171" h="17102" extrusionOk="0">
                  <a:moveTo>
                    <a:pt x="14410" y="0"/>
                  </a:moveTo>
                  <a:cubicBezTo>
                    <a:pt x="12542" y="0"/>
                    <a:pt x="10610" y="634"/>
                    <a:pt x="10103" y="1394"/>
                  </a:cubicBezTo>
                  <a:lnTo>
                    <a:pt x="507" y="15740"/>
                  </a:lnTo>
                  <a:cubicBezTo>
                    <a:pt x="1" y="16468"/>
                    <a:pt x="1616" y="17102"/>
                    <a:pt x="4118" y="17102"/>
                  </a:cubicBezTo>
                  <a:lnTo>
                    <a:pt x="89086" y="17102"/>
                  </a:lnTo>
                  <a:cubicBezTo>
                    <a:pt x="91556" y="17102"/>
                    <a:pt x="93171" y="16468"/>
                    <a:pt x="92664" y="15740"/>
                  </a:cubicBezTo>
                  <a:lnTo>
                    <a:pt x="83069" y="1394"/>
                  </a:lnTo>
                  <a:cubicBezTo>
                    <a:pt x="82594" y="634"/>
                    <a:pt x="80630" y="0"/>
                    <a:pt x="78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338771" y="3444761"/>
              <a:ext cx="2467280" cy="81849"/>
            </a:xfrm>
            <a:custGeom>
              <a:avLst/>
              <a:gdLst/>
              <a:ahLst/>
              <a:cxnLst/>
              <a:rect l="l" t="t" r="r" b="b"/>
              <a:pathLst>
                <a:path w="92633" h="3073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1869"/>
                    <a:pt x="3358" y="3073"/>
                    <a:pt x="5543" y="3073"/>
                  </a:cubicBezTo>
                  <a:lnTo>
                    <a:pt x="87091" y="3073"/>
                  </a:lnTo>
                  <a:cubicBezTo>
                    <a:pt x="89276" y="3073"/>
                    <a:pt x="92633" y="1869"/>
                    <a:pt x="92474" y="1"/>
                  </a:cubicBezTo>
                  <a:lnTo>
                    <a:pt x="92474" y="1"/>
                  </a:lnTo>
                  <a:cubicBezTo>
                    <a:pt x="92443" y="603"/>
                    <a:pt x="90954" y="1078"/>
                    <a:pt x="88801" y="1078"/>
                  </a:cubicBezTo>
                  <a:lnTo>
                    <a:pt x="3833" y="1078"/>
                  </a:lnTo>
                  <a:cubicBezTo>
                    <a:pt x="1679" y="1078"/>
                    <a:pt x="191" y="603"/>
                    <a:pt x="12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3747032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1046" y="1"/>
                  </a:moveTo>
                  <a:cubicBezTo>
                    <a:pt x="697" y="1"/>
                    <a:pt x="380" y="96"/>
                    <a:pt x="317" y="223"/>
                  </a:cubicBezTo>
                  <a:cubicBezTo>
                    <a:pt x="222" y="381"/>
                    <a:pt x="190" y="476"/>
                    <a:pt x="95" y="634"/>
                  </a:cubicBezTo>
                  <a:cubicBezTo>
                    <a:pt x="0" y="761"/>
                    <a:pt x="222" y="856"/>
                    <a:pt x="571" y="856"/>
                  </a:cubicBezTo>
                  <a:lnTo>
                    <a:pt x="2946" y="856"/>
                  </a:lnTo>
                  <a:cubicBezTo>
                    <a:pt x="3262" y="856"/>
                    <a:pt x="3579" y="761"/>
                    <a:pt x="3642" y="634"/>
                  </a:cubicBezTo>
                  <a:cubicBezTo>
                    <a:pt x="3737" y="476"/>
                    <a:pt x="3769" y="381"/>
                    <a:pt x="3864" y="223"/>
                  </a:cubicBezTo>
                  <a:cubicBezTo>
                    <a:pt x="3927" y="96"/>
                    <a:pt x="3706" y="1"/>
                    <a:pt x="338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3858366" y="3062656"/>
              <a:ext cx="102944" cy="22800"/>
            </a:xfrm>
            <a:custGeom>
              <a:avLst/>
              <a:gdLst/>
              <a:ahLst/>
              <a:cxnLst/>
              <a:rect l="l" t="t" r="r" b="b"/>
              <a:pathLst>
                <a:path w="3865" h="856" extrusionOk="0">
                  <a:moveTo>
                    <a:pt x="951" y="1"/>
                  </a:moveTo>
                  <a:cubicBezTo>
                    <a:pt x="634" y="1"/>
                    <a:pt x="317" y="96"/>
                    <a:pt x="286" y="223"/>
                  </a:cubicBezTo>
                  <a:cubicBezTo>
                    <a:pt x="191" y="381"/>
                    <a:pt x="127" y="476"/>
                    <a:pt x="64" y="634"/>
                  </a:cubicBezTo>
                  <a:cubicBezTo>
                    <a:pt x="1" y="761"/>
                    <a:pt x="222" y="856"/>
                    <a:pt x="539" y="856"/>
                  </a:cubicBezTo>
                  <a:lnTo>
                    <a:pt x="2946" y="856"/>
                  </a:lnTo>
                  <a:cubicBezTo>
                    <a:pt x="3263" y="856"/>
                    <a:pt x="3579" y="761"/>
                    <a:pt x="3611" y="634"/>
                  </a:cubicBezTo>
                  <a:cubicBezTo>
                    <a:pt x="3706" y="476"/>
                    <a:pt x="3738" y="381"/>
                    <a:pt x="3801" y="223"/>
                  </a:cubicBezTo>
                  <a:cubicBezTo>
                    <a:pt x="3864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3968875" y="3062656"/>
              <a:ext cx="102092" cy="22800"/>
            </a:xfrm>
            <a:custGeom>
              <a:avLst/>
              <a:gdLst/>
              <a:ahLst/>
              <a:cxnLst/>
              <a:rect l="l" t="t" r="r" b="b"/>
              <a:pathLst>
                <a:path w="3833" h="856" extrusionOk="0">
                  <a:moveTo>
                    <a:pt x="919" y="1"/>
                  </a:moveTo>
                  <a:cubicBezTo>
                    <a:pt x="602" y="1"/>
                    <a:pt x="285" y="96"/>
                    <a:pt x="254" y="223"/>
                  </a:cubicBezTo>
                  <a:cubicBezTo>
                    <a:pt x="190" y="381"/>
                    <a:pt x="127" y="476"/>
                    <a:pt x="64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42" y="634"/>
                  </a:cubicBezTo>
                  <a:cubicBezTo>
                    <a:pt x="3706" y="476"/>
                    <a:pt x="3737" y="381"/>
                    <a:pt x="3769" y="223"/>
                  </a:cubicBezTo>
                  <a:cubicBezTo>
                    <a:pt x="3832" y="96"/>
                    <a:pt x="3611" y="1"/>
                    <a:pt x="326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4080209" y="3062656"/>
              <a:ext cx="100414" cy="22800"/>
            </a:xfrm>
            <a:custGeom>
              <a:avLst/>
              <a:gdLst/>
              <a:ahLst/>
              <a:cxnLst/>
              <a:rect l="l" t="t" r="r" b="b"/>
              <a:pathLst>
                <a:path w="3770" h="856" extrusionOk="0">
                  <a:moveTo>
                    <a:pt x="856" y="1"/>
                  </a:moveTo>
                  <a:cubicBezTo>
                    <a:pt x="539" y="1"/>
                    <a:pt x="222" y="96"/>
                    <a:pt x="191" y="223"/>
                  </a:cubicBezTo>
                  <a:cubicBezTo>
                    <a:pt x="127" y="381"/>
                    <a:pt x="96" y="476"/>
                    <a:pt x="64" y="634"/>
                  </a:cubicBezTo>
                  <a:cubicBezTo>
                    <a:pt x="1" y="761"/>
                    <a:pt x="254" y="856"/>
                    <a:pt x="571" y="856"/>
                  </a:cubicBezTo>
                  <a:lnTo>
                    <a:pt x="2946" y="856"/>
                  </a:lnTo>
                  <a:cubicBezTo>
                    <a:pt x="3294" y="856"/>
                    <a:pt x="3579" y="761"/>
                    <a:pt x="3611" y="634"/>
                  </a:cubicBezTo>
                  <a:cubicBezTo>
                    <a:pt x="3674" y="476"/>
                    <a:pt x="3674" y="381"/>
                    <a:pt x="3738" y="223"/>
                  </a:cubicBezTo>
                  <a:cubicBezTo>
                    <a:pt x="3769" y="96"/>
                    <a:pt x="3516" y="1"/>
                    <a:pt x="319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191570" y="3062656"/>
              <a:ext cx="98709" cy="22800"/>
            </a:xfrm>
            <a:custGeom>
              <a:avLst/>
              <a:gdLst/>
              <a:ahLst/>
              <a:cxnLst/>
              <a:rect l="l" t="t" r="r" b="b"/>
              <a:pathLst>
                <a:path w="3706" h="856" extrusionOk="0">
                  <a:moveTo>
                    <a:pt x="792" y="1"/>
                  </a:moveTo>
                  <a:cubicBezTo>
                    <a:pt x="475" y="1"/>
                    <a:pt x="158" y="96"/>
                    <a:pt x="127" y="223"/>
                  </a:cubicBezTo>
                  <a:cubicBezTo>
                    <a:pt x="95" y="381"/>
                    <a:pt x="63" y="476"/>
                    <a:pt x="32" y="634"/>
                  </a:cubicBezTo>
                  <a:cubicBezTo>
                    <a:pt x="0" y="761"/>
                    <a:pt x="222" y="856"/>
                    <a:pt x="570" y="856"/>
                  </a:cubicBezTo>
                  <a:lnTo>
                    <a:pt x="2945" y="856"/>
                  </a:lnTo>
                  <a:cubicBezTo>
                    <a:pt x="3294" y="856"/>
                    <a:pt x="3579" y="761"/>
                    <a:pt x="3610" y="634"/>
                  </a:cubicBezTo>
                  <a:cubicBezTo>
                    <a:pt x="3642" y="476"/>
                    <a:pt x="3642" y="381"/>
                    <a:pt x="3674" y="223"/>
                  </a:cubicBezTo>
                  <a:cubicBezTo>
                    <a:pt x="3705" y="96"/>
                    <a:pt x="3452" y="1"/>
                    <a:pt x="313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302052" y="3062656"/>
              <a:ext cx="97031" cy="22800"/>
            </a:xfrm>
            <a:custGeom>
              <a:avLst/>
              <a:gdLst/>
              <a:ahLst/>
              <a:cxnLst/>
              <a:rect l="l" t="t" r="r" b="b"/>
              <a:pathLst>
                <a:path w="3643" h="856" extrusionOk="0">
                  <a:moveTo>
                    <a:pt x="729" y="1"/>
                  </a:moveTo>
                  <a:cubicBezTo>
                    <a:pt x="412" y="1"/>
                    <a:pt x="127" y="96"/>
                    <a:pt x="96" y="223"/>
                  </a:cubicBezTo>
                  <a:cubicBezTo>
                    <a:pt x="96" y="381"/>
                    <a:pt x="64" y="476"/>
                    <a:pt x="32" y="634"/>
                  </a:cubicBezTo>
                  <a:cubicBezTo>
                    <a:pt x="1" y="761"/>
                    <a:pt x="254" y="856"/>
                    <a:pt x="602" y="856"/>
                  </a:cubicBezTo>
                  <a:lnTo>
                    <a:pt x="2978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611" y="476"/>
                    <a:pt x="3611" y="381"/>
                    <a:pt x="3643" y="223"/>
                  </a:cubicBezTo>
                  <a:cubicBezTo>
                    <a:pt x="3643" y="96"/>
                    <a:pt x="3421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413413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65" y="1"/>
                  </a:moveTo>
                  <a:cubicBezTo>
                    <a:pt x="348" y="1"/>
                    <a:pt x="63" y="96"/>
                    <a:pt x="63" y="223"/>
                  </a:cubicBezTo>
                  <a:cubicBezTo>
                    <a:pt x="32" y="381"/>
                    <a:pt x="32" y="476"/>
                    <a:pt x="0" y="634"/>
                  </a:cubicBezTo>
                  <a:cubicBezTo>
                    <a:pt x="0" y="761"/>
                    <a:pt x="253" y="856"/>
                    <a:pt x="602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79" y="634"/>
                  </a:cubicBezTo>
                  <a:cubicBezTo>
                    <a:pt x="3579" y="476"/>
                    <a:pt x="3579" y="381"/>
                    <a:pt x="3610" y="223"/>
                  </a:cubicBezTo>
                  <a:cubicBezTo>
                    <a:pt x="3610" y="96"/>
                    <a:pt x="3357" y="1"/>
                    <a:pt x="300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524747" y="3062656"/>
              <a:ext cx="95327" cy="22800"/>
            </a:xfrm>
            <a:custGeom>
              <a:avLst/>
              <a:gdLst/>
              <a:ahLst/>
              <a:cxnLst/>
              <a:rect l="l" t="t" r="r" b="b"/>
              <a:pathLst>
                <a:path w="3579" h="856" extrusionOk="0">
                  <a:moveTo>
                    <a:pt x="602" y="1"/>
                  </a:moveTo>
                  <a:cubicBezTo>
                    <a:pt x="285" y="1"/>
                    <a:pt x="0" y="96"/>
                    <a:pt x="0" y="223"/>
                  </a:cubicBezTo>
                  <a:cubicBezTo>
                    <a:pt x="0" y="381"/>
                    <a:pt x="0" y="476"/>
                    <a:pt x="0" y="634"/>
                  </a:cubicBezTo>
                  <a:cubicBezTo>
                    <a:pt x="0" y="761"/>
                    <a:pt x="254" y="856"/>
                    <a:pt x="570" y="856"/>
                  </a:cubicBezTo>
                  <a:lnTo>
                    <a:pt x="2977" y="856"/>
                  </a:lnTo>
                  <a:cubicBezTo>
                    <a:pt x="3294" y="856"/>
                    <a:pt x="3579" y="761"/>
                    <a:pt x="3547" y="634"/>
                  </a:cubicBezTo>
                  <a:cubicBezTo>
                    <a:pt x="3547" y="476"/>
                    <a:pt x="3547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634404" y="3062656"/>
              <a:ext cx="96179" cy="22800"/>
            </a:xfrm>
            <a:custGeom>
              <a:avLst/>
              <a:gdLst/>
              <a:ahLst/>
              <a:cxnLst/>
              <a:rect l="l" t="t" r="r" b="b"/>
              <a:pathLst>
                <a:path w="3611" h="856" extrusionOk="0">
                  <a:moveTo>
                    <a:pt x="602" y="1"/>
                  </a:moveTo>
                  <a:cubicBezTo>
                    <a:pt x="254" y="1"/>
                    <a:pt x="0" y="96"/>
                    <a:pt x="0" y="223"/>
                  </a:cubicBezTo>
                  <a:cubicBezTo>
                    <a:pt x="32" y="381"/>
                    <a:pt x="32" y="476"/>
                    <a:pt x="32" y="634"/>
                  </a:cubicBezTo>
                  <a:cubicBezTo>
                    <a:pt x="32" y="761"/>
                    <a:pt x="317" y="856"/>
                    <a:pt x="634" y="856"/>
                  </a:cubicBezTo>
                  <a:lnTo>
                    <a:pt x="3009" y="856"/>
                  </a:lnTo>
                  <a:cubicBezTo>
                    <a:pt x="3357" y="856"/>
                    <a:pt x="3611" y="761"/>
                    <a:pt x="3611" y="634"/>
                  </a:cubicBezTo>
                  <a:cubicBezTo>
                    <a:pt x="3579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4744060" y="3062656"/>
              <a:ext cx="97857" cy="22800"/>
            </a:xfrm>
            <a:custGeom>
              <a:avLst/>
              <a:gdLst/>
              <a:ahLst/>
              <a:cxnLst/>
              <a:rect l="l" t="t" r="r" b="b"/>
              <a:pathLst>
                <a:path w="3674" h="856" extrusionOk="0">
                  <a:moveTo>
                    <a:pt x="602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32" y="381"/>
                    <a:pt x="64" y="476"/>
                    <a:pt x="64" y="634"/>
                  </a:cubicBezTo>
                  <a:cubicBezTo>
                    <a:pt x="95" y="761"/>
                    <a:pt x="380" y="856"/>
                    <a:pt x="697" y="856"/>
                  </a:cubicBezTo>
                  <a:lnTo>
                    <a:pt x="3072" y="856"/>
                  </a:lnTo>
                  <a:cubicBezTo>
                    <a:pt x="3421" y="856"/>
                    <a:pt x="3674" y="761"/>
                    <a:pt x="3642" y="634"/>
                  </a:cubicBezTo>
                  <a:cubicBezTo>
                    <a:pt x="3611" y="476"/>
                    <a:pt x="3579" y="381"/>
                    <a:pt x="3547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4853716" y="3062656"/>
              <a:ext cx="99562" cy="22800"/>
            </a:xfrm>
            <a:custGeom>
              <a:avLst/>
              <a:gdLst/>
              <a:ahLst/>
              <a:cxnLst/>
              <a:rect l="l" t="t" r="r" b="b"/>
              <a:pathLst>
                <a:path w="3738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64" y="381"/>
                    <a:pt x="95" y="476"/>
                    <a:pt x="127" y="634"/>
                  </a:cubicBezTo>
                  <a:cubicBezTo>
                    <a:pt x="159" y="761"/>
                    <a:pt x="444" y="856"/>
                    <a:pt x="760" y="856"/>
                  </a:cubicBezTo>
                  <a:lnTo>
                    <a:pt x="3167" y="856"/>
                  </a:lnTo>
                  <a:cubicBezTo>
                    <a:pt x="3484" y="856"/>
                    <a:pt x="3737" y="761"/>
                    <a:pt x="3706" y="634"/>
                  </a:cubicBezTo>
                  <a:cubicBezTo>
                    <a:pt x="3642" y="476"/>
                    <a:pt x="3611" y="381"/>
                    <a:pt x="3579" y="223"/>
                  </a:cubicBezTo>
                  <a:cubicBezTo>
                    <a:pt x="3547" y="96"/>
                    <a:pt x="3262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963373" y="3062656"/>
              <a:ext cx="100387" cy="22800"/>
            </a:xfrm>
            <a:custGeom>
              <a:avLst/>
              <a:gdLst/>
              <a:ahLst/>
              <a:cxnLst/>
              <a:rect l="l" t="t" r="r" b="b"/>
              <a:pathLst>
                <a:path w="3769" h="856" extrusionOk="0">
                  <a:moveTo>
                    <a:pt x="570" y="1"/>
                  </a:moveTo>
                  <a:cubicBezTo>
                    <a:pt x="254" y="1"/>
                    <a:pt x="0" y="96"/>
                    <a:pt x="32" y="223"/>
                  </a:cubicBezTo>
                  <a:cubicBezTo>
                    <a:pt x="95" y="381"/>
                    <a:pt x="127" y="476"/>
                    <a:pt x="159" y="634"/>
                  </a:cubicBezTo>
                  <a:cubicBezTo>
                    <a:pt x="190" y="761"/>
                    <a:pt x="475" y="856"/>
                    <a:pt x="824" y="856"/>
                  </a:cubicBezTo>
                  <a:lnTo>
                    <a:pt x="3199" y="856"/>
                  </a:lnTo>
                  <a:cubicBezTo>
                    <a:pt x="3516" y="856"/>
                    <a:pt x="3769" y="761"/>
                    <a:pt x="3737" y="634"/>
                  </a:cubicBezTo>
                  <a:cubicBezTo>
                    <a:pt x="3674" y="476"/>
                    <a:pt x="3642" y="381"/>
                    <a:pt x="3579" y="223"/>
                  </a:cubicBezTo>
                  <a:cubicBezTo>
                    <a:pt x="3547" y="96"/>
                    <a:pt x="3231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5073029" y="3062656"/>
              <a:ext cx="101240" cy="22800"/>
            </a:xfrm>
            <a:custGeom>
              <a:avLst/>
              <a:gdLst/>
              <a:ahLst/>
              <a:cxnLst/>
              <a:rect l="l" t="t" r="r" b="b"/>
              <a:pathLst>
                <a:path w="3801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95" y="381"/>
                    <a:pt x="127" y="476"/>
                    <a:pt x="190" y="634"/>
                  </a:cubicBezTo>
                  <a:cubicBezTo>
                    <a:pt x="254" y="761"/>
                    <a:pt x="539" y="856"/>
                    <a:pt x="887" y="856"/>
                  </a:cubicBezTo>
                  <a:lnTo>
                    <a:pt x="3262" y="856"/>
                  </a:lnTo>
                  <a:cubicBezTo>
                    <a:pt x="3579" y="856"/>
                    <a:pt x="3801" y="761"/>
                    <a:pt x="3769" y="634"/>
                  </a:cubicBezTo>
                  <a:cubicBezTo>
                    <a:pt x="3706" y="476"/>
                    <a:pt x="3642" y="381"/>
                    <a:pt x="3579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5182685" y="3062656"/>
              <a:ext cx="102918" cy="22800"/>
            </a:xfrm>
            <a:custGeom>
              <a:avLst/>
              <a:gdLst/>
              <a:ahLst/>
              <a:cxnLst/>
              <a:rect l="l" t="t" r="r" b="b"/>
              <a:pathLst>
                <a:path w="3864" h="856" extrusionOk="0">
                  <a:moveTo>
                    <a:pt x="570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27" y="381"/>
                    <a:pt x="159" y="476"/>
                    <a:pt x="254" y="634"/>
                  </a:cubicBezTo>
                  <a:cubicBezTo>
                    <a:pt x="285" y="761"/>
                    <a:pt x="602" y="856"/>
                    <a:pt x="919" y="856"/>
                  </a:cubicBezTo>
                  <a:lnTo>
                    <a:pt x="3325" y="856"/>
                  </a:lnTo>
                  <a:cubicBezTo>
                    <a:pt x="3642" y="856"/>
                    <a:pt x="3864" y="761"/>
                    <a:pt x="3801" y="634"/>
                  </a:cubicBezTo>
                  <a:cubicBezTo>
                    <a:pt x="3737" y="476"/>
                    <a:pt x="3674" y="381"/>
                    <a:pt x="3610" y="223"/>
                  </a:cubicBezTo>
                  <a:cubicBezTo>
                    <a:pt x="3547" y="96"/>
                    <a:pt x="3230" y="1"/>
                    <a:pt x="291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5292341" y="3062656"/>
              <a:ext cx="104622" cy="22800"/>
            </a:xfrm>
            <a:custGeom>
              <a:avLst/>
              <a:gdLst/>
              <a:ahLst/>
              <a:cxnLst/>
              <a:rect l="l" t="t" r="r" b="b"/>
              <a:pathLst>
                <a:path w="3928" h="856" extrusionOk="0">
                  <a:moveTo>
                    <a:pt x="539" y="1"/>
                  </a:moveTo>
                  <a:cubicBezTo>
                    <a:pt x="222" y="1"/>
                    <a:pt x="0" y="96"/>
                    <a:pt x="64" y="223"/>
                  </a:cubicBezTo>
                  <a:cubicBezTo>
                    <a:pt x="159" y="381"/>
                    <a:pt x="190" y="476"/>
                    <a:pt x="285" y="634"/>
                  </a:cubicBezTo>
                  <a:cubicBezTo>
                    <a:pt x="349" y="761"/>
                    <a:pt x="665" y="856"/>
                    <a:pt x="982" y="856"/>
                  </a:cubicBezTo>
                  <a:lnTo>
                    <a:pt x="3389" y="856"/>
                  </a:lnTo>
                  <a:cubicBezTo>
                    <a:pt x="3705" y="856"/>
                    <a:pt x="3927" y="761"/>
                    <a:pt x="3864" y="634"/>
                  </a:cubicBezTo>
                  <a:cubicBezTo>
                    <a:pt x="3737" y="476"/>
                    <a:pt x="3705" y="381"/>
                    <a:pt x="3610" y="223"/>
                  </a:cubicBezTo>
                  <a:cubicBezTo>
                    <a:pt x="3547" y="96"/>
                    <a:pt x="3230" y="1"/>
                    <a:pt x="288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724259" y="3091342"/>
              <a:ext cx="80997" cy="35451"/>
            </a:xfrm>
            <a:custGeom>
              <a:avLst/>
              <a:gdLst/>
              <a:ahLst/>
              <a:cxnLst/>
              <a:rect l="l" t="t" r="r" b="b"/>
              <a:pathLst>
                <a:path w="3041" h="1331" extrusionOk="0">
                  <a:moveTo>
                    <a:pt x="1299" y="1"/>
                  </a:moveTo>
                  <a:cubicBezTo>
                    <a:pt x="950" y="1"/>
                    <a:pt x="634" y="96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1806" y="1331"/>
                  </a:lnTo>
                  <a:cubicBezTo>
                    <a:pt x="2122" y="1331"/>
                    <a:pt x="2471" y="1236"/>
                    <a:pt x="2534" y="1109"/>
                  </a:cubicBezTo>
                  <a:cubicBezTo>
                    <a:pt x="2692" y="761"/>
                    <a:pt x="2787" y="571"/>
                    <a:pt x="2977" y="222"/>
                  </a:cubicBezTo>
                  <a:cubicBezTo>
                    <a:pt x="3041" y="96"/>
                    <a:pt x="2819" y="1"/>
                    <a:pt x="247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806082" y="309134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1204" y="1"/>
                  </a:moveTo>
                  <a:cubicBezTo>
                    <a:pt x="887" y="1"/>
                    <a:pt x="570" y="96"/>
                    <a:pt x="507" y="222"/>
                  </a:cubicBezTo>
                  <a:cubicBezTo>
                    <a:pt x="317" y="571"/>
                    <a:pt x="222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009" y="1331"/>
                  </a:lnTo>
                  <a:cubicBezTo>
                    <a:pt x="3357" y="1331"/>
                    <a:pt x="3674" y="1236"/>
                    <a:pt x="3706" y="1109"/>
                  </a:cubicBezTo>
                  <a:cubicBezTo>
                    <a:pt x="3864" y="761"/>
                    <a:pt x="3959" y="571"/>
                    <a:pt x="4117" y="222"/>
                  </a:cubicBezTo>
                  <a:cubicBezTo>
                    <a:pt x="4149" y="96"/>
                    <a:pt x="3927" y="1"/>
                    <a:pt x="361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919946" y="309134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1141" y="1"/>
                  </a:moveTo>
                  <a:cubicBezTo>
                    <a:pt x="792" y="1"/>
                    <a:pt x="476" y="96"/>
                    <a:pt x="444" y="222"/>
                  </a:cubicBezTo>
                  <a:cubicBezTo>
                    <a:pt x="286" y="571"/>
                    <a:pt x="222" y="761"/>
                    <a:pt x="64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4" y="1236"/>
                    <a:pt x="3706" y="1109"/>
                  </a:cubicBezTo>
                  <a:cubicBezTo>
                    <a:pt x="3833" y="761"/>
                    <a:pt x="3928" y="571"/>
                    <a:pt x="4054" y="222"/>
                  </a:cubicBezTo>
                  <a:cubicBezTo>
                    <a:pt x="4086" y="96"/>
                    <a:pt x="3864" y="1"/>
                    <a:pt x="351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033811" y="3091342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1046" y="1"/>
                  </a:moveTo>
                  <a:cubicBezTo>
                    <a:pt x="729" y="1"/>
                    <a:pt x="413" y="96"/>
                    <a:pt x="381" y="222"/>
                  </a:cubicBezTo>
                  <a:cubicBezTo>
                    <a:pt x="254" y="571"/>
                    <a:pt x="191" y="761"/>
                    <a:pt x="64" y="1109"/>
                  </a:cubicBezTo>
                  <a:cubicBezTo>
                    <a:pt x="1" y="1236"/>
                    <a:pt x="254" y="1331"/>
                    <a:pt x="603" y="1331"/>
                  </a:cubicBezTo>
                  <a:lnTo>
                    <a:pt x="3041" y="1331"/>
                  </a:lnTo>
                  <a:cubicBezTo>
                    <a:pt x="3390" y="1331"/>
                    <a:pt x="3675" y="1236"/>
                    <a:pt x="3738" y="1109"/>
                  </a:cubicBezTo>
                  <a:cubicBezTo>
                    <a:pt x="3833" y="761"/>
                    <a:pt x="3865" y="571"/>
                    <a:pt x="3991" y="222"/>
                  </a:cubicBezTo>
                  <a:cubicBezTo>
                    <a:pt x="4023" y="96"/>
                    <a:pt x="3770" y="1"/>
                    <a:pt x="345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148528" y="3091342"/>
              <a:ext cx="103797" cy="35451"/>
            </a:xfrm>
            <a:custGeom>
              <a:avLst/>
              <a:gdLst/>
              <a:ahLst/>
              <a:cxnLst/>
              <a:rect l="l" t="t" r="r" b="b"/>
              <a:pathLst>
                <a:path w="3897" h="1331" extrusionOk="0">
                  <a:moveTo>
                    <a:pt x="919" y="1"/>
                  </a:moveTo>
                  <a:cubicBezTo>
                    <a:pt x="603" y="1"/>
                    <a:pt x="318" y="96"/>
                    <a:pt x="286" y="222"/>
                  </a:cubicBezTo>
                  <a:cubicBezTo>
                    <a:pt x="159" y="571"/>
                    <a:pt x="128" y="761"/>
                    <a:pt x="33" y="1109"/>
                  </a:cubicBezTo>
                  <a:cubicBezTo>
                    <a:pt x="1" y="1236"/>
                    <a:pt x="254" y="1331"/>
                    <a:pt x="571" y="1331"/>
                  </a:cubicBezTo>
                  <a:lnTo>
                    <a:pt x="3041" y="1331"/>
                  </a:lnTo>
                  <a:cubicBezTo>
                    <a:pt x="3358" y="1331"/>
                    <a:pt x="3675" y="1236"/>
                    <a:pt x="3675" y="1109"/>
                  </a:cubicBezTo>
                  <a:cubicBezTo>
                    <a:pt x="3770" y="761"/>
                    <a:pt x="3801" y="571"/>
                    <a:pt x="3865" y="222"/>
                  </a:cubicBezTo>
                  <a:cubicBezTo>
                    <a:pt x="3896" y="96"/>
                    <a:pt x="3643" y="1"/>
                    <a:pt x="332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262419" y="3091342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855" y="1"/>
                  </a:moveTo>
                  <a:cubicBezTo>
                    <a:pt x="507" y="1"/>
                    <a:pt x="222" y="96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54" y="1331"/>
                    <a:pt x="602" y="1331"/>
                  </a:cubicBezTo>
                  <a:lnTo>
                    <a:pt x="3040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37" y="761"/>
                    <a:pt x="3769" y="571"/>
                    <a:pt x="3801" y="222"/>
                  </a:cubicBezTo>
                  <a:cubicBezTo>
                    <a:pt x="3832" y="96"/>
                    <a:pt x="3579" y="1"/>
                    <a:pt x="323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376284" y="3091342"/>
              <a:ext cx="99562" cy="35451"/>
            </a:xfrm>
            <a:custGeom>
              <a:avLst/>
              <a:gdLst/>
              <a:ahLst/>
              <a:cxnLst/>
              <a:rect l="l" t="t" r="r" b="b"/>
              <a:pathLst>
                <a:path w="3738" h="1331" extrusionOk="0">
                  <a:moveTo>
                    <a:pt x="761" y="1"/>
                  </a:moveTo>
                  <a:cubicBezTo>
                    <a:pt x="444" y="1"/>
                    <a:pt x="159" y="96"/>
                    <a:pt x="127" y="222"/>
                  </a:cubicBezTo>
                  <a:cubicBezTo>
                    <a:pt x="96" y="571"/>
                    <a:pt x="64" y="761"/>
                    <a:pt x="32" y="1109"/>
                  </a:cubicBezTo>
                  <a:cubicBezTo>
                    <a:pt x="1" y="1236"/>
                    <a:pt x="286" y="1331"/>
                    <a:pt x="602" y="1331"/>
                  </a:cubicBezTo>
                  <a:lnTo>
                    <a:pt x="3072" y="1331"/>
                  </a:lnTo>
                  <a:cubicBezTo>
                    <a:pt x="3389" y="1331"/>
                    <a:pt x="3674" y="1236"/>
                    <a:pt x="3674" y="1109"/>
                  </a:cubicBezTo>
                  <a:cubicBezTo>
                    <a:pt x="3706" y="761"/>
                    <a:pt x="3706" y="571"/>
                    <a:pt x="3738" y="222"/>
                  </a:cubicBezTo>
                  <a:cubicBezTo>
                    <a:pt x="3738" y="96"/>
                    <a:pt x="3484" y="1"/>
                    <a:pt x="316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490148" y="3091342"/>
              <a:ext cx="97884" cy="35451"/>
            </a:xfrm>
            <a:custGeom>
              <a:avLst/>
              <a:gdLst/>
              <a:ahLst/>
              <a:cxnLst/>
              <a:rect l="l" t="t" r="r" b="b"/>
              <a:pathLst>
                <a:path w="3675" h="1331" extrusionOk="0">
                  <a:moveTo>
                    <a:pt x="666" y="1"/>
                  </a:moveTo>
                  <a:cubicBezTo>
                    <a:pt x="349" y="1"/>
                    <a:pt x="64" y="96"/>
                    <a:pt x="64" y="222"/>
                  </a:cubicBezTo>
                  <a:cubicBezTo>
                    <a:pt x="64" y="571"/>
                    <a:pt x="33" y="761"/>
                    <a:pt x="33" y="1109"/>
                  </a:cubicBezTo>
                  <a:cubicBezTo>
                    <a:pt x="1" y="1236"/>
                    <a:pt x="286" y="1331"/>
                    <a:pt x="634" y="1331"/>
                  </a:cubicBezTo>
                  <a:lnTo>
                    <a:pt x="3073" y="1331"/>
                  </a:lnTo>
                  <a:cubicBezTo>
                    <a:pt x="3421" y="1331"/>
                    <a:pt x="3675" y="1236"/>
                    <a:pt x="3675" y="1109"/>
                  </a:cubicBezTo>
                  <a:cubicBezTo>
                    <a:pt x="3675" y="761"/>
                    <a:pt x="3675" y="571"/>
                    <a:pt x="3675" y="222"/>
                  </a:cubicBezTo>
                  <a:cubicBezTo>
                    <a:pt x="3675" y="96"/>
                    <a:pt x="3390" y="1"/>
                    <a:pt x="307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604040" y="3091342"/>
              <a:ext cx="98709" cy="35451"/>
            </a:xfrm>
            <a:custGeom>
              <a:avLst/>
              <a:gdLst/>
              <a:ahLst/>
              <a:cxnLst/>
              <a:rect l="l" t="t" r="r" b="b"/>
              <a:pathLst>
                <a:path w="3706" h="1331" extrusionOk="0">
                  <a:moveTo>
                    <a:pt x="602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0" y="571"/>
                    <a:pt x="0" y="761"/>
                    <a:pt x="32" y="1109"/>
                  </a:cubicBezTo>
                  <a:cubicBezTo>
                    <a:pt x="32" y="1236"/>
                    <a:pt x="285" y="1331"/>
                    <a:pt x="634" y="1331"/>
                  </a:cubicBezTo>
                  <a:lnTo>
                    <a:pt x="3104" y="1331"/>
                  </a:lnTo>
                  <a:cubicBezTo>
                    <a:pt x="3420" y="1331"/>
                    <a:pt x="3706" y="1236"/>
                    <a:pt x="3674" y="1109"/>
                  </a:cubicBezTo>
                  <a:cubicBezTo>
                    <a:pt x="3642" y="761"/>
                    <a:pt x="3642" y="571"/>
                    <a:pt x="3611" y="222"/>
                  </a:cubicBezTo>
                  <a:cubicBezTo>
                    <a:pt x="3579" y="96"/>
                    <a:pt x="3325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16226" y="3091342"/>
              <a:ext cx="100387" cy="35451"/>
            </a:xfrm>
            <a:custGeom>
              <a:avLst/>
              <a:gdLst/>
              <a:ahLst/>
              <a:cxnLst/>
              <a:rect l="l" t="t" r="r" b="b"/>
              <a:pathLst>
                <a:path w="3769" h="1331" extrusionOk="0">
                  <a:moveTo>
                    <a:pt x="570" y="1"/>
                  </a:moveTo>
                  <a:cubicBezTo>
                    <a:pt x="254" y="1"/>
                    <a:pt x="0" y="96"/>
                    <a:pt x="0" y="222"/>
                  </a:cubicBezTo>
                  <a:cubicBezTo>
                    <a:pt x="32" y="571"/>
                    <a:pt x="32" y="761"/>
                    <a:pt x="95" y="1109"/>
                  </a:cubicBezTo>
                  <a:cubicBezTo>
                    <a:pt x="95" y="1236"/>
                    <a:pt x="380" y="1331"/>
                    <a:pt x="729" y="1331"/>
                  </a:cubicBezTo>
                  <a:lnTo>
                    <a:pt x="3167" y="1331"/>
                  </a:lnTo>
                  <a:cubicBezTo>
                    <a:pt x="3515" y="1331"/>
                    <a:pt x="3769" y="1236"/>
                    <a:pt x="3737" y="1109"/>
                  </a:cubicBezTo>
                  <a:cubicBezTo>
                    <a:pt x="3674" y="761"/>
                    <a:pt x="3674" y="571"/>
                    <a:pt x="3610" y="222"/>
                  </a:cubicBezTo>
                  <a:cubicBezTo>
                    <a:pt x="3579" y="96"/>
                    <a:pt x="3294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827561" y="3091342"/>
              <a:ext cx="102944" cy="35451"/>
            </a:xfrm>
            <a:custGeom>
              <a:avLst/>
              <a:gdLst/>
              <a:ahLst/>
              <a:cxnLst/>
              <a:rect l="l" t="t" r="r" b="b"/>
              <a:pathLst>
                <a:path w="3865" h="1331" extrusionOk="0">
                  <a:moveTo>
                    <a:pt x="602" y="1"/>
                  </a:moveTo>
                  <a:cubicBezTo>
                    <a:pt x="254" y="1"/>
                    <a:pt x="1" y="96"/>
                    <a:pt x="32" y="222"/>
                  </a:cubicBezTo>
                  <a:cubicBezTo>
                    <a:pt x="96" y="571"/>
                    <a:pt x="127" y="761"/>
                    <a:pt x="191" y="1109"/>
                  </a:cubicBezTo>
                  <a:cubicBezTo>
                    <a:pt x="191" y="1236"/>
                    <a:pt x="476" y="1331"/>
                    <a:pt x="824" y="1331"/>
                  </a:cubicBezTo>
                  <a:lnTo>
                    <a:pt x="3262" y="1331"/>
                  </a:lnTo>
                  <a:cubicBezTo>
                    <a:pt x="3611" y="1331"/>
                    <a:pt x="3864" y="1236"/>
                    <a:pt x="3832" y="1109"/>
                  </a:cubicBezTo>
                  <a:cubicBezTo>
                    <a:pt x="3769" y="761"/>
                    <a:pt x="3706" y="571"/>
                    <a:pt x="3642" y="222"/>
                  </a:cubicBezTo>
                  <a:cubicBezTo>
                    <a:pt x="3611" y="96"/>
                    <a:pt x="3326" y="1"/>
                    <a:pt x="2977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939747" y="3091342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571" y="1"/>
                  </a:moveTo>
                  <a:cubicBezTo>
                    <a:pt x="222" y="1"/>
                    <a:pt x="1" y="96"/>
                    <a:pt x="32" y="222"/>
                  </a:cubicBezTo>
                  <a:cubicBezTo>
                    <a:pt x="96" y="571"/>
                    <a:pt x="159" y="761"/>
                    <a:pt x="222" y="1109"/>
                  </a:cubicBezTo>
                  <a:cubicBezTo>
                    <a:pt x="254" y="1236"/>
                    <a:pt x="571" y="1331"/>
                    <a:pt x="919" y="1331"/>
                  </a:cubicBezTo>
                  <a:lnTo>
                    <a:pt x="3357" y="1331"/>
                  </a:lnTo>
                  <a:cubicBezTo>
                    <a:pt x="3706" y="1331"/>
                    <a:pt x="3927" y="1236"/>
                    <a:pt x="3896" y="1109"/>
                  </a:cubicBezTo>
                  <a:cubicBezTo>
                    <a:pt x="3801" y="761"/>
                    <a:pt x="3737" y="571"/>
                    <a:pt x="3642" y="222"/>
                  </a:cubicBezTo>
                  <a:cubicBezTo>
                    <a:pt x="3579" y="96"/>
                    <a:pt x="3294" y="1"/>
                    <a:pt x="2946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5051082" y="309134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571" y="1"/>
                  </a:moveTo>
                  <a:cubicBezTo>
                    <a:pt x="254" y="1"/>
                    <a:pt x="1" y="96"/>
                    <a:pt x="64" y="222"/>
                  </a:cubicBezTo>
                  <a:cubicBezTo>
                    <a:pt x="159" y="571"/>
                    <a:pt x="223" y="761"/>
                    <a:pt x="318" y="1109"/>
                  </a:cubicBezTo>
                  <a:cubicBezTo>
                    <a:pt x="381" y="1236"/>
                    <a:pt x="666" y="1331"/>
                    <a:pt x="1014" y="1331"/>
                  </a:cubicBezTo>
                  <a:lnTo>
                    <a:pt x="3484" y="1331"/>
                  </a:lnTo>
                  <a:cubicBezTo>
                    <a:pt x="3801" y="1331"/>
                    <a:pt x="4054" y="1236"/>
                    <a:pt x="3991" y="1109"/>
                  </a:cubicBezTo>
                  <a:cubicBezTo>
                    <a:pt x="3864" y="761"/>
                    <a:pt x="3801" y="571"/>
                    <a:pt x="3643" y="222"/>
                  </a:cubicBezTo>
                  <a:cubicBezTo>
                    <a:pt x="3611" y="96"/>
                    <a:pt x="3294" y="1"/>
                    <a:pt x="297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5163268" y="3091342"/>
              <a:ext cx="256468" cy="35451"/>
            </a:xfrm>
            <a:custGeom>
              <a:avLst/>
              <a:gdLst/>
              <a:ahLst/>
              <a:cxnLst/>
              <a:rect l="l" t="t" r="r" b="b"/>
              <a:pathLst>
                <a:path w="9629" h="1331" extrusionOk="0">
                  <a:moveTo>
                    <a:pt x="571" y="1"/>
                  </a:moveTo>
                  <a:cubicBezTo>
                    <a:pt x="223" y="1"/>
                    <a:pt x="1" y="96"/>
                    <a:pt x="32" y="222"/>
                  </a:cubicBezTo>
                  <a:cubicBezTo>
                    <a:pt x="191" y="571"/>
                    <a:pt x="254" y="761"/>
                    <a:pt x="381" y="1109"/>
                  </a:cubicBezTo>
                  <a:cubicBezTo>
                    <a:pt x="444" y="1236"/>
                    <a:pt x="761" y="1331"/>
                    <a:pt x="1109" y="1331"/>
                  </a:cubicBezTo>
                  <a:lnTo>
                    <a:pt x="9058" y="1331"/>
                  </a:lnTo>
                  <a:cubicBezTo>
                    <a:pt x="9407" y="1331"/>
                    <a:pt x="9628" y="1236"/>
                    <a:pt x="9565" y="1109"/>
                  </a:cubicBezTo>
                  <a:cubicBezTo>
                    <a:pt x="9343" y="761"/>
                    <a:pt x="9248" y="571"/>
                    <a:pt x="9058" y="222"/>
                  </a:cubicBezTo>
                  <a:cubicBezTo>
                    <a:pt x="8995" y="96"/>
                    <a:pt x="8678" y="1"/>
                    <a:pt x="833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701486" y="3132679"/>
              <a:ext cx="148490" cy="35451"/>
            </a:xfrm>
            <a:custGeom>
              <a:avLst/>
              <a:gdLst/>
              <a:ahLst/>
              <a:cxnLst/>
              <a:rect l="l" t="t" r="r" b="b"/>
              <a:pathLst>
                <a:path w="5575" h="1331" extrusionOk="0">
                  <a:moveTo>
                    <a:pt x="1299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1"/>
                    <a:pt x="285" y="761"/>
                    <a:pt x="64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4371" y="1331"/>
                  </a:lnTo>
                  <a:cubicBezTo>
                    <a:pt x="4719" y="1331"/>
                    <a:pt x="5036" y="1236"/>
                    <a:pt x="5099" y="1109"/>
                  </a:cubicBezTo>
                  <a:cubicBezTo>
                    <a:pt x="5257" y="761"/>
                    <a:pt x="5352" y="571"/>
                    <a:pt x="5511" y="222"/>
                  </a:cubicBezTo>
                  <a:cubicBezTo>
                    <a:pt x="5574" y="95"/>
                    <a:pt x="5352" y="0"/>
                    <a:pt x="50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3852480" y="3132679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1172" y="0"/>
                  </a:moveTo>
                  <a:cubicBezTo>
                    <a:pt x="823" y="0"/>
                    <a:pt x="507" y="95"/>
                    <a:pt x="443" y="222"/>
                  </a:cubicBezTo>
                  <a:cubicBezTo>
                    <a:pt x="285" y="571"/>
                    <a:pt x="222" y="761"/>
                    <a:pt x="63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59" y="761"/>
                    <a:pt x="4022" y="571"/>
                    <a:pt x="4149" y="222"/>
                  </a:cubicBezTo>
                  <a:cubicBezTo>
                    <a:pt x="4212" y="95"/>
                    <a:pt x="3990" y="0"/>
                    <a:pt x="364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3969727" y="3132679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1077" y="0"/>
                  </a:moveTo>
                  <a:cubicBezTo>
                    <a:pt x="728" y="0"/>
                    <a:pt x="412" y="95"/>
                    <a:pt x="380" y="222"/>
                  </a:cubicBezTo>
                  <a:cubicBezTo>
                    <a:pt x="253" y="571"/>
                    <a:pt x="158" y="761"/>
                    <a:pt x="32" y="1109"/>
                  </a:cubicBezTo>
                  <a:cubicBezTo>
                    <a:pt x="0" y="1236"/>
                    <a:pt x="222" y="1331"/>
                    <a:pt x="570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927" y="761"/>
                    <a:pt x="3959" y="571"/>
                    <a:pt x="4085" y="222"/>
                  </a:cubicBezTo>
                  <a:cubicBezTo>
                    <a:pt x="4117" y="95"/>
                    <a:pt x="3895" y="0"/>
                    <a:pt x="354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08697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982" y="0"/>
                  </a:moveTo>
                  <a:cubicBezTo>
                    <a:pt x="633" y="0"/>
                    <a:pt x="348" y="95"/>
                    <a:pt x="285" y="222"/>
                  </a:cubicBezTo>
                  <a:cubicBezTo>
                    <a:pt x="190" y="571"/>
                    <a:pt x="127" y="761"/>
                    <a:pt x="32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800" y="1109"/>
                  </a:cubicBezTo>
                  <a:cubicBezTo>
                    <a:pt x="3864" y="761"/>
                    <a:pt x="3927" y="571"/>
                    <a:pt x="4022" y="222"/>
                  </a:cubicBezTo>
                  <a:cubicBezTo>
                    <a:pt x="4022" y="95"/>
                    <a:pt x="3800" y="0"/>
                    <a:pt x="345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4204222" y="3132679"/>
              <a:ext cx="105448" cy="35451"/>
            </a:xfrm>
            <a:custGeom>
              <a:avLst/>
              <a:gdLst/>
              <a:ahLst/>
              <a:cxnLst/>
              <a:rect l="l" t="t" r="r" b="b"/>
              <a:pathLst>
                <a:path w="3959" h="1331" extrusionOk="0">
                  <a:moveTo>
                    <a:pt x="887" y="0"/>
                  </a:moveTo>
                  <a:cubicBezTo>
                    <a:pt x="538" y="0"/>
                    <a:pt x="253" y="95"/>
                    <a:pt x="222" y="222"/>
                  </a:cubicBezTo>
                  <a:cubicBezTo>
                    <a:pt x="127" y="571"/>
                    <a:pt x="95" y="761"/>
                    <a:pt x="0" y="1109"/>
                  </a:cubicBezTo>
                  <a:cubicBezTo>
                    <a:pt x="0" y="1236"/>
                    <a:pt x="253" y="1331"/>
                    <a:pt x="602" y="1331"/>
                  </a:cubicBezTo>
                  <a:lnTo>
                    <a:pt x="3104" y="1331"/>
                  </a:lnTo>
                  <a:cubicBezTo>
                    <a:pt x="3452" y="1331"/>
                    <a:pt x="3769" y="1236"/>
                    <a:pt x="3769" y="1109"/>
                  </a:cubicBezTo>
                  <a:cubicBezTo>
                    <a:pt x="3832" y="761"/>
                    <a:pt x="3864" y="571"/>
                    <a:pt x="3927" y="222"/>
                  </a:cubicBezTo>
                  <a:cubicBezTo>
                    <a:pt x="3959" y="95"/>
                    <a:pt x="3705" y="0"/>
                    <a:pt x="335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4320617" y="3132679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824" y="0"/>
                  </a:moveTo>
                  <a:cubicBezTo>
                    <a:pt x="475" y="0"/>
                    <a:pt x="190" y="95"/>
                    <a:pt x="190" y="222"/>
                  </a:cubicBezTo>
                  <a:cubicBezTo>
                    <a:pt x="127" y="571"/>
                    <a:pt x="95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801" y="1236"/>
                    <a:pt x="3801" y="1109"/>
                  </a:cubicBezTo>
                  <a:cubicBezTo>
                    <a:pt x="3832" y="761"/>
                    <a:pt x="3832" y="571"/>
                    <a:pt x="3896" y="222"/>
                  </a:cubicBezTo>
                  <a:cubicBezTo>
                    <a:pt x="3896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4437864" y="313267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729" y="0"/>
                  </a:moveTo>
                  <a:cubicBezTo>
                    <a:pt x="380" y="0"/>
                    <a:pt x="95" y="95"/>
                    <a:pt x="95" y="222"/>
                  </a:cubicBezTo>
                  <a:cubicBezTo>
                    <a:pt x="64" y="571"/>
                    <a:pt x="64" y="761"/>
                    <a:pt x="32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36" y="1331"/>
                  </a:lnTo>
                  <a:cubicBezTo>
                    <a:pt x="3484" y="1331"/>
                    <a:pt x="3769" y="1236"/>
                    <a:pt x="3769" y="1109"/>
                  </a:cubicBezTo>
                  <a:cubicBezTo>
                    <a:pt x="3801" y="761"/>
                    <a:pt x="3801" y="571"/>
                    <a:pt x="3801" y="222"/>
                  </a:cubicBezTo>
                  <a:cubicBezTo>
                    <a:pt x="3801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4555111" y="3132679"/>
              <a:ext cx="100414" cy="35451"/>
            </a:xfrm>
            <a:custGeom>
              <a:avLst/>
              <a:gdLst/>
              <a:ahLst/>
              <a:cxnLst/>
              <a:rect l="l" t="t" r="r" b="b"/>
              <a:pathLst>
                <a:path w="3770" h="1331" extrusionOk="0">
                  <a:moveTo>
                    <a:pt x="634" y="0"/>
                  </a:moveTo>
                  <a:cubicBezTo>
                    <a:pt x="285" y="0"/>
                    <a:pt x="32" y="95"/>
                    <a:pt x="32" y="222"/>
                  </a:cubicBezTo>
                  <a:cubicBezTo>
                    <a:pt x="0" y="571"/>
                    <a:pt x="0" y="761"/>
                    <a:pt x="0" y="1109"/>
                  </a:cubicBezTo>
                  <a:cubicBezTo>
                    <a:pt x="0" y="1236"/>
                    <a:pt x="285" y="1331"/>
                    <a:pt x="634" y="1331"/>
                  </a:cubicBezTo>
                  <a:lnTo>
                    <a:pt x="3167" y="1331"/>
                  </a:lnTo>
                  <a:cubicBezTo>
                    <a:pt x="3516" y="1331"/>
                    <a:pt x="3769" y="1236"/>
                    <a:pt x="3769" y="1109"/>
                  </a:cubicBezTo>
                  <a:cubicBezTo>
                    <a:pt x="3737" y="761"/>
                    <a:pt x="3737" y="571"/>
                    <a:pt x="3737" y="222"/>
                  </a:cubicBezTo>
                  <a:cubicBezTo>
                    <a:pt x="3706" y="95"/>
                    <a:pt x="3452" y="0"/>
                    <a:pt x="310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4670681" y="3132679"/>
              <a:ext cx="102092" cy="35451"/>
            </a:xfrm>
            <a:custGeom>
              <a:avLst/>
              <a:gdLst/>
              <a:ahLst/>
              <a:cxnLst/>
              <a:rect l="l" t="t" r="r" b="b"/>
              <a:pathLst>
                <a:path w="3833" h="1331" extrusionOk="0">
                  <a:moveTo>
                    <a:pt x="602" y="0"/>
                  </a:moveTo>
                  <a:cubicBezTo>
                    <a:pt x="253" y="0"/>
                    <a:pt x="0" y="95"/>
                    <a:pt x="0" y="222"/>
                  </a:cubicBezTo>
                  <a:cubicBezTo>
                    <a:pt x="32" y="571"/>
                    <a:pt x="32" y="761"/>
                    <a:pt x="63" y="1109"/>
                  </a:cubicBezTo>
                  <a:cubicBezTo>
                    <a:pt x="63" y="1236"/>
                    <a:pt x="348" y="1331"/>
                    <a:pt x="697" y="1331"/>
                  </a:cubicBezTo>
                  <a:lnTo>
                    <a:pt x="3230" y="1331"/>
                  </a:lnTo>
                  <a:cubicBezTo>
                    <a:pt x="3579" y="1331"/>
                    <a:pt x="3832" y="1236"/>
                    <a:pt x="3832" y="1109"/>
                  </a:cubicBezTo>
                  <a:cubicBezTo>
                    <a:pt x="3769" y="761"/>
                    <a:pt x="3769" y="571"/>
                    <a:pt x="3705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4785397" y="3132679"/>
              <a:ext cx="104622" cy="35451"/>
            </a:xfrm>
            <a:custGeom>
              <a:avLst/>
              <a:gdLst/>
              <a:ahLst/>
              <a:cxnLst/>
              <a:rect l="l" t="t" r="r" b="b"/>
              <a:pathLst>
                <a:path w="3928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63" y="571"/>
                    <a:pt x="95" y="761"/>
                    <a:pt x="127" y="1109"/>
                  </a:cubicBezTo>
                  <a:cubicBezTo>
                    <a:pt x="158" y="1236"/>
                    <a:pt x="443" y="1331"/>
                    <a:pt x="792" y="1331"/>
                  </a:cubicBezTo>
                  <a:lnTo>
                    <a:pt x="3325" y="1331"/>
                  </a:lnTo>
                  <a:cubicBezTo>
                    <a:pt x="3674" y="1331"/>
                    <a:pt x="3927" y="1236"/>
                    <a:pt x="3895" y="1109"/>
                  </a:cubicBezTo>
                  <a:cubicBezTo>
                    <a:pt x="3832" y="761"/>
                    <a:pt x="3800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4900114" y="3132679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602" y="0"/>
                  </a:moveTo>
                  <a:cubicBezTo>
                    <a:pt x="253" y="0"/>
                    <a:pt x="0" y="95"/>
                    <a:pt x="32" y="222"/>
                  </a:cubicBezTo>
                  <a:cubicBezTo>
                    <a:pt x="95" y="571"/>
                    <a:pt x="158" y="761"/>
                    <a:pt x="222" y="1109"/>
                  </a:cubicBezTo>
                  <a:cubicBezTo>
                    <a:pt x="253" y="1236"/>
                    <a:pt x="538" y="1331"/>
                    <a:pt x="887" y="1331"/>
                  </a:cubicBezTo>
                  <a:lnTo>
                    <a:pt x="3420" y="1331"/>
                  </a:lnTo>
                  <a:cubicBezTo>
                    <a:pt x="3769" y="1331"/>
                    <a:pt x="4022" y="1236"/>
                    <a:pt x="3990" y="1109"/>
                  </a:cubicBezTo>
                  <a:cubicBezTo>
                    <a:pt x="3895" y="761"/>
                    <a:pt x="3832" y="571"/>
                    <a:pt x="3737" y="222"/>
                  </a:cubicBezTo>
                  <a:cubicBezTo>
                    <a:pt x="3705" y="95"/>
                    <a:pt x="3420" y="0"/>
                    <a:pt x="307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5015657" y="3132679"/>
              <a:ext cx="108857" cy="35451"/>
            </a:xfrm>
            <a:custGeom>
              <a:avLst/>
              <a:gdLst/>
              <a:ahLst/>
              <a:cxnLst/>
              <a:rect l="l" t="t" r="r" b="b"/>
              <a:pathLst>
                <a:path w="4087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27" y="571"/>
                    <a:pt x="159" y="761"/>
                    <a:pt x="286" y="1109"/>
                  </a:cubicBezTo>
                  <a:cubicBezTo>
                    <a:pt x="317" y="1236"/>
                    <a:pt x="634" y="1331"/>
                    <a:pt x="982" y="1331"/>
                  </a:cubicBezTo>
                  <a:lnTo>
                    <a:pt x="3484" y="1331"/>
                  </a:lnTo>
                  <a:cubicBezTo>
                    <a:pt x="3833" y="1331"/>
                    <a:pt x="4086" y="1236"/>
                    <a:pt x="4054" y="1109"/>
                  </a:cubicBezTo>
                  <a:cubicBezTo>
                    <a:pt x="3928" y="761"/>
                    <a:pt x="3864" y="571"/>
                    <a:pt x="3738" y="222"/>
                  </a:cubicBezTo>
                  <a:cubicBezTo>
                    <a:pt x="3674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5130374" y="3132679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571" y="0"/>
                  </a:moveTo>
                  <a:cubicBezTo>
                    <a:pt x="222" y="0"/>
                    <a:pt x="1" y="95"/>
                    <a:pt x="32" y="222"/>
                  </a:cubicBezTo>
                  <a:cubicBezTo>
                    <a:pt x="159" y="571"/>
                    <a:pt x="222" y="761"/>
                    <a:pt x="349" y="1109"/>
                  </a:cubicBezTo>
                  <a:cubicBezTo>
                    <a:pt x="412" y="1236"/>
                    <a:pt x="729" y="1331"/>
                    <a:pt x="1077" y="1331"/>
                  </a:cubicBezTo>
                  <a:lnTo>
                    <a:pt x="3579" y="1331"/>
                  </a:lnTo>
                  <a:cubicBezTo>
                    <a:pt x="3928" y="1331"/>
                    <a:pt x="4181" y="1236"/>
                    <a:pt x="4118" y="1109"/>
                  </a:cubicBezTo>
                  <a:cubicBezTo>
                    <a:pt x="3959" y="761"/>
                    <a:pt x="3896" y="571"/>
                    <a:pt x="3738" y="222"/>
                  </a:cubicBezTo>
                  <a:cubicBezTo>
                    <a:pt x="3706" y="95"/>
                    <a:pt x="3389" y="0"/>
                    <a:pt x="304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5245091" y="3132679"/>
              <a:ext cx="197419" cy="35451"/>
            </a:xfrm>
            <a:custGeom>
              <a:avLst/>
              <a:gdLst/>
              <a:ahLst/>
              <a:cxnLst/>
              <a:rect l="l" t="t" r="r" b="b"/>
              <a:pathLst>
                <a:path w="7412" h="1331" extrusionOk="0">
                  <a:moveTo>
                    <a:pt x="571" y="0"/>
                  </a:moveTo>
                  <a:cubicBezTo>
                    <a:pt x="222" y="0"/>
                    <a:pt x="1" y="95"/>
                    <a:pt x="64" y="222"/>
                  </a:cubicBezTo>
                  <a:cubicBezTo>
                    <a:pt x="222" y="571"/>
                    <a:pt x="286" y="761"/>
                    <a:pt x="444" y="1109"/>
                  </a:cubicBezTo>
                  <a:cubicBezTo>
                    <a:pt x="507" y="1236"/>
                    <a:pt x="824" y="1331"/>
                    <a:pt x="1172" y="1331"/>
                  </a:cubicBezTo>
                  <a:lnTo>
                    <a:pt x="6841" y="1331"/>
                  </a:lnTo>
                  <a:cubicBezTo>
                    <a:pt x="7190" y="1331"/>
                    <a:pt x="7411" y="1236"/>
                    <a:pt x="7348" y="1109"/>
                  </a:cubicBezTo>
                  <a:cubicBezTo>
                    <a:pt x="7126" y="761"/>
                    <a:pt x="7031" y="571"/>
                    <a:pt x="6841" y="222"/>
                  </a:cubicBezTo>
                  <a:cubicBezTo>
                    <a:pt x="6778" y="95"/>
                    <a:pt x="6461" y="0"/>
                    <a:pt x="6113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678713" y="3174017"/>
              <a:ext cx="185593" cy="35451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54" y="729"/>
                    <a:pt x="64" y="1109"/>
                  </a:cubicBezTo>
                  <a:cubicBezTo>
                    <a:pt x="0" y="1204"/>
                    <a:pt x="254" y="1330"/>
                    <a:pt x="602" y="1330"/>
                  </a:cubicBezTo>
                  <a:lnTo>
                    <a:pt x="5764" y="1330"/>
                  </a:lnTo>
                  <a:cubicBezTo>
                    <a:pt x="6112" y="1330"/>
                    <a:pt x="6461" y="1204"/>
                    <a:pt x="6524" y="1109"/>
                  </a:cubicBezTo>
                  <a:cubicBezTo>
                    <a:pt x="6682" y="729"/>
                    <a:pt x="6746" y="570"/>
                    <a:pt x="6904" y="222"/>
                  </a:cubicBezTo>
                  <a:cubicBezTo>
                    <a:pt x="6967" y="95"/>
                    <a:pt x="6714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867662" y="3174017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72" y="0"/>
                  </a:moveTo>
                  <a:cubicBezTo>
                    <a:pt x="824" y="0"/>
                    <a:pt x="507" y="95"/>
                    <a:pt x="444" y="222"/>
                  </a:cubicBezTo>
                  <a:cubicBezTo>
                    <a:pt x="285" y="570"/>
                    <a:pt x="222" y="729"/>
                    <a:pt x="63" y="1109"/>
                  </a:cubicBezTo>
                  <a:cubicBezTo>
                    <a:pt x="0" y="1204"/>
                    <a:pt x="253" y="1330"/>
                    <a:pt x="602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927" y="1109"/>
                  </a:cubicBezTo>
                  <a:cubicBezTo>
                    <a:pt x="4054" y="729"/>
                    <a:pt x="4117" y="570"/>
                    <a:pt x="4244" y="222"/>
                  </a:cubicBezTo>
                  <a:cubicBezTo>
                    <a:pt x="4307" y="95"/>
                    <a:pt x="4054" y="0"/>
                    <a:pt x="370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3988265" y="3174017"/>
              <a:ext cx="111388" cy="35451"/>
            </a:xfrm>
            <a:custGeom>
              <a:avLst/>
              <a:gdLst/>
              <a:ahLst/>
              <a:cxnLst/>
              <a:rect l="l" t="t" r="r" b="b"/>
              <a:pathLst>
                <a:path w="4182" h="1331" extrusionOk="0">
                  <a:moveTo>
                    <a:pt x="1078" y="0"/>
                  </a:moveTo>
                  <a:cubicBezTo>
                    <a:pt x="729" y="0"/>
                    <a:pt x="413" y="95"/>
                    <a:pt x="349" y="222"/>
                  </a:cubicBezTo>
                  <a:cubicBezTo>
                    <a:pt x="222" y="570"/>
                    <a:pt x="159" y="729"/>
                    <a:pt x="32" y="1109"/>
                  </a:cubicBezTo>
                  <a:cubicBezTo>
                    <a:pt x="1" y="1204"/>
                    <a:pt x="254" y="1330"/>
                    <a:pt x="603" y="1330"/>
                  </a:cubicBezTo>
                  <a:lnTo>
                    <a:pt x="3168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54" y="570"/>
                    <a:pt x="4149" y="222"/>
                  </a:cubicBezTo>
                  <a:cubicBezTo>
                    <a:pt x="4181" y="95"/>
                    <a:pt x="3928" y="0"/>
                    <a:pt x="357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108043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983" y="0"/>
                  </a:moveTo>
                  <a:cubicBezTo>
                    <a:pt x="634" y="0"/>
                    <a:pt x="318" y="95"/>
                    <a:pt x="286" y="222"/>
                  </a:cubicBezTo>
                  <a:cubicBezTo>
                    <a:pt x="191" y="570"/>
                    <a:pt x="128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8" y="1330"/>
                    <a:pt x="3864" y="1204"/>
                    <a:pt x="3896" y="1109"/>
                  </a:cubicBezTo>
                  <a:cubicBezTo>
                    <a:pt x="3991" y="729"/>
                    <a:pt x="4023" y="570"/>
                    <a:pt x="4086" y="222"/>
                  </a:cubicBezTo>
                  <a:cubicBezTo>
                    <a:pt x="4118" y="95"/>
                    <a:pt x="3864" y="0"/>
                    <a:pt x="351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228673" y="3174017"/>
              <a:ext cx="107153" cy="35451"/>
            </a:xfrm>
            <a:custGeom>
              <a:avLst/>
              <a:gdLst/>
              <a:ahLst/>
              <a:cxnLst/>
              <a:rect l="l" t="t" r="r" b="b"/>
              <a:pathLst>
                <a:path w="4023" h="1331" extrusionOk="0">
                  <a:moveTo>
                    <a:pt x="887" y="0"/>
                  </a:moveTo>
                  <a:cubicBezTo>
                    <a:pt x="539" y="0"/>
                    <a:pt x="254" y="95"/>
                    <a:pt x="222" y="222"/>
                  </a:cubicBezTo>
                  <a:cubicBezTo>
                    <a:pt x="127" y="570"/>
                    <a:pt x="96" y="729"/>
                    <a:pt x="32" y="1109"/>
                  </a:cubicBezTo>
                  <a:cubicBezTo>
                    <a:pt x="1" y="1204"/>
                    <a:pt x="254" y="1330"/>
                    <a:pt x="634" y="1330"/>
                  </a:cubicBezTo>
                  <a:lnTo>
                    <a:pt x="3199" y="1330"/>
                  </a:lnTo>
                  <a:cubicBezTo>
                    <a:pt x="3547" y="1330"/>
                    <a:pt x="3864" y="1204"/>
                    <a:pt x="3896" y="1109"/>
                  </a:cubicBezTo>
                  <a:cubicBezTo>
                    <a:pt x="3927" y="729"/>
                    <a:pt x="3959" y="570"/>
                    <a:pt x="4022" y="222"/>
                  </a:cubicBezTo>
                  <a:cubicBezTo>
                    <a:pt x="4022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348450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824" y="0"/>
                  </a:moveTo>
                  <a:cubicBezTo>
                    <a:pt x="476" y="0"/>
                    <a:pt x="159" y="95"/>
                    <a:pt x="159" y="222"/>
                  </a:cubicBezTo>
                  <a:cubicBezTo>
                    <a:pt x="96" y="570"/>
                    <a:pt x="64" y="729"/>
                    <a:pt x="32" y="1109"/>
                  </a:cubicBezTo>
                  <a:cubicBezTo>
                    <a:pt x="1" y="1204"/>
                    <a:pt x="286" y="1330"/>
                    <a:pt x="634" y="1330"/>
                  </a:cubicBezTo>
                  <a:lnTo>
                    <a:pt x="3231" y="1330"/>
                  </a:lnTo>
                  <a:cubicBezTo>
                    <a:pt x="3579" y="1330"/>
                    <a:pt x="3864" y="1204"/>
                    <a:pt x="3896" y="1109"/>
                  </a:cubicBezTo>
                  <a:cubicBezTo>
                    <a:pt x="3927" y="729"/>
                    <a:pt x="3927" y="570"/>
                    <a:pt x="3959" y="222"/>
                  </a:cubicBezTo>
                  <a:cubicBezTo>
                    <a:pt x="3959" y="95"/>
                    <a:pt x="3674" y="0"/>
                    <a:pt x="332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469080" y="3174017"/>
              <a:ext cx="102918" cy="35451"/>
            </a:xfrm>
            <a:custGeom>
              <a:avLst/>
              <a:gdLst/>
              <a:ahLst/>
              <a:cxnLst/>
              <a:rect l="l" t="t" r="r" b="b"/>
              <a:pathLst>
                <a:path w="3864" h="1331" extrusionOk="0">
                  <a:moveTo>
                    <a:pt x="697" y="0"/>
                  </a:moveTo>
                  <a:cubicBezTo>
                    <a:pt x="349" y="0"/>
                    <a:pt x="64" y="95"/>
                    <a:pt x="64" y="222"/>
                  </a:cubicBezTo>
                  <a:cubicBezTo>
                    <a:pt x="32" y="570"/>
                    <a:pt x="32" y="729"/>
                    <a:pt x="0" y="1109"/>
                  </a:cubicBezTo>
                  <a:cubicBezTo>
                    <a:pt x="0" y="1204"/>
                    <a:pt x="285" y="1330"/>
                    <a:pt x="634" y="1330"/>
                  </a:cubicBezTo>
                  <a:lnTo>
                    <a:pt x="3199" y="1330"/>
                  </a:lnTo>
                  <a:cubicBezTo>
                    <a:pt x="3579" y="1330"/>
                    <a:pt x="3864" y="1204"/>
                    <a:pt x="3864" y="1109"/>
                  </a:cubicBezTo>
                  <a:lnTo>
                    <a:pt x="3864" y="222"/>
                  </a:lnTo>
                  <a:cubicBezTo>
                    <a:pt x="3864" y="95"/>
                    <a:pt x="3579" y="0"/>
                    <a:pt x="323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588858" y="3174017"/>
              <a:ext cx="103770" cy="35451"/>
            </a:xfrm>
            <a:custGeom>
              <a:avLst/>
              <a:gdLst/>
              <a:ahLst/>
              <a:cxnLst/>
              <a:rect l="l" t="t" r="r" b="b"/>
              <a:pathLst>
                <a:path w="3896" h="1331" extrusionOk="0">
                  <a:moveTo>
                    <a:pt x="634" y="0"/>
                  </a:moveTo>
                  <a:cubicBezTo>
                    <a:pt x="285" y="0"/>
                    <a:pt x="0" y="95"/>
                    <a:pt x="0" y="222"/>
                  </a:cubicBezTo>
                  <a:cubicBezTo>
                    <a:pt x="0" y="570"/>
                    <a:pt x="0" y="729"/>
                    <a:pt x="0" y="1109"/>
                  </a:cubicBezTo>
                  <a:cubicBezTo>
                    <a:pt x="0" y="1204"/>
                    <a:pt x="317" y="1330"/>
                    <a:pt x="665" y="1330"/>
                  </a:cubicBezTo>
                  <a:lnTo>
                    <a:pt x="3230" y="1330"/>
                  </a:lnTo>
                  <a:cubicBezTo>
                    <a:pt x="3610" y="1330"/>
                    <a:pt x="3895" y="1204"/>
                    <a:pt x="3864" y="1109"/>
                  </a:cubicBezTo>
                  <a:cubicBezTo>
                    <a:pt x="3832" y="729"/>
                    <a:pt x="3832" y="570"/>
                    <a:pt x="3800" y="222"/>
                  </a:cubicBezTo>
                  <a:cubicBezTo>
                    <a:pt x="3800" y="95"/>
                    <a:pt x="3515" y="0"/>
                    <a:pt x="31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06931" y="3174017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86" y="0"/>
                    <a:pt x="1" y="95"/>
                    <a:pt x="1" y="222"/>
                  </a:cubicBezTo>
                  <a:cubicBezTo>
                    <a:pt x="33" y="570"/>
                    <a:pt x="64" y="729"/>
                    <a:pt x="96" y="1109"/>
                  </a:cubicBezTo>
                  <a:cubicBezTo>
                    <a:pt x="96" y="1204"/>
                    <a:pt x="381" y="1330"/>
                    <a:pt x="761" y="1330"/>
                  </a:cubicBezTo>
                  <a:lnTo>
                    <a:pt x="3326" y="1330"/>
                  </a:lnTo>
                  <a:cubicBezTo>
                    <a:pt x="3674" y="1330"/>
                    <a:pt x="3959" y="1204"/>
                    <a:pt x="3959" y="1109"/>
                  </a:cubicBezTo>
                  <a:cubicBezTo>
                    <a:pt x="3896" y="729"/>
                    <a:pt x="3864" y="570"/>
                    <a:pt x="3801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825030" y="3174017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602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64" y="570"/>
                    <a:pt x="96" y="729"/>
                    <a:pt x="159" y="1109"/>
                  </a:cubicBezTo>
                  <a:cubicBezTo>
                    <a:pt x="191" y="1204"/>
                    <a:pt x="476" y="1330"/>
                    <a:pt x="824" y="1330"/>
                  </a:cubicBezTo>
                  <a:lnTo>
                    <a:pt x="3421" y="1330"/>
                  </a:lnTo>
                  <a:cubicBezTo>
                    <a:pt x="3769" y="1330"/>
                    <a:pt x="4054" y="1204"/>
                    <a:pt x="4023" y="1109"/>
                  </a:cubicBezTo>
                  <a:cubicBezTo>
                    <a:pt x="3927" y="729"/>
                    <a:pt x="3896" y="570"/>
                    <a:pt x="3832" y="222"/>
                  </a:cubicBezTo>
                  <a:cubicBezTo>
                    <a:pt x="3801" y="95"/>
                    <a:pt x="3484" y="0"/>
                    <a:pt x="313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943130" y="3174017"/>
              <a:ext cx="109683" cy="35451"/>
            </a:xfrm>
            <a:custGeom>
              <a:avLst/>
              <a:gdLst/>
              <a:ahLst/>
              <a:cxnLst/>
              <a:rect l="l" t="t" r="r" b="b"/>
              <a:pathLst>
                <a:path w="4118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59" y="729"/>
                    <a:pt x="222" y="1109"/>
                  </a:cubicBezTo>
                  <a:cubicBezTo>
                    <a:pt x="254" y="1204"/>
                    <a:pt x="570" y="1330"/>
                    <a:pt x="919" y="1330"/>
                  </a:cubicBezTo>
                  <a:lnTo>
                    <a:pt x="3515" y="1330"/>
                  </a:lnTo>
                  <a:cubicBezTo>
                    <a:pt x="3864" y="1330"/>
                    <a:pt x="4117" y="1204"/>
                    <a:pt x="4086" y="1109"/>
                  </a:cubicBezTo>
                  <a:cubicBezTo>
                    <a:pt x="3991" y="729"/>
                    <a:pt x="3927" y="570"/>
                    <a:pt x="3832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5060377" y="3174017"/>
              <a:ext cx="113039" cy="35451"/>
            </a:xfrm>
            <a:custGeom>
              <a:avLst/>
              <a:gdLst/>
              <a:ahLst/>
              <a:cxnLst/>
              <a:rect l="l" t="t" r="r" b="b"/>
              <a:pathLst>
                <a:path w="4244" h="1331" extrusionOk="0">
                  <a:moveTo>
                    <a:pt x="634" y="0"/>
                  </a:moveTo>
                  <a:cubicBezTo>
                    <a:pt x="285" y="0"/>
                    <a:pt x="0" y="95"/>
                    <a:pt x="64" y="222"/>
                  </a:cubicBezTo>
                  <a:cubicBezTo>
                    <a:pt x="159" y="570"/>
                    <a:pt x="222" y="729"/>
                    <a:pt x="317" y="1109"/>
                  </a:cubicBezTo>
                  <a:cubicBezTo>
                    <a:pt x="380" y="1204"/>
                    <a:pt x="697" y="1330"/>
                    <a:pt x="1045" y="1330"/>
                  </a:cubicBezTo>
                  <a:lnTo>
                    <a:pt x="3610" y="1330"/>
                  </a:lnTo>
                  <a:cubicBezTo>
                    <a:pt x="3991" y="1330"/>
                    <a:pt x="4244" y="1204"/>
                    <a:pt x="4181" y="1109"/>
                  </a:cubicBezTo>
                  <a:cubicBezTo>
                    <a:pt x="4054" y="729"/>
                    <a:pt x="3991" y="570"/>
                    <a:pt x="3864" y="222"/>
                  </a:cubicBezTo>
                  <a:cubicBezTo>
                    <a:pt x="3800" y="95"/>
                    <a:pt x="3484" y="0"/>
                    <a:pt x="313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5178450" y="3174017"/>
              <a:ext cx="286832" cy="35451"/>
            </a:xfrm>
            <a:custGeom>
              <a:avLst/>
              <a:gdLst/>
              <a:ahLst/>
              <a:cxnLst/>
              <a:rect l="l" t="t" r="r" b="b"/>
              <a:pathLst>
                <a:path w="10769" h="1331" extrusionOk="0">
                  <a:moveTo>
                    <a:pt x="603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191" y="570"/>
                    <a:pt x="254" y="729"/>
                    <a:pt x="413" y="1109"/>
                  </a:cubicBezTo>
                  <a:cubicBezTo>
                    <a:pt x="444" y="1204"/>
                    <a:pt x="761" y="1330"/>
                    <a:pt x="1141" y="1330"/>
                  </a:cubicBezTo>
                  <a:lnTo>
                    <a:pt x="10167" y="1330"/>
                  </a:lnTo>
                  <a:cubicBezTo>
                    <a:pt x="10515" y="1330"/>
                    <a:pt x="10768" y="1204"/>
                    <a:pt x="10705" y="1109"/>
                  </a:cubicBezTo>
                  <a:cubicBezTo>
                    <a:pt x="10483" y="729"/>
                    <a:pt x="10388" y="570"/>
                    <a:pt x="10198" y="222"/>
                  </a:cubicBezTo>
                  <a:cubicBezTo>
                    <a:pt x="10135" y="95"/>
                    <a:pt x="9787" y="0"/>
                    <a:pt x="9438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655940" y="3214502"/>
              <a:ext cx="293571" cy="35451"/>
            </a:xfrm>
            <a:custGeom>
              <a:avLst/>
              <a:gdLst/>
              <a:ahLst/>
              <a:cxnLst/>
              <a:rect l="l" t="t" r="r" b="b"/>
              <a:pathLst>
                <a:path w="11022" h="1331" extrusionOk="0">
                  <a:moveTo>
                    <a:pt x="1330" y="0"/>
                  </a:moveTo>
                  <a:cubicBezTo>
                    <a:pt x="982" y="0"/>
                    <a:pt x="634" y="95"/>
                    <a:pt x="570" y="222"/>
                  </a:cubicBezTo>
                  <a:cubicBezTo>
                    <a:pt x="380" y="570"/>
                    <a:pt x="285" y="760"/>
                    <a:pt x="64" y="1109"/>
                  </a:cubicBezTo>
                  <a:cubicBezTo>
                    <a:pt x="0" y="1235"/>
                    <a:pt x="254" y="1330"/>
                    <a:pt x="602" y="1330"/>
                  </a:cubicBezTo>
                  <a:lnTo>
                    <a:pt x="9881" y="1330"/>
                  </a:lnTo>
                  <a:cubicBezTo>
                    <a:pt x="10261" y="1330"/>
                    <a:pt x="10578" y="1235"/>
                    <a:pt x="10641" y="1109"/>
                  </a:cubicBezTo>
                  <a:cubicBezTo>
                    <a:pt x="10768" y="760"/>
                    <a:pt x="10831" y="570"/>
                    <a:pt x="10989" y="222"/>
                  </a:cubicBezTo>
                  <a:cubicBezTo>
                    <a:pt x="11021" y="95"/>
                    <a:pt x="10768" y="0"/>
                    <a:pt x="1041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955371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1109" y="0"/>
                  </a:moveTo>
                  <a:cubicBezTo>
                    <a:pt x="729" y="0"/>
                    <a:pt x="412" y="95"/>
                    <a:pt x="381" y="222"/>
                  </a:cubicBezTo>
                  <a:cubicBezTo>
                    <a:pt x="254" y="570"/>
                    <a:pt x="159" y="760"/>
                    <a:pt x="32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263" y="1330"/>
                  </a:lnTo>
                  <a:cubicBezTo>
                    <a:pt x="3643" y="1330"/>
                    <a:pt x="3959" y="1235"/>
                    <a:pt x="3991" y="1109"/>
                  </a:cubicBezTo>
                  <a:cubicBezTo>
                    <a:pt x="4118" y="760"/>
                    <a:pt x="4181" y="570"/>
                    <a:pt x="4276" y="222"/>
                  </a:cubicBezTo>
                  <a:cubicBezTo>
                    <a:pt x="4308" y="95"/>
                    <a:pt x="4054" y="0"/>
                    <a:pt x="370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4078531" y="3214502"/>
              <a:ext cx="113066" cy="35451"/>
            </a:xfrm>
            <a:custGeom>
              <a:avLst/>
              <a:gdLst/>
              <a:ahLst/>
              <a:cxnLst/>
              <a:rect l="l" t="t" r="r" b="b"/>
              <a:pathLst>
                <a:path w="4245" h="1331" extrusionOk="0">
                  <a:moveTo>
                    <a:pt x="1014" y="0"/>
                  </a:moveTo>
                  <a:cubicBezTo>
                    <a:pt x="665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74" y="1330"/>
                    <a:pt x="3991" y="1235"/>
                    <a:pt x="4022" y="1109"/>
                  </a:cubicBezTo>
                  <a:cubicBezTo>
                    <a:pt x="4086" y="760"/>
                    <a:pt x="4117" y="570"/>
                    <a:pt x="4212" y="222"/>
                  </a:cubicBezTo>
                  <a:cubicBezTo>
                    <a:pt x="4244" y="95"/>
                    <a:pt x="3959" y="0"/>
                    <a:pt x="361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4201691" y="3214502"/>
              <a:ext cx="110509" cy="35451"/>
            </a:xfrm>
            <a:custGeom>
              <a:avLst/>
              <a:gdLst/>
              <a:ahLst/>
              <a:cxnLst/>
              <a:rect l="l" t="t" r="r" b="b"/>
              <a:pathLst>
                <a:path w="4149" h="1331" extrusionOk="0">
                  <a:moveTo>
                    <a:pt x="918" y="0"/>
                  </a:moveTo>
                  <a:cubicBezTo>
                    <a:pt x="570" y="0"/>
                    <a:pt x="253" y="95"/>
                    <a:pt x="222" y="222"/>
                  </a:cubicBezTo>
                  <a:cubicBezTo>
                    <a:pt x="158" y="570"/>
                    <a:pt x="127" y="760"/>
                    <a:pt x="32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90" y="1235"/>
                    <a:pt x="3990" y="1109"/>
                  </a:cubicBezTo>
                  <a:cubicBezTo>
                    <a:pt x="4054" y="760"/>
                    <a:pt x="4085" y="570"/>
                    <a:pt x="4149" y="222"/>
                  </a:cubicBezTo>
                  <a:cubicBezTo>
                    <a:pt x="4149" y="95"/>
                    <a:pt x="3895" y="0"/>
                    <a:pt x="35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4325677" y="3214502"/>
              <a:ext cx="108005" cy="35451"/>
            </a:xfrm>
            <a:custGeom>
              <a:avLst/>
              <a:gdLst/>
              <a:ahLst/>
              <a:cxnLst/>
              <a:rect l="l" t="t" r="r" b="b"/>
              <a:pathLst>
                <a:path w="4055" h="1331" extrusionOk="0">
                  <a:moveTo>
                    <a:pt x="824" y="0"/>
                  </a:moveTo>
                  <a:cubicBezTo>
                    <a:pt x="475" y="0"/>
                    <a:pt x="159" y="95"/>
                    <a:pt x="127" y="222"/>
                  </a:cubicBezTo>
                  <a:cubicBezTo>
                    <a:pt x="95" y="570"/>
                    <a:pt x="64" y="760"/>
                    <a:pt x="0" y="1109"/>
                  </a:cubicBezTo>
                  <a:cubicBezTo>
                    <a:pt x="0" y="1235"/>
                    <a:pt x="285" y="1330"/>
                    <a:pt x="634" y="1330"/>
                  </a:cubicBezTo>
                  <a:lnTo>
                    <a:pt x="3294" y="1330"/>
                  </a:lnTo>
                  <a:cubicBezTo>
                    <a:pt x="3642" y="1330"/>
                    <a:pt x="3959" y="1235"/>
                    <a:pt x="3959" y="1109"/>
                  </a:cubicBezTo>
                  <a:cubicBezTo>
                    <a:pt x="3991" y="760"/>
                    <a:pt x="4022" y="570"/>
                    <a:pt x="4054" y="222"/>
                  </a:cubicBezTo>
                  <a:cubicBezTo>
                    <a:pt x="4054" y="95"/>
                    <a:pt x="3769" y="0"/>
                    <a:pt x="342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4448838" y="3214502"/>
              <a:ext cx="106300" cy="35451"/>
            </a:xfrm>
            <a:custGeom>
              <a:avLst/>
              <a:gdLst/>
              <a:ahLst/>
              <a:cxnLst/>
              <a:rect l="l" t="t" r="r" b="b"/>
              <a:pathLst>
                <a:path w="3991" h="1331" extrusionOk="0">
                  <a:moveTo>
                    <a:pt x="729" y="0"/>
                  </a:moveTo>
                  <a:cubicBezTo>
                    <a:pt x="380" y="0"/>
                    <a:pt x="95" y="95"/>
                    <a:pt x="63" y="222"/>
                  </a:cubicBezTo>
                  <a:cubicBezTo>
                    <a:pt x="32" y="570"/>
                    <a:pt x="32" y="760"/>
                    <a:pt x="0" y="1109"/>
                  </a:cubicBezTo>
                  <a:cubicBezTo>
                    <a:pt x="0" y="1235"/>
                    <a:pt x="285" y="1330"/>
                    <a:pt x="665" y="1330"/>
                  </a:cubicBezTo>
                  <a:lnTo>
                    <a:pt x="3294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59" y="760"/>
                    <a:pt x="3959" y="570"/>
                    <a:pt x="3990" y="222"/>
                  </a:cubicBezTo>
                  <a:cubicBezTo>
                    <a:pt x="3990" y="95"/>
                    <a:pt x="3674" y="0"/>
                    <a:pt x="33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4571971" y="3214502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66" y="0"/>
                  </a:moveTo>
                  <a:cubicBezTo>
                    <a:pt x="286" y="0"/>
                    <a:pt x="1" y="95"/>
                    <a:pt x="1" y="222"/>
                  </a:cubicBezTo>
                  <a:lnTo>
                    <a:pt x="1" y="1109"/>
                  </a:lnTo>
                  <a:cubicBezTo>
                    <a:pt x="1" y="1235"/>
                    <a:pt x="286" y="1330"/>
                    <a:pt x="666" y="1330"/>
                  </a:cubicBezTo>
                  <a:lnTo>
                    <a:pt x="3326" y="1330"/>
                  </a:lnTo>
                  <a:cubicBezTo>
                    <a:pt x="3674" y="1330"/>
                    <a:pt x="3959" y="1235"/>
                    <a:pt x="3959" y="1109"/>
                  </a:cubicBezTo>
                  <a:cubicBezTo>
                    <a:pt x="3928" y="760"/>
                    <a:pt x="3928" y="570"/>
                    <a:pt x="3896" y="222"/>
                  </a:cubicBezTo>
                  <a:cubicBezTo>
                    <a:pt x="3896" y="95"/>
                    <a:pt x="3611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4692601" y="3214502"/>
              <a:ext cx="108831" cy="35451"/>
            </a:xfrm>
            <a:custGeom>
              <a:avLst/>
              <a:gdLst/>
              <a:ahLst/>
              <a:cxnLst/>
              <a:rect l="l" t="t" r="r" b="b"/>
              <a:pathLst>
                <a:path w="4086" h="1331" extrusionOk="0">
                  <a:moveTo>
                    <a:pt x="666" y="0"/>
                  </a:moveTo>
                  <a:cubicBezTo>
                    <a:pt x="286" y="0"/>
                    <a:pt x="0" y="95"/>
                    <a:pt x="32" y="222"/>
                  </a:cubicBezTo>
                  <a:cubicBezTo>
                    <a:pt x="64" y="570"/>
                    <a:pt x="64" y="760"/>
                    <a:pt x="95" y="1109"/>
                  </a:cubicBezTo>
                  <a:cubicBezTo>
                    <a:pt x="95" y="1235"/>
                    <a:pt x="412" y="1330"/>
                    <a:pt x="761" y="1330"/>
                  </a:cubicBezTo>
                  <a:lnTo>
                    <a:pt x="3421" y="1330"/>
                  </a:lnTo>
                  <a:cubicBezTo>
                    <a:pt x="3801" y="1330"/>
                    <a:pt x="4086" y="1235"/>
                    <a:pt x="4054" y="1109"/>
                  </a:cubicBezTo>
                  <a:cubicBezTo>
                    <a:pt x="4022" y="760"/>
                    <a:pt x="3991" y="570"/>
                    <a:pt x="3927" y="222"/>
                  </a:cubicBezTo>
                  <a:cubicBezTo>
                    <a:pt x="3927" y="95"/>
                    <a:pt x="3611" y="0"/>
                    <a:pt x="326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814057" y="3214502"/>
              <a:ext cx="110535" cy="35451"/>
            </a:xfrm>
            <a:custGeom>
              <a:avLst/>
              <a:gdLst/>
              <a:ahLst/>
              <a:cxnLst/>
              <a:rect l="l" t="t" r="r" b="b"/>
              <a:pathLst>
                <a:path w="4150" h="1331" extrusionOk="0">
                  <a:moveTo>
                    <a:pt x="634" y="0"/>
                  </a:moveTo>
                  <a:cubicBezTo>
                    <a:pt x="286" y="0"/>
                    <a:pt x="1" y="95"/>
                    <a:pt x="33" y="222"/>
                  </a:cubicBezTo>
                  <a:cubicBezTo>
                    <a:pt x="64" y="570"/>
                    <a:pt x="96" y="760"/>
                    <a:pt x="159" y="1109"/>
                  </a:cubicBezTo>
                  <a:cubicBezTo>
                    <a:pt x="159" y="1235"/>
                    <a:pt x="476" y="1330"/>
                    <a:pt x="856" y="1330"/>
                  </a:cubicBezTo>
                  <a:lnTo>
                    <a:pt x="3516" y="1330"/>
                  </a:lnTo>
                  <a:cubicBezTo>
                    <a:pt x="3864" y="1330"/>
                    <a:pt x="4149" y="1235"/>
                    <a:pt x="4118" y="1109"/>
                  </a:cubicBezTo>
                  <a:cubicBezTo>
                    <a:pt x="4054" y="760"/>
                    <a:pt x="3991" y="570"/>
                    <a:pt x="3928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935539" y="3214502"/>
              <a:ext cx="112213" cy="35451"/>
            </a:xfrm>
            <a:custGeom>
              <a:avLst/>
              <a:gdLst/>
              <a:ahLst/>
              <a:cxnLst/>
              <a:rect l="l" t="t" r="r" b="b"/>
              <a:pathLst>
                <a:path w="4213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95" y="570"/>
                    <a:pt x="127" y="760"/>
                    <a:pt x="222" y="1109"/>
                  </a:cubicBezTo>
                  <a:cubicBezTo>
                    <a:pt x="254" y="1235"/>
                    <a:pt x="570" y="1330"/>
                    <a:pt x="919" y="1330"/>
                  </a:cubicBezTo>
                  <a:lnTo>
                    <a:pt x="3579" y="1330"/>
                  </a:lnTo>
                  <a:cubicBezTo>
                    <a:pt x="3927" y="1330"/>
                    <a:pt x="4212" y="1235"/>
                    <a:pt x="4180" y="1109"/>
                  </a:cubicBezTo>
                  <a:cubicBezTo>
                    <a:pt x="4085" y="760"/>
                    <a:pt x="4022" y="570"/>
                    <a:pt x="3927" y="222"/>
                  </a:cubicBezTo>
                  <a:cubicBezTo>
                    <a:pt x="3895" y="95"/>
                    <a:pt x="3547" y="0"/>
                    <a:pt x="319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5056142" y="3214502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59" y="570"/>
                    <a:pt x="191" y="760"/>
                    <a:pt x="318" y="1109"/>
                  </a:cubicBezTo>
                  <a:cubicBezTo>
                    <a:pt x="349" y="1235"/>
                    <a:pt x="666" y="1330"/>
                    <a:pt x="1046" y="1330"/>
                  </a:cubicBezTo>
                  <a:lnTo>
                    <a:pt x="3674" y="1330"/>
                  </a:lnTo>
                  <a:cubicBezTo>
                    <a:pt x="4054" y="1330"/>
                    <a:pt x="4308" y="1235"/>
                    <a:pt x="4276" y="1109"/>
                  </a:cubicBezTo>
                  <a:cubicBezTo>
                    <a:pt x="4150" y="760"/>
                    <a:pt x="4086" y="570"/>
                    <a:pt x="3959" y="222"/>
                  </a:cubicBezTo>
                  <a:cubicBezTo>
                    <a:pt x="3896" y="95"/>
                    <a:pt x="3579" y="0"/>
                    <a:pt x="323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177624" y="3214502"/>
              <a:ext cx="310431" cy="35451"/>
            </a:xfrm>
            <a:custGeom>
              <a:avLst/>
              <a:gdLst/>
              <a:ahLst/>
              <a:cxnLst/>
              <a:rect l="l" t="t" r="r" b="b"/>
              <a:pathLst>
                <a:path w="11655" h="1331" extrusionOk="0">
                  <a:moveTo>
                    <a:pt x="602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59" y="570"/>
                    <a:pt x="222" y="760"/>
                    <a:pt x="380" y="1109"/>
                  </a:cubicBezTo>
                  <a:cubicBezTo>
                    <a:pt x="412" y="1235"/>
                    <a:pt x="760" y="1330"/>
                    <a:pt x="1109" y="1330"/>
                  </a:cubicBezTo>
                  <a:lnTo>
                    <a:pt x="11053" y="1330"/>
                  </a:lnTo>
                  <a:cubicBezTo>
                    <a:pt x="11401" y="1330"/>
                    <a:pt x="11654" y="1235"/>
                    <a:pt x="11591" y="1109"/>
                  </a:cubicBezTo>
                  <a:cubicBezTo>
                    <a:pt x="11401" y="760"/>
                    <a:pt x="11306" y="570"/>
                    <a:pt x="11084" y="222"/>
                  </a:cubicBezTo>
                  <a:cubicBezTo>
                    <a:pt x="11021" y="95"/>
                    <a:pt x="10673" y="0"/>
                    <a:pt x="1032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3633167" y="3255839"/>
              <a:ext cx="123160" cy="35451"/>
            </a:xfrm>
            <a:custGeom>
              <a:avLst/>
              <a:gdLst/>
              <a:ahLst/>
              <a:cxnLst/>
              <a:rect l="l" t="t" r="r" b="b"/>
              <a:pathLst>
                <a:path w="4624" h="1331" extrusionOk="0">
                  <a:moveTo>
                    <a:pt x="1330" y="0"/>
                  </a:moveTo>
                  <a:cubicBezTo>
                    <a:pt x="982" y="0"/>
                    <a:pt x="634" y="95"/>
                    <a:pt x="539" y="222"/>
                  </a:cubicBezTo>
                  <a:cubicBezTo>
                    <a:pt x="348" y="570"/>
                    <a:pt x="253" y="760"/>
                    <a:pt x="63" y="1109"/>
                  </a:cubicBezTo>
                  <a:cubicBezTo>
                    <a:pt x="0" y="1235"/>
                    <a:pt x="253" y="1330"/>
                    <a:pt x="634" y="1330"/>
                  </a:cubicBezTo>
                  <a:lnTo>
                    <a:pt x="3325" y="1330"/>
                  </a:lnTo>
                  <a:cubicBezTo>
                    <a:pt x="3705" y="1330"/>
                    <a:pt x="4054" y="1235"/>
                    <a:pt x="4117" y="1109"/>
                  </a:cubicBezTo>
                  <a:cubicBezTo>
                    <a:pt x="4307" y="760"/>
                    <a:pt x="4402" y="570"/>
                    <a:pt x="4560" y="222"/>
                  </a:cubicBezTo>
                  <a:cubicBezTo>
                    <a:pt x="4624" y="95"/>
                    <a:pt x="4370" y="0"/>
                    <a:pt x="3990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3759684" y="3255839"/>
              <a:ext cx="120657" cy="35451"/>
            </a:xfrm>
            <a:custGeom>
              <a:avLst/>
              <a:gdLst/>
              <a:ahLst/>
              <a:cxnLst/>
              <a:rect l="l" t="t" r="r" b="b"/>
              <a:pathLst>
                <a:path w="4530" h="1331" extrusionOk="0">
                  <a:moveTo>
                    <a:pt x="1236" y="0"/>
                  </a:moveTo>
                  <a:cubicBezTo>
                    <a:pt x="887" y="0"/>
                    <a:pt x="539" y="95"/>
                    <a:pt x="476" y="222"/>
                  </a:cubicBezTo>
                  <a:cubicBezTo>
                    <a:pt x="317" y="570"/>
                    <a:pt x="222" y="760"/>
                    <a:pt x="64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3357" y="1330"/>
                  </a:lnTo>
                  <a:cubicBezTo>
                    <a:pt x="3706" y="1330"/>
                    <a:pt x="4054" y="1235"/>
                    <a:pt x="4117" y="1109"/>
                  </a:cubicBezTo>
                  <a:cubicBezTo>
                    <a:pt x="4276" y="760"/>
                    <a:pt x="4339" y="570"/>
                    <a:pt x="4498" y="222"/>
                  </a:cubicBezTo>
                  <a:cubicBezTo>
                    <a:pt x="4529" y="95"/>
                    <a:pt x="4276" y="0"/>
                    <a:pt x="389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3886200" y="3255839"/>
              <a:ext cx="118126" cy="35451"/>
            </a:xfrm>
            <a:custGeom>
              <a:avLst/>
              <a:gdLst/>
              <a:ahLst/>
              <a:cxnLst/>
              <a:rect l="l" t="t" r="r" b="b"/>
              <a:pathLst>
                <a:path w="4435" h="1331" extrusionOk="0">
                  <a:moveTo>
                    <a:pt x="1141" y="0"/>
                  </a:moveTo>
                  <a:cubicBezTo>
                    <a:pt x="793" y="0"/>
                    <a:pt x="444" y="95"/>
                    <a:pt x="381" y="222"/>
                  </a:cubicBezTo>
                  <a:cubicBezTo>
                    <a:pt x="254" y="570"/>
                    <a:pt x="191" y="760"/>
                    <a:pt x="33" y="1109"/>
                  </a:cubicBezTo>
                  <a:cubicBezTo>
                    <a:pt x="1" y="1235"/>
                    <a:pt x="254" y="1330"/>
                    <a:pt x="634" y="1330"/>
                  </a:cubicBezTo>
                  <a:lnTo>
                    <a:pt x="3358" y="1330"/>
                  </a:lnTo>
                  <a:cubicBezTo>
                    <a:pt x="3706" y="1330"/>
                    <a:pt x="4054" y="1235"/>
                    <a:pt x="4086" y="1109"/>
                  </a:cubicBezTo>
                  <a:cubicBezTo>
                    <a:pt x="4213" y="760"/>
                    <a:pt x="4276" y="570"/>
                    <a:pt x="4403" y="222"/>
                  </a:cubicBezTo>
                  <a:cubicBezTo>
                    <a:pt x="4435" y="95"/>
                    <a:pt x="4181" y="0"/>
                    <a:pt x="38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4012743" y="3255839"/>
              <a:ext cx="186445" cy="35451"/>
            </a:xfrm>
            <a:custGeom>
              <a:avLst/>
              <a:gdLst/>
              <a:ahLst/>
              <a:cxnLst/>
              <a:rect l="l" t="t" r="r" b="b"/>
              <a:pathLst>
                <a:path w="7000" h="1331" extrusionOk="0">
                  <a:moveTo>
                    <a:pt x="1045" y="0"/>
                  </a:moveTo>
                  <a:cubicBezTo>
                    <a:pt x="697" y="0"/>
                    <a:pt x="349" y="95"/>
                    <a:pt x="317" y="222"/>
                  </a:cubicBezTo>
                  <a:cubicBezTo>
                    <a:pt x="190" y="570"/>
                    <a:pt x="159" y="760"/>
                    <a:pt x="32" y="1109"/>
                  </a:cubicBezTo>
                  <a:cubicBezTo>
                    <a:pt x="0" y="1235"/>
                    <a:pt x="254" y="1330"/>
                    <a:pt x="634" y="1330"/>
                  </a:cubicBezTo>
                  <a:lnTo>
                    <a:pt x="6049" y="1330"/>
                  </a:lnTo>
                  <a:cubicBezTo>
                    <a:pt x="6429" y="1330"/>
                    <a:pt x="6746" y="1235"/>
                    <a:pt x="6777" y="1109"/>
                  </a:cubicBezTo>
                  <a:cubicBezTo>
                    <a:pt x="6872" y="760"/>
                    <a:pt x="6904" y="570"/>
                    <a:pt x="6999" y="222"/>
                  </a:cubicBezTo>
                  <a:cubicBezTo>
                    <a:pt x="6999" y="95"/>
                    <a:pt x="6746" y="0"/>
                    <a:pt x="6366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4210960" y="3255839"/>
              <a:ext cx="722075" cy="35451"/>
            </a:xfrm>
            <a:custGeom>
              <a:avLst/>
              <a:gdLst/>
              <a:ahLst/>
              <a:cxnLst/>
              <a:rect l="l" t="t" r="r" b="b"/>
              <a:pathLst>
                <a:path w="27110" h="1331" extrusionOk="0">
                  <a:moveTo>
                    <a:pt x="919" y="0"/>
                  </a:moveTo>
                  <a:cubicBezTo>
                    <a:pt x="570" y="0"/>
                    <a:pt x="254" y="95"/>
                    <a:pt x="222" y="222"/>
                  </a:cubicBezTo>
                  <a:cubicBezTo>
                    <a:pt x="127" y="570"/>
                    <a:pt x="95" y="760"/>
                    <a:pt x="32" y="1109"/>
                  </a:cubicBezTo>
                  <a:cubicBezTo>
                    <a:pt x="0" y="1235"/>
                    <a:pt x="285" y="1330"/>
                    <a:pt x="666" y="1330"/>
                  </a:cubicBezTo>
                  <a:lnTo>
                    <a:pt x="26444" y="1330"/>
                  </a:lnTo>
                  <a:cubicBezTo>
                    <a:pt x="26824" y="1330"/>
                    <a:pt x="27109" y="1235"/>
                    <a:pt x="27078" y="1109"/>
                  </a:cubicBezTo>
                  <a:cubicBezTo>
                    <a:pt x="27014" y="760"/>
                    <a:pt x="26982" y="570"/>
                    <a:pt x="26887" y="222"/>
                  </a:cubicBezTo>
                  <a:cubicBezTo>
                    <a:pt x="26887" y="95"/>
                    <a:pt x="26571" y="0"/>
                    <a:pt x="2619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4944808" y="3255839"/>
              <a:ext cx="114744" cy="35451"/>
            </a:xfrm>
            <a:custGeom>
              <a:avLst/>
              <a:gdLst/>
              <a:ahLst/>
              <a:cxnLst/>
              <a:rect l="l" t="t" r="r" b="b"/>
              <a:pathLst>
                <a:path w="4308" h="1331" extrusionOk="0">
                  <a:moveTo>
                    <a:pt x="634" y="0"/>
                  </a:moveTo>
                  <a:cubicBezTo>
                    <a:pt x="254" y="0"/>
                    <a:pt x="1" y="95"/>
                    <a:pt x="1" y="222"/>
                  </a:cubicBezTo>
                  <a:cubicBezTo>
                    <a:pt x="96" y="570"/>
                    <a:pt x="127" y="760"/>
                    <a:pt x="222" y="1109"/>
                  </a:cubicBezTo>
                  <a:cubicBezTo>
                    <a:pt x="254" y="1235"/>
                    <a:pt x="571" y="1330"/>
                    <a:pt x="951" y="1330"/>
                  </a:cubicBezTo>
                  <a:lnTo>
                    <a:pt x="3642" y="1330"/>
                  </a:lnTo>
                  <a:cubicBezTo>
                    <a:pt x="4023" y="1330"/>
                    <a:pt x="4308" y="1235"/>
                    <a:pt x="4276" y="1109"/>
                  </a:cubicBezTo>
                  <a:cubicBezTo>
                    <a:pt x="4181" y="760"/>
                    <a:pt x="4118" y="570"/>
                    <a:pt x="4023" y="222"/>
                  </a:cubicBezTo>
                  <a:cubicBezTo>
                    <a:pt x="3991" y="95"/>
                    <a:pt x="3642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5068794" y="3255839"/>
              <a:ext cx="117274" cy="35451"/>
            </a:xfrm>
            <a:custGeom>
              <a:avLst/>
              <a:gdLst/>
              <a:ahLst/>
              <a:cxnLst/>
              <a:rect l="l" t="t" r="r" b="b"/>
              <a:pathLst>
                <a:path w="4403" h="1331" extrusionOk="0">
                  <a:moveTo>
                    <a:pt x="634" y="0"/>
                  </a:moveTo>
                  <a:cubicBezTo>
                    <a:pt x="254" y="0"/>
                    <a:pt x="1" y="95"/>
                    <a:pt x="33" y="222"/>
                  </a:cubicBezTo>
                  <a:cubicBezTo>
                    <a:pt x="128" y="570"/>
                    <a:pt x="191" y="760"/>
                    <a:pt x="286" y="1109"/>
                  </a:cubicBezTo>
                  <a:cubicBezTo>
                    <a:pt x="318" y="1235"/>
                    <a:pt x="666" y="1330"/>
                    <a:pt x="1046" y="1330"/>
                  </a:cubicBezTo>
                  <a:lnTo>
                    <a:pt x="3770" y="1330"/>
                  </a:lnTo>
                  <a:cubicBezTo>
                    <a:pt x="4118" y="1330"/>
                    <a:pt x="4403" y="1235"/>
                    <a:pt x="4340" y="1109"/>
                  </a:cubicBezTo>
                  <a:cubicBezTo>
                    <a:pt x="4213" y="760"/>
                    <a:pt x="4150" y="570"/>
                    <a:pt x="4023" y="222"/>
                  </a:cubicBezTo>
                  <a:cubicBezTo>
                    <a:pt x="3991" y="95"/>
                    <a:pt x="3643" y="0"/>
                    <a:pt x="329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5192806" y="3255839"/>
              <a:ext cx="101240" cy="35451"/>
            </a:xfrm>
            <a:custGeom>
              <a:avLst/>
              <a:gdLst/>
              <a:ahLst/>
              <a:cxnLst/>
              <a:rect l="l" t="t" r="r" b="b"/>
              <a:pathLst>
                <a:path w="3801" h="1331" extrusionOk="0">
                  <a:moveTo>
                    <a:pt x="634" y="0"/>
                  </a:moveTo>
                  <a:cubicBezTo>
                    <a:pt x="254" y="0"/>
                    <a:pt x="0" y="95"/>
                    <a:pt x="32" y="222"/>
                  </a:cubicBezTo>
                  <a:cubicBezTo>
                    <a:pt x="190" y="570"/>
                    <a:pt x="254" y="760"/>
                    <a:pt x="380" y="1109"/>
                  </a:cubicBezTo>
                  <a:cubicBezTo>
                    <a:pt x="412" y="1235"/>
                    <a:pt x="760" y="1330"/>
                    <a:pt x="1140" y="1330"/>
                  </a:cubicBezTo>
                  <a:lnTo>
                    <a:pt x="3167" y="1330"/>
                  </a:lnTo>
                  <a:cubicBezTo>
                    <a:pt x="3547" y="1330"/>
                    <a:pt x="3801" y="1235"/>
                    <a:pt x="3769" y="1109"/>
                  </a:cubicBezTo>
                  <a:cubicBezTo>
                    <a:pt x="3611" y="760"/>
                    <a:pt x="3547" y="570"/>
                    <a:pt x="3389" y="222"/>
                  </a:cubicBezTo>
                  <a:cubicBezTo>
                    <a:pt x="3325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5405354" y="3255839"/>
              <a:ext cx="105475" cy="35451"/>
            </a:xfrm>
            <a:custGeom>
              <a:avLst/>
              <a:gdLst/>
              <a:ahLst/>
              <a:cxnLst/>
              <a:rect l="l" t="t" r="r" b="b"/>
              <a:pathLst>
                <a:path w="3960" h="133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254" y="570"/>
                    <a:pt x="349" y="760"/>
                    <a:pt x="508" y="1109"/>
                  </a:cubicBezTo>
                  <a:cubicBezTo>
                    <a:pt x="571" y="1235"/>
                    <a:pt x="919" y="1330"/>
                    <a:pt x="1299" y="1330"/>
                  </a:cubicBezTo>
                  <a:lnTo>
                    <a:pt x="3326" y="1330"/>
                  </a:lnTo>
                  <a:cubicBezTo>
                    <a:pt x="3706" y="1330"/>
                    <a:pt x="3959" y="1235"/>
                    <a:pt x="3896" y="1109"/>
                  </a:cubicBezTo>
                  <a:cubicBezTo>
                    <a:pt x="3706" y="760"/>
                    <a:pt x="3611" y="570"/>
                    <a:pt x="3421" y="222"/>
                  </a:cubicBezTo>
                  <a:cubicBezTo>
                    <a:pt x="3326" y="95"/>
                    <a:pt x="2978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8358632" y="17263961"/>
              <a:ext cx="93649" cy="15209"/>
            </a:xfrm>
            <a:custGeom>
              <a:avLst/>
              <a:gdLst/>
              <a:ahLst/>
              <a:cxnLst/>
              <a:rect l="l" t="t" r="r" b="b"/>
              <a:pathLst>
                <a:path w="3516" h="571" extrusionOk="0">
                  <a:moveTo>
                    <a:pt x="634" y="0"/>
                  </a:moveTo>
                  <a:cubicBezTo>
                    <a:pt x="254" y="0"/>
                    <a:pt x="1" y="95"/>
                    <a:pt x="64" y="222"/>
                  </a:cubicBezTo>
                  <a:cubicBezTo>
                    <a:pt x="64" y="253"/>
                    <a:pt x="96" y="285"/>
                    <a:pt x="96" y="348"/>
                  </a:cubicBezTo>
                  <a:cubicBezTo>
                    <a:pt x="159" y="443"/>
                    <a:pt x="507" y="570"/>
                    <a:pt x="887" y="570"/>
                  </a:cubicBezTo>
                  <a:lnTo>
                    <a:pt x="2882" y="570"/>
                  </a:lnTo>
                  <a:cubicBezTo>
                    <a:pt x="3262" y="570"/>
                    <a:pt x="3516" y="443"/>
                    <a:pt x="3452" y="348"/>
                  </a:cubicBezTo>
                  <a:cubicBezTo>
                    <a:pt x="3421" y="285"/>
                    <a:pt x="3421" y="253"/>
                    <a:pt x="3389" y="222"/>
                  </a:cubicBezTo>
                  <a:cubicBezTo>
                    <a:pt x="3326" y="95"/>
                    <a:pt x="2977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5308349" y="3276082"/>
              <a:ext cx="94501" cy="15209"/>
            </a:xfrm>
            <a:custGeom>
              <a:avLst/>
              <a:gdLst/>
              <a:ahLst/>
              <a:cxnLst/>
              <a:rect l="l" t="t" r="r" b="b"/>
              <a:pathLst>
                <a:path w="3548" h="571" extrusionOk="0">
                  <a:moveTo>
                    <a:pt x="634" y="0"/>
                  </a:moveTo>
                  <a:cubicBezTo>
                    <a:pt x="254" y="0"/>
                    <a:pt x="1" y="127"/>
                    <a:pt x="33" y="222"/>
                  </a:cubicBezTo>
                  <a:cubicBezTo>
                    <a:pt x="64" y="285"/>
                    <a:pt x="64" y="285"/>
                    <a:pt x="96" y="349"/>
                  </a:cubicBezTo>
                  <a:cubicBezTo>
                    <a:pt x="159" y="475"/>
                    <a:pt x="508" y="570"/>
                    <a:pt x="856" y="570"/>
                  </a:cubicBezTo>
                  <a:lnTo>
                    <a:pt x="2914" y="570"/>
                  </a:lnTo>
                  <a:cubicBezTo>
                    <a:pt x="3294" y="570"/>
                    <a:pt x="3548" y="475"/>
                    <a:pt x="3485" y="349"/>
                  </a:cubicBezTo>
                  <a:cubicBezTo>
                    <a:pt x="3453" y="285"/>
                    <a:pt x="3453" y="285"/>
                    <a:pt x="3421" y="222"/>
                  </a:cubicBezTo>
                  <a:cubicBezTo>
                    <a:pt x="3358" y="127"/>
                    <a:pt x="3009" y="0"/>
                    <a:pt x="2629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4178066" y="3308976"/>
              <a:ext cx="787863" cy="134986"/>
            </a:xfrm>
            <a:custGeom>
              <a:avLst/>
              <a:gdLst/>
              <a:ahLst/>
              <a:cxnLst/>
              <a:rect l="l" t="t" r="r" b="b"/>
              <a:pathLst>
                <a:path w="29580" h="5068" extrusionOk="0">
                  <a:moveTo>
                    <a:pt x="1425" y="0"/>
                  </a:moveTo>
                  <a:cubicBezTo>
                    <a:pt x="1235" y="0"/>
                    <a:pt x="1045" y="32"/>
                    <a:pt x="1045" y="95"/>
                  </a:cubicBezTo>
                  <a:cubicBezTo>
                    <a:pt x="634" y="2059"/>
                    <a:pt x="412" y="3009"/>
                    <a:pt x="0" y="4941"/>
                  </a:cubicBezTo>
                  <a:cubicBezTo>
                    <a:pt x="0" y="5004"/>
                    <a:pt x="159" y="5067"/>
                    <a:pt x="349" y="5067"/>
                  </a:cubicBezTo>
                  <a:lnTo>
                    <a:pt x="29231" y="5067"/>
                  </a:lnTo>
                  <a:cubicBezTo>
                    <a:pt x="29421" y="5067"/>
                    <a:pt x="29579" y="5004"/>
                    <a:pt x="29579" y="4941"/>
                  </a:cubicBezTo>
                  <a:cubicBezTo>
                    <a:pt x="29168" y="3009"/>
                    <a:pt x="28946" y="2059"/>
                    <a:pt x="28534" y="95"/>
                  </a:cubicBezTo>
                  <a:cubicBezTo>
                    <a:pt x="28534" y="32"/>
                    <a:pt x="28376" y="0"/>
                    <a:pt x="28154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669418" y="1926460"/>
              <a:ext cx="1805134" cy="1008028"/>
            </a:xfrm>
            <a:custGeom>
              <a:avLst/>
              <a:gdLst/>
              <a:ahLst/>
              <a:cxnLst/>
              <a:rect l="l" t="t" r="r" b="b"/>
              <a:pathLst>
                <a:path w="67773" h="37846" extrusionOk="0">
                  <a:moveTo>
                    <a:pt x="1711" y="1"/>
                  </a:moveTo>
                  <a:cubicBezTo>
                    <a:pt x="793" y="1"/>
                    <a:pt x="1" y="761"/>
                    <a:pt x="1" y="1711"/>
                  </a:cubicBezTo>
                  <a:lnTo>
                    <a:pt x="1" y="36167"/>
                  </a:lnTo>
                  <a:cubicBezTo>
                    <a:pt x="1" y="37085"/>
                    <a:pt x="793" y="37845"/>
                    <a:pt x="1711" y="37845"/>
                  </a:cubicBezTo>
                  <a:lnTo>
                    <a:pt x="66063" y="37845"/>
                  </a:lnTo>
                  <a:cubicBezTo>
                    <a:pt x="66981" y="37845"/>
                    <a:pt x="67773" y="37085"/>
                    <a:pt x="67773" y="36167"/>
                  </a:cubicBezTo>
                  <a:lnTo>
                    <a:pt x="67773" y="1711"/>
                  </a:lnTo>
                  <a:cubicBezTo>
                    <a:pt x="67773" y="761"/>
                    <a:pt x="67013" y="1"/>
                    <a:pt x="66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47" name="Google Shape;6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887" y="75984"/>
            <a:ext cx="652329" cy="6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942" y="114862"/>
            <a:ext cx="652329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8" descr="Program Kampus Merdeka – Universitas Kristen Maranath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930" y="126124"/>
            <a:ext cx="1096865" cy="6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546;p17">
            <a:extLst>
              <a:ext uri="{FF2B5EF4-FFF2-40B4-BE49-F238E27FC236}">
                <a16:creationId xmlns:a16="http://schemas.microsoft.com/office/drawing/2014/main" id="{39881F4C-069F-CF30-068E-4D56FC1E43C9}"/>
              </a:ext>
            </a:extLst>
          </p:cNvPr>
          <p:cNvSpPr txBox="1"/>
          <p:nvPr/>
        </p:nvSpPr>
        <p:spPr>
          <a:xfrm>
            <a:off x="-656503" y="-83323"/>
            <a:ext cx="110442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Rangkaian</a:t>
            </a:r>
            <a:r>
              <a:rPr lang="en-US" sz="2800" dirty="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Resistor Seri</a:t>
            </a:r>
            <a:endParaRPr sz="2800" b="0" i="0" u="none" strike="noStrike" cap="none" dirty="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BFA14-53A5-E283-E804-F1E7F9831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6273" y="3268616"/>
            <a:ext cx="2997074" cy="1789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F8506-C666-03E5-75D3-568891A3F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712" y="1828256"/>
            <a:ext cx="2314575" cy="100965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6AFF3B3A-BB79-7759-B432-E70E3D729263}"/>
              </a:ext>
            </a:extLst>
          </p:cNvPr>
          <p:cNvSpPr txBox="1"/>
          <p:nvPr/>
        </p:nvSpPr>
        <p:spPr>
          <a:xfrm>
            <a:off x="377763" y="996147"/>
            <a:ext cx="87953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Dua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lebih</a:t>
            </a:r>
            <a:r>
              <a:rPr lang="en-ID" dirty="0">
                <a:solidFill>
                  <a:schemeClr val="bg1"/>
                </a:solidFill>
              </a:rPr>
              <a:t> resistor masing-masing  </a:t>
            </a:r>
            <a:r>
              <a:rPr lang="en-ID" dirty="0" err="1">
                <a:solidFill>
                  <a:schemeClr val="bg1"/>
                </a:solidFill>
              </a:rPr>
              <a:t>dengan</a:t>
            </a:r>
            <a:r>
              <a:rPr lang="en-ID" dirty="0">
                <a:solidFill>
                  <a:schemeClr val="bg1"/>
                </a:solidFill>
              </a:rPr>
              <a:t>  </a:t>
            </a:r>
            <a:r>
              <a:rPr lang="en-ID" dirty="0" err="1">
                <a:solidFill>
                  <a:schemeClr val="bg1"/>
                </a:solidFill>
              </a:rPr>
              <a:t>resistansi</a:t>
            </a:r>
            <a:r>
              <a:rPr lang="en-ID" dirty="0">
                <a:solidFill>
                  <a:schemeClr val="bg1"/>
                </a:solidFill>
              </a:rPr>
              <a:t>  R1, R2, R3 … Ri</a:t>
            </a:r>
          </a:p>
          <a:p>
            <a:r>
              <a:rPr lang="en-ID" dirty="0" err="1">
                <a:solidFill>
                  <a:schemeClr val="bg1"/>
                </a:solidFill>
              </a:rPr>
              <a:t>dirangkai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secara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seri</a:t>
            </a:r>
            <a:r>
              <a:rPr lang="en-ID" dirty="0">
                <a:solidFill>
                  <a:schemeClr val="bg1"/>
                </a:solidFill>
              </a:rPr>
              <a:t>. </a:t>
            </a:r>
            <a:r>
              <a:rPr lang="en-ID" dirty="0" err="1">
                <a:solidFill>
                  <a:schemeClr val="bg1"/>
                </a:solidFill>
              </a:rPr>
              <a:t>Hubungan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bila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beberapa</a:t>
            </a:r>
            <a:r>
              <a:rPr lang="en-ID" dirty="0">
                <a:solidFill>
                  <a:schemeClr val="bg1"/>
                </a:solidFill>
              </a:rPr>
              <a:t> resistor (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komponen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rangkaian</a:t>
            </a:r>
            <a:r>
              <a:rPr lang="en-ID" dirty="0">
                <a:solidFill>
                  <a:schemeClr val="bg1"/>
                </a:solidFill>
              </a:rPr>
              <a:t> pada </a:t>
            </a:r>
            <a:r>
              <a:rPr lang="en-ID" dirty="0" err="1">
                <a:solidFill>
                  <a:schemeClr val="bg1"/>
                </a:solidFill>
              </a:rPr>
              <a:t>umumnya</a:t>
            </a:r>
            <a:r>
              <a:rPr lang="en-ID" dirty="0">
                <a:solidFill>
                  <a:schemeClr val="bg1"/>
                </a:solidFill>
              </a:rPr>
              <a:t>) </a:t>
            </a:r>
            <a:r>
              <a:rPr lang="en-ID" dirty="0" err="1">
                <a:solidFill>
                  <a:schemeClr val="bg1"/>
                </a:solidFill>
              </a:rPr>
              <a:t>dihubungkan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secara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berurutan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satu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belakang</a:t>
            </a:r>
            <a:r>
              <a:rPr lang="en-ID" dirty="0">
                <a:solidFill>
                  <a:schemeClr val="bg1"/>
                </a:solidFill>
              </a:rPr>
              <a:t> yang lain dan </a:t>
            </a:r>
            <a:r>
              <a:rPr lang="en-ID" dirty="0" err="1">
                <a:solidFill>
                  <a:schemeClr val="bg1"/>
                </a:solidFill>
              </a:rPr>
              <a:t>tidak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pernah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bercabang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DD5DA9C-66D5-AB38-C03C-76858229D39B}"/>
              </a:ext>
            </a:extLst>
          </p:cNvPr>
          <p:cNvSpPr txBox="1"/>
          <p:nvPr/>
        </p:nvSpPr>
        <p:spPr>
          <a:xfrm>
            <a:off x="454106" y="2899372"/>
            <a:ext cx="7100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Gambar </a:t>
            </a:r>
            <a:r>
              <a:rPr lang="en-ID" dirty="0" err="1">
                <a:solidFill>
                  <a:schemeClr val="bg1"/>
                </a:solidFill>
              </a:rPr>
              <a:t>konfigurasi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sebagai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berikut</a:t>
            </a:r>
            <a:r>
              <a:rPr lang="en-ID" dirty="0">
                <a:solidFill>
                  <a:schemeClr val="bg1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42124794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666</Words>
  <Application>Microsoft Office PowerPoint</Application>
  <PresentationFormat>On-screen Show (16:9)</PresentationFormat>
  <Paragraphs>66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</vt:lpstr>
      <vt:lpstr>Fira Sans Medium</vt:lpstr>
      <vt:lpstr>Fira Sans SemiBold</vt:lpstr>
      <vt:lpstr>Times New Roman</vt:lpstr>
      <vt:lpstr>Arial</vt:lpstr>
      <vt:lpstr>Technology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9</cp:revision>
  <dcterms:modified xsi:type="dcterms:W3CDTF">2022-06-28T16:47:12Z</dcterms:modified>
</cp:coreProperties>
</file>