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25"/>
  </p:notesMasterIdLst>
  <p:sldIdLst>
    <p:sldId id="256" r:id="rId2"/>
    <p:sldId id="258" r:id="rId3"/>
    <p:sldId id="260" r:id="rId4"/>
    <p:sldId id="259" r:id="rId5"/>
    <p:sldId id="257" r:id="rId6"/>
    <p:sldId id="261" r:id="rId7"/>
    <p:sldId id="344" r:id="rId8"/>
    <p:sldId id="345" r:id="rId9"/>
    <p:sldId id="269" r:id="rId10"/>
    <p:sldId id="264" r:id="rId11"/>
    <p:sldId id="309" r:id="rId12"/>
    <p:sldId id="312" r:id="rId13"/>
    <p:sldId id="346" r:id="rId14"/>
    <p:sldId id="347" r:id="rId15"/>
    <p:sldId id="319" r:id="rId16"/>
    <p:sldId id="324" r:id="rId17"/>
    <p:sldId id="262" r:id="rId18"/>
    <p:sldId id="316" r:id="rId19"/>
    <p:sldId id="313" r:id="rId20"/>
    <p:sldId id="331" r:id="rId21"/>
    <p:sldId id="348" r:id="rId22"/>
    <p:sldId id="349" r:id="rId23"/>
    <p:sldId id="28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3D6FA4-78ED-4046-8EFE-A2080EEA605A}">
  <a:tblStyle styleId="{A03D6FA4-78ED-4046-8EFE-A2080EEA60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0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a3e903d5e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a3e903d5e5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14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20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413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823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a8b45c5ec1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a8b45c5ec1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735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g8f342daea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1" name="Google Shape;3251;g8f342daea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353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156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5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2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51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670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g8d3aa2a3e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7" name="Google Shape;3287;g8d3aa2a3e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863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165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a8b45c5ec1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a8b45c5ec1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32341" y="3306795"/>
            <a:ext cx="1006866" cy="888970"/>
          </a:xfrm>
          <a:custGeom>
            <a:avLst/>
            <a:gdLst/>
            <a:ahLst/>
            <a:cxnLst/>
            <a:rect l="l" t="t" r="r" b="b"/>
            <a:pathLst>
              <a:path w="14527" h="12826" extrusionOk="0">
                <a:moveTo>
                  <a:pt x="10806" y="0"/>
                </a:moveTo>
                <a:cubicBezTo>
                  <a:pt x="10023" y="0"/>
                  <a:pt x="9232" y="291"/>
                  <a:pt x="8609" y="910"/>
                </a:cubicBezTo>
                <a:cubicBezTo>
                  <a:pt x="7983" y="1536"/>
                  <a:pt x="7653" y="2400"/>
                  <a:pt x="7699" y="3287"/>
                </a:cubicBezTo>
                <a:cubicBezTo>
                  <a:pt x="7699" y="3401"/>
                  <a:pt x="7721" y="3526"/>
                  <a:pt x="7733" y="3640"/>
                </a:cubicBezTo>
                <a:cubicBezTo>
                  <a:pt x="7744" y="3674"/>
                  <a:pt x="7756" y="3719"/>
                  <a:pt x="7756" y="3753"/>
                </a:cubicBezTo>
                <a:cubicBezTo>
                  <a:pt x="8006" y="5300"/>
                  <a:pt x="6798" y="6664"/>
                  <a:pt x="5295" y="6664"/>
                </a:cubicBezTo>
                <a:cubicBezTo>
                  <a:pt x="5162" y="6664"/>
                  <a:pt x="5026" y="6653"/>
                  <a:pt x="4889" y="6631"/>
                </a:cubicBezTo>
                <a:lnTo>
                  <a:pt x="4753" y="6608"/>
                </a:lnTo>
                <a:cubicBezTo>
                  <a:pt x="4639" y="6585"/>
                  <a:pt x="4525" y="6574"/>
                  <a:pt x="4412" y="6574"/>
                </a:cubicBezTo>
                <a:cubicBezTo>
                  <a:pt x="4349" y="6571"/>
                  <a:pt x="4287" y="6569"/>
                  <a:pt x="4225" y="6569"/>
                </a:cubicBezTo>
                <a:cubicBezTo>
                  <a:pt x="1403" y="6569"/>
                  <a:pt x="0" y="10085"/>
                  <a:pt x="2148" y="12022"/>
                </a:cubicBezTo>
                <a:cubicBezTo>
                  <a:pt x="2732" y="12551"/>
                  <a:pt x="3481" y="12825"/>
                  <a:pt x="4237" y="12825"/>
                </a:cubicBezTo>
                <a:cubicBezTo>
                  <a:pt x="4748" y="12825"/>
                  <a:pt x="5263" y="12700"/>
                  <a:pt x="5731" y="12443"/>
                </a:cubicBezTo>
                <a:cubicBezTo>
                  <a:pt x="6891" y="11817"/>
                  <a:pt x="7540" y="10509"/>
                  <a:pt x="7335" y="9201"/>
                </a:cubicBezTo>
                <a:cubicBezTo>
                  <a:pt x="7323" y="9145"/>
                  <a:pt x="7312" y="9099"/>
                  <a:pt x="7301" y="9042"/>
                </a:cubicBezTo>
                <a:cubicBezTo>
                  <a:pt x="7070" y="7493"/>
                  <a:pt x="8275" y="6156"/>
                  <a:pt x="9780" y="6156"/>
                </a:cubicBezTo>
                <a:cubicBezTo>
                  <a:pt x="9911" y="6156"/>
                  <a:pt x="10044" y="6166"/>
                  <a:pt x="10178" y="6187"/>
                </a:cubicBezTo>
                <a:cubicBezTo>
                  <a:pt x="10224" y="6187"/>
                  <a:pt x="10269" y="6199"/>
                  <a:pt x="10315" y="6210"/>
                </a:cubicBezTo>
                <a:cubicBezTo>
                  <a:pt x="10428" y="6233"/>
                  <a:pt x="10542" y="6244"/>
                  <a:pt x="10656" y="6256"/>
                </a:cubicBezTo>
                <a:cubicBezTo>
                  <a:pt x="10711" y="6258"/>
                  <a:pt x="10766" y="6260"/>
                  <a:pt x="10820" y="6260"/>
                </a:cubicBezTo>
                <a:cubicBezTo>
                  <a:pt x="12997" y="6260"/>
                  <a:pt x="14526" y="4066"/>
                  <a:pt x="13738" y="2013"/>
                </a:cubicBezTo>
                <a:cubicBezTo>
                  <a:pt x="13245" y="720"/>
                  <a:pt x="12037" y="0"/>
                  <a:pt x="108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911460" y="3115508"/>
            <a:ext cx="1962235" cy="1787574"/>
          </a:xfrm>
          <a:custGeom>
            <a:avLst/>
            <a:gdLst/>
            <a:ahLst/>
            <a:cxnLst/>
            <a:rect l="l" t="t" r="r" b="b"/>
            <a:pathLst>
              <a:path w="28311" h="25791" extrusionOk="0">
                <a:moveTo>
                  <a:pt x="14155" y="0"/>
                </a:moveTo>
                <a:cubicBezTo>
                  <a:pt x="10857" y="0"/>
                  <a:pt x="7559" y="1260"/>
                  <a:pt x="5039" y="3779"/>
                </a:cubicBezTo>
                <a:cubicBezTo>
                  <a:pt x="1" y="8818"/>
                  <a:pt x="1" y="16973"/>
                  <a:pt x="5039" y="22011"/>
                </a:cubicBezTo>
                <a:cubicBezTo>
                  <a:pt x="7559" y="24531"/>
                  <a:pt x="10857" y="25790"/>
                  <a:pt x="14155" y="25790"/>
                </a:cubicBezTo>
                <a:cubicBezTo>
                  <a:pt x="17454" y="25790"/>
                  <a:pt x="20752" y="24531"/>
                  <a:pt x="23271" y="22011"/>
                </a:cubicBezTo>
                <a:cubicBezTo>
                  <a:pt x="28310" y="16973"/>
                  <a:pt x="28310" y="8818"/>
                  <a:pt x="23271" y="3779"/>
                </a:cubicBezTo>
                <a:cubicBezTo>
                  <a:pt x="20752" y="1260"/>
                  <a:pt x="17454" y="0"/>
                  <a:pt x="141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53577" y="1011052"/>
            <a:ext cx="1962166" cy="1787574"/>
          </a:xfrm>
          <a:custGeom>
            <a:avLst/>
            <a:gdLst/>
            <a:ahLst/>
            <a:cxnLst/>
            <a:rect l="l" t="t" r="r" b="b"/>
            <a:pathLst>
              <a:path w="28310" h="25791" extrusionOk="0">
                <a:moveTo>
                  <a:pt x="14155" y="0"/>
                </a:moveTo>
                <a:cubicBezTo>
                  <a:pt x="10856" y="0"/>
                  <a:pt x="7558" y="1260"/>
                  <a:pt x="5039" y="3779"/>
                </a:cubicBezTo>
                <a:cubicBezTo>
                  <a:pt x="0" y="8807"/>
                  <a:pt x="0" y="16973"/>
                  <a:pt x="5039" y="22012"/>
                </a:cubicBezTo>
                <a:cubicBezTo>
                  <a:pt x="7558" y="24531"/>
                  <a:pt x="10856" y="25790"/>
                  <a:pt x="14155" y="25790"/>
                </a:cubicBezTo>
                <a:cubicBezTo>
                  <a:pt x="17453" y="25790"/>
                  <a:pt x="20752" y="24531"/>
                  <a:pt x="23271" y="22012"/>
                </a:cubicBezTo>
                <a:cubicBezTo>
                  <a:pt x="28309" y="16973"/>
                  <a:pt x="28309" y="8807"/>
                  <a:pt x="23271" y="3779"/>
                </a:cubicBezTo>
                <a:cubicBezTo>
                  <a:pt x="20752" y="1260"/>
                  <a:pt x="17453" y="0"/>
                  <a:pt x="14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16343" y="3382717"/>
            <a:ext cx="1302404" cy="1253125"/>
          </a:xfrm>
          <a:custGeom>
            <a:avLst/>
            <a:gdLst/>
            <a:ahLst/>
            <a:cxnLst/>
            <a:rect l="l" t="t" r="r" b="b"/>
            <a:pathLst>
              <a:path w="18791" h="18080" extrusionOk="0">
                <a:moveTo>
                  <a:pt x="9748" y="0"/>
                </a:moveTo>
                <a:cubicBezTo>
                  <a:pt x="6097" y="0"/>
                  <a:pt x="2799" y="2195"/>
                  <a:pt x="1400" y="5573"/>
                </a:cubicBezTo>
                <a:cubicBezTo>
                  <a:pt x="1" y="8951"/>
                  <a:pt x="774" y="12841"/>
                  <a:pt x="3356" y="15435"/>
                </a:cubicBezTo>
                <a:cubicBezTo>
                  <a:pt x="5091" y="17161"/>
                  <a:pt x="7400" y="18079"/>
                  <a:pt x="9750" y="18079"/>
                </a:cubicBezTo>
                <a:cubicBezTo>
                  <a:pt x="10914" y="18079"/>
                  <a:pt x="12087" y="17854"/>
                  <a:pt x="13206" y="17391"/>
                </a:cubicBezTo>
                <a:cubicBezTo>
                  <a:pt x="16584" y="15992"/>
                  <a:pt x="18790" y="12693"/>
                  <a:pt x="18790" y="9042"/>
                </a:cubicBezTo>
                <a:cubicBezTo>
                  <a:pt x="18790" y="4049"/>
                  <a:pt x="14741" y="0"/>
                  <a:pt x="9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68987" y="1076874"/>
            <a:ext cx="2331351" cy="2551600"/>
          </a:xfrm>
          <a:custGeom>
            <a:avLst/>
            <a:gdLst/>
            <a:ahLst/>
            <a:cxnLst/>
            <a:rect l="l" t="t" r="r" b="b"/>
            <a:pathLst>
              <a:path w="27332" h="32943" extrusionOk="0">
                <a:moveTo>
                  <a:pt x="19491" y="1"/>
                </a:moveTo>
                <a:cubicBezTo>
                  <a:pt x="19010" y="1"/>
                  <a:pt x="18530" y="186"/>
                  <a:pt x="18165" y="551"/>
                </a:cubicBezTo>
                <a:lnTo>
                  <a:pt x="7132" y="11595"/>
                </a:lnTo>
                <a:cubicBezTo>
                  <a:pt x="6461" y="12266"/>
                  <a:pt x="6393" y="13324"/>
                  <a:pt x="6984" y="14063"/>
                </a:cubicBezTo>
                <a:cubicBezTo>
                  <a:pt x="7352" y="14530"/>
                  <a:pt x="7895" y="14776"/>
                  <a:pt x="8447" y="14776"/>
                </a:cubicBezTo>
                <a:cubicBezTo>
                  <a:pt x="8784" y="14776"/>
                  <a:pt x="9124" y="14685"/>
                  <a:pt x="9430" y="14495"/>
                </a:cubicBezTo>
                <a:lnTo>
                  <a:pt x="9430" y="14495"/>
                </a:lnTo>
                <a:lnTo>
                  <a:pt x="729" y="23196"/>
                </a:lnTo>
                <a:cubicBezTo>
                  <a:pt x="1" y="23924"/>
                  <a:pt x="1" y="25107"/>
                  <a:pt x="729" y="25835"/>
                </a:cubicBezTo>
                <a:cubicBezTo>
                  <a:pt x="1093" y="26199"/>
                  <a:pt x="1570" y="26381"/>
                  <a:pt x="2048" y="26381"/>
                </a:cubicBezTo>
                <a:cubicBezTo>
                  <a:pt x="2526" y="26381"/>
                  <a:pt x="3004" y="26199"/>
                  <a:pt x="3368" y="25835"/>
                </a:cubicBezTo>
                <a:lnTo>
                  <a:pt x="7439" y="21763"/>
                </a:lnTo>
                <a:cubicBezTo>
                  <a:pt x="7790" y="21517"/>
                  <a:pt x="8157" y="21410"/>
                  <a:pt x="8508" y="21410"/>
                </a:cubicBezTo>
                <a:cubicBezTo>
                  <a:pt x="9845" y="21410"/>
                  <a:pt x="10956" y="22962"/>
                  <a:pt x="10055" y="24322"/>
                </a:cubicBezTo>
                <a:lnTo>
                  <a:pt x="4516" y="29861"/>
                </a:lnTo>
                <a:cubicBezTo>
                  <a:pt x="3868" y="30612"/>
                  <a:pt x="3925" y="31749"/>
                  <a:pt x="4641" y="32432"/>
                </a:cubicBezTo>
                <a:cubicBezTo>
                  <a:pt x="5004" y="32771"/>
                  <a:pt x="5468" y="32942"/>
                  <a:pt x="5931" y="32942"/>
                </a:cubicBezTo>
                <a:cubicBezTo>
                  <a:pt x="6398" y="32942"/>
                  <a:pt x="6863" y="32769"/>
                  <a:pt x="7223" y="32420"/>
                </a:cubicBezTo>
                <a:lnTo>
                  <a:pt x="22453" y="17191"/>
                </a:lnTo>
                <a:cubicBezTo>
                  <a:pt x="23078" y="16497"/>
                  <a:pt x="23090" y="15439"/>
                  <a:pt x="22487" y="14734"/>
                </a:cubicBezTo>
                <a:cubicBezTo>
                  <a:pt x="22118" y="14303"/>
                  <a:pt x="21592" y="14078"/>
                  <a:pt x="21061" y="14078"/>
                </a:cubicBezTo>
                <a:cubicBezTo>
                  <a:pt x="20709" y="14078"/>
                  <a:pt x="20354" y="14177"/>
                  <a:pt x="20041" y="14382"/>
                </a:cubicBezTo>
                <a:lnTo>
                  <a:pt x="26604" y="7819"/>
                </a:lnTo>
                <a:cubicBezTo>
                  <a:pt x="27332" y="7091"/>
                  <a:pt x="27332" y="5919"/>
                  <a:pt x="26604" y="5192"/>
                </a:cubicBezTo>
                <a:cubicBezTo>
                  <a:pt x="26240" y="4828"/>
                  <a:pt x="25762" y="4646"/>
                  <a:pt x="25285" y="4646"/>
                </a:cubicBezTo>
                <a:cubicBezTo>
                  <a:pt x="24807" y="4646"/>
                  <a:pt x="24329" y="4828"/>
                  <a:pt x="23965" y="5192"/>
                </a:cubicBezTo>
                <a:lnTo>
                  <a:pt x="20201" y="8956"/>
                </a:lnTo>
                <a:cubicBezTo>
                  <a:pt x="19857" y="9192"/>
                  <a:pt x="19497" y="9295"/>
                  <a:pt x="19151" y="9295"/>
                </a:cubicBezTo>
                <a:cubicBezTo>
                  <a:pt x="17827" y="9295"/>
                  <a:pt x="16716" y="7784"/>
                  <a:pt x="17573" y="6431"/>
                </a:cubicBezTo>
                <a:lnTo>
                  <a:pt x="20803" y="3190"/>
                </a:lnTo>
                <a:cubicBezTo>
                  <a:pt x="21543" y="2462"/>
                  <a:pt x="21543" y="1279"/>
                  <a:pt x="20815" y="551"/>
                </a:cubicBezTo>
                <a:cubicBezTo>
                  <a:pt x="20447" y="183"/>
                  <a:pt x="19968" y="1"/>
                  <a:pt x="194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79459" y="3306790"/>
            <a:ext cx="1248620" cy="1171547"/>
          </a:xfrm>
          <a:custGeom>
            <a:avLst/>
            <a:gdLst/>
            <a:ahLst/>
            <a:cxnLst/>
            <a:rect l="l" t="t" r="r" b="b"/>
            <a:pathLst>
              <a:path w="18015" h="16903" extrusionOk="0">
                <a:moveTo>
                  <a:pt x="13114" y="0"/>
                </a:moveTo>
                <a:cubicBezTo>
                  <a:pt x="12082" y="0"/>
                  <a:pt x="11038" y="385"/>
                  <a:pt x="10215" y="1204"/>
                </a:cubicBezTo>
                <a:lnTo>
                  <a:pt x="10215" y="1193"/>
                </a:lnTo>
                <a:cubicBezTo>
                  <a:pt x="9384" y="2012"/>
                  <a:pt x="8952" y="3149"/>
                  <a:pt x="9009" y="4320"/>
                </a:cubicBezTo>
                <a:cubicBezTo>
                  <a:pt x="9020" y="4480"/>
                  <a:pt x="9032" y="4628"/>
                  <a:pt x="9054" y="4787"/>
                </a:cubicBezTo>
                <a:cubicBezTo>
                  <a:pt x="9066" y="4832"/>
                  <a:pt x="9077" y="4889"/>
                  <a:pt x="9089" y="4935"/>
                </a:cubicBezTo>
                <a:cubicBezTo>
                  <a:pt x="9423" y="6986"/>
                  <a:pt x="7823" y="8787"/>
                  <a:pt x="5829" y="8787"/>
                </a:cubicBezTo>
                <a:cubicBezTo>
                  <a:pt x="5655" y="8787"/>
                  <a:pt x="5479" y="8773"/>
                  <a:pt x="5301" y="8745"/>
                </a:cubicBezTo>
                <a:cubicBezTo>
                  <a:pt x="5244" y="8733"/>
                  <a:pt x="5187" y="8722"/>
                  <a:pt x="5131" y="8711"/>
                </a:cubicBezTo>
                <a:cubicBezTo>
                  <a:pt x="4971" y="8688"/>
                  <a:pt x="4823" y="8677"/>
                  <a:pt x="4676" y="8665"/>
                </a:cubicBezTo>
                <a:cubicBezTo>
                  <a:pt x="4602" y="8661"/>
                  <a:pt x="4529" y="8659"/>
                  <a:pt x="4456" y="8659"/>
                </a:cubicBezTo>
                <a:cubicBezTo>
                  <a:pt x="2835" y="8659"/>
                  <a:pt x="1359" y="9619"/>
                  <a:pt x="695" y="11111"/>
                </a:cubicBezTo>
                <a:cubicBezTo>
                  <a:pt x="1" y="12669"/>
                  <a:pt x="342" y="14489"/>
                  <a:pt x="1548" y="15694"/>
                </a:cubicBezTo>
                <a:cubicBezTo>
                  <a:pt x="2338" y="16484"/>
                  <a:pt x="3396" y="16903"/>
                  <a:pt x="4470" y="16903"/>
                </a:cubicBezTo>
                <a:cubicBezTo>
                  <a:pt x="5035" y="16903"/>
                  <a:pt x="5605" y="16787"/>
                  <a:pt x="6143" y="16547"/>
                </a:cubicBezTo>
                <a:cubicBezTo>
                  <a:pt x="7701" y="15853"/>
                  <a:pt x="8668" y="14272"/>
                  <a:pt x="8577" y="12578"/>
                </a:cubicBezTo>
                <a:cubicBezTo>
                  <a:pt x="8577" y="12430"/>
                  <a:pt x="8554" y="12293"/>
                  <a:pt x="8531" y="12146"/>
                </a:cubicBezTo>
                <a:cubicBezTo>
                  <a:pt x="8520" y="12077"/>
                  <a:pt x="8509" y="12009"/>
                  <a:pt x="8497" y="11929"/>
                </a:cubicBezTo>
                <a:cubicBezTo>
                  <a:pt x="8193" y="9886"/>
                  <a:pt x="9781" y="8114"/>
                  <a:pt x="11767" y="8114"/>
                </a:cubicBezTo>
                <a:cubicBezTo>
                  <a:pt x="11937" y="8114"/>
                  <a:pt x="12110" y="8127"/>
                  <a:pt x="12285" y="8153"/>
                </a:cubicBezTo>
                <a:cubicBezTo>
                  <a:pt x="12341" y="8165"/>
                  <a:pt x="12410" y="8176"/>
                  <a:pt x="12478" y="8199"/>
                </a:cubicBezTo>
                <a:cubicBezTo>
                  <a:pt x="12626" y="8222"/>
                  <a:pt x="12774" y="8233"/>
                  <a:pt x="12922" y="8244"/>
                </a:cubicBezTo>
                <a:cubicBezTo>
                  <a:pt x="12993" y="8248"/>
                  <a:pt x="13064" y="8250"/>
                  <a:pt x="13134" y="8250"/>
                </a:cubicBezTo>
                <a:cubicBezTo>
                  <a:pt x="15992" y="8250"/>
                  <a:pt x="18014" y="5357"/>
                  <a:pt x="16971" y="2648"/>
                </a:cubicBezTo>
                <a:cubicBezTo>
                  <a:pt x="16318" y="947"/>
                  <a:pt x="14732" y="0"/>
                  <a:pt x="131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12659" y="3054835"/>
            <a:ext cx="1674460" cy="1963760"/>
          </a:xfrm>
          <a:custGeom>
            <a:avLst/>
            <a:gdLst/>
            <a:ahLst/>
            <a:cxnLst/>
            <a:rect l="l" t="t" r="r" b="b"/>
            <a:pathLst>
              <a:path w="24159" h="28333" extrusionOk="0">
                <a:moveTo>
                  <a:pt x="22111" y="0"/>
                </a:moveTo>
                <a:cubicBezTo>
                  <a:pt x="21634" y="0"/>
                  <a:pt x="21156" y="182"/>
                  <a:pt x="20792" y="546"/>
                </a:cubicBezTo>
                <a:lnTo>
                  <a:pt x="18517" y="2821"/>
                </a:lnTo>
                <a:cubicBezTo>
                  <a:pt x="19063" y="1456"/>
                  <a:pt x="17961" y="260"/>
                  <a:pt x="16768" y="260"/>
                </a:cubicBezTo>
                <a:cubicBezTo>
                  <a:pt x="16320" y="260"/>
                  <a:pt x="15860" y="428"/>
                  <a:pt x="15469" y="819"/>
                </a:cubicBezTo>
                <a:lnTo>
                  <a:pt x="729" y="15571"/>
                </a:lnTo>
                <a:cubicBezTo>
                  <a:pt x="1" y="16299"/>
                  <a:pt x="1" y="17470"/>
                  <a:pt x="729" y="18198"/>
                </a:cubicBezTo>
                <a:cubicBezTo>
                  <a:pt x="1094" y="18558"/>
                  <a:pt x="1571" y="18740"/>
                  <a:pt x="2048" y="18740"/>
                </a:cubicBezTo>
                <a:cubicBezTo>
                  <a:pt x="2521" y="18740"/>
                  <a:pt x="2993" y="18561"/>
                  <a:pt x="3356" y="18198"/>
                </a:cubicBezTo>
                <a:lnTo>
                  <a:pt x="4641" y="16924"/>
                </a:lnTo>
                <a:cubicBezTo>
                  <a:pt x="4880" y="16829"/>
                  <a:pt x="5117" y="16785"/>
                  <a:pt x="5344" y="16785"/>
                </a:cubicBezTo>
                <a:cubicBezTo>
                  <a:pt x="6716" y="16785"/>
                  <a:pt x="7740" y="18369"/>
                  <a:pt x="6882" y="19677"/>
                </a:cubicBezTo>
                <a:lnTo>
                  <a:pt x="1343" y="25227"/>
                </a:lnTo>
                <a:cubicBezTo>
                  <a:pt x="683" y="25955"/>
                  <a:pt x="706" y="27092"/>
                  <a:pt x="1411" y="27786"/>
                </a:cubicBezTo>
                <a:cubicBezTo>
                  <a:pt x="1775" y="28150"/>
                  <a:pt x="2253" y="28332"/>
                  <a:pt x="2730" y="28332"/>
                </a:cubicBezTo>
                <a:cubicBezTo>
                  <a:pt x="3208" y="28332"/>
                  <a:pt x="3686" y="28150"/>
                  <a:pt x="4050" y="27786"/>
                </a:cubicBezTo>
                <a:lnTo>
                  <a:pt x="19279" y="12557"/>
                </a:lnTo>
                <a:cubicBezTo>
                  <a:pt x="19905" y="11863"/>
                  <a:pt x="19916" y="10805"/>
                  <a:pt x="19313" y="10100"/>
                </a:cubicBezTo>
                <a:cubicBezTo>
                  <a:pt x="18944" y="9669"/>
                  <a:pt x="18419" y="9444"/>
                  <a:pt x="17888" y="9444"/>
                </a:cubicBezTo>
                <a:cubicBezTo>
                  <a:pt x="17536" y="9444"/>
                  <a:pt x="17181" y="9543"/>
                  <a:pt x="16868" y="9747"/>
                </a:cubicBezTo>
                <a:lnTo>
                  <a:pt x="23431" y="3196"/>
                </a:lnTo>
                <a:cubicBezTo>
                  <a:pt x="24159" y="2468"/>
                  <a:pt x="24159" y="1274"/>
                  <a:pt x="23431" y="546"/>
                </a:cubicBezTo>
                <a:cubicBezTo>
                  <a:pt x="23067" y="182"/>
                  <a:pt x="22589" y="0"/>
                  <a:pt x="221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3758432" y="849075"/>
            <a:ext cx="3481233" cy="3686599"/>
          </a:xfrm>
          <a:custGeom>
            <a:avLst/>
            <a:gdLst/>
            <a:ahLst/>
            <a:cxnLst/>
            <a:rect l="l" t="t" r="r" b="b"/>
            <a:pathLst>
              <a:path w="50227" h="53190" extrusionOk="0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904325" y="1755164"/>
            <a:ext cx="1001460" cy="889178"/>
          </a:xfrm>
          <a:custGeom>
            <a:avLst/>
            <a:gdLst/>
            <a:ahLst/>
            <a:cxnLst/>
            <a:rect l="l" t="t" r="r" b="b"/>
            <a:pathLst>
              <a:path w="14449" h="12829" extrusionOk="0">
                <a:moveTo>
                  <a:pt x="10737" y="1"/>
                </a:moveTo>
                <a:cubicBezTo>
                  <a:pt x="9951" y="1"/>
                  <a:pt x="9156" y="293"/>
                  <a:pt x="8531" y="914"/>
                </a:cubicBezTo>
                <a:cubicBezTo>
                  <a:pt x="7905" y="1540"/>
                  <a:pt x="7575" y="2404"/>
                  <a:pt x="7621" y="3291"/>
                </a:cubicBezTo>
                <a:cubicBezTo>
                  <a:pt x="7621" y="3416"/>
                  <a:pt x="7632" y="3530"/>
                  <a:pt x="7655" y="3644"/>
                </a:cubicBezTo>
                <a:cubicBezTo>
                  <a:pt x="7666" y="3689"/>
                  <a:pt x="7666" y="3723"/>
                  <a:pt x="7678" y="3757"/>
                </a:cubicBezTo>
                <a:cubicBezTo>
                  <a:pt x="7929" y="5319"/>
                  <a:pt x="6714" y="6677"/>
                  <a:pt x="5205" y="6677"/>
                </a:cubicBezTo>
                <a:cubicBezTo>
                  <a:pt x="5076" y="6677"/>
                  <a:pt x="4944" y="6667"/>
                  <a:pt x="4812" y="6646"/>
                </a:cubicBezTo>
                <a:cubicBezTo>
                  <a:pt x="4766" y="6646"/>
                  <a:pt x="4721" y="6624"/>
                  <a:pt x="4675" y="6612"/>
                </a:cubicBezTo>
                <a:cubicBezTo>
                  <a:pt x="4491" y="6582"/>
                  <a:pt x="4310" y="6568"/>
                  <a:pt x="4135" y="6568"/>
                </a:cubicBezTo>
                <a:cubicBezTo>
                  <a:pt x="1540" y="6568"/>
                  <a:pt x="0" y="9731"/>
                  <a:pt x="1843" y="11787"/>
                </a:cubicBezTo>
                <a:cubicBezTo>
                  <a:pt x="2443" y="12466"/>
                  <a:pt x="3300" y="12829"/>
                  <a:pt x="4172" y="12829"/>
                </a:cubicBezTo>
                <a:cubicBezTo>
                  <a:pt x="4572" y="12829"/>
                  <a:pt x="4975" y="12752"/>
                  <a:pt x="5358" y="12595"/>
                </a:cubicBezTo>
                <a:cubicBezTo>
                  <a:pt x="6586" y="12083"/>
                  <a:pt x="7359" y="10866"/>
                  <a:pt x="7291" y="9535"/>
                </a:cubicBezTo>
                <a:cubicBezTo>
                  <a:pt x="7291" y="9433"/>
                  <a:pt x="7280" y="9319"/>
                  <a:pt x="7257" y="9217"/>
                </a:cubicBezTo>
                <a:cubicBezTo>
                  <a:pt x="7246" y="9160"/>
                  <a:pt x="7234" y="9103"/>
                  <a:pt x="7223" y="9046"/>
                </a:cubicBezTo>
                <a:cubicBezTo>
                  <a:pt x="6993" y="7507"/>
                  <a:pt x="8198" y="6161"/>
                  <a:pt x="9705" y="6161"/>
                </a:cubicBezTo>
                <a:cubicBezTo>
                  <a:pt x="9835" y="6161"/>
                  <a:pt x="9967" y="6171"/>
                  <a:pt x="10100" y="6191"/>
                </a:cubicBezTo>
                <a:cubicBezTo>
                  <a:pt x="10146" y="6191"/>
                  <a:pt x="10191" y="6203"/>
                  <a:pt x="10237" y="6214"/>
                </a:cubicBezTo>
                <a:cubicBezTo>
                  <a:pt x="10351" y="6237"/>
                  <a:pt x="10464" y="6248"/>
                  <a:pt x="10578" y="6260"/>
                </a:cubicBezTo>
                <a:cubicBezTo>
                  <a:pt x="10633" y="6262"/>
                  <a:pt x="10688" y="6264"/>
                  <a:pt x="10742" y="6264"/>
                </a:cubicBezTo>
                <a:cubicBezTo>
                  <a:pt x="12919" y="6264"/>
                  <a:pt x="14448" y="4070"/>
                  <a:pt x="13660" y="2006"/>
                </a:cubicBezTo>
                <a:cubicBezTo>
                  <a:pt x="13168" y="716"/>
                  <a:pt x="11964" y="1"/>
                  <a:pt x="107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780478" y="3450625"/>
            <a:ext cx="1248550" cy="1172171"/>
          </a:xfrm>
          <a:custGeom>
            <a:avLst/>
            <a:gdLst/>
            <a:ahLst/>
            <a:cxnLst/>
            <a:rect l="l" t="t" r="r" b="b"/>
            <a:pathLst>
              <a:path w="18014" h="16912" extrusionOk="0">
                <a:moveTo>
                  <a:pt x="13113" y="1"/>
                </a:moveTo>
                <a:cubicBezTo>
                  <a:pt x="12084" y="1"/>
                  <a:pt x="11043" y="384"/>
                  <a:pt x="10225" y="1201"/>
                </a:cubicBezTo>
                <a:lnTo>
                  <a:pt x="10214" y="1201"/>
                </a:lnTo>
                <a:cubicBezTo>
                  <a:pt x="9395" y="2032"/>
                  <a:pt x="8951" y="3169"/>
                  <a:pt x="9008" y="4329"/>
                </a:cubicBezTo>
                <a:cubicBezTo>
                  <a:pt x="9020" y="4488"/>
                  <a:pt x="9042" y="4648"/>
                  <a:pt x="9065" y="4795"/>
                </a:cubicBezTo>
                <a:cubicBezTo>
                  <a:pt x="9076" y="4852"/>
                  <a:pt x="9088" y="4898"/>
                  <a:pt x="9088" y="4955"/>
                </a:cubicBezTo>
                <a:cubicBezTo>
                  <a:pt x="9423" y="6995"/>
                  <a:pt x="7822" y="8795"/>
                  <a:pt x="5828" y="8795"/>
                </a:cubicBezTo>
                <a:cubicBezTo>
                  <a:pt x="5655" y="8795"/>
                  <a:pt x="5479" y="8782"/>
                  <a:pt x="5300" y="8753"/>
                </a:cubicBezTo>
                <a:cubicBezTo>
                  <a:pt x="5244" y="8742"/>
                  <a:pt x="5187" y="8731"/>
                  <a:pt x="5130" y="8719"/>
                </a:cubicBezTo>
                <a:cubicBezTo>
                  <a:pt x="4982" y="8697"/>
                  <a:pt x="4823" y="8674"/>
                  <a:pt x="4675" y="8674"/>
                </a:cubicBezTo>
                <a:cubicBezTo>
                  <a:pt x="4601" y="8670"/>
                  <a:pt x="4528" y="8668"/>
                  <a:pt x="4456" y="8668"/>
                </a:cubicBezTo>
                <a:cubicBezTo>
                  <a:pt x="2835" y="8668"/>
                  <a:pt x="1358" y="9628"/>
                  <a:pt x="694" y="11119"/>
                </a:cubicBezTo>
                <a:cubicBezTo>
                  <a:pt x="0" y="12677"/>
                  <a:pt x="341" y="14497"/>
                  <a:pt x="1547" y="15703"/>
                </a:cubicBezTo>
                <a:cubicBezTo>
                  <a:pt x="2337" y="16493"/>
                  <a:pt x="3395" y="16911"/>
                  <a:pt x="4469" y="16911"/>
                </a:cubicBezTo>
                <a:cubicBezTo>
                  <a:pt x="5034" y="16911"/>
                  <a:pt x="5604" y="16795"/>
                  <a:pt x="6142" y="16556"/>
                </a:cubicBezTo>
                <a:cubicBezTo>
                  <a:pt x="7700" y="15862"/>
                  <a:pt x="8667" y="14281"/>
                  <a:pt x="8587" y="12586"/>
                </a:cubicBezTo>
                <a:cubicBezTo>
                  <a:pt x="8576" y="12439"/>
                  <a:pt x="8565" y="12291"/>
                  <a:pt x="8542" y="12143"/>
                </a:cubicBezTo>
                <a:cubicBezTo>
                  <a:pt x="8519" y="12075"/>
                  <a:pt x="8508" y="12006"/>
                  <a:pt x="8496" y="11927"/>
                </a:cubicBezTo>
                <a:cubicBezTo>
                  <a:pt x="8193" y="9894"/>
                  <a:pt x="9790" y="8122"/>
                  <a:pt x="11769" y="8122"/>
                </a:cubicBezTo>
                <a:cubicBezTo>
                  <a:pt x="11938" y="8122"/>
                  <a:pt x="12110" y="8135"/>
                  <a:pt x="12284" y="8162"/>
                </a:cubicBezTo>
                <a:cubicBezTo>
                  <a:pt x="12352" y="8173"/>
                  <a:pt x="12409" y="8185"/>
                  <a:pt x="12477" y="8196"/>
                </a:cubicBezTo>
                <a:cubicBezTo>
                  <a:pt x="12625" y="8219"/>
                  <a:pt x="12773" y="8230"/>
                  <a:pt x="12921" y="8242"/>
                </a:cubicBezTo>
                <a:cubicBezTo>
                  <a:pt x="12993" y="8245"/>
                  <a:pt x="13064" y="8247"/>
                  <a:pt x="13135" y="8247"/>
                </a:cubicBezTo>
                <a:cubicBezTo>
                  <a:pt x="16002" y="8247"/>
                  <a:pt x="18013" y="5365"/>
                  <a:pt x="16970" y="2646"/>
                </a:cubicBezTo>
                <a:cubicBezTo>
                  <a:pt x="16323" y="949"/>
                  <a:pt x="14732" y="1"/>
                  <a:pt x="131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088350" y="3851375"/>
            <a:ext cx="290894" cy="255061"/>
          </a:xfrm>
          <a:custGeom>
            <a:avLst/>
            <a:gdLst/>
            <a:ahLst/>
            <a:cxnLst/>
            <a:rect l="l" t="t" r="r" b="b"/>
            <a:pathLst>
              <a:path w="4197" h="3680" extrusionOk="0">
                <a:moveTo>
                  <a:pt x="2094" y="0"/>
                </a:moveTo>
                <a:cubicBezTo>
                  <a:pt x="1744" y="0"/>
                  <a:pt x="1391" y="100"/>
                  <a:pt x="1081" y="310"/>
                </a:cubicBezTo>
                <a:cubicBezTo>
                  <a:pt x="239" y="867"/>
                  <a:pt x="0" y="2005"/>
                  <a:pt x="569" y="2858"/>
                </a:cubicBezTo>
                <a:cubicBezTo>
                  <a:pt x="920" y="3388"/>
                  <a:pt x="1502" y="3680"/>
                  <a:pt x="2098" y="3680"/>
                </a:cubicBezTo>
                <a:cubicBezTo>
                  <a:pt x="2447" y="3680"/>
                  <a:pt x="2801" y="3580"/>
                  <a:pt x="3116" y="3370"/>
                </a:cubicBezTo>
                <a:cubicBezTo>
                  <a:pt x="3958" y="2812"/>
                  <a:pt x="4197" y="1675"/>
                  <a:pt x="3628" y="822"/>
                </a:cubicBezTo>
                <a:cubicBezTo>
                  <a:pt x="3277" y="291"/>
                  <a:pt x="2690" y="0"/>
                  <a:pt x="2094" y="0"/>
                </a:cubicBezTo>
                <a:close/>
              </a:path>
            </a:pathLst>
          </a:custGeom>
          <a:solidFill>
            <a:srgbClr val="BB78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088339" y="1934816"/>
            <a:ext cx="1674460" cy="1963414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086407" y="1615089"/>
            <a:ext cx="581788" cy="539301"/>
          </a:xfrm>
          <a:custGeom>
            <a:avLst/>
            <a:gdLst/>
            <a:ahLst/>
            <a:cxnLst/>
            <a:rect l="l" t="t" r="r" b="b"/>
            <a:pathLst>
              <a:path w="8394" h="7781" extrusionOk="0">
                <a:moveTo>
                  <a:pt x="4194" y="1"/>
                </a:moveTo>
                <a:cubicBezTo>
                  <a:pt x="2335" y="1"/>
                  <a:pt x="690" y="1338"/>
                  <a:pt x="364" y="3231"/>
                </a:cubicBezTo>
                <a:cubicBezTo>
                  <a:pt x="0" y="5346"/>
                  <a:pt x="1422" y="7359"/>
                  <a:pt x="3537" y="7723"/>
                </a:cubicBezTo>
                <a:cubicBezTo>
                  <a:pt x="3760" y="7762"/>
                  <a:pt x="3982" y="7780"/>
                  <a:pt x="4200" y="7780"/>
                </a:cubicBezTo>
                <a:cubicBezTo>
                  <a:pt x="6058" y="7780"/>
                  <a:pt x="7704" y="6443"/>
                  <a:pt x="8030" y="4550"/>
                </a:cubicBezTo>
                <a:cubicBezTo>
                  <a:pt x="8394" y="2435"/>
                  <a:pt x="6972" y="421"/>
                  <a:pt x="4857" y="57"/>
                </a:cubicBezTo>
                <a:cubicBezTo>
                  <a:pt x="4634" y="19"/>
                  <a:pt x="4412" y="1"/>
                  <a:pt x="41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322956" y="4434896"/>
            <a:ext cx="393126" cy="336431"/>
          </a:xfrm>
          <a:custGeom>
            <a:avLst/>
            <a:gdLst/>
            <a:ahLst/>
            <a:cxnLst/>
            <a:rect l="l" t="t" r="r" b="b"/>
            <a:pathLst>
              <a:path w="5672" h="4854" extrusionOk="0">
                <a:moveTo>
                  <a:pt x="3253" y="1"/>
                </a:moveTo>
                <a:cubicBezTo>
                  <a:pt x="1081" y="1"/>
                  <a:pt x="0" y="2605"/>
                  <a:pt x="1524" y="4141"/>
                </a:cubicBezTo>
                <a:cubicBezTo>
                  <a:pt x="2020" y="4633"/>
                  <a:pt x="2629" y="4854"/>
                  <a:pt x="3226" y="4854"/>
                </a:cubicBezTo>
                <a:cubicBezTo>
                  <a:pt x="4476" y="4854"/>
                  <a:pt x="5672" y="3886"/>
                  <a:pt x="5664" y="2423"/>
                </a:cubicBezTo>
                <a:cubicBezTo>
                  <a:pt x="5664" y="1081"/>
                  <a:pt x="4584" y="1"/>
                  <a:pt x="3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32217" y="3628474"/>
            <a:ext cx="728517" cy="700863"/>
          </a:xfrm>
          <a:custGeom>
            <a:avLst/>
            <a:gdLst/>
            <a:ahLst/>
            <a:cxnLst/>
            <a:rect l="l" t="t" r="r" b="b"/>
            <a:pathLst>
              <a:path w="10511" h="10112" extrusionOk="0">
                <a:moveTo>
                  <a:pt x="5449" y="1"/>
                </a:moveTo>
                <a:cubicBezTo>
                  <a:pt x="3402" y="1"/>
                  <a:pt x="1559" y="1229"/>
                  <a:pt x="774" y="3117"/>
                </a:cubicBezTo>
                <a:cubicBezTo>
                  <a:pt x="1" y="5005"/>
                  <a:pt x="433" y="7189"/>
                  <a:pt x="1878" y="8633"/>
                </a:cubicBezTo>
                <a:cubicBezTo>
                  <a:pt x="2843" y="9599"/>
                  <a:pt x="4133" y="10112"/>
                  <a:pt x="5447" y="10112"/>
                </a:cubicBezTo>
                <a:cubicBezTo>
                  <a:pt x="6099" y="10112"/>
                  <a:pt x="6756" y="9985"/>
                  <a:pt x="7382" y="9725"/>
                </a:cubicBezTo>
                <a:cubicBezTo>
                  <a:pt x="9282" y="8952"/>
                  <a:pt x="10510" y="7098"/>
                  <a:pt x="10510" y="5062"/>
                </a:cubicBezTo>
                <a:cubicBezTo>
                  <a:pt x="10510" y="2264"/>
                  <a:pt x="8247" y="1"/>
                  <a:pt x="54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63163" y="2439577"/>
            <a:ext cx="7417626" cy="1697450"/>
          </a:xfrm>
          <a:custGeom>
            <a:avLst/>
            <a:gdLst/>
            <a:ahLst/>
            <a:cxnLst/>
            <a:rect l="l" t="t" r="r" b="b"/>
            <a:pathLst>
              <a:path w="44393" h="34909" extrusionOk="0">
                <a:moveTo>
                  <a:pt x="7879" y="1"/>
                </a:moveTo>
                <a:cubicBezTo>
                  <a:pt x="3061" y="1"/>
                  <a:pt x="1" y="2830"/>
                  <a:pt x="1" y="15539"/>
                </a:cubicBezTo>
                <a:cubicBezTo>
                  <a:pt x="1" y="27800"/>
                  <a:pt x="9942" y="34908"/>
                  <a:pt x="22202" y="34908"/>
                </a:cubicBezTo>
                <a:cubicBezTo>
                  <a:pt x="34452" y="34908"/>
                  <a:pt x="44393" y="27800"/>
                  <a:pt x="44393" y="15539"/>
                </a:cubicBezTo>
                <a:cubicBezTo>
                  <a:pt x="44393" y="3112"/>
                  <a:pt x="40977" y="540"/>
                  <a:pt x="35683" y="540"/>
                </a:cubicBezTo>
                <a:cubicBezTo>
                  <a:pt x="31946" y="540"/>
                  <a:pt x="27272" y="1822"/>
                  <a:pt x="22202" y="1822"/>
                </a:cubicBezTo>
                <a:cubicBezTo>
                  <a:pt x="16744" y="1822"/>
                  <a:pt x="11746" y="1"/>
                  <a:pt x="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286302" y="2051420"/>
            <a:ext cx="815155" cy="785005"/>
          </a:xfrm>
          <a:custGeom>
            <a:avLst/>
            <a:gdLst/>
            <a:ahLst/>
            <a:cxnLst/>
            <a:rect l="l" t="t" r="r" b="b"/>
            <a:pathLst>
              <a:path w="11761" h="11326" extrusionOk="0">
                <a:moveTo>
                  <a:pt x="6108" y="0"/>
                </a:moveTo>
                <a:cubicBezTo>
                  <a:pt x="3810" y="0"/>
                  <a:pt x="1752" y="1388"/>
                  <a:pt x="876" y="3503"/>
                </a:cubicBezTo>
                <a:cubicBezTo>
                  <a:pt x="0" y="5619"/>
                  <a:pt x="478" y="8053"/>
                  <a:pt x="2104" y="9668"/>
                </a:cubicBezTo>
                <a:cubicBezTo>
                  <a:pt x="3186" y="10749"/>
                  <a:pt x="4635" y="11326"/>
                  <a:pt x="6109" y="11326"/>
                </a:cubicBezTo>
                <a:cubicBezTo>
                  <a:pt x="6836" y="11326"/>
                  <a:pt x="7570" y="11185"/>
                  <a:pt x="8269" y="10896"/>
                </a:cubicBezTo>
                <a:cubicBezTo>
                  <a:pt x="10384" y="10020"/>
                  <a:pt x="11761" y="7950"/>
                  <a:pt x="11761" y="5664"/>
                </a:cubicBezTo>
                <a:cubicBezTo>
                  <a:pt x="11761" y="2536"/>
                  <a:pt x="9224" y="0"/>
                  <a:pt x="6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572700" y="2659038"/>
            <a:ext cx="79986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713225" y="3514463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2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5008200" y="2409513"/>
            <a:ext cx="1119045" cy="118205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>
            <a:off x="6999671" y="2409513"/>
            <a:ext cx="1119045" cy="118205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1025259" y="2409513"/>
            <a:ext cx="1119045" cy="118205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3016730" y="2409513"/>
            <a:ext cx="1119045" cy="118205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897037" y="1341713"/>
            <a:ext cx="255273" cy="252430"/>
          </a:xfrm>
          <a:custGeom>
            <a:avLst/>
            <a:gdLst/>
            <a:ahLst/>
            <a:cxnLst/>
            <a:rect l="l" t="t" r="r" b="b"/>
            <a:pathLst>
              <a:path w="3152" h="3117" extrusionOk="0">
                <a:moveTo>
                  <a:pt x="1582" y="0"/>
                </a:moveTo>
                <a:cubicBezTo>
                  <a:pt x="706" y="0"/>
                  <a:pt x="1" y="706"/>
                  <a:pt x="1" y="1559"/>
                </a:cubicBezTo>
                <a:cubicBezTo>
                  <a:pt x="1" y="2423"/>
                  <a:pt x="706" y="3117"/>
                  <a:pt x="1582" y="3117"/>
                </a:cubicBezTo>
                <a:cubicBezTo>
                  <a:pt x="2446" y="3117"/>
                  <a:pt x="3151" y="2423"/>
                  <a:pt x="3151" y="1559"/>
                </a:cubicBezTo>
                <a:cubicBezTo>
                  <a:pt x="3151" y="706"/>
                  <a:pt x="2446" y="0"/>
                  <a:pt x="15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13"/>
          <p:cNvGrpSpPr/>
          <p:nvPr/>
        </p:nvGrpSpPr>
        <p:grpSpPr>
          <a:xfrm rot="-265504">
            <a:off x="677018" y="963635"/>
            <a:ext cx="1511064" cy="1309982"/>
            <a:chOff x="-10675" y="1099414"/>
            <a:chExt cx="1742694" cy="1476180"/>
          </a:xfrm>
        </p:grpSpPr>
        <p:sp>
          <p:nvSpPr>
            <p:cNvPr id="234" name="Google Shape;234;p13"/>
            <p:cNvSpPr/>
            <p:nvPr/>
          </p:nvSpPr>
          <p:spPr>
            <a:xfrm>
              <a:off x="-10675" y="1099414"/>
              <a:ext cx="1692536" cy="1476180"/>
            </a:xfrm>
            <a:custGeom>
              <a:avLst/>
              <a:gdLst/>
              <a:ahLst/>
              <a:cxnLst/>
              <a:rect l="l" t="t" r="r" b="b"/>
              <a:pathLst>
                <a:path w="32121" h="28015" extrusionOk="0">
                  <a:moveTo>
                    <a:pt x="28436" y="1"/>
                  </a:moveTo>
                  <a:cubicBezTo>
                    <a:pt x="27974" y="1"/>
                    <a:pt x="27537" y="170"/>
                    <a:pt x="27184" y="468"/>
                  </a:cubicBezTo>
                  <a:lnTo>
                    <a:pt x="683" y="22988"/>
                  </a:lnTo>
                  <a:cubicBezTo>
                    <a:pt x="251" y="23352"/>
                    <a:pt x="1" y="23898"/>
                    <a:pt x="1" y="24466"/>
                  </a:cubicBezTo>
                  <a:cubicBezTo>
                    <a:pt x="1" y="25633"/>
                    <a:pt x="970" y="26423"/>
                    <a:pt x="1992" y="26423"/>
                  </a:cubicBezTo>
                  <a:cubicBezTo>
                    <a:pt x="2435" y="26423"/>
                    <a:pt x="2888" y="26275"/>
                    <a:pt x="3276" y="25945"/>
                  </a:cubicBezTo>
                  <a:lnTo>
                    <a:pt x="6165" y="23500"/>
                  </a:lnTo>
                  <a:cubicBezTo>
                    <a:pt x="6332" y="23360"/>
                    <a:pt x="6534" y="23291"/>
                    <a:pt x="6734" y="23291"/>
                  </a:cubicBezTo>
                  <a:cubicBezTo>
                    <a:pt x="6958" y="23291"/>
                    <a:pt x="7180" y="23377"/>
                    <a:pt x="7348" y="23545"/>
                  </a:cubicBezTo>
                  <a:cubicBezTo>
                    <a:pt x="7701" y="23898"/>
                    <a:pt x="7689" y="24478"/>
                    <a:pt x="7303" y="24796"/>
                  </a:cubicBezTo>
                  <a:lnTo>
                    <a:pt x="6882" y="25160"/>
                  </a:lnTo>
                  <a:cubicBezTo>
                    <a:pt x="6518" y="25467"/>
                    <a:pt x="6313" y="25922"/>
                    <a:pt x="6313" y="26388"/>
                  </a:cubicBezTo>
                  <a:cubicBezTo>
                    <a:pt x="6313" y="27357"/>
                    <a:pt x="7116" y="28015"/>
                    <a:pt x="7961" y="28015"/>
                  </a:cubicBezTo>
                  <a:cubicBezTo>
                    <a:pt x="8327" y="28015"/>
                    <a:pt x="8701" y="27892"/>
                    <a:pt x="9020" y="27617"/>
                  </a:cubicBezTo>
                  <a:lnTo>
                    <a:pt x="30971" y="8998"/>
                  </a:lnTo>
                  <a:cubicBezTo>
                    <a:pt x="32120" y="8008"/>
                    <a:pt x="31426" y="6143"/>
                    <a:pt x="29902" y="6143"/>
                  </a:cubicBezTo>
                  <a:lnTo>
                    <a:pt x="29868" y="6143"/>
                  </a:lnTo>
                  <a:cubicBezTo>
                    <a:pt x="29482" y="6143"/>
                    <a:pt x="29095" y="6280"/>
                    <a:pt x="28799" y="6541"/>
                  </a:cubicBezTo>
                  <a:lnTo>
                    <a:pt x="27673" y="7497"/>
                  </a:lnTo>
                  <a:cubicBezTo>
                    <a:pt x="27512" y="7636"/>
                    <a:pt x="27313" y="7705"/>
                    <a:pt x="27114" y="7705"/>
                  </a:cubicBezTo>
                  <a:cubicBezTo>
                    <a:pt x="26892" y="7705"/>
                    <a:pt x="26670" y="7619"/>
                    <a:pt x="26502" y="7451"/>
                  </a:cubicBezTo>
                  <a:cubicBezTo>
                    <a:pt x="26138" y="7099"/>
                    <a:pt x="26160" y="6530"/>
                    <a:pt x="26547" y="6211"/>
                  </a:cubicBezTo>
                  <a:lnTo>
                    <a:pt x="29811" y="3436"/>
                  </a:lnTo>
                  <a:cubicBezTo>
                    <a:pt x="31199" y="2253"/>
                    <a:pt x="30357" y="1"/>
                    <a:pt x="28515" y="1"/>
                  </a:cubicBezTo>
                  <a:lnTo>
                    <a:pt x="28481" y="1"/>
                  </a:lnTo>
                  <a:cubicBezTo>
                    <a:pt x="28466" y="1"/>
                    <a:pt x="28451" y="1"/>
                    <a:pt x="28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569467" y="1572853"/>
              <a:ext cx="781641" cy="661818"/>
            </a:xfrm>
            <a:custGeom>
              <a:avLst/>
              <a:gdLst/>
              <a:ahLst/>
              <a:cxnLst/>
              <a:rect l="l" t="t" r="r" b="b"/>
              <a:pathLst>
                <a:path w="14834" h="12560" extrusionOk="0">
                  <a:moveTo>
                    <a:pt x="13486" y="1"/>
                  </a:moveTo>
                  <a:cubicBezTo>
                    <a:pt x="13272" y="1"/>
                    <a:pt x="13071" y="89"/>
                    <a:pt x="12910" y="218"/>
                  </a:cubicBezTo>
                  <a:lnTo>
                    <a:pt x="330" y="10909"/>
                  </a:lnTo>
                  <a:cubicBezTo>
                    <a:pt x="126" y="11091"/>
                    <a:pt x="1" y="11341"/>
                    <a:pt x="1" y="11626"/>
                  </a:cubicBezTo>
                  <a:cubicBezTo>
                    <a:pt x="9" y="12181"/>
                    <a:pt x="465" y="12560"/>
                    <a:pt x="949" y="12560"/>
                  </a:cubicBezTo>
                  <a:cubicBezTo>
                    <a:pt x="1159" y="12560"/>
                    <a:pt x="1373" y="12489"/>
                    <a:pt x="1559" y="12331"/>
                  </a:cubicBezTo>
                  <a:lnTo>
                    <a:pt x="14161" y="1639"/>
                  </a:lnTo>
                  <a:cubicBezTo>
                    <a:pt x="14833" y="1090"/>
                    <a:pt x="14446" y="1"/>
                    <a:pt x="13586" y="1"/>
                  </a:cubicBezTo>
                  <a:cubicBezTo>
                    <a:pt x="13573" y="1"/>
                    <a:pt x="13560" y="1"/>
                    <a:pt x="13547" y="2"/>
                  </a:cubicBezTo>
                  <a:lnTo>
                    <a:pt x="13524" y="2"/>
                  </a:lnTo>
                  <a:cubicBezTo>
                    <a:pt x="13511" y="1"/>
                    <a:pt x="13498" y="1"/>
                    <a:pt x="1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951222" y="1695784"/>
              <a:ext cx="780797" cy="661712"/>
            </a:xfrm>
            <a:custGeom>
              <a:avLst/>
              <a:gdLst/>
              <a:ahLst/>
              <a:cxnLst/>
              <a:rect l="l" t="t" r="r" b="b"/>
              <a:pathLst>
                <a:path w="14818" h="12558" extrusionOk="0">
                  <a:moveTo>
                    <a:pt x="13549" y="0"/>
                  </a:moveTo>
                  <a:cubicBezTo>
                    <a:pt x="13545" y="0"/>
                    <a:pt x="13540" y="0"/>
                    <a:pt x="13535" y="0"/>
                  </a:cubicBezTo>
                  <a:lnTo>
                    <a:pt x="13524" y="0"/>
                  </a:lnTo>
                  <a:cubicBezTo>
                    <a:pt x="13297" y="0"/>
                    <a:pt x="13080" y="80"/>
                    <a:pt x="12910" y="228"/>
                  </a:cubicBezTo>
                  <a:lnTo>
                    <a:pt x="330" y="10908"/>
                  </a:lnTo>
                  <a:cubicBezTo>
                    <a:pt x="126" y="11090"/>
                    <a:pt x="1" y="11340"/>
                    <a:pt x="1" y="11613"/>
                  </a:cubicBezTo>
                  <a:cubicBezTo>
                    <a:pt x="1" y="12177"/>
                    <a:pt x="461" y="12558"/>
                    <a:pt x="949" y="12558"/>
                  </a:cubicBezTo>
                  <a:cubicBezTo>
                    <a:pt x="1159" y="12558"/>
                    <a:pt x="1374" y="12487"/>
                    <a:pt x="1559" y="12329"/>
                  </a:cubicBezTo>
                  <a:lnTo>
                    <a:pt x="14150" y="1638"/>
                  </a:lnTo>
                  <a:cubicBezTo>
                    <a:pt x="14817" y="1072"/>
                    <a:pt x="14415" y="0"/>
                    <a:pt x="13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3"/>
          <p:cNvSpPr/>
          <p:nvPr/>
        </p:nvSpPr>
        <p:spPr>
          <a:xfrm>
            <a:off x="8531448" y="1319372"/>
            <a:ext cx="255265" cy="255177"/>
          </a:xfrm>
          <a:custGeom>
            <a:avLst/>
            <a:gdLst/>
            <a:ahLst/>
            <a:cxnLst/>
            <a:rect l="l" t="t" r="r" b="b"/>
            <a:pathLst>
              <a:path w="2925" h="2924" extrusionOk="0">
                <a:moveTo>
                  <a:pt x="1457" y="0"/>
                </a:moveTo>
                <a:cubicBezTo>
                  <a:pt x="649" y="0"/>
                  <a:pt x="1" y="660"/>
                  <a:pt x="1" y="1467"/>
                </a:cubicBezTo>
                <a:cubicBezTo>
                  <a:pt x="1" y="2264"/>
                  <a:pt x="649" y="2923"/>
                  <a:pt x="1457" y="2923"/>
                </a:cubicBezTo>
                <a:cubicBezTo>
                  <a:pt x="2264" y="2923"/>
                  <a:pt x="2913" y="2275"/>
                  <a:pt x="2924" y="1467"/>
                </a:cubicBezTo>
                <a:cubicBezTo>
                  <a:pt x="2913" y="660"/>
                  <a:pt x="2264" y="0"/>
                  <a:pt x="14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/>
          <p:nvPr/>
        </p:nvSpPr>
        <p:spPr>
          <a:xfrm>
            <a:off x="8392515" y="1790807"/>
            <a:ext cx="146963" cy="146963"/>
          </a:xfrm>
          <a:custGeom>
            <a:avLst/>
            <a:gdLst/>
            <a:ahLst/>
            <a:cxnLst/>
            <a:rect l="l" t="t" r="r" b="b"/>
            <a:pathLst>
              <a:path w="1684" h="1684" extrusionOk="0">
                <a:moveTo>
                  <a:pt x="842" y="1"/>
                </a:moveTo>
                <a:cubicBezTo>
                  <a:pt x="376" y="1"/>
                  <a:pt x="1" y="376"/>
                  <a:pt x="1" y="842"/>
                </a:cubicBezTo>
                <a:cubicBezTo>
                  <a:pt x="1" y="1309"/>
                  <a:pt x="376" y="1684"/>
                  <a:pt x="842" y="1684"/>
                </a:cubicBezTo>
                <a:cubicBezTo>
                  <a:pt x="1297" y="1684"/>
                  <a:pt x="1673" y="1309"/>
                  <a:pt x="1684" y="842"/>
                </a:cubicBezTo>
                <a:cubicBezTo>
                  <a:pt x="1673" y="376"/>
                  <a:pt x="1297" y="1"/>
                  <a:pt x="8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8601002" y="1455339"/>
            <a:ext cx="542994" cy="669623"/>
          </a:xfrm>
          <a:custGeom>
            <a:avLst/>
            <a:gdLst/>
            <a:ahLst/>
            <a:cxnLst/>
            <a:rect l="l" t="t" r="r" b="b"/>
            <a:pathLst>
              <a:path w="6222" h="7673" extrusionOk="0">
                <a:moveTo>
                  <a:pt x="6222" y="0"/>
                </a:moveTo>
                <a:lnTo>
                  <a:pt x="671" y="5016"/>
                </a:lnTo>
                <a:cubicBezTo>
                  <a:pt x="46" y="5573"/>
                  <a:pt x="0" y="6540"/>
                  <a:pt x="557" y="7166"/>
                </a:cubicBezTo>
                <a:cubicBezTo>
                  <a:pt x="862" y="7501"/>
                  <a:pt x="1281" y="7673"/>
                  <a:pt x="1700" y="7673"/>
                </a:cubicBezTo>
                <a:cubicBezTo>
                  <a:pt x="2064" y="7673"/>
                  <a:pt x="2428" y="7544"/>
                  <a:pt x="2718" y="7280"/>
                </a:cubicBezTo>
                <a:lnTo>
                  <a:pt x="6222" y="4129"/>
                </a:lnTo>
                <a:lnTo>
                  <a:pt x="6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"/>
          <p:cNvSpPr/>
          <p:nvPr/>
        </p:nvSpPr>
        <p:spPr>
          <a:xfrm>
            <a:off x="8744910" y="603666"/>
            <a:ext cx="398126" cy="573626"/>
          </a:xfrm>
          <a:custGeom>
            <a:avLst/>
            <a:gdLst/>
            <a:ahLst/>
            <a:cxnLst/>
            <a:rect l="l" t="t" r="r" b="b"/>
            <a:pathLst>
              <a:path w="4562" h="6573" extrusionOk="0">
                <a:moveTo>
                  <a:pt x="4561" y="1"/>
                </a:moveTo>
                <a:lnTo>
                  <a:pt x="546" y="4016"/>
                </a:lnTo>
                <a:cubicBezTo>
                  <a:pt x="0" y="4618"/>
                  <a:pt x="23" y="5551"/>
                  <a:pt x="603" y="6131"/>
                </a:cubicBezTo>
                <a:cubicBezTo>
                  <a:pt x="902" y="6424"/>
                  <a:pt x="1292" y="6572"/>
                  <a:pt x="1683" y="6572"/>
                </a:cubicBezTo>
                <a:cubicBezTo>
                  <a:pt x="2051" y="6572"/>
                  <a:pt x="2421" y="6441"/>
                  <a:pt x="2719" y="6177"/>
                </a:cubicBezTo>
                <a:lnTo>
                  <a:pt x="4561" y="4334"/>
                </a:lnTo>
                <a:lnTo>
                  <a:pt x="45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"/>
          <p:cNvSpPr/>
          <p:nvPr/>
        </p:nvSpPr>
        <p:spPr>
          <a:xfrm>
            <a:off x="8263530" y="405125"/>
            <a:ext cx="880467" cy="894430"/>
          </a:xfrm>
          <a:custGeom>
            <a:avLst/>
            <a:gdLst/>
            <a:ahLst/>
            <a:cxnLst/>
            <a:rect l="l" t="t" r="r" b="b"/>
            <a:pathLst>
              <a:path w="10089" h="10249" extrusionOk="0">
                <a:moveTo>
                  <a:pt x="10089" y="1"/>
                </a:moveTo>
                <a:cubicBezTo>
                  <a:pt x="6847" y="3220"/>
                  <a:pt x="1399" y="8622"/>
                  <a:pt x="114" y="9794"/>
                </a:cubicBezTo>
                <a:cubicBezTo>
                  <a:pt x="11" y="9885"/>
                  <a:pt x="0" y="10055"/>
                  <a:pt x="102" y="10169"/>
                </a:cubicBezTo>
                <a:cubicBezTo>
                  <a:pt x="148" y="10215"/>
                  <a:pt x="228" y="10249"/>
                  <a:pt x="296" y="10249"/>
                </a:cubicBezTo>
                <a:cubicBezTo>
                  <a:pt x="364" y="10249"/>
                  <a:pt x="432" y="10226"/>
                  <a:pt x="478" y="10180"/>
                </a:cubicBezTo>
                <a:cubicBezTo>
                  <a:pt x="1706" y="9054"/>
                  <a:pt x="6790" y="4039"/>
                  <a:pt x="10089" y="752"/>
                </a:cubicBezTo>
                <a:lnTo>
                  <a:pt x="1008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>
            <a:off x="8932627" y="1201207"/>
            <a:ext cx="211368" cy="217739"/>
          </a:xfrm>
          <a:custGeom>
            <a:avLst/>
            <a:gdLst/>
            <a:ahLst/>
            <a:cxnLst/>
            <a:rect l="l" t="t" r="r" b="b"/>
            <a:pathLst>
              <a:path w="2422" h="2495" extrusionOk="0">
                <a:moveTo>
                  <a:pt x="2422" y="1"/>
                </a:moveTo>
                <a:cubicBezTo>
                  <a:pt x="2399" y="12"/>
                  <a:pt x="2387" y="23"/>
                  <a:pt x="2376" y="35"/>
                </a:cubicBezTo>
                <a:cubicBezTo>
                  <a:pt x="2103" y="285"/>
                  <a:pt x="1807" y="547"/>
                  <a:pt x="1523" y="808"/>
                </a:cubicBezTo>
                <a:cubicBezTo>
                  <a:pt x="1068" y="1206"/>
                  <a:pt x="602" y="1627"/>
                  <a:pt x="192" y="2037"/>
                </a:cubicBezTo>
                <a:cubicBezTo>
                  <a:pt x="0" y="2229"/>
                  <a:pt x="177" y="2494"/>
                  <a:pt x="382" y="2494"/>
                </a:cubicBezTo>
                <a:cubicBezTo>
                  <a:pt x="445" y="2494"/>
                  <a:pt x="509" y="2470"/>
                  <a:pt x="568" y="2412"/>
                </a:cubicBezTo>
                <a:cubicBezTo>
                  <a:pt x="966" y="2002"/>
                  <a:pt x="1421" y="1593"/>
                  <a:pt x="1876" y="1195"/>
                </a:cubicBezTo>
                <a:cubicBezTo>
                  <a:pt x="2058" y="1036"/>
                  <a:pt x="2240" y="876"/>
                  <a:pt x="2422" y="717"/>
                </a:cubicBezTo>
                <a:lnTo>
                  <a:pt x="242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0" y="460720"/>
            <a:ext cx="1063129" cy="1608635"/>
          </a:xfrm>
          <a:custGeom>
            <a:avLst/>
            <a:gdLst/>
            <a:ahLst/>
            <a:cxnLst/>
            <a:rect l="l" t="t" r="r" b="b"/>
            <a:pathLst>
              <a:path w="16205" h="24520" extrusionOk="0">
                <a:moveTo>
                  <a:pt x="8729" y="0"/>
                </a:moveTo>
                <a:cubicBezTo>
                  <a:pt x="8109" y="0"/>
                  <a:pt x="7488" y="239"/>
                  <a:pt x="7019" y="714"/>
                </a:cubicBezTo>
                <a:lnTo>
                  <a:pt x="1" y="7743"/>
                </a:lnTo>
                <a:lnTo>
                  <a:pt x="1" y="24520"/>
                </a:lnTo>
                <a:cubicBezTo>
                  <a:pt x="956" y="23564"/>
                  <a:pt x="15071" y="9449"/>
                  <a:pt x="15071" y="9449"/>
                </a:cubicBezTo>
                <a:cubicBezTo>
                  <a:pt x="16204" y="8316"/>
                  <a:pt x="15053" y="6350"/>
                  <a:pt x="13621" y="6350"/>
                </a:cubicBezTo>
                <a:cubicBezTo>
                  <a:pt x="13415" y="6350"/>
                  <a:pt x="13202" y="6391"/>
                  <a:pt x="12990" y="6481"/>
                </a:cubicBezTo>
                <a:cubicBezTo>
                  <a:pt x="12831" y="6561"/>
                  <a:pt x="12671" y="6652"/>
                  <a:pt x="12535" y="6777"/>
                </a:cubicBezTo>
                <a:lnTo>
                  <a:pt x="12478" y="6834"/>
                </a:lnTo>
                <a:cubicBezTo>
                  <a:pt x="11830" y="7482"/>
                  <a:pt x="11181" y="8130"/>
                  <a:pt x="10533" y="8778"/>
                </a:cubicBezTo>
                <a:cubicBezTo>
                  <a:pt x="10010" y="9302"/>
                  <a:pt x="9475" y="10121"/>
                  <a:pt x="8645" y="10212"/>
                </a:cubicBezTo>
                <a:cubicBezTo>
                  <a:pt x="8586" y="10219"/>
                  <a:pt x="8527" y="10222"/>
                  <a:pt x="8469" y="10222"/>
                </a:cubicBezTo>
                <a:cubicBezTo>
                  <a:pt x="7151" y="10222"/>
                  <a:pt x="5996" y="8436"/>
                  <a:pt x="7041" y="7379"/>
                </a:cubicBezTo>
                <a:lnTo>
                  <a:pt x="10260" y="4172"/>
                </a:lnTo>
                <a:lnTo>
                  <a:pt x="10397" y="4024"/>
                </a:lnTo>
                <a:cubicBezTo>
                  <a:pt x="10453" y="3967"/>
                  <a:pt x="10499" y="3910"/>
                  <a:pt x="10544" y="3854"/>
                </a:cubicBezTo>
                <a:cubicBezTo>
                  <a:pt x="11341" y="2898"/>
                  <a:pt x="11250" y="1499"/>
                  <a:pt x="10351" y="635"/>
                </a:cubicBezTo>
                <a:cubicBezTo>
                  <a:pt x="9894" y="211"/>
                  <a:pt x="9312" y="0"/>
                  <a:pt x="8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1152288" y="257799"/>
            <a:ext cx="151317" cy="151317"/>
          </a:xfrm>
          <a:custGeom>
            <a:avLst/>
            <a:gdLst/>
            <a:ahLst/>
            <a:cxnLst/>
            <a:rect l="l" t="t" r="r" b="b"/>
            <a:pathLst>
              <a:path w="2128" h="2128" extrusionOk="0">
                <a:moveTo>
                  <a:pt x="1059" y="1"/>
                </a:moveTo>
                <a:cubicBezTo>
                  <a:pt x="479" y="1"/>
                  <a:pt x="1" y="467"/>
                  <a:pt x="1" y="1059"/>
                </a:cubicBezTo>
                <a:cubicBezTo>
                  <a:pt x="1" y="1650"/>
                  <a:pt x="479" y="2116"/>
                  <a:pt x="1059" y="2128"/>
                </a:cubicBezTo>
                <a:cubicBezTo>
                  <a:pt x="1650" y="2116"/>
                  <a:pt x="2116" y="1650"/>
                  <a:pt x="2128" y="1059"/>
                </a:cubicBezTo>
                <a:cubicBezTo>
                  <a:pt x="2116" y="467"/>
                  <a:pt x="1650" y="1"/>
                  <a:pt x="10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>
            <a:off x="787" y="1173464"/>
            <a:ext cx="426892" cy="526546"/>
          </a:xfrm>
          <a:custGeom>
            <a:avLst/>
            <a:gdLst/>
            <a:ahLst/>
            <a:cxnLst/>
            <a:rect l="l" t="t" r="r" b="b"/>
            <a:pathLst>
              <a:path w="6507" h="8026" extrusionOk="0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787" y="215025"/>
            <a:ext cx="788769" cy="847026"/>
          </a:xfrm>
          <a:custGeom>
            <a:avLst/>
            <a:gdLst/>
            <a:ahLst/>
            <a:cxnLst/>
            <a:rect l="l" t="t" r="r" b="b"/>
            <a:pathLst>
              <a:path w="12023" h="12911" extrusionOk="0">
                <a:moveTo>
                  <a:pt x="10326" y="1"/>
                </a:moveTo>
                <a:cubicBezTo>
                  <a:pt x="9957" y="1"/>
                  <a:pt x="9586" y="132"/>
                  <a:pt x="9293" y="399"/>
                </a:cubicBezTo>
                <a:lnTo>
                  <a:pt x="0" y="8781"/>
                </a:lnTo>
                <a:lnTo>
                  <a:pt x="0" y="12910"/>
                </a:lnTo>
                <a:lnTo>
                  <a:pt x="11340" y="2674"/>
                </a:lnTo>
                <a:cubicBezTo>
                  <a:pt x="11977" y="2105"/>
                  <a:pt x="12022" y="1138"/>
                  <a:pt x="11454" y="501"/>
                </a:cubicBezTo>
                <a:cubicBezTo>
                  <a:pt x="11158" y="169"/>
                  <a:pt x="10743" y="1"/>
                  <a:pt x="103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>
            <a:off x="853" y="1341737"/>
            <a:ext cx="548239" cy="553785"/>
          </a:xfrm>
          <a:custGeom>
            <a:avLst/>
            <a:gdLst/>
            <a:ahLst/>
            <a:cxnLst/>
            <a:rect l="l" t="t" r="r" b="b"/>
            <a:pathLst>
              <a:path w="7710" h="7788" extrusionOk="0">
                <a:moveTo>
                  <a:pt x="7373" y="1"/>
                </a:moveTo>
                <a:cubicBezTo>
                  <a:pt x="7303" y="1"/>
                  <a:pt x="7233" y="30"/>
                  <a:pt x="7177" y="99"/>
                </a:cubicBezTo>
                <a:cubicBezTo>
                  <a:pt x="6961" y="326"/>
                  <a:pt x="3344" y="3841"/>
                  <a:pt x="0" y="7048"/>
                </a:cubicBezTo>
                <a:lnTo>
                  <a:pt x="0" y="7787"/>
                </a:lnTo>
                <a:cubicBezTo>
                  <a:pt x="3549" y="4387"/>
                  <a:pt x="7564" y="485"/>
                  <a:pt x="7621" y="383"/>
                </a:cubicBezTo>
                <a:cubicBezTo>
                  <a:pt x="7710" y="180"/>
                  <a:pt x="7545" y="1"/>
                  <a:pt x="73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853" y="215036"/>
            <a:ext cx="366417" cy="343591"/>
          </a:xfrm>
          <a:custGeom>
            <a:avLst/>
            <a:gdLst/>
            <a:ahLst/>
            <a:cxnLst/>
            <a:rect l="l" t="t" r="r" b="b"/>
            <a:pathLst>
              <a:path w="5153" h="4832" extrusionOk="0">
                <a:moveTo>
                  <a:pt x="4931" y="0"/>
                </a:moveTo>
                <a:cubicBezTo>
                  <a:pt x="4884" y="0"/>
                  <a:pt x="4837" y="18"/>
                  <a:pt x="4800" y="55"/>
                </a:cubicBezTo>
                <a:lnTo>
                  <a:pt x="0" y="4297"/>
                </a:lnTo>
                <a:lnTo>
                  <a:pt x="0" y="4832"/>
                </a:lnTo>
                <a:lnTo>
                  <a:pt x="5062" y="350"/>
                </a:lnTo>
                <a:cubicBezTo>
                  <a:pt x="5141" y="282"/>
                  <a:pt x="5153" y="157"/>
                  <a:pt x="5084" y="66"/>
                </a:cubicBezTo>
                <a:cubicBezTo>
                  <a:pt x="5042" y="23"/>
                  <a:pt x="4986" y="0"/>
                  <a:pt x="49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853" y="1931410"/>
            <a:ext cx="462697" cy="570709"/>
          </a:xfrm>
          <a:custGeom>
            <a:avLst/>
            <a:gdLst/>
            <a:ahLst/>
            <a:cxnLst/>
            <a:rect l="l" t="t" r="r" b="b"/>
            <a:pathLst>
              <a:path w="6507" h="8026" extrusionOk="0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 rot="-259359">
            <a:off x="7692891" y="439318"/>
            <a:ext cx="1284262" cy="1088390"/>
          </a:xfrm>
          <a:custGeom>
            <a:avLst/>
            <a:gdLst/>
            <a:ahLst/>
            <a:cxnLst/>
            <a:rect l="l" t="t" r="r" b="b"/>
            <a:pathLst>
              <a:path w="14818" h="12558" extrusionOk="0">
                <a:moveTo>
                  <a:pt x="13549" y="0"/>
                </a:moveTo>
                <a:cubicBezTo>
                  <a:pt x="13545" y="0"/>
                  <a:pt x="13540" y="0"/>
                  <a:pt x="13535" y="0"/>
                </a:cubicBezTo>
                <a:lnTo>
                  <a:pt x="13524" y="0"/>
                </a:lnTo>
                <a:cubicBezTo>
                  <a:pt x="13297" y="0"/>
                  <a:pt x="13080" y="80"/>
                  <a:pt x="12910" y="228"/>
                </a:cubicBezTo>
                <a:lnTo>
                  <a:pt x="330" y="10908"/>
                </a:lnTo>
                <a:cubicBezTo>
                  <a:pt x="126" y="11090"/>
                  <a:pt x="1" y="11340"/>
                  <a:pt x="1" y="11613"/>
                </a:cubicBezTo>
                <a:cubicBezTo>
                  <a:pt x="1" y="12177"/>
                  <a:pt x="461" y="12558"/>
                  <a:pt x="949" y="12558"/>
                </a:cubicBezTo>
                <a:cubicBezTo>
                  <a:pt x="1159" y="12558"/>
                  <a:pt x="1374" y="12487"/>
                  <a:pt x="1559" y="12329"/>
                </a:cubicBezTo>
                <a:lnTo>
                  <a:pt x="14150" y="1638"/>
                </a:lnTo>
                <a:cubicBezTo>
                  <a:pt x="14817" y="1072"/>
                  <a:pt x="14415" y="0"/>
                  <a:pt x="135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2" hasCustomPrompt="1"/>
          </p:nvPr>
        </p:nvSpPr>
        <p:spPr>
          <a:xfrm>
            <a:off x="713431" y="31172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1"/>
          </p:nvPr>
        </p:nvSpPr>
        <p:spPr>
          <a:xfrm>
            <a:off x="713431" y="39680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3"/>
          </p:nvPr>
        </p:nvSpPr>
        <p:spPr>
          <a:xfrm>
            <a:off x="713431" y="35915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4" hasCustomPrompt="1"/>
          </p:nvPr>
        </p:nvSpPr>
        <p:spPr>
          <a:xfrm>
            <a:off x="2704902" y="31172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5"/>
          </p:nvPr>
        </p:nvSpPr>
        <p:spPr>
          <a:xfrm>
            <a:off x="2704902" y="39680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6"/>
          </p:nvPr>
        </p:nvSpPr>
        <p:spPr>
          <a:xfrm>
            <a:off x="2704902" y="35915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7" hasCustomPrompt="1"/>
          </p:nvPr>
        </p:nvSpPr>
        <p:spPr>
          <a:xfrm>
            <a:off x="4696373" y="31172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subTitle" idx="8"/>
          </p:nvPr>
        </p:nvSpPr>
        <p:spPr>
          <a:xfrm>
            <a:off x="4696373" y="39680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9"/>
          </p:nvPr>
        </p:nvSpPr>
        <p:spPr>
          <a:xfrm>
            <a:off x="4696373" y="35915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13" hasCustomPrompt="1"/>
          </p:nvPr>
        </p:nvSpPr>
        <p:spPr>
          <a:xfrm>
            <a:off x="6687844" y="31172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14"/>
          </p:nvPr>
        </p:nvSpPr>
        <p:spPr>
          <a:xfrm>
            <a:off x="6687844" y="39680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15"/>
          </p:nvPr>
        </p:nvSpPr>
        <p:spPr>
          <a:xfrm>
            <a:off x="6687844" y="35915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 flipH="1">
            <a:off x="4603850" y="3146075"/>
            <a:ext cx="393900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1"/>
          </p:nvPr>
        </p:nvSpPr>
        <p:spPr>
          <a:xfrm flipH="1">
            <a:off x="4603850" y="1591950"/>
            <a:ext cx="3939000" cy="15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2894975" y="539496"/>
            <a:ext cx="1436139" cy="1267914"/>
          </a:xfrm>
          <a:custGeom>
            <a:avLst/>
            <a:gdLst/>
            <a:ahLst/>
            <a:cxnLst/>
            <a:rect l="l" t="t" r="r" b="b"/>
            <a:pathLst>
              <a:path w="14527" h="12826" extrusionOk="0">
                <a:moveTo>
                  <a:pt x="10806" y="0"/>
                </a:moveTo>
                <a:cubicBezTo>
                  <a:pt x="10023" y="0"/>
                  <a:pt x="9232" y="291"/>
                  <a:pt x="8609" y="910"/>
                </a:cubicBezTo>
                <a:cubicBezTo>
                  <a:pt x="7983" y="1536"/>
                  <a:pt x="7653" y="2400"/>
                  <a:pt x="7699" y="3287"/>
                </a:cubicBezTo>
                <a:cubicBezTo>
                  <a:pt x="7699" y="3401"/>
                  <a:pt x="7721" y="3526"/>
                  <a:pt x="7733" y="3640"/>
                </a:cubicBezTo>
                <a:cubicBezTo>
                  <a:pt x="7744" y="3674"/>
                  <a:pt x="7756" y="3719"/>
                  <a:pt x="7756" y="3753"/>
                </a:cubicBezTo>
                <a:cubicBezTo>
                  <a:pt x="8006" y="5300"/>
                  <a:pt x="6798" y="6664"/>
                  <a:pt x="5295" y="6664"/>
                </a:cubicBezTo>
                <a:cubicBezTo>
                  <a:pt x="5162" y="6664"/>
                  <a:pt x="5026" y="6653"/>
                  <a:pt x="4889" y="6631"/>
                </a:cubicBezTo>
                <a:lnTo>
                  <a:pt x="4753" y="6608"/>
                </a:lnTo>
                <a:cubicBezTo>
                  <a:pt x="4639" y="6585"/>
                  <a:pt x="4525" y="6574"/>
                  <a:pt x="4412" y="6574"/>
                </a:cubicBezTo>
                <a:cubicBezTo>
                  <a:pt x="4349" y="6571"/>
                  <a:pt x="4287" y="6569"/>
                  <a:pt x="4225" y="6569"/>
                </a:cubicBezTo>
                <a:cubicBezTo>
                  <a:pt x="1403" y="6569"/>
                  <a:pt x="0" y="10085"/>
                  <a:pt x="2148" y="12022"/>
                </a:cubicBezTo>
                <a:cubicBezTo>
                  <a:pt x="2732" y="12551"/>
                  <a:pt x="3481" y="12825"/>
                  <a:pt x="4237" y="12825"/>
                </a:cubicBezTo>
                <a:cubicBezTo>
                  <a:pt x="4748" y="12825"/>
                  <a:pt x="5263" y="12700"/>
                  <a:pt x="5731" y="12443"/>
                </a:cubicBezTo>
                <a:cubicBezTo>
                  <a:pt x="6891" y="11817"/>
                  <a:pt x="7540" y="10509"/>
                  <a:pt x="7335" y="9201"/>
                </a:cubicBezTo>
                <a:cubicBezTo>
                  <a:pt x="7323" y="9145"/>
                  <a:pt x="7312" y="9099"/>
                  <a:pt x="7301" y="9042"/>
                </a:cubicBezTo>
                <a:cubicBezTo>
                  <a:pt x="7070" y="7493"/>
                  <a:pt x="8275" y="6156"/>
                  <a:pt x="9780" y="6156"/>
                </a:cubicBezTo>
                <a:cubicBezTo>
                  <a:pt x="9911" y="6156"/>
                  <a:pt x="10044" y="6166"/>
                  <a:pt x="10178" y="6187"/>
                </a:cubicBezTo>
                <a:cubicBezTo>
                  <a:pt x="10224" y="6187"/>
                  <a:pt x="10269" y="6199"/>
                  <a:pt x="10315" y="6210"/>
                </a:cubicBezTo>
                <a:cubicBezTo>
                  <a:pt x="10428" y="6233"/>
                  <a:pt x="10542" y="6244"/>
                  <a:pt x="10656" y="6256"/>
                </a:cubicBezTo>
                <a:cubicBezTo>
                  <a:pt x="10711" y="6258"/>
                  <a:pt x="10766" y="6260"/>
                  <a:pt x="10820" y="6260"/>
                </a:cubicBezTo>
                <a:cubicBezTo>
                  <a:pt x="12997" y="6260"/>
                  <a:pt x="14526" y="4066"/>
                  <a:pt x="13738" y="2013"/>
                </a:cubicBezTo>
                <a:cubicBezTo>
                  <a:pt x="13245" y="720"/>
                  <a:pt x="12037" y="0"/>
                  <a:pt x="108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1562272" y="2764575"/>
            <a:ext cx="1854324" cy="2174699"/>
          </a:xfrm>
          <a:custGeom>
            <a:avLst/>
            <a:gdLst/>
            <a:ahLst/>
            <a:cxnLst/>
            <a:rect l="l" t="t" r="r" b="b"/>
            <a:pathLst>
              <a:path w="24159" h="28333" extrusionOk="0">
                <a:moveTo>
                  <a:pt x="22111" y="0"/>
                </a:moveTo>
                <a:cubicBezTo>
                  <a:pt x="21634" y="0"/>
                  <a:pt x="21156" y="182"/>
                  <a:pt x="20792" y="546"/>
                </a:cubicBezTo>
                <a:lnTo>
                  <a:pt x="18517" y="2821"/>
                </a:lnTo>
                <a:cubicBezTo>
                  <a:pt x="19063" y="1456"/>
                  <a:pt x="17961" y="260"/>
                  <a:pt x="16768" y="260"/>
                </a:cubicBezTo>
                <a:cubicBezTo>
                  <a:pt x="16320" y="260"/>
                  <a:pt x="15860" y="428"/>
                  <a:pt x="15469" y="819"/>
                </a:cubicBezTo>
                <a:lnTo>
                  <a:pt x="729" y="15571"/>
                </a:lnTo>
                <a:cubicBezTo>
                  <a:pt x="1" y="16299"/>
                  <a:pt x="1" y="17470"/>
                  <a:pt x="729" y="18198"/>
                </a:cubicBezTo>
                <a:cubicBezTo>
                  <a:pt x="1094" y="18558"/>
                  <a:pt x="1571" y="18740"/>
                  <a:pt x="2048" y="18740"/>
                </a:cubicBezTo>
                <a:cubicBezTo>
                  <a:pt x="2521" y="18740"/>
                  <a:pt x="2993" y="18561"/>
                  <a:pt x="3356" y="18198"/>
                </a:cubicBezTo>
                <a:lnTo>
                  <a:pt x="4641" y="16924"/>
                </a:lnTo>
                <a:cubicBezTo>
                  <a:pt x="4880" y="16829"/>
                  <a:pt x="5117" y="16785"/>
                  <a:pt x="5344" y="16785"/>
                </a:cubicBezTo>
                <a:cubicBezTo>
                  <a:pt x="6716" y="16785"/>
                  <a:pt x="7740" y="18369"/>
                  <a:pt x="6882" y="19677"/>
                </a:cubicBezTo>
                <a:lnTo>
                  <a:pt x="1343" y="25227"/>
                </a:lnTo>
                <a:cubicBezTo>
                  <a:pt x="683" y="25955"/>
                  <a:pt x="706" y="27092"/>
                  <a:pt x="1411" y="27786"/>
                </a:cubicBezTo>
                <a:cubicBezTo>
                  <a:pt x="1775" y="28150"/>
                  <a:pt x="2253" y="28332"/>
                  <a:pt x="2730" y="28332"/>
                </a:cubicBezTo>
                <a:cubicBezTo>
                  <a:pt x="3208" y="28332"/>
                  <a:pt x="3686" y="28150"/>
                  <a:pt x="4050" y="27786"/>
                </a:cubicBezTo>
                <a:lnTo>
                  <a:pt x="19279" y="12557"/>
                </a:lnTo>
                <a:cubicBezTo>
                  <a:pt x="19905" y="11863"/>
                  <a:pt x="19916" y="10805"/>
                  <a:pt x="19313" y="10100"/>
                </a:cubicBezTo>
                <a:cubicBezTo>
                  <a:pt x="18944" y="9669"/>
                  <a:pt x="18419" y="9444"/>
                  <a:pt x="17888" y="9444"/>
                </a:cubicBezTo>
                <a:cubicBezTo>
                  <a:pt x="17536" y="9444"/>
                  <a:pt x="17181" y="9543"/>
                  <a:pt x="16868" y="9747"/>
                </a:cubicBezTo>
                <a:lnTo>
                  <a:pt x="23431" y="3196"/>
                </a:lnTo>
                <a:cubicBezTo>
                  <a:pt x="24159" y="2468"/>
                  <a:pt x="24159" y="1274"/>
                  <a:pt x="23431" y="546"/>
                </a:cubicBezTo>
                <a:cubicBezTo>
                  <a:pt x="23067" y="182"/>
                  <a:pt x="22589" y="0"/>
                  <a:pt x="221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206349" y="2644599"/>
            <a:ext cx="1071620" cy="946110"/>
          </a:xfrm>
          <a:custGeom>
            <a:avLst/>
            <a:gdLst/>
            <a:ahLst/>
            <a:cxnLst/>
            <a:rect l="l" t="t" r="r" b="b"/>
            <a:pathLst>
              <a:path w="14527" h="12826" extrusionOk="0">
                <a:moveTo>
                  <a:pt x="10806" y="0"/>
                </a:moveTo>
                <a:cubicBezTo>
                  <a:pt x="10023" y="0"/>
                  <a:pt x="9232" y="291"/>
                  <a:pt x="8609" y="910"/>
                </a:cubicBezTo>
                <a:cubicBezTo>
                  <a:pt x="7983" y="1536"/>
                  <a:pt x="7653" y="2400"/>
                  <a:pt x="7699" y="3287"/>
                </a:cubicBezTo>
                <a:cubicBezTo>
                  <a:pt x="7699" y="3401"/>
                  <a:pt x="7721" y="3526"/>
                  <a:pt x="7733" y="3640"/>
                </a:cubicBezTo>
                <a:cubicBezTo>
                  <a:pt x="7744" y="3674"/>
                  <a:pt x="7756" y="3719"/>
                  <a:pt x="7756" y="3753"/>
                </a:cubicBezTo>
                <a:cubicBezTo>
                  <a:pt x="8006" y="5300"/>
                  <a:pt x="6798" y="6664"/>
                  <a:pt x="5295" y="6664"/>
                </a:cubicBezTo>
                <a:cubicBezTo>
                  <a:pt x="5162" y="6664"/>
                  <a:pt x="5026" y="6653"/>
                  <a:pt x="4889" y="6631"/>
                </a:cubicBezTo>
                <a:lnTo>
                  <a:pt x="4753" y="6608"/>
                </a:lnTo>
                <a:cubicBezTo>
                  <a:pt x="4639" y="6585"/>
                  <a:pt x="4525" y="6574"/>
                  <a:pt x="4412" y="6574"/>
                </a:cubicBezTo>
                <a:cubicBezTo>
                  <a:pt x="4349" y="6571"/>
                  <a:pt x="4287" y="6569"/>
                  <a:pt x="4225" y="6569"/>
                </a:cubicBezTo>
                <a:cubicBezTo>
                  <a:pt x="1403" y="6569"/>
                  <a:pt x="0" y="10085"/>
                  <a:pt x="2148" y="12022"/>
                </a:cubicBezTo>
                <a:cubicBezTo>
                  <a:pt x="2732" y="12551"/>
                  <a:pt x="3481" y="12825"/>
                  <a:pt x="4237" y="12825"/>
                </a:cubicBezTo>
                <a:cubicBezTo>
                  <a:pt x="4748" y="12825"/>
                  <a:pt x="5263" y="12700"/>
                  <a:pt x="5731" y="12443"/>
                </a:cubicBezTo>
                <a:cubicBezTo>
                  <a:pt x="6891" y="11817"/>
                  <a:pt x="7540" y="10509"/>
                  <a:pt x="7335" y="9201"/>
                </a:cubicBezTo>
                <a:cubicBezTo>
                  <a:pt x="7323" y="9145"/>
                  <a:pt x="7312" y="9099"/>
                  <a:pt x="7301" y="9042"/>
                </a:cubicBezTo>
                <a:cubicBezTo>
                  <a:pt x="7070" y="7493"/>
                  <a:pt x="8275" y="6156"/>
                  <a:pt x="9780" y="6156"/>
                </a:cubicBezTo>
                <a:cubicBezTo>
                  <a:pt x="9911" y="6156"/>
                  <a:pt x="10044" y="6166"/>
                  <a:pt x="10178" y="6187"/>
                </a:cubicBezTo>
                <a:cubicBezTo>
                  <a:pt x="10224" y="6187"/>
                  <a:pt x="10269" y="6199"/>
                  <a:pt x="10315" y="6210"/>
                </a:cubicBezTo>
                <a:cubicBezTo>
                  <a:pt x="10428" y="6233"/>
                  <a:pt x="10542" y="6244"/>
                  <a:pt x="10656" y="6256"/>
                </a:cubicBezTo>
                <a:cubicBezTo>
                  <a:pt x="10711" y="6258"/>
                  <a:pt x="10766" y="6260"/>
                  <a:pt x="10820" y="6260"/>
                </a:cubicBezTo>
                <a:cubicBezTo>
                  <a:pt x="12997" y="6260"/>
                  <a:pt x="14526" y="4066"/>
                  <a:pt x="13738" y="2013"/>
                </a:cubicBezTo>
                <a:cubicBezTo>
                  <a:pt x="13245" y="720"/>
                  <a:pt x="12037" y="0"/>
                  <a:pt x="108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1956575" y="4478608"/>
            <a:ext cx="303721" cy="259920"/>
          </a:xfrm>
          <a:custGeom>
            <a:avLst/>
            <a:gdLst/>
            <a:ahLst/>
            <a:cxnLst/>
            <a:rect l="l" t="t" r="r" b="b"/>
            <a:pathLst>
              <a:path w="5672" h="4854" extrusionOk="0">
                <a:moveTo>
                  <a:pt x="3253" y="1"/>
                </a:moveTo>
                <a:cubicBezTo>
                  <a:pt x="1081" y="1"/>
                  <a:pt x="0" y="2605"/>
                  <a:pt x="1524" y="4141"/>
                </a:cubicBezTo>
                <a:cubicBezTo>
                  <a:pt x="2020" y="4633"/>
                  <a:pt x="2629" y="4854"/>
                  <a:pt x="3226" y="4854"/>
                </a:cubicBezTo>
                <a:cubicBezTo>
                  <a:pt x="4476" y="4854"/>
                  <a:pt x="5672" y="3886"/>
                  <a:pt x="5664" y="2423"/>
                </a:cubicBezTo>
                <a:cubicBezTo>
                  <a:pt x="5664" y="1081"/>
                  <a:pt x="4584" y="1"/>
                  <a:pt x="32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1328051" y="170400"/>
            <a:ext cx="1999701" cy="2344779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2982664" y="2397279"/>
            <a:ext cx="1999747" cy="1821747"/>
          </a:xfrm>
          <a:custGeom>
            <a:avLst/>
            <a:gdLst/>
            <a:ahLst/>
            <a:cxnLst/>
            <a:rect l="l" t="t" r="r" b="b"/>
            <a:pathLst>
              <a:path w="28311" h="25791" extrusionOk="0">
                <a:moveTo>
                  <a:pt x="14155" y="0"/>
                </a:moveTo>
                <a:cubicBezTo>
                  <a:pt x="10857" y="0"/>
                  <a:pt x="7559" y="1260"/>
                  <a:pt x="5039" y="3779"/>
                </a:cubicBezTo>
                <a:cubicBezTo>
                  <a:pt x="1" y="8818"/>
                  <a:pt x="1" y="16973"/>
                  <a:pt x="5039" y="22011"/>
                </a:cubicBezTo>
                <a:cubicBezTo>
                  <a:pt x="7559" y="24531"/>
                  <a:pt x="10857" y="25790"/>
                  <a:pt x="14155" y="25790"/>
                </a:cubicBezTo>
                <a:cubicBezTo>
                  <a:pt x="17454" y="25790"/>
                  <a:pt x="20752" y="24531"/>
                  <a:pt x="23271" y="22011"/>
                </a:cubicBezTo>
                <a:cubicBezTo>
                  <a:pt x="28310" y="16973"/>
                  <a:pt x="28310" y="8818"/>
                  <a:pt x="23271" y="3779"/>
                </a:cubicBezTo>
                <a:cubicBezTo>
                  <a:pt x="20752" y="1260"/>
                  <a:pt x="17454" y="0"/>
                  <a:pt x="141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472575" y="437647"/>
            <a:ext cx="1930596" cy="2326929"/>
          </a:xfrm>
          <a:custGeom>
            <a:avLst/>
            <a:gdLst/>
            <a:ahLst/>
            <a:cxnLst/>
            <a:rect l="l" t="t" r="r" b="b"/>
            <a:pathLst>
              <a:path w="27332" h="32943" extrusionOk="0">
                <a:moveTo>
                  <a:pt x="19491" y="1"/>
                </a:moveTo>
                <a:cubicBezTo>
                  <a:pt x="19010" y="1"/>
                  <a:pt x="18530" y="186"/>
                  <a:pt x="18165" y="551"/>
                </a:cubicBezTo>
                <a:lnTo>
                  <a:pt x="7132" y="11595"/>
                </a:lnTo>
                <a:cubicBezTo>
                  <a:pt x="6461" y="12266"/>
                  <a:pt x="6393" y="13324"/>
                  <a:pt x="6984" y="14063"/>
                </a:cubicBezTo>
                <a:cubicBezTo>
                  <a:pt x="7352" y="14530"/>
                  <a:pt x="7895" y="14776"/>
                  <a:pt x="8447" y="14776"/>
                </a:cubicBezTo>
                <a:cubicBezTo>
                  <a:pt x="8784" y="14776"/>
                  <a:pt x="9124" y="14685"/>
                  <a:pt x="9430" y="14495"/>
                </a:cubicBezTo>
                <a:lnTo>
                  <a:pt x="9430" y="14495"/>
                </a:lnTo>
                <a:lnTo>
                  <a:pt x="729" y="23196"/>
                </a:lnTo>
                <a:cubicBezTo>
                  <a:pt x="1" y="23924"/>
                  <a:pt x="1" y="25107"/>
                  <a:pt x="729" y="25835"/>
                </a:cubicBezTo>
                <a:cubicBezTo>
                  <a:pt x="1093" y="26199"/>
                  <a:pt x="1570" y="26381"/>
                  <a:pt x="2048" y="26381"/>
                </a:cubicBezTo>
                <a:cubicBezTo>
                  <a:pt x="2526" y="26381"/>
                  <a:pt x="3004" y="26199"/>
                  <a:pt x="3368" y="25835"/>
                </a:cubicBezTo>
                <a:lnTo>
                  <a:pt x="7439" y="21763"/>
                </a:lnTo>
                <a:cubicBezTo>
                  <a:pt x="7790" y="21517"/>
                  <a:pt x="8157" y="21410"/>
                  <a:pt x="8508" y="21410"/>
                </a:cubicBezTo>
                <a:cubicBezTo>
                  <a:pt x="9845" y="21410"/>
                  <a:pt x="10956" y="22962"/>
                  <a:pt x="10055" y="24322"/>
                </a:cubicBezTo>
                <a:lnTo>
                  <a:pt x="4516" y="29861"/>
                </a:lnTo>
                <a:cubicBezTo>
                  <a:pt x="3868" y="30612"/>
                  <a:pt x="3925" y="31749"/>
                  <a:pt x="4641" y="32432"/>
                </a:cubicBezTo>
                <a:cubicBezTo>
                  <a:pt x="5004" y="32771"/>
                  <a:pt x="5468" y="32942"/>
                  <a:pt x="5931" y="32942"/>
                </a:cubicBezTo>
                <a:cubicBezTo>
                  <a:pt x="6398" y="32942"/>
                  <a:pt x="6863" y="32769"/>
                  <a:pt x="7223" y="32420"/>
                </a:cubicBezTo>
                <a:lnTo>
                  <a:pt x="22453" y="17191"/>
                </a:lnTo>
                <a:cubicBezTo>
                  <a:pt x="23078" y="16497"/>
                  <a:pt x="23090" y="15439"/>
                  <a:pt x="22487" y="14734"/>
                </a:cubicBezTo>
                <a:cubicBezTo>
                  <a:pt x="22118" y="14303"/>
                  <a:pt x="21592" y="14078"/>
                  <a:pt x="21061" y="14078"/>
                </a:cubicBezTo>
                <a:cubicBezTo>
                  <a:pt x="20709" y="14078"/>
                  <a:pt x="20354" y="14177"/>
                  <a:pt x="20041" y="14382"/>
                </a:cubicBezTo>
                <a:lnTo>
                  <a:pt x="26604" y="7819"/>
                </a:lnTo>
                <a:cubicBezTo>
                  <a:pt x="27332" y="7091"/>
                  <a:pt x="27332" y="5919"/>
                  <a:pt x="26604" y="5192"/>
                </a:cubicBezTo>
                <a:cubicBezTo>
                  <a:pt x="26240" y="4828"/>
                  <a:pt x="25762" y="4646"/>
                  <a:pt x="25285" y="4646"/>
                </a:cubicBezTo>
                <a:cubicBezTo>
                  <a:pt x="24807" y="4646"/>
                  <a:pt x="24329" y="4828"/>
                  <a:pt x="23965" y="5192"/>
                </a:cubicBezTo>
                <a:lnTo>
                  <a:pt x="20201" y="8956"/>
                </a:lnTo>
                <a:cubicBezTo>
                  <a:pt x="19857" y="9192"/>
                  <a:pt x="19497" y="9295"/>
                  <a:pt x="19151" y="9295"/>
                </a:cubicBezTo>
                <a:cubicBezTo>
                  <a:pt x="17827" y="9295"/>
                  <a:pt x="16716" y="7784"/>
                  <a:pt x="17573" y="6431"/>
                </a:cubicBezTo>
                <a:lnTo>
                  <a:pt x="20803" y="3190"/>
                </a:lnTo>
                <a:cubicBezTo>
                  <a:pt x="21543" y="2462"/>
                  <a:pt x="21543" y="1279"/>
                  <a:pt x="20815" y="551"/>
                </a:cubicBezTo>
                <a:cubicBezTo>
                  <a:pt x="20447" y="183"/>
                  <a:pt x="19968" y="1"/>
                  <a:pt x="194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856088" y="1463472"/>
            <a:ext cx="3634344" cy="2857825"/>
          </a:xfrm>
          <a:custGeom>
            <a:avLst/>
            <a:gdLst/>
            <a:ahLst/>
            <a:cxnLst/>
            <a:rect l="l" t="t" r="r" b="b"/>
            <a:pathLst>
              <a:path w="44393" h="34909" extrusionOk="0">
                <a:moveTo>
                  <a:pt x="7879" y="1"/>
                </a:moveTo>
                <a:cubicBezTo>
                  <a:pt x="3061" y="1"/>
                  <a:pt x="1" y="2830"/>
                  <a:pt x="1" y="15539"/>
                </a:cubicBezTo>
                <a:cubicBezTo>
                  <a:pt x="1" y="27800"/>
                  <a:pt x="9942" y="34908"/>
                  <a:pt x="22202" y="34908"/>
                </a:cubicBezTo>
                <a:cubicBezTo>
                  <a:pt x="34452" y="34908"/>
                  <a:pt x="44393" y="27800"/>
                  <a:pt x="44393" y="15539"/>
                </a:cubicBezTo>
                <a:cubicBezTo>
                  <a:pt x="44393" y="3112"/>
                  <a:pt x="40977" y="540"/>
                  <a:pt x="35683" y="540"/>
                </a:cubicBezTo>
                <a:cubicBezTo>
                  <a:pt x="31946" y="540"/>
                  <a:pt x="27272" y="1822"/>
                  <a:pt x="22202" y="1822"/>
                </a:cubicBezTo>
                <a:cubicBezTo>
                  <a:pt x="16744" y="1822"/>
                  <a:pt x="11746" y="1"/>
                  <a:pt x="78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1">
  <p:cSld name="CUSTOM_5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/>
          <p:nvPr/>
        </p:nvSpPr>
        <p:spPr>
          <a:xfrm rot="10800000">
            <a:off x="6626898" y="4360518"/>
            <a:ext cx="167177" cy="120774"/>
          </a:xfrm>
          <a:custGeom>
            <a:avLst/>
            <a:gdLst/>
            <a:ahLst/>
            <a:cxnLst/>
            <a:rect l="l" t="t" r="r" b="b"/>
            <a:pathLst>
              <a:path w="4453" h="3217" extrusionOk="0">
                <a:moveTo>
                  <a:pt x="2247" y="0"/>
                </a:moveTo>
                <a:cubicBezTo>
                  <a:pt x="490" y="0"/>
                  <a:pt x="1" y="2405"/>
                  <a:pt x="1628" y="3082"/>
                </a:cubicBezTo>
                <a:cubicBezTo>
                  <a:pt x="1848" y="3175"/>
                  <a:pt x="2064" y="3216"/>
                  <a:pt x="2269" y="3216"/>
                </a:cubicBezTo>
                <a:cubicBezTo>
                  <a:pt x="3569" y="3216"/>
                  <a:pt x="4453" y="1545"/>
                  <a:pt x="3371" y="476"/>
                </a:cubicBezTo>
                <a:cubicBezTo>
                  <a:pt x="3083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7"/>
          <p:cNvSpPr/>
          <p:nvPr/>
        </p:nvSpPr>
        <p:spPr>
          <a:xfrm rot="10800000">
            <a:off x="6512731" y="4475138"/>
            <a:ext cx="166726" cy="120774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33" y="0"/>
                </a:moveTo>
                <a:cubicBezTo>
                  <a:pt x="491" y="0"/>
                  <a:pt x="1" y="2420"/>
                  <a:pt x="1628" y="3082"/>
                </a:cubicBezTo>
                <a:cubicBezTo>
                  <a:pt x="1848" y="3174"/>
                  <a:pt x="2064" y="3216"/>
                  <a:pt x="2269" y="3216"/>
                </a:cubicBezTo>
                <a:cubicBezTo>
                  <a:pt x="3566" y="3216"/>
                  <a:pt x="4441" y="1545"/>
                  <a:pt x="3371" y="475"/>
                </a:cubicBezTo>
                <a:cubicBezTo>
                  <a:pt x="3069" y="173"/>
                  <a:pt x="2665" y="0"/>
                  <a:pt x="2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7"/>
          <p:cNvSpPr/>
          <p:nvPr/>
        </p:nvSpPr>
        <p:spPr>
          <a:xfrm rot="10800000">
            <a:off x="6397174" y="4589946"/>
            <a:ext cx="166801" cy="120587"/>
          </a:xfrm>
          <a:custGeom>
            <a:avLst/>
            <a:gdLst/>
            <a:ahLst/>
            <a:cxnLst/>
            <a:rect l="l" t="t" r="r" b="b"/>
            <a:pathLst>
              <a:path w="4443" h="3212" extrusionOk="0">
                <a:moveTo>
                  <a:pt x="2186" y="1"/>
                </a:moveTo>
                <a:cubicBezTo>
                  <a:pt x="882" y="1"/>
                  <a:pt x="0" y="1678"/>
                  <a:pt x="1073" y="2751"/>
                </a:cubicBezTo>
                <a:cubicBezTo>
                  <a:pt x="1375" y="3053"/>
                  <a:pt x="1778" y="3212"/>
                  <a:pt x="2210" y="3212"/>
                </a:cubicBezTo>
                <a:cubicBezTo>
                  <a:pt x="3968" y="3212"/>
                  <a:pt x="4443" y="806"/>
                  <a:pt x="2815" y="129"/>
                </a:cubicBezTo>
                <a:cubicBezTo>
                  <a:pt x="2599" y="41"/>
                  <a:pt x="2387" y="1"/>
                  <a:pt x="21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7"/>
          <p:cNvSpPr/>
          <p:nvPr/>
        </p:nvSpPr>
        <p:spPr>
          <a:xfrm rot="10800000">
            <a:off x="7523415" y="4366636"/>
            <a:ext cx="94119" cy="69792"/>
          </a:xfrm>
          <a:custGeom>
            <a:avLst/>
            <a:gdLst/>
            <a:ahLst/>
            <a:cxnLst/>
            <a:rect l="l" t="t" r="r" b="b"/>
            <a:pathLst>
              <a:path w="2507" h="1859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2"/>
                  <a:pt x="1016" y="1859"/>
                  <a:pt x="1253" y="1859"/>
                </a:cubicBezTo>
                <a:cubicBezTo>
                  <a:pt x="1491" y="1859"/>
                  <a:pt x="1729" y="1772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"/>
          <p:cNvSpPr/>
          <p:nvPr/>
        </p:nvSpPr>
        <p:spPr>
          <a:xfrm rot="10800000">
            <a:off x="7396897" y="4492745"/>
            <a:ext cx="94119" cy="70204"/>
          </a:xfrm>
          <a:custGeom>
            <a:avLst/>
            <a:gdLst/>
            <a:ahLst/>
            <a:cxnLst/>
            <a:rect l="l" t="t" r="r" b="b"/>
            <a:pathLst>
              <a:path w="2507" h="1870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9"/>
                  <a:pt x="1019" y="1869"/>
                  <a:pt x="1259" y="1869"/>
                </a:cubicBezTo>
                <a:cubicBezTo>
                  <a:pt x="1498" y="1869"/>
                  <a:pt x="1736" y="1779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 rot="10800000">
            <a:off x="7279013" y="4618891"/>
            <a:ext cx="80604" cy="70054"/>
          </a:xfrm>
          <a:custGeom>
            <a:avLst/>
            <a:gdLst/>
            <a:ahLst/>
            <a:cxnLst/>
            <a:rect l="l" t="t" r="r" b="b"/>
            <a:pathLst>
              <a:path w="2147" h="1866" extrusionOk="0">
                <a:moveTo>
                  <a:pt x="1124" y="1"/>
                </a:moveTo>
                <a:cubicBezTo>
                  <a:pt x="461" y="1"/>
                  <a:pt x="0" y="678"/>
                  <a:pt x="259" y="1283"/>
                </a:cubicBezTo>
                <a:cubicBezTo>
                  <a:pt x="417" y="1659"/>
                  <a:pt x="772" y="1866"/>
                  <a:pt x="1133" y="1866"/>
                </a:cubicBezTo>
                <a:cubicBezTo>
                  <a:pt x="1365" y="1866"/>
                  <a:pt x="1600" y="1780"/>
                  <a:pt x="1786" y="1600"/>
                </a:cubicBezTo>
                <a:cubicBezTo>
                  <a:pt x="2146" y="1225"/>
                  <a:pt x="2146" y="635"/>
                  <a:pt x="1786" y="275"/>
                </a:cubicBezTo>
                <a:cubicBezTo>
                  <a:pt x="1613" y="102"/>
                  <a:pt x="1368" y="1"/>
                  <a:pt x="11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 rot="10800000">
            <a:off x="7143859" y="4745675"/>
            <a:ext cx="94119" cy="70317"/>
          </a:xfrm>
          <a:custGeom>
            <a:avLst/>
            <a:gdLst/>
            <a:ahLst/>
            <a:cxnLst/>
            <a:rect l="l" t="t" r="r" b="b"/>
            <a:pathLst>
              <a:path w="2507" h="1873" extrusionOk="0">
                <a:moveTo>
                  <a:pt x="1254" y="0"/>
                </a:moveTo>
                <a:cubicBezTo>
                  <a:pt x="418" y="0"/>
                  <a:pt x="1" y="1023"/>
                  <a:pt x="591" y="1613"/>
                </a:cubicBezTo>
                <a:cubicBezTo>
                  <a:pt x="778" y="1786"/>
                  <a:pt x="1016" y="1873"/>
                  <a:pt x="1254" y="1873"/>
                </a:cubicBezTo>
                <a:cubicBezTo>
                  <a:pt x="1491" y="1873"/>
                  <a:pt x="1729" y="1786"/>
                  <a:pt x="1916" y="1613"/>
                </a:cubicBezTo>
                <a:cubicBezTo>
                  <a:pt x="2507" y="1023"/>
                  <a:pt x="2089" y="0"/>
                  <a:pt x="12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/>
          <p:nvPr/>
        </p:nvSpPr>
        <p:spPr>
          <a:xfrm rot="10800000">
            <a:off x="7267150" y="4014784"/>
            <a:ext cx="317947" cy="297674"/>
          </a:xfrm>
          <a:custGeom>
            <a:avLst/>
            <a:gdLst/>
            <a:ahLst/>
            <a:cxnLst/>
            <a:rect l="l" t="t" r="r" b="b"/>
            <a:pathLst>
              <a:path w="8469" h="7929" extrusionOk="0">
                <a:moveTo>
                  <a:pt x="5380" y="0"/>
                </a:moveTo>
                <a:cubicBezTo>
                  <a:pt x="4668" y="0"/>
                  <a:pt x="3957" y="267"/>
                  <a:pt x="3414" y="803"/>
                </a:cubicBezTo>
                <a:lnTo>
                  <a:pt x="1095" y="3122"/>
                </a:lnTo>
                <a:cubicBezTo>
                  <a:pt x="1" y="4217"/>
                  <a:pt x="1" y="6002"/>
                  <a:pt x="1095" y="7097"/>
                </a:cubicBezTo>
                <a:cubicBezTo>
                  <a:pt x="1642" y="7651"/>
                  <a:pt x="2362" y="7929"/>
                  <a:pt x="3084" y="7929"/>
                </a:cubicBezTo>
                <a:cubicBezTo>
                  <a:pt x="3806" y="7929"/>
                  <a:pt x="4530" y="7651"/>
                  <a:pt x="5084" y="7097"/>
                </a:cubicBezTo>
                <a:lnTo>
                  <a:pt x="7389" y="4793"/>
                </a:lnTo>
                <a:cubicBezTo>
                  <a:pt x="8469" y="3684"/>
                  <a:pt x="8455" y="1912"/>
                  <a:pt x="7374" y="818"/>
                </a:cubicBezTo>
                <a:cubicBezTo>
                  <a:pt x="6823" y="274"/>
                  <a:pt x="6101" y="0"/>
                  <a:pt x="53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"/>
          <p:cNvSpPr/>
          <p:nvPr/>
        </p:nvSpPr>
        <p:spPr>
          <a:xfrm rot="10800000">
            <a:off x="7579129" y="3799433"/>
            <a:ext cx="211439" cy="211439"/>
          </a:xfrm>
          <a:custGeom>
            <a:avLst/>
            <a:gdLst/>
            <a:ahLst/>
            <a:cxnLst/>
            <a:rect l="l" t="t" r="r" b="b"/>
            <a:pathLst>
              <a:path w="5632" h="5632" extrusionOk="0">
                <a:moveTo>
                  <a:pt x="2824" y="0"/>
                </a:moveTo>
                <a:cubicBezTo>
                  <a:pt x="1268" y="0"/>
                  <a:pt x="1" y="1253"/>
                  <a:pt x="1" y="2823"/>
                </a:cubicBezTo>
                <a:cubicBezTo>
                  <a:pt x="1" y="4378"/>
                  <a:pt x="1268" y="5631"/>
                  <a:pt x="2824" y="5631"/>
                </a:cubicBezTo>
                <a:cubicBezTo>
                  <a:pt x="4379" y="5631"/>
                  <a:pt x="5632" y="4378"/>
                  <a:pt x="5632" y="2823"/>
                </a:cubicBezTo>
                <a:cubicBezTo>
                  <a:pt x="5632" y="1253"/>
                  <a:pt x="4379" y="0"/>
                  <a:pt x="28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7"/>
          <p:cNvSpPr/>
          <p:nvPr/>
        </p:nvSpPr>
        <p:spPr>
          <a:xfrm rot="10800000">
            <a:off x="3932968" y="1929872"/>
            <a:ext cx="585513" cy="574175"/>
          </a:xfrm>
          <a:custGeom>
            <a:avLst/>
            <a:gdLst/>
            <a:ahLst/>
            <a:cxnLst/>
            <a:rect l="l" t="t" r="r" b="b"/>
            <a:pathLst>
              <a:path w="15596" h="15294" extrusionOk="0">
                <a:moveTo>
                  <a:pt x="15067" y="1"/>
                </a:moveTo>
                <a:cubicBezTo>
                  <a:pt x="14981" y="1"/>
                  <a:pt x="14892" y="34"/>
                  <a:pt x="14811" y="115"/>
                </a:cubicBezTo>
                <a:lnTo>
                  <a:pt x="265" y="14661"/>
                </a:lnTo>
                <a:cubicBezTo>
                  <a:pt x="0" y="14926"/>
                  <a:pt x="244" y="15293"/>
                  <a:pt x="528" y="15293"/>
                </a:cubicBezTo>
                <a:cubicBezTo>
                  <a:pt x="614" y="15293"/>
                  <a:pt x="704" y="15260"/>
                  <a:pt x="784" y="15179"/>
                </a:cubicBezTo>
                <a:lnTo>
                  <a:pt x="15330" y="633"/>
                </a:lnTo>
                <a:cubicBezTo>
                  <a:pt x="15595" y="368"/>
                  <a:pt x="15351" y="1"/>
                  <a:pt x="15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7"/>
          <p:cNvSpPr/>
          <p:nvPr/>
        </p:nvSpPr>
        <p:spPr>
          <a:xfrm rot="10800000">
            <a:off x="3932977" y="1371481"/>
            <a:ext cx="1989346" cy="1930743"/>
          </a:xfrm>
          <a:custGeom>
            <a:avLst/>
            <a:gdLst/>
            <a:ahLst/>
            <a:cxnLst/>
            <a:rect l="l" t="t" r="r" b="b"/>
            <a:pathLst>
              <a:path w="27228" h="26425" extrusionOk="0">
                <a:moveTo>
                  <a:pt x="23632" y="1"/>
                </a:moveTo>
                <a:cubicBezTo>
                  <a:pt x="23576" y="1"/>
                  <a:pt x="23519" y="3"/>
                  <a:pt x="23461" y="8"/>
                </a:cubicBezTo>
                <a:lnTo>
                  <a:pt x="23432" y="8"/>
                </a:lnTo>
                <a:cubicBezTo>
                  <a:pt x="23015" y="37"/>
                  <a:pt x="22611" y="224"/>
                  <a:pt x="22323" y="527"/>
                </a:cubicBezTo>
                <a:lnTo>
                  <a:pt x="548" y="22504"/>
                </a:lnTo>
                <a:cubicBezTo>
                  <a:pt x="187" y="22864"/>
                  <a:pt x="0" y="23368"/>
                  <a:pt x="43" y="23873"/>
                </a:cubicBezTo>
                <a:cubicBezTo>
                  <a:pt x="129" y="24858"/>
                  <a:pt x="955" y="25469"/>
                  <a:pt x="1810" y="25469"/>
                </a:cubicBezTo>
                <a:cubicBezTo>
                  <a:pt x="2255" y="25469"/>
                  <a:pt x="2708" y="25303"/>
                  <a:pt x="3068" y="24938"/>
                </a:cubicBezTo>
                <a:lnTo>
                  <a:pt x="5444" y="22548"/>
                </a:lnTo>
                <a:cubicBezTo>
                  <a:pt x="5598" y="22394"/>
                  <a:pt x="5801" y="22318"/>
                  <a:pt x="6003" y="22318"/>
                </a:cubicBezTo>
                <a:cubicBezTo>
                  <a:pt x="6179" y="22318"/>
                  <a:pt x="6355" y="22376"/>
                  <a:pt x="6496" y="22490"/>
                </a:cubicBezTo>
                <a:cubicBezTo>
                  <a:pt x="6841" y="22778"/>
                  <a:pt x="6870" y="23296"/>
                  <a:pt x="6553" y="23613"/>
                </a:cubicBezTo>
                <a:lnTo>
                  <a:pt x="6193" y="23973"/>
                </a:lnTo>
                <a:cubicBezTo>
                  <a:pt x="5891" y="24276"/>
                  <a:pt x="5747" y="24679"/>
                  <a:pt x="5775" y="25111"/>
                </a:cubicBezTo>
                <a:cubicBezTo>
                  <a:pt x="5861" y="25918"/>
                  <a:pt x="6547" y="26425"/>
                  <a:pt x="7252" y="26425"/>
                </a:cubicBezTo>
                <a:cubicBezTo>
                  <a:pt x="7617" y="26425"/>
                  <a:pt x="7987" y="26289"/>
                  <a:pt x="8281" y="25990"/>
                </a:cubicBezTo>
                <a:lnTo>
                  <a:pt x="26327" y="7785"/>
                </a:lnTo>
                <a:cubicBezTo>
                  <a:pt x="27228" y="6871"/>
                  <a:pt x="26556" y="5344"/>
                  <a:pt x="25311" y="5344"/>
                </a:cubicBezTo>
                <a:cubicBezTo>
                  <a:pt x="25262" y="5344"/>
                  <a:pt x="25212" y="5347"/>
                  <a:pt x="25161" y="5351"/>
                </a:cubicBezTo>
                <a:lnTo>
                  <a:pt x="25132" y="5351"/>
                </a:lnTo>
                <a:cubicBezTo>
                  <a:pt x="24786" y="5380"/>
                  <a:pt x="24469" y="5524"/>
                  <a:pt x="24224" y="5769"/>
                </a:cubicBezTo>
                <a:lnTo>
                  <a:pt x="23288" y="6705"/>
                </a:lnTo>
                <a:cubicBezTo>
                  <a:pt x="23133" y="6861"/>
                  <a:pt x="22931" y="6941"/>
                  <a:pt x="22731" y="6941"/>
                </a:cubicBezTo>
                <a:cubicBezTo>
                  <a:pt x="22561" y="6941"/>
                  <a:pt x="22391" y="6882"/>
                  <a:pt x="22251" y="6763"/>
                </a:cubicBezTo>
                <a:cubicBezTo>
                  <a:pt x="21906" y="6475"/>
                  <a:pt x="21877" y="5971"/>
                  <a:pt x="22194" y="5654"/>
                </a:cubicBezTo>
                <a:lnTo>
                  <a:pt x="24873" y="2961"/>
                </a:lnTo>
                <a:cubicBezTo>
                  <a:pt x="25984" y="1836"/>
                  <a:pt x="25153" y="1"/>
                  <a:pt x="236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7"/>
          <p:cNvSpPr/>
          <p:nvPr/>
        </p:nvSpPr>
        <p:spPr>
          <a:xfrm rot="10800000">
            <a:off x="4774347" y="507805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"/>
          <p:cNvSpPr/>
          <p:nvPr/>
        </p:nvSpPr>
        <p:spPr>
          <a:xfrm rot="10800000">
            <a:off x="6406546" y="459550"/>
            <a:ext cx="794154" cy="703800"/>
          </a:xfrm>
          <a:custGeom>
            <a:avLst/>
            <a:gdLst/>
            <a:ahLst/>
            <a:cxnLst/>
            <a:rect l="l" t="t" r="r" b="b"/>
            <a:pathLst>
              <a:path w="11285" h="10000" extrusionOk="0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7077397" y="1771805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"/>
          <p:cNvSpPr/>
          <p:nvPr/>
        </p:nvSpPr>
        <p:spPr>
          <a:xfrm rot="10800000">
            <a:off x="4910956" y="1316011"/>
            <a:ext cx="3090471" cy="2781034"/>
          </a:xfrm>
          <a:custGeom>
            <a:avLst/>
            <a:gdLst/>
            <a:ahLst/>
            <a:cxnLst/>
            <a:rect l="l" t="t" r="r" b="b"/>
            <a:pathLst>
              <a:path w="48867" h="44509" extrusionOk="0">
                <a:moveTo>
                  <a:pt x="40931" y="0"/>
                </a:moveTo>
                <a:cubicBezTo>
                  <a:pt x="40538" y="0"/>
                  <a:pt x="40146" y="148"/>
                  <a:pt x="39851" y="443"/>
                </a:cubicBezTo>
                <a:lnTo>
                  <a:pt x="29625" y="10668"/>
                </a:lnTo>
                <a:cubicBezTo>
                  <a:pt x="29481" y="10813"/>
                  <a:pt x="29294" y="10885"/>
                  <a:pt x="29107" y="10885"/>
                </a:cubicBezTo>
                <a:cubicBezTo>
                  <a:pt x="28919" y="10885"/>
                  <a:pt x="28732" y="10813"/>
                  <a:pt x="28588" y="10668"/>
                </a:cubicBezTo>
                <a:cubicBezTo>
                  <a:pt x="28300" y="10380"/>
                  <a:pt x="28300" y="9905"/>
                  <a:pt x="28588" y="9617"/>
                </a:cubicBezTo>
                <a:lnTo>
                  <a:pt x="29856" y="8350"/>
                </a:lnTo>
                <a:cubicBezTo>
                  <a:pt x="30331" y="7874"/>
                  <a:pt x="30360" y="7111"/>
                  <a:pt x="29913" y="6607"/>
                </a:cubicBezTo>
                <a:cubicBezTo>
                  <a:pt x="29679" y="6351"/>
                  <a:pt x="29357" y="6225"/>
                  <a:pt x="29033" y="6225"/>
                </a:cubicBezTo>
                <a:cubicBezTo>
                  <a:pt x="28719" y="6225"/>
                  <a:pt x="28405" y="6344"/>
                  <a:pt x="28170" y="6578"/>
                </a:cubicBezTo>
                <a:lnTo>
                  <a:pt x="504" y="34245"/>
                </a:lnTo>
                <a:cubicBezTo>
                  <a:pt x="29" y="34720"/>
                  <a:pt x="0" y="35469"/>
                  <a:pt x="447" y="35973"/>
                </a:cubicBezTo>
                <a:cubicBezTo>
                  <a:pt x="691" y="36240"/>
                  <a:pt x="1019" y="36373"/>
                  <a:pt x="1347" y="36373"/>
                </a:cubicBezTo>
                <a:cubicBezTo>
                  <a:pt x="1657" y="36373"/>
                  <a:pt x="1966" y="36254"/>
                  <a:pt x="2204" y="36016"/>
                </a:cubicBezTo>
                <a:lnTo>
                  <a:pt x="12847" y="25373"/>
                </a:lnTo>
                <a:cubicBezTo>
                  <a:pt x="13008" y="25208"/>
                  <a:pt x="13190" y="25139"/>
                  <a:pt x="13363" y="25139"/>
                </a:cubicBezTo>
                <a:cubicBezTo>
                  <a:pt x="13933" y="25139"/>
                  <a:pt x="14424" y="25880"/>
                  <a:pt x="13884" y="26410"/>
                </a:cubicBezTo>
                <a:lnTo>
                  <a:pt x="13308" y="26986"/>
                </a:lnTo>
                <a:cubicBezTo>
                  <a:pt x="12717" y="27591"/>
                  <a:pt x="12717" y="28556"/>
                  <a:pt x="13308" y="29146"/>
                </a:cubicBezTo>
                <a:cubicBezTo>
                  <a:pt x="13610" y="29442"/>
                  <a:pt x="14002" y="29589"/>
                  <a:pt x="14393" y="29589"/>
                </a:cubicBezTo>
                <a:cubicBezTo>
                  <a:pt x="14784" y="29589"/>
                  <a:pt x="15173" y="29442"/>
                  <a:pt x="15468" y="29146"/>
                </a:cubicBezTo>
                <a:lnTo>
                  <a:pt x="20120" y="24494"/>
                </a:lnTo>
                <a:cubicBezTo>
                  <a:pt x="20295" y="24332"/>
                  <a:pt x="20487" y="24263"/>
                  <a:pt x="20672" y="24263"/>
                </a:cubicBezTo>
                <a:cubicBezTo>
                  <a:pt x="21305" y="24263"/>
                  <a:pt x="21844" y="25073"/>
                  <a:pt x="21286" y="25675"/>
                </a:cubicBezTo>
                <a:lnTo>
                  <a:pt x="11234" y="35728"/>
                </a:lnTo>
                <a:cubicBezTo>
                  <a:pt x="10413" y="36535"/>
                  <a:pt x="10355" y="37845"/>
                  <a:pt x="11118" y="38709"/>
                </a:cubicBezTo>
                <a:cubicBezTo>
                  <a:pt x="11541" y="39169"/>
                  <a:pt x="12116" y="39399"/>
                  <a:pt x="12692" y="39399"/>
                </a:cubicBezTo>
                <a:cubicBezTo>
                  <a:pt x="13236" y="39399"/>
                  <a:pt x="13781" y="39194"/>
                  <a:pt x="14201" y="38781"/>
                </a:cubicBezTo>
                <a:lnTo>
                  <a:pt x="28891" y="24091"/>
                </a:lnTo>
                <a:cubicBezTo>
                  <a:pt x="29061" y="23921"/>
                  <a:pt x="29251" y="23850"/>
                  <a:pt x="29433" y="23850"/>
                </a:cubicBezTo>
                <a:cubicBezTo>
                  <a:pt x="30040" y="23850"/>
                  <a:pt x="30564" y="24636"/>
                  <a:pt x="30000" y="25200"/>
                </a:cubicBezTo>
                <a:lnTo>
                  <a:pt x="27695" y="27519"/>
                </a:lnTo>
                <a:cubicBezTo>
                  <a:pt x="26673" y="28556"/>
                  <a:pt x="26673" y="30226"/>
                  <a:pt x="27695" y="31249"/>
                </a:cubicBezTo>
                <a:cubicBezTo>
                  <a:pt x="28216" y="31769"/>
                  <a:pt x="28895" y="32029"/>
                  <a:pt x="29575" y="32029"/>
                </a:cubicBezTo>
                <a:cubicBezTo>
                  <a:pt x="30249" y="32029"/>
                  <a:pt x="30923" y="31773"/>
                  <a:pt x="31440" y="31263"/>
                </a:cubicBezTo>
                <a:lnTo>
                  <a:pt x="34536" y="28181"/>
                </a:lnTo>
                <a:cubicBezTo>
                  <a:pt x="34633" y="28088"/>
                  <a:pt x="34739" y="28049"/>
                  <a:pt x="34841" y="28049"/>
                </a:cubicBezTo>
                <a:cubicBezTo>
                  <a:pt x="35181" y="28049"/>
                  <a:pt x="35469" y="28483"/>
                  <a:pt x="35170" y="28815"/>
                </a:cubicBezTo>
                <a:lnTo>
                  <a:pt x="22035" y="41935"/>
                </a:lnTo>
                <a:cubicBezTo>
                  <a:pt x="21474" y="42540"/>
                  <a:pt x="21488" y="43476"/>
                  <a:pt x="22064" y="44067"/>
                </a:cubicBezTo>
                <a:cubicBezTo>
                  <a:pt x="22365" y="44360"/>
                  <a:pt x="22755" y="44508"/>
                  <a:pt x="23146" y="44508"/>
                </a:cubicBezTo>
                <a:cubicBezTo>
                  <a:pt x="23522" y="44508"/>
                  <a:pt x="23899" y="44371"/>
                  <a:pt x="24196" y="44096"/>
                </a:cubicBezTo>
                <a:lnTo>
                  <a:pt x="46346" y="21945"/>
                </a:lnTo>
                <a:cubicBezTo>
                  <a:pt x="46879" y="21340"/>
                  <a:pt x="46864" y="20419"/>
                  <a:pt x="46288" y="19843"/>
                </a:cubicBezTo>
                <a:cubicBezTo>
                  <a:pt x="45989" y="19551"/>
                  <a:pt x="45596" y="19403"/>
                  <a:pt x="45203" y="19403"/>
                </a:cubicBezTo>
                <a:cubicBezTo>
                  <a:pt x="44840" y="19403"/>
                  <a:pt x="44476" y="19529"/>
                  <a:pt x="44186" y="19785"/>
                </a:cubicBezTo>
                <a:lnTo>
                  <a:pt x="43005" y="20966"/>
                </a:lnTo>
                <a:cubicBezTo>
                  <a:pt x="42906" y="21071"/>
                  <a:pt x="42795" y="21115"/>
                  <a:pt x="42687" y="21115"/>
                </a:cubicBezTo>
                <a:cubicBezTo>
                  <a:pt x="42337" y="21115"/>
                  <a:pt x="42029" y="20652"/>
                  <a:pt x="42371" y="20332"/>
                </a:cubicBezTo>
                <a:lnTo>
                  <a:pt x="47786" y="14917"/>
                </a:lnTo>
                <a:cubicBezTo>
                  <a:pt x="48837" y="13866"/>
                  <a:pt x="48866" y="12109"/>
                  <a:pt x="47800" y="11086"/>
                </a:cubicBezTo>
                <a:cubicBezTo>
                  <a:pt x="47287" y="10587"/>
                  <a:pt x="46623" y="10339"/>
                  <a:pt x="45959" y="10339"/>
                </a:cubicBezTo>
                <a:cubicBezTo>
                  <a:pt x="45280" y="10339"/>
                  <a:pt x="44601" y="10598"/>
                  <a:pt x="44085" y="11115"/>
                </a:cubicBezTo>
                <a:lnTo>
                  <a:pt x="36380" y="18820"/>
                </a:lnTo>
                <a:cubicBezTo>
                  <a:pt x="36205" y="19012"/>
                  <a:pt x="36006" y="19091"/>
                  <a:pt x="35814" y="19091"/>
                </a:cubicBezTo>
                <a:cubicBezTo>
                  <a:pt x="35196" y="19091"/>
                  <a:pt x="34656" y="18271"/>
                  <a:pt x="35271" y="17711"/>
                </a:cubicBezTo>
                <a:lnTo>
                  <a:pt x="35602" y="17380"/>
                </a:lnTo>
                <a:cubicBezTo>
                  <a:pt x="36423" y="16573"/>
                  <a:pt x="36480" y="15263"/>
                  <a:pt x="35717" y="14399"/>
                </a:cubicBezTo>
                <a:cubicBezTo>
                  <a:pt x="35293" y="13938"/>
                  <a:pt x="34712" y="13703"/>
                  <a:pt x="34132" y="13703"/>
                </a:cubicBezTo>
                <a:cubicBezTo>
                  <a:pt x="33588" y="13703"/>
                  <a:pt x="33046" y="13909"/>
                  <a:pt x="32635" y="14327"/>
                </a:cubicBezTo>
                <a:lnTo>
                  <a:pt x="28718" y="18244"/>
                </a:lnTo>
                <a:cubicBezTo>
                  <a:pt x="28538" y="18408"/>
                  <a:pt x="28341" y="18477"/>
                  <a:pt x="28154" y="18477"/>
                </a:cubicBezTo>
                <a:cubicBezTo>
                  <a:pt x="27516" y="18477"/>
                  <a:pt x="26980" y="17678"/>
                  <a:pt x="27537" y="17077"/>
                </a:cubicBezTo>
                <a:lnTo>
                  <a:pt x="42011" y="2603"/>
                </a:lnTo>
                <a:cubicBezTo>
                  <a:pt x="42601" y="2013"/>
                  <a:pt x="42601" y="1048"/>
                  <a:pt x="42011" y="443"/>
                </a:cubicBezTo>
                <a:cubicBezTo>
                  <a:pt x="41716" y="148"/>
                  <a:pt x="41323" y="0"/>
                  <a:pt x="409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"/>
          <p:cNvSpPr/>
          <p:nvPr/>
        </p:nvSpPr>
        <p:spPr>
          <a:xfrm rot="10800000">
            <a:off x="4518487" y="3951205"/>
            <a:ext cx="454587" cy="445750"/>
          </a:xfrm>
          <a:custGeom>
            <a:avLst/>
            <a:gdLst/>
            <a:ahLst/>
            <a:cxnLst/>
            <a:rect l="l" t="t" r="r" b="b"/>
            <a:pathLst>
              <a:path w="7188" h="7134" extrusionOk="0">
                <a:moveTo>
                  <a:pt x="6899" y="1"/>
                </a:moveTo>
                <a:cubicBezTo>
                  <a:pt x="6831" y="1"/>
                  <a:pt x="6763" y="29"/>
                  <a:pt x="6712" y="87"/>
                </a:cubicBezTo>
                <a:lnTo>
                  <a:pt x="102" y="6683"/>
                </a:lnTo>
                <a:cubicBezTo>
                  <a:pt x="1" y="6784"/>
                  <a:pt x="1" y="6957"/>
                  <a:pt x="102" y="7058"/>
                </a:cubicBezTo>
                <a:cubicBezTo>
                  <a:pt x="159" y="7108"/>
                  <a:pt x="231" y="7133"/>
                  <a:pt x="302" y="7133"/>
                </a:cubicBezTo>
                <a:cubicBezTo>
                  <a:pt x="372" y="7133"/>
                  <a:pt x="440" y="7108"/>
                  <a:pt x="491" y="7058"/>
                </a:cubicBezTo>
                <a:lnTo>
                  <a:pt x="7087" y="462"/>
                </a:lnTo>
                <a:cubicBezTo>
                  <a:pt x="7187" y="361"/>
                  <a:pt x="7187" y="188"/>
                  <a:pt x="7087" y="87"/>
                </a:cubicBezTo>
                <a:cubicBezTo>
                  <a:pt x="7036" y="29"/>
                  <a:pt x="6968" y="1"/>
                  <a:pt x="6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"/>
          <p:cNvSpPr/>
          <p:nvPr/>
        </p:nvSpPr>
        <p:spPr>
          <a:xfrm rot="10800000">
            <a:off x="6550044" y="1665203"/>
            <a:ext cx="207246" cy="148271"/>
          </a:xfrm>
          <a:custGeom>
            <a:avLst/>
            <a:gdLst/>
            <a:ahLst/>
            <a:cxnLst/>
            <a:rect l="l" t="t" r="r" b="b"/>
            <a:pathLst>
              <a:path w="3277" h="2373" extrusionOk="0">
                <a:moveTo>
                  <a:pt x="1657" y="1"/>
                </a:moveTo>
                <a:cubicBezTo>
                  <a:pt x="360" y="1"/>
                  <a:pt x="0" y="1787"/>
                  <a:pt x="1196" y="2277"/>
                </a:cubicBezTo>
                <a:cubicBezTo>
                  <a:pt x="1357" y="2343"/>
                  <a:pt x="1515" y="2372"/>
                  <a:pt x="1665" y="2372"/>
                </a:cubicBezTo>
                <a:cubicBezTo>
                  <a:pt x="2628" y="2372"/>
                  <a:pt x="3277" y="1144"/>
                  <a:pt x="2492" y="347"/>
                </a:cubicBezTo>
                <a:cubicBezTo>
                  <a:pt x="2261" y="131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7"/>
          <p:cNvSpPr/>
          <p:nvPr/>
        </p:nvSpPr>
        <p:spPr>
          <a:xfrm rot="10800000">
            <a:off x="6407309" y="1806223"/>
            <a:ext cx="207625" cy="147646"/>
          </a:xfrm>
          <a:custGeom>
            <a:avLst/>
            <a:gdLst/>
            <a:ahLst/>
            <a:cxnLst/>
            <a:rect l="l" t="t" r="r" b="b"/>
            <a:pathLst>
              <a:path w="3283" h="2363" extrusionOk="0">
                <a:moveTo>
                  <a:pt x="1700" y="0"/>
                </a:moveTo>
                <a:cubicBezTo>
                  <a:pt x="1684" y="0"/>
                  <a:pt x="1668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ubicBezTo>
                  <a:pt x="353" y="1"/>
                  <a:pt x="1" y="1775"/>
                  <a:pt x="1191" y="2262"/>
                </a:cubicBezTo>
                <a:cubicBezTo>
                  <a:pt x="1355" y="2332"/>
                  <a:pt x="1516" y="2363"/>
                  <a:pt x="1669" y="2363"/>
                </a:cubicBezTo>
                <a:cubicBezTo>
                  <a:pt x="2631" y="2363"/>
                  <a:pt x="3283" y="1130"/>
                  <a:pt x="2488" y="347"/>
                </a:cubicBezTo>
                <a:cubicBezTo>
                  <a:pt x="2269" y="128"/>
                  <a:pt x="1998" y="0"/>
                  <a:pt x="17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"/>
          <p:cNvSpPr/>
          <p:nvPr/>
        </p:nvSpPr>
        <p:spPr>
          <a:xfrm rot="10800000">
            <a:off x="6264511" y="1946556"/>
            <a:ext cx="206993" cy="148521"/>
          </a:xfrm>
          <a:custGeom>
            <a:avLst/>
            <a:gdLst/>
            <a:ahLst/>
            <a:cxnLst/>
            <a:rect l="l" t="t" r="r" b="b"/>
            <a:pathLst>
              <a:path w="3273" h="2377" extrusionOk="0">
                <a:moveTo>
                  <a:pt x="1601" y="1"/>
                </a:moveTo>
                <a:cubicBezTo>
                  <a:pt x="642" y="1"/>
                  <a:pt x="0" y="1236"/>
                  <a:pt x="796" y="2031"/>
                </a:cubicBezTo>
                <a:cubicBezTo>
                  <a:pt x="1012" y="2247"/>
                  <a:pt x="1314" y="2376"/>
                  <a:pt x="1631" y="2376"/>
                </a:cubicBezTo>
                <a:cubicBezTo>
                  <a:pt x="2927" y="2376"/>
                  <a:pt x="3273" y="591"/>
                  <a:pt x="2077" y="101"/>
                </a:cubicBezTo>
                <a:cubicBezTo>
                  <a:pt x="1913" y="32"/>
                  <a:pt x="1753" y="1"/>
                  <a:pt x="1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"/>
          <p:cNvSpPr/>
          <p:nvPr/>
        </p:nvSpPr>
        <p:spPr>
          <a:xfrm rot="10800000">
            <a:off x="7675291" y="1672577"/>
            <a:ext cx="109915" cy="86663"/>
          </a:xfrm>
          <a:custGeom>
            <a:avLst/>
            <a:gdLst/>
            <a:ahLst/>
            <a:cxnLst/>
            <a:rect l="l" t="t" r="r" b="b"/>
            <a:pathLst>
              <a:path w="1738" h="1387" extrusionOk="0">
                <a:moveTo>
                  <a:pt x="993" y="0"/>
                </a:moveTo>
                <a:cubicBezTo>
                  <a:pt x="455" y="0"/>
                  <a:pt x="0" y="694"/>
                  <a:pt x="498" y="1192"/>
                </a:cubicBezTo>
                <a:cubicBezTo>
                  <a:pt x="635" y="1322"/>
                  <a:pt x="808" y="1387"/>
                  <a:pt x="983" y="1387"/>
                </a:cubicBezTo>
                <a:cubicBezTo>
                  <a:pt x="1157" y="1387"/>
                  <a:pt x="1334" y="1322"/>
                  <a:pt x="1478" y="1192"/>
                </a:cubicBezTo>
                <a:cubicBezTo>
                  <a:pt x="1737" y="933"/>
                  <a:pt x="1737" y="487"/>
                  <a:pt x="1478" y="213"/>
                </a:cubicBezTo>
                <a:cubicBezTo>
                  <a:pt x="1325" y="63"/>
                  <a:pt x="1155" y="0"/>
                  <a:pt x="9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"/>
          <p:cNvSpPr/>
          <p:nvPr/>
        </p:nvSpPr>
        <p:spPr>
          <a:xfrm rot="10800000">
            <a:off x="7506818" y="1827343"/>
            <a:ext cx="117568" cy="85976"/>
          </a:xfrm>
          <a:custGeom>
            <a:avLst/>
            <a:gdLst/>
            <a:ahLst/>
            <a:cxnLst/>
            <a:rect l="l" t="t" r="r" b="b"/>
            <a:pathLst>
              <a:path w="1859" h="1376" extrusionOk="0">
                <a:moveTo>
                  <a:pt x="922" y="0"/>
                </a:moveTo>
                <a:cubicBezTo>
                  <a:pt x="317" y="0"/>
                  <a:pt x="1" y="735"/>
                  <a:pt x="447" y="1181"/>
                </a:cubicBezTo>
                <a:cubicBezTo>
                  <a:pt x="577" y="1311"/>
                  <a:pt x="749" y="1376"/>
                  <a:pt x="924" y="1376"/>
                </a:cubicBezTo>
                <a:cubicBezTo>
                  <a:pt x="1099" y="1376"/>
                  <a:pt x="1275" y="1311"/>
                  <a:pt x="1412" y="1181"/>
                </a:cubicBezTo>
                <a:cubicBezTo>
                  <a:pt x="1858" y="735"/>
                  <a:pt x="1542" y="0"/>
                  <a:pt x="9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"/>
          <p:cNvSpPr/>
          <p:nvPr/>
        </p:nvSpPr>
        <p:spPr>
          <a:xfrm rot="10800000">
            <a:off x="7350170" y="1982297"/>
            <a:ext cx="116619" cy="86726"/>
          </a:xfrm>
          <a:custGeom>
            <a:avLst/>
            <a:gdLst/>
            <a:ahLst/>
            <a:cxnLst/>
            <a:rect l="l" t="t" r="r" b="b"/>
            <a:pathLst>
              <a:path w="1844" h="1388" extrusionOk="0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69" y="1319"/>
                  <a:pt x="745" y="1387"/>
                  <a:pt x="922" y="1387"/>
                </a:cubicBezTo>
                <a:cubicBezTo>
                  <a:pt x="1098" y="1387"/>
                  <a:pt x="1275" y="1319"/>
                  <a:pt x="1412" y="1182"/>
                </a:cubicBezTo>
                <a:cubicBezTo>
                  <a:pt x="1844" y="750"/>
                  <a:pt x="1541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7"/>
          <p:cNvSpPr/>
          <p:nvPr/>
        </p:nvSpPr>
        <p:spPr>
          <a:xfrm rot="10800000">
            <a:off x="7207183" y="2138688"/>
            <a:ext cx="87464" cy="83976"/>
          </a:xfrm>
          <a:custGeom>
            <a:avLst/>
            <a:gdLst/>
            <a:ahLst/>
            <a:cxnLst/>
            <a:rect l="l" t="t" r="r" b="b"/>
            <a:pathLst>
              <a:path w="1383" h="1344" extrusionOk="0">
                <a:moveTo>
                  <a:pt x="686" y="1"/>
                </a:moveTo>
                <a:cubicBezTo>
                  <a:pt x="353" y="1"/>
                  <a:pt x="22" y="220"/>
                  <a:pt x="0" y="660"/>
                </a:cubicBezTo>
                <a:cubicBezTo>
                  <a:pt x="0" y="847"/>
                  <a:pt x="72" y="1020"/>
                  <a:pt x="202" y="1149"/>
                </a:cubicBezTo>
                <a:cubicBezTo>
                  <a:pt x="339" y="1279"/>
                  <a:pt x="511" y="1344"/>
                  <a:pt x="686" y="1344"/>
                </a:cubicBezTo>
                <a:cubicBezTo>
                  <a:pt x="861" y="1344"/>
                  <a:pt x="1037" y="1279"/>
                  <a:pt x="1181" y="1149"/>
                </a:cubicBezTo>
                <a:cubicBezTo>
                  <a:pt x="1296" y="1020"/>
                  <a:pt x="1368" y="847"/>
                  <a:pt x="1383" y="660"/>
                </a:cubicBezTo>
                <a:cubicBezTo>
                  <a:pt x="1354" y="220"/>
                  <a:pt x="1019" y="1"/>
                  <a:pt x="6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5326399" y="3510717"/>
            <a:ext cx="95686" cy="85351"/>
          </a:xfrm>
          <a:custGeom>
            <a:avLst/>
            <a:gdLst/>
            <a:ahLst/>
            <a:cxnLst/>
            <a:rect l="l" t="t" r="r" b="b"/>
            <a:pathLst>
              <a:path w="1513" h="1366" extrusionOk="0">
                <a:moveTo>
                  <a:pt x="764" y="1"/>
                </a:moveTo>
                <a:cubicBezTo>
                  <a:pt x="577" y="1"/>
                  <a:pt x="404" y="73"/>
                  <a:pt x="274" y="202"/>
                </a:cubicBezTo>
                <a:cubicBezTo>
                  <a:pt x="1" y="461"/>
                  <a:pt x="1" y="908"/>
                  <a:pt x="274" y="1181"/>
                </a:cubicBezTo>
                <a:cubicBezTo>
                  <a:pt x="411" y="1304"/>
                  <a:pt x="588" y="1365"/>
                  <a:pt x="764" y="1365"/>
                </a:cubicBezTo>
                <a:cubicBezTo>
                  <a:pt x="940" y="1365"/>
                  <a:pt x="1117" y="1304"/>
                  <a:pt x="1254" y="1181"/>
                </a:cubicBezTo>
                <a:cubicBezTo>
                  <a:pt x="1513" y="908"/>
                  <a:pt x="1513" y="476"/>
                  <a:pt x="1254" y="202"/>
                </a:cubicBezTo>
                <a:cubicBezTo>
                  <a:pt x="1124" y="73"/>
                  <a:pt x="951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5157861" y="3665734"/>
            <a:ext cx="117568" cy="86038"/>
          </a:xfrm>
          <a:custGeom>
            <a:avLst/>
            <a:gdLst/>
            <a:ahLst/>
            <a:cxnLst/>
            <a:rect l="l" t="t" r="r" b="b"/>
            <a:pathLst>
              <a:path w="1859" h="1377" extrusionOk="0">
                <a:moveTo>
                  <a:pt x="937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2"/>
                  <a:pt x="760" y="1376"/>
                  <a:pt x="937" y="1376"/>
                </a:cubicBezTo>
                <a:cubicBezTo>
                  <a:pt x="1113" y="1376"/>
                  <a:pt x="1289" y="1312"/>
                  <a:pt x="1426" y="1182"/>
                </a:cubicBezTo>
                <a:cubicBezTo>
                  <a:pt x="1858" y="750"/>
                  <a:pt x="1541" y="1"/>
                  <a:pt x="9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"/>
          <p:cNvSpPr/>
          <p:nvPr/>
        </p:nvSpPr>
        <p:spPr>
          <a:xfrm rot="10800000">
            <a:off x="4999379" y="3820125"/>
            <a:ext cx="121236" cy="87288"/>
          </a:xfrm>
          <a:custGeom>
            <a:avLst/>
            <a:gdLst/>
            <a:ahLst/>
            <a:cxnLst/>
            <a:rect l="l" t="t" r="r" b="b"/>
            <a:pathLst>
              <a:path w="1917" h="1397" extrusionOk="0">
                <a:moveTo>
                  <a:pt x="966" y="0"/>
                </a:moveTo>
                <a:cubicBezTo>
                  <a:pt x="217" y="0"/>
                  <a:pt x="1" y="1037"/>
                  <a:pt x="706" y="1340"/>
                </a:cubicBezTo>
                <a:cubicBezTo>
                  <a:pt x="800" y="1379"/>
                  <a:pt x="892" y="1396"/>
                  <a:pt x="979" y="1396"/>
                </a:cubicBezTo>
                <a:cubicBezTo>
                  <a:pt x="1537" y="1396"/>
                  <a:pt x="1916" y="677"/>
                  <a:pt x="1455" y="216"/>
                </a:cubicBezTo>
                <a:cubicBezTo>
                  <a:pt x="1326" y="72"/>
                  <a:pt x="1153" y="0"/>
                  <a:pt x="9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7"/>
          <p:cNvSpPr/>
          <p:nvPr/>
        </p:nvSpPr>
        <p:spPr>
          <a:xfrm rot="10800000">
            <a:off x="5473936" y="3221675"/>
            <a:ext cx="255057" cy="251992"/>
          </a:xfrm>
          <a:custGeom>
            <a:avLst/>
            <a:gdLst/>
            <a:ahLst/>
            <a:cxnLst/>
            <a:rect l="l" t="t" r="r" b="b"/>
            <a:pathLst>
              <a:path w="4033" h="4033" extrusionOk="0">
                <a:moveTo>
                  <a:pt x="2016" y="0"/>
                </a:moveTo>
                <a:cubicBezTo>
                  <a:pt x="893" y="0"/>
                  <a:pt x="0" y="893"/>
                  <a:pt x="0" y="2016"/>
                </a:cubicBezTo>
                <a:cubicBezTo>
                  <a:pt x="0" y="3125"/>
                  <a:pt x="893" y="4033"/>
                  <a:pt x="2016" y="4033"/>
                </a:cubicBezTo>
                <a:cubicBezTo>
                  <a:pt x="3125" y="4033"/>
                  <a:pt x="4033" y="3125"/>
                  <a:pt x="4033" y="2016"/>
                </a:cubicBezTo>
                <a:cubicBezTo>
                  <a:pt x="4033" y="893"/>
                  <a:pt x="3125" y="0"/>
                  <a:pt x="2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"/>
          <p:cNvSpPr/>
          <p:nvPr/>
        </p:nvSpPr>
        <p:spPr>
          <a:xfrm rot="10800000">
            <a:off x="7346495" y="1240388"/>
            <a:ext cx="395392" cy="365085"/>
          </a:xfrm>
          <a:custGeom>
            <a:avLst/>
            <a:gdLst/>
            <a:ahLst/>
            <a:cxnLst/>
            <a:rect l="l" t="t" r="r" b="b"/>
            <a:pathLst>
              <a:path w="6252" h="5843" extrusionOk="0">
                <a:moveTo>
                  <a:pt x="3966" y="1"/>
                </a:moveTo>
                <a:cubicBezTo>
                  <a:pt x="3446" y="1"/>
                  <a:pt x="2926" y="191"/>
                  <a:pt x="2521" y="575"/>
                </a:cubicBezTo>
                <a:lnTo>
                  <a:pt x="822" y="2289"/>
                </a:lnTo>
                <a:cubicBezTo>
                  <a:pt x="1" y="3095"/>
                  <a:pt x="1" y="4420"/>
                  <a:pt x="822" y="5227"/>
                </a:cubicBezTo>
                <a:cubicBezTo>
                  <a:pt x="1225" y="5637"/>
                  <a:pt x="1758" y="5843"/>
                  <a:pt x="2291" y="5843"/>
                </a:cubicBezTo>
                <a:cubicBezTo>
                  <a:pt x="2823" y="5843"/>
                  <a:pt x="3356" y="5637"/>
                  <a:pt x="3760" y="5227"/>
                </a:cubicBezTo>
                <a:lnTo>
                  <a:pt x="5473" y="3527"/>
                </a:lnTo>
                <a:cubicBezTo>
                  <a:pt x="6251" y="2706"/>
                  <a:pt x="6237" y="1410"/>
                  <a:pt x="5445" y="604"/>
                </a:cubicBezTo>
                <a:cubicBezTo>
                  <a:pt x="5036" y="202"/>
                  <a:pt x="4501" y="1"/>
                  <a:pt x="3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7"/>
          <p:cNvSpPr/>
          <p:nvPr/>
        </p:nvSpPr>
        <p:spPr>
          <a:xfrm rot="10800000">
            <a:off x="4680756" y="2065047"/>
            <a:ext cx="723115" cy="704615"/>
          </a:xfrm>
          <a:custGeom>
            <a:avLst/>
            <a:gdLst/>
            <a:ahLst/>
            <a:cxnLst/>
            <a:rect l="l" t="t" r="r" b="b"/>
            <a:pathLst>
              <a:path w="11434" h="11277" extrusionOk="0">
                <a:moveTo>
                  <a:pt x="11038" y="1"/>
                </a:moveTo>
                <a:cubicBezTo>
                  <a:pt x="10973" y="1"/>
                  <a:pt x="10906" y="26"/>
                  <a:pt x="10845" y="86"/>
                </a:cubicBezTo>
                <a:lnTo>
                  <a:pt x="116" y="10816"/>
                </a:lnTo>
                <a:cubicBezTo>
                  <a:pt x="1" y="10931"/>
                  <a:pt x="1" y="11089"/>
                  <a:pt x="116" y="11205"/>
                </a:cubicBezTo>
                <a:cubicBezTo>
                  <a:pt x="159" y="11248"/>
                  <a:pt x="231" y="11277"/>
                  <a:pt x="303" y="11277"/>
                </a:cubicBezTo>
                <a:cubicBezTo>
                  <a:pt x="375" y="11277"/>
                  <a:pt x="447" y="11248"/>
                  <a:pt x="490" y="11205"/>
                </a:cubicBezTo>
                <a:lnTo>
                  <a:pt x="11234" y="461"/>
                </a:lnTo>
                <a:cubicBezTo>
                  <a:pt x="11433" y="273"/>
                  <a:pt x="11251" y="1"/>
                  <a:pt x="11038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7"/>
          <p:cNvSpPr/>
          <p:nvPr/>
        </p:nvSpPr>
        <p:spPr>
          <a:xfrm rot="10800000">
            <a:off x="5027646" y="4179141"/>
            <a:ext cx="201364" cy="198007"/>
          </a:xfrm>
          <a:custGeom>
            <a:avLst/>
            <a:gdLst/>
            <a:ahLst/>
            <a:cxnLst/>
            <a:rect l="l" t="t" r="r" b="b"/>
            <a:pathLst>
              <a:path w="3184" h="3169" extrusionOk="0">
                <a:moveTo>
                  <a:pt x="1585" y="1"/>
                </a:moveTo>
                <a:cubicBezTo>
                  <a:pt x="721" y="1"/>
                  <a:pt x="1" y="706"/>
                  <a:pt x="1" y="1585"/>
                </a:cubicBezTo>
                <a:cubicBezTo>
                  <a:pt x="1" y="2463"/>
                  <a:pt x="721" y="3169"/>
                  <a:pt x="1585" y="3169"/>
                </a:cubicBezTo>
                <a:cubicBezTo>
                  <a:pt x="2464" y="3169"/>
                  <a:pt x="3184" y="2463"/>
                  <a:pt x="3184" y="1585"/>
                </a:cubicBezTo>
                <a:cubicBezTo>
                  <a:pt x="3184" y="706"/>
                  <a:pt x="2464" y="1"/>
                  <a:pt x="15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7"/>
          <p:cNvSpPr/>
          <p:nvPr/>
        </p:nvSpPr>
        <p:spPr>
          <a:xfrm rot="10800000">
            <a:off x="4881877" y="4393267"/>
            <a:ext cx="148557" cy="109844"/>
          </a:xfrm>
          <a:custGeom>
            <a:avLst/>
            <a:gdLst/>
            <a:ahLst/>
            <a:cxnLst/>
            <a:rect l="l" t="t" r="r" b="b"/>
            <a:pathLst>
              <a:path w="2349" h="1758" extrusionOk="0">
                <a:moveTo>
                  <a:pt x="1182" y="0"/>
                </a:moveTo>
                <a:cubicBezTo>
                  <a:pt x="389" y="0"/>
                  <a:pt x="1" y="951"/>
                  <a:pt x="562" y="1498"/>
                </a:cubicBezTo>
                <a:cubicBezTo>
                  <a:pt x="728" y="1671"/>
                  <a:pt x="951" y="1757"/>
                  <a:pt x="1176" y="1757"/>
                </a:cubicBezTo>
                <a:cubicBezTo>
                  <a:pt x="1401" y="1757"/>
                  <a:pt x="1628" y="1671"/>
                  <a:pt x="1801" y="1498"/>
                </a:cubicBezTo>
                <a:cubicBezTo>
                  <a:pt x="2348" y="951"/>
                  <a:pt x="1959" y="0"/>
                  <a:pt x="11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7"/>
          <p:cNvSpPr/>
          <p:nvPr/>
        </p:nvSpPr>
        <p:spPr>
          <a:xfrm rot="10800000">
            <a:off x="5319692" y="2880654"/>
            <a:ext cx="207119" cy="148521"/>
          </a:xfrm>
          <a:custGeom>
            <a:avLst/>
            <a:gdLst/>
            <a:ahLst/>
            <a:cxnLst/>
            <a:rect l="l" t="t" r="r" b="b"/>
            <a:pathLst>
              <a:path w="3275" h="2377" extrusionOk="0">
                <a:moveTo>
                  <a:pt x="1657" y="1"/>
                </a:moveTo>
                <a:cubicBezTo>
                  <a:pt x="346" y="1"/>
                  <a:pt x="0" y="1787"/>
                  <a:pt x="1196" y="2276"/>
                </a:cubicBezTo>
                <a:cubicBezTo>
                  <a:pt x="1360" y="2345"/>
                  <a:pt x="1520" y="2377"/>
                  <a:pt x="1673" y="2377"/>
                </a:cubicBezTo>
                <a:cubicBezTo>
                  <a:pt x="2632" y="2377"/>
                  <a:pt x="3275" y="1142"/>
                  <a:pt x="2492" y="346"/>
                </a:cubicBezTo>
                <a:cubicBezTo>
                  <a:pt x="2262" y="116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7"/>
          <p:cNvSpPr/>
          <p:nvPr/>
        </p:nvSpPr>
        <p:spPr>
          <a:xfrm rot="10800000">
            <a:off x="5177400" y="3021362"/>
            <a:ext cx="207056" cy="148208"/>
          </a:xfrm>
          <a:custGeom>
            <a:avLst/>
            <a:gdLst/>
            <a:ahLst/>
            <a:cxnLst/>
            <a:rect l="l" t="t" r="r" b="b"/>
            <a:pathLst>
              <a:path w="3274" h="2372" extrusionOk="0">
                <a:moveTo>
                  <a:pt x="1637" y="1"/>
                </a:moveTo>
                <a:cubicBezTo>
                  <a:pt x="353" y="1"/>
                  <a:pt x="1" y="1775"/>
                  <a:pt x="1192" y="2277"/>
                </a:cubicBezTo>
                <a:cubicBezTo>
                  <a:pt x="1352" y="2342"/>
                  <a:pt x="1508" y="2372"/>
                  <a:pt x="1658" y="2372"/>
                </a:cubicBezTo>
                <a:cubicBezTo>
                  <a:pt x="2623" y="2372"/>
                  <a:pt x="3273" y="1132"/>
                  <a:pt x="2488" y="347"/>
                </a:cubicBezTo>
                <a:cubicBezTo>
                  <a:pt x="2257" y="116"/>
                  <a:pt x="1955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"/>
          <p:cNvSpPr/>
          <p:nvPr/>
        </p:nvSpPr>
        <p:spPr>
          <a:xfrm rot="10800000">
            <a:off x="5037639" y="3162257"/>
            <a:ext cx="174929" cy="148146"/>
          </a:xfrm>
          <a:custGeom>
            <a:avLst/>
            <a:gdLst/>
            <a:ahLst/>
            <a:cxnLst/>
            <a:rect l="l" t="t" r="r" b="b"/>
            <a:pathLst>
              <a:path w="2766" h="2371" extrusionOk="0">
                <a:moveTo>
                  <a:pt x="1182" y="1"/>
                </a:moveTo>
                <a:cubicBezTo>
                  <a:pt x="577" y="1"/>
                  <a:pt x="0" y="471"/>
                  <a:pt x="0" y="1189"/>
                </a:cubicBezTo>
                <a:cubicBezTo>
                  <a:pt x="0" y="1837"/>
                  <a:pt x="533" y="2370"/>
                  <a:pt x="1181" y="2370"/>
                </a:cubicBezTo>
                <a:cubicBezTo>
                  <a:pt x="2232" y="2370"/>
                  <a:pt x="2765" y="1089"/>
                  <a:pt x="2016" y="354"/>
                </a:cubicBezTo>
                <a:cubicBezTo>
                  <a:pt x="1773" y="110"/>
                  <a:pt x="1474" y="1"/>
                  <a:pt x="11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"/>
          <p:cNvSpPr/>
          <p:nvPr/>
        </p:nvSpPr>
        <p:spPr>
          <a:xfrm rot="10800000">
            <a:off x="6320083" y="3676137"/>
            <a:ext cx="736967" cy="653125"/>
          </a:xfrm>
          <a:custGeom>
            <a:avLst/>
            <a:gdLst/>
            <a:ahLst/>
            <a:cxnLst/>
            <a:rect l="l" t="t" r="r" b="b"/>
            <a:pathLst>
              <a:path w="11285" h="10000" extrusionOk="0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ubTitle" idx="1"/>
          </p:nvPr>
        </p:nvSpPr>
        <p:spPr>
          <a:xfrm>
            <a:off x="713225" y="2683250"/>
            <a:ext cx="27405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5" name="Google Shape;355;p17"/>
          <p:cNvSpPr txBox="1">
            <a:spLocks noGrp="1"/>
          </p:cNvSpPr>
          <p:nvPr>
            <p:ph type="title"/>
          </p:nvPr>
        </p:nvSpPr>
        <p:spPr>
          <a:xfrm>
            <a:off x="713225" y="992600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subTitle" idx="1"/>
          </p:nvPr>
        </p:nvSpPr>
        <p:spPr>
          <a:xfrm>
            <a:off x="713250" y="2579350"/>
            <a:ext cx="37344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8" name="Google Shape;448;p21"/>
          <p:cNvSpPr txBox="1">
            <a:spLocks noGrp="1"/>
          </p:cNvSpPr>
          <p:nvPr>
            <p:ph type="subTitle" idx="2"/>
          </p:nvPr>
        </p:nvSpPr>
        <p:spPr>
          <a:xfrm>
            <a:off x="713250" y="2077350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9" name="Google Shape;449;p21"/>
          <p:cNvSpPr txBox="1">
            <a:spLocks noGrp="1"/>
          </p:cNvSpPr>
          <p:nvPr>
            <p:ph type="subTitle" idx="3"/>
          </p:nvPr>
        </p:nvSpPr>
        <p:spPr>
          <a:xfrm>
            <a:off x="4696325" y="2579325"/>
            <a:ext cx="37344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0" name="Google Shape;450;p21"/>
          <p:cNvSpPr txBox="1">
            <a:spLocks noGrp="1"/>
          </p:cNvSpPr>
          <p:nvPr>
            <p:ph type="subTitle" idx="4"/>
          </p:nvPr>
        </p:nvSpPr>
        <p:spPr>
          <a:xfrm>
            <a:off x="4696325" y="2077350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1" name="Google Shape;451;p21"/>
          <p:cNvSpPr/>
          <p:nvPr/>
        </p:nvSpPr>
        <p:spPr>
          <a:xfrm>
            <a:off x="4" y="1284700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1"/>
          <p:cNvSpPr/>
          <p:nvPr/>
        </p:nvSpPr>
        <p:spPr>
          <a:xfrm>
            <a:off x="4" y="665759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1"/>
          <p:cNvSpPr/>
          <p:nvPr/>
        </p:nvSpPr>
        <p:spPr>
          <a:xfrm>
            <a:off x="4" y="7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1"/>
          <p:cNvSpPr/>
          <p:nvPr/>
        </p:nvSpPr>
        <p:spPr>
          <a:xfrm>
            <a:off x="226772" y="1132795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1"/>
          <p:cNvSpPr/>
          <p:nvPr/>
        </p:nvSpPr>
        <p:spPr>
          <a:xfrm>
            <a:off x="372336" y="1040273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1"/>
          <p:cNvSpPr/>
          <p:nvPr/>
        </p:nvSpPr>
        <p:spPr>
          <a:xfrm>
            <a:off x="493613" y="129076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1"/>
          <p:cNvSpPr/>
          <p:nvPr/>
        </p:nvSpPr>
        <p:spPr>
          <a:xfrm>
            <a:off x="4" y="1619848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171344" y="751112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1"/>
          <p:cNvSpPr/>
          <p:nvPr/>
        </p:nvSpPr>
        <p:spPr>
          <a:xfrm>
            <a:off x="8788419" y="61416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1"/>
          <p:cNvSpPr/>
          <p:nvPr/>
        </p:nvSpPr>
        <p:spPr>
          <a:xfrm>
            <a:off x="8528509" y="598520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1"/>
          <p:cNvSpPr/>
          <p:nvPr/>
        </p:nvSpPr>
        <p:spPr>
          <a:xfrm>
            <a:off x="8639497" y="479295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1"/>
          <p:cNvSpPr/>
          <p:nvPr/>
        </p:nvSpPr>
        <p:spPr>
          <a:xfrm>
            <a:off x="8295859" y="692578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1"/>
          <p:cNvSpPr/>
          <p:nvPr/>
        </p:nvSpPr>
        <p:spPr>
          <a:xfrm>
            <a:off x="8522196" y="152144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1"/>
          <p:cNvSpPr/>
          <p:nvPr/>
        </p:nvSpPr>
        <p:spPr>
          <a:xfrm>
            <a:off x="8682563" y="60525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1"/>
          <p:cNvSpPr/>
          <p:nvPr/>
        </p:nvSpPr>
        <p:spPr>
          <a:xfrm>
            <a:off x="8753886" y="728345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1"/>
          <p:cNvSpPr/>
          <p:nvPr/>
        </p:nvSpPr>
        <p:spPr>
          <a:xfrm>
            <a:off x="8861304" y="620431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1"/>
          <p:cNvSpPr/>
          <p:nvPr/>
        </p:nvSpPr>
        <p:spPr>
          <a:xfrm>
            <a:off x="8978230" y="512340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1"/>
          <p:cNvSpPr/>
          <p:nvPr/>
        </p:nvSpPr>
        <p:spPr>
          <a:xfrm rot="10800000">
            <a:off x="8137552" y="-11269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8"/>
          <p:cNvSpPr txBox="1">
            <a:spLocks noGrp="1"/>
          </p:cNvSpPr>
          <p:nvPr>
            <p:ph type="title"/>
          </p:nvPr>
        </p:nvSpPr>
        <p:spPr>
          <a:xfrm>
            <a:off x="2766150" y="710950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28"/>
          <p:cNvSpPr txBox="1">
            <a:spLocks noGrp="1"/>
          </p:cNvSpPr>
          <p:nvPr>
            <p:ph type="subTitle" idx="1"/>
          </p:nvPr>
        </p:nvSpPr>
        <p:spPr>
          <a:xfrm>
            <a:off x="2334313" y="1980025"/>
            <a:ext cx="4475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1" name="Google Shape;651;p28"/>
          <p:cNvSpPr txBox="1">
            <a:spLocks noGrp="1"/>
          </p:cNvSpPr>
          <p:nvPr>
            <p:ph type="subTitle" idx="2"/>
          </p:nvPr>
        </p:nvSpPr>
        <p:spPr>
          <a:xfrm>
            <a:off x="2793750" y="1553325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2" name="Google Shape;652;p28"/>
          <p:cNvSpPr txBox="1"/>
          <p:nvPr/>
        </p:nvSpPr>
        <p:spPr>
          <a:xfrm>
            <a:off x="2618100" y="3630850"/>
            <a:ext cx="39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3" name="Google Shape;653;p28"/>
          <p:cNvSpPr/>
          <p:nvPr/>
        </p:nvSpPr>
        <p:spPr>
          <a:xfrm rot="-5400000" flipH="1">
            <a:off x="-113730" y="2462324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8"/>
          <p:cNvSpPr/>
          <p:nvPr/>
        </p:nvSpPr>
        <p:spPr>
          <a:xfrm rot="-5400000" flipH="1">
            <a:off x="-132042" y="3306543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8"/>
          <p:cNvSpPr/>
          <p:nvPr/>
        </p:nvSpPr>
        <p:spPr>
          <a:xfrm rot="-5400000" flipH="1">
            <a:off x="8937296" y="2775056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8"/>
          <p:cNvSpPr/>
          <p:nvPr/>
        </p:nvSpPr>
        <p:spPr>
          <a:xfrm rot="-5400000" flipH="1">
            <a:off x="8694273" y="3323494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8"/>
          <p:cNvSpPr/>
          <p:nvPr/>
        </p:nvSpPr>
        <p:spPr>
          <a:xfrm rot="-5400000" flipH="1">
            <a:off x="8333672" y="3764738"/>
            <a:ext cx="455956" cy="447513"/>
          </a:xfrm>
          <a:custGeom>
            <a:avLst/>
            <a:gdLst/>
            <a:ahLst/>
            <a:cxnLst/>
            <a:rect l="l" t="t" r="r" b="b"/>
            <a:pathLst>
              <a:path w="9019" h="8852" extrusionOk="0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8"/>
          <p:cNvSpPr/>
          <p:nvPr/>
        </p:nvSpPr>
        <p:spPr>
          <a:xfrm rot="-5400000" flipH="1">
            <a:off x="434727" y="2949156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8"/>
          <p:cNvSpPr/>
          <p:nvPr/>
        </p:nvSpPr>
        <p:spPr>
          <a:xfrm rot="-5400000" flipH="1">
            <a:off x="300860" y="3084391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8"/>
          <p:cNvSpPr/>
          <p:nvPr/>
        </p:nvSpPr>
        <p:spPr>
          <a:xfrm rot="-5400000" flipH="1">
            <a:off x="8669321" y="3271955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 rot="-5400000" flipH="1">
            <a:off x="8507111" y="3430678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 rot="-5400000" flipH="1">
            <a:off x="8346393" y="3582651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 rot="-5400000" flipH="1">
            <a:off x="8796975" y="2963155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 rot="5400000" flipH="1">
            <a:off x="-51714" y="1592556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 rot="-5400000" flipH="1">
            <a:off x="-11307" y="1638959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 rot="-5400000" flipH="1">
            <a:off x="-13887" y="4009615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 rot="-5400000" flipH="1">
            <a:off x="8001321" y="1770546"/>
            <a:ext cx="889768" cy="879960"/>
          </a:xfrm>
          <a:custGeom>
            <a:avLst/>
            <a:gdLst/>
            <a:ahLst/>
            <a:cxnLst/>
            <a:rect l="l" t="t" r="r" b="b"/>
            <a:pathLst>
              <a:path w="17600" h="17406" extrusionOk="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 rot="-5400000" flipH="1">
            <a:off x="8357372" y="2432259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 rot="-5400000" flipH="1">
            <a:off x="9056204" y="3386894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 rot="-5400000" flipH="1">
            <a:off x="8952208" y="3465562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 rot="5400000" flipH="1">
            <a:off x="8393597" y="1847320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 rot="-5400000" flipH="1">
            <a:off x="8873786" y="1440156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 rot="10800000">
            <a:off x="8113298" y="4533225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 rot="5400000" flipH="1">
            <a:off x="8426540" y="442411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 rot="5400000" flipH="1">
            <a:off x="-93341" y="959695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8"/>
          <p:cNvSpPr/>
          <p:nvPr/>
        </p:nvSpPr>
        <p:spPr>
          <a:xfrm rot="5400000" flipH="1">
            <a:off x="-125540" y="200443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8"/>
          <p:cNvSpPr/>
          <p:nvPr/>
        </p:nvSpPr>
        <p:spPr>
          <a:xfrm rot="5400000" flipH="1">
            <a:off x="8601942" y="1307517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8"/>
          <p:cNvSpPr/>
          <p:nvPr/>
        </p:nvSpPr>
        <p:spPr>
          <a:xfrm rot="5400000" flipH="1">
            <a:off x="8748851" y="1173054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8"/>
          <p:cNvSpPr/>
          <p:nvPr/>
        </p:nvSpPr>
        <p:spPr>
          <a:xfrm rot="5400000" flipH="1">
            <a:off x="379281" y="490348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8"/>
          <p:cNvSpPr/>
          <p:nvPr/>
        </p:nvSpPr>
        <p:spPr>
          <a:xfrm rot="5400000" flipH="1">
            <a:off x="527840" y="331070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8"/>
          <p:cNvSpPr/>
          <p:nvPr/>
        </p:nvSpPr>
        <p:spPr>
          <a:xfrm rot="5400000" flipH="1">
            <a:off x="94350" y="632974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8"/>
          <p:cNvSpPr/>
          <p:nvPr/>
        </p:nvSpPr>
        <p:spPr>
          <a:xfrm rot="-5400000" flipH="1">
            <a:off x="8873880" y="4734918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8"/>
          <p:cNvSpPr/>
          <p:nvPr/>
        </p:nvSpPr>
        <p:spPr>
          <a:xfrm rot="5400000" flipH="1">
            <a:off x="8574129" y="3936574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8"/>
          <p:cNvSpPr/>
          <p:nvPr/>
        </p:nvSpPr>
        <p:spPr>
          <a:xfrm rot="5400000" flipH="1">
            <a:off x="8937139" y="131783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8"/>
          <p:cNvSpPr/>
          <p:nvPr/>
        </p:nvSpPr>
        <p:spPr>
          <a:xfrm>
            <a:off x="728915" y="4356863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8"/>
          <p:cNvSpPr/>
          <p:nvPr/>
        </p:nvSpPr>
        <p:spPr>
          <a:xfrm rot="10800000">
            <a:off x="5853" y="4531211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8"/>
          <p:cNvSpPr/>
          <p:nvPr/>
        </p:nvSpPr>
        <p:spPr>
          <a:xfrm rot="5400000" flipH="1">
            <a:off x="-57481" y="4734920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8"/>
          <p:cNvSpPr/>
          <p:nvPr/>
        </p:nvSpPr>
        <p:spPr>
          <a:xfrm rot="5400000" flipH="1">
            <a:off x="8936217" y="4477467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8"/>
          <p:cNvSpPr/>
          <p:nvPr/>
        </p:nvSpPr>
        <p:spPr>
          <a:xfrm rot="5400000" flipH="1">
            <a:off x="9053651" y="4377029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8"/>
          <p:cNvSpPr/>
          <p:nvPr/>
        </p:nvSpPr>
        <p:spPr>
          <a:xfrm rot="10800000">
            <a:off x="8762830" y="-1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8"/>
          <p:cNvSpPr/>
          <p:nvPr/>
        </p:nvSpPr>
        <p:spPr>
          <a:xfrm rot="10800000">
            <a:off x="8529105" y="94694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8"/>
          <p:cNvSpPr/>
          <p:nvPr/>
        </p:nvSpPr>
        <p:spPr>
          <a:xfrm rot="-5400000" flipH="1">
            <a:off x="-13886" y="4435820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2912244" y="3361638"/>
            <a:ext cx="3319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3927600" y="2726862"/>
            <a:ext cx="12888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912244" y="4003688"/>
            <a:ext cx="33195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2560440" y="519698"/>
            <a:ext cx="2280683" cy="2415225"/>
          </a:xfrm>
          <a:custGeom>
            <a:avLst/>
            <a:gdLst/>
            <a:ahLst/>
            <a:cxnLst/>
            <a:rect l="l" t="t" r="r" b="b"/>
            <a:pathLst>
              <a:path w="50227" h="53190" extrusionOk="0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4429677" y="616077"/>
            <a:ext cx="2280683" cy="2415225"/>
          </a:xfrm>
          <a:custGeom>
            <a:avLst/>
            <a:gdLst/>
            <a:ahLst/>
            <a:cxnLst/>
            <a:rect l="l" t="t" r="r" b="b"/>
            <a:pathLst>
              <a:path w="50227" h="53190" extrusionOk="0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213098" y="782615"/>
            <a:ext cx="930938" cy="1407864"/>
          </a:xfrm>
          <a:custGeom>
            <a:avLst/>
            <a:gdLst/>
            <a:ahLst/>
            <a:cxnLst/>
            <a:rect l="l" t="t" r="r" b="b"/>
            <a:pathLst>
              <a:path w="15887" h="24026" extrusionOk="0">
                <a:moveTo>
                  <a:pt x="15886" y="0"/>
                </a:moveTo>
                <a:lnTo>
                  <a:pt x="1123" y="14775"/>
                </a:lnTo>
                <a:cubicBezTo>
                  <a:pt x="1" y="15878"/>
                  <a:pt x="1126" y="17805"/>
                  <a:pt x="2527" y="17805"/>
                </a:cubicBezTo>
                <a:cubicBezTo>
                  <a:pt x="2730" y="17805"/>
                  <a:pt x="2939" y="17764"/>
                  <a:pt x="3148" y="17675"/>
                </a:cubicBezTo>
                <a:cubicBezTo>
                  <a:pt x="3307" y="17607"/>
                  <a:pt x="3466" y="17504"/>
                  <a:pt x="3591" y="17391"/>
                </a:cubicBezTo>
                <a:cubicBezTo>
                  <a:pt x="3614" y="17368"/>
                  <a:pt x="3637" y="17345"/>
                  <a:pt x="3648" y="17334"/>
                </a:cubicBezTo>
                <a:lnTo>
                  <a:pt x="5559" y="15423"/>
                </a:lnTo>
                <a:cubicBezTo>
                  <a:pt x="6071" y="14911"/>
                  <a:pt x="6594" y="14115"/>
                  <a:pt x="7413" y="14013"/>
                </a:cubicBezTo>
                <a:cubicBezTo>
                  <a:pt x="7468" y="14006"/>
                  <a:pt x="7522" y="14003"/>
                  <a:pt x="7577" y="14003"/>
                </a:cubicBezTo>
                <a:cubicBezTo>
                  <a:pt x="8867" y="14003"/>
                  <a:pt x="10019" y="15762"/>
                  <a:pt x="8982" y="16799"/>
                </a:cubicBezTo>
                <a:lnTo>
                  <a:pt x="5832" y="19938"/>
                </a:lnTo>
                <a:lnTo>
                  <a:pt x="5695" y="20086"/>
                </a:lnTo>
                <a:cubicBezTo>
                  <a:pt x="5639" y="20132"/>
                  <a:pt x="5593" y="20189"/>
                  <a:pt x="5548" y="20246"/>
                </a:cubicBezTo>
                <a:cubicBezTo>
                  <a:pt x="4774" y="21190"/>
                  <a:pt x="4865" y="22566"/>
                  <a:pt x="5741" y="23407"/>
                </a:cubicBezTo>
                <a:cubicBezTo>
                  <a:pt x="6192" y="23820"/>
                  <a:pt x="6763" y="24025"/>
                  <a:pt x="7334" y="24025"/>
                </a:cubicBezTo>
                <a:cubicBezTo>
                  <a:pt x="7943" y="24025"/>
                  <a:pt x="8553" y="23792"/>
                  <a:pt x="9017" y="23328"/>
                </a:cubicBezTo>
                <a:lnTo>
                  <a:pt x="15886" y="16447"/>
                </a:lnTo>
                <a:lnTo>
                  <a:pt x="158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664112" y="659329"/>
            <a:ext cx="478566" cy="596347"/>
          </a:xfrm>
          <a:custGeom>
            <a:avLst/>
            <a:gdLst/>
            <a:ahLst/>
            <a:cxnLst/>
            <a:rect l="l" t="t" r="r" b="b"/>
            <a:pathLst>
              <a:path w="8167" h="10177" extrusionOk="0">
                <a:moveTo>
                  <a:pt x="8167" y="0"/>
                </a:moveTo>
                <a:lnTo>
                  <a:pt x="592" y="7564"/>
                </a:lnTo>
                <a:cubicBezTo>
                  <a:pt x="0" y="8166"/>
                  <a:pt x="0" y="9133"/>
                  <a:pt x="592" y="9725"/>
                </a:cubicBezTo>
                <a:cubicBezTo>
                  <a:pt x="893" y="10026"/>
                  <a:pt x="1285" y="10177"/>
                  <a:pt x="1678" y="10177"/>
                </a:cubicBezTo>
                <a:cubicBezTo>
                  <a:pt x="2070" y="10177"/>
                  <a:pt x="2463" y="10026"/>
                  <a:pt x="2764" y="9725"/>
                </a:cubicBezTo>
                <a:lnTo>
                  <a:pt x="8167" y="4322"/>
                </a:lnTo>
                <a:lnTo>
                  <a:pt x="81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0" y="668898"/>
            <a:ext cx="1080752" cy="1635300"/>
          </a:xfrm>
          <a:custGeom>
            <a:avLst/>
            <a:gdLst/>
            <a:ahLst/>
            <a:cxnLst/>
            <a:rect l="l" t="t" r="r" b="b"/>
            <a:pathLst>
              <a:path w="16205" h="24520" extrusionOk="0">
                <a:moveTo>
                  <a:pt x="8729" y="0"/>
                </a:moveTo>
                <a:cubicBezTo>
                  <a:pt x="8109" y="0"/>
                  <a:pt x="7488" y="239"/>
                  <a:pt x="7019" y="714"/>
                </a:cubicBezTo>
                <a:lnTo>
                  <a:pt x="1" y="7743"/>
                </a:lnTo>
                <a:lnTo>
                  <a:pt x="1" y="24520"/>
                </a:lnTo>
                <a:cubicBezTo>
                  <a:pt x="956" y="23564"/>
                  <a:pt x="15071" y="9449"/>
                  <a:pt x="15071" y="9449"/>
                </a:cubicBezTo>
                <a:cubicBezTo>
                  <a:pt x="16204" y="8316"/>
                  <a:pt x="15053" y="6350"/>
                  <a:pt x="13621" y="6350"/>
                </a:cubicBezTo>
                <a:cubicBezTo>
                  <a:pt x="13415" y="6350"/>
                  <a:pt x="13202" y="6391"/>
                  <a:pt x="12990" y="6481"/>
                </a:cubicBezTo>
                <a:cubicBezTo>
                  <a:pt x="12831" y="6561"/>
                  <a:pt x="12671" y="6652"/>
                  <a:pt x="12535" y="6777"/>
                </a:cubicBezTo>
                <a:lnTo>
                  <a:pt x="12478" y="6834"/>
                </a:lnTo>
                <a:cubicBezTo>
                  <a:pt x="11830" y="7482"/>
                  <a:pt x="11181" y="8130"/>
                  <a:pt x="10533" y="8778"/>
                </a:cubicBezTo>
                <a:cubicBezTo>
                  <a:pt x="10010" y="9302"/>
                  <a:pt x="9475" y="10121"/>
                  <a:pt x="8645" y="10212"/>
                </a:cubicBezTo>
                <a:cubicBezTo>
                  <a:pt x="8586" y="10219"/>
                  <a:pt x="8527" y="10222"/>
                  <a:pt x="8469" y="10222"/>
                </a:cubicBezTo>
                <a:cubicBezTo>
                  <a:pt x="7151" y="10222"/>
                  <a:pt x="5996" y="8436"/>
                  <a:pt x="7041" y="7379"/>
                </a:cubicBezTo>
                <a:lnTo>
                  <a:pt x="10260" y="4172"/>
                </a:lnTo>
                <a:lnTo>
                  <a:pt x="10397" y="4024"/>
                </a:lnTo>
                <a:cubicBezTo>
                  <a:pt x="10453" y="3967"/>
                  <a:pt x="10499" y="3910"/>
                  <a:pt x="10544" y="3854"/>
                </a:cubicBezTo>
                <a:cubicBezTo>
                  <a:pt x="11341" y="2898"/>
                  <a:pt x="11250" y="1499"/>
                  <a:pt x="10351" y="635"/>
                </a:cubicBezTo>
                <a:cubicBezTo>
                  <a:pt x="9894" y="211"/>
                  <a:pt x="9312" y="0"/>
                  <a:pt x="8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800" y="1393437"/>
            <a:ext cx="433968" cy="535274"/>
          </a:xfrm>
          <a:custGeom>
            <a:avLst/>
            <a:gdLst/>
            <a:ahLst/>
            <a:cxnLst/>
            <a:rect l="l" t="t" r="r" b="b"/>
            <a:pathLst>
              <a:path w="6507" h="8026" extrusionOk="0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4" y="1284700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" y="665759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4" y="7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226772" y="1132795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372336" y="1040273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493613" y="129076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4" y="1619848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171344" y="751112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8788419" y="61416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8528509" y="598520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8639497" y="479295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295859" y="692578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8522196" y="152144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682563" y="60525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753886" y="728345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861304" y="620431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978230" y="512340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10800000">
            <a:off x="8137552" y="-11269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4646750" y="539500"/>
            <a:ext cx="3783900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4116750" y="3328000"/>
            <a:ext cx="18312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2"/>
          </p:nvPr>
        </p:nvSpPr>
        <p:spPr>
          <a:xfrm>
            <a:off x="4116775" y="2632775"/>
            <a:ext cx="18312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6599523" y="3328000"/>
            <a:ext cx="18312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4"/>
          </p:nvPr>
        </p:nvSpPr>
        <p:spPr>
          <a:xfrm>
            <a:off x="6599529" y="2632775"/>
            <a:ext cx="18312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1701888" y="2858985"/>
            <a:ext cx="2125515" cy="1672572"/>
          </a:xfrm>
          <a:custGeom>
            <a:avLst/>
            <a:gdLst/>
            <a:ahLst/>
            <a:cxnLst/>
            <a:rect l="l" t="t" r="r" b="b"/>
            <a:pathLst>
              <a:path w="44374" h="34918" extrusionOk="0">
                <a:moveTo>
                  <a:pt x="42046" y="1"/>
                </a:moveTo>
                <a:cubicBezTo>
                  <a:pt x="41498" y="1"/>
                  <a:pt x="40953" y="210"/>
                  <a:pt x="40543" y="628"/>
                </a:cubicBezTo>
                <a:lnTo>
                  <a:pt x="18853" y="22303"/>
                </a:lnTo>
                <a:cubicBezTo>
                  <a:pt x="18676" y="22511"/>
                  <a:pt x="18469" y="22598"/>
                  <a:pt x="18269" y="22598"/>
                </a:cubicBezTo>
                <a:cubicBezTo>
                  <a:pt x="17644" y="22598"/>
                  <a:pt x="17092" y="21751"/>
                  <a:pt x="17759" y="21194"/>
                </a:cubicBezTo>
                <a:lnTo>
                  <a:pt x="23462" y="15490"/>
                </a:lnTo>
                <a:cubicBezTo>
                  <a:pt x="24528" y="14468"/>
                  <a:pt x="24556" y="12754"/>
                  <a:pt x="23505" y="11688"/>
                </a:cubicBezTo>
                <a:cubicBezTo>
                  <a:pt x="22983" y="11173"/>
                  <a:pt x="22305" y="10917"/>
                  <a:pt x="21630" y="10917"/>
                </a:cubicBezTo>
                <a:cubicBezTo>
                  <a:pt x="20926" y="10917"/>
                  <a:pt x="20224" y="11195"/>
                  <a:pt x="19703" y="11746"/>
                </a:cubicBezTo>
                <a:lnTo>
                  <a:pt x="11364" y="20085"/>
                </a:lnTo>
                <a:cubicBezTo>
                  <a:pt x="11270" y="20173"/>
                  <a:pt x="11165" y="20210"/>
                  <a:pt x="11064" y="20210"/>
                </a:cubicBezTo>
                <a:cubicBezTo>
                  <a:pt x="10719" y="20210"/>
                  <a:pt x="10418" y="19774"/>
                  <a:pt x="10730" y="19451"/>
                </a:cubicBezTo>
                <a:lnTo>
                  <a:pt x="22468" y="7699"/>
                </a:lnTo>
                <a:cubicBezTo>
                  <a:pt x="23059" y="7094"/>
                  <a:pt x="23059" y="6129"/>
                  <a:pt x="22468" y="5539"/>
                </a:cubicBezTo>
                <a:cubicBezTo>
                  <a:pt x="22173" y="5236"/>
                  <a:pt x="21780" y="5085"/>
                  <a:pt x="21388" y="5085"/>
                </a:cubicBezTo>
                <a:cubicBezTo>
                  <a:pt x="20995" y="5085"/>
                  <a:pt x="20603" y="5236"/>
                  <a:pt x="20308" y="5539"/>
                </a:cubicBezTo>
                <a:lnTo>
                  <a:pt x="2320" y="23541"/>
                </a:lnTo>
                <a:cubicBezTo>
                  <a:pt x="1715" y="24132"/>
                  <a:pt x="1715" y="25097"/>
                  <a:pt x="2320" y="25702"/>
                </a:cubicBezTo>
                <a:cubicBezTo>
                  <a:pt x="2615" y="25997"/>
                  <a:pt x="3004" y="26144"/>
                  <a:pt x="3394" y="26144"/>
                </a:cubicBezTo>
                <a:cubicBezTo>
                  <a:pt x="3785" y="26144"/>
                  <a:pt x="4177" y="25997"/>
                  <a:pt x="4480" y="25702"/>
                </a:cubicBezTo>
                <a:lnTo>
                  <a:pt x="5661" y="24521"/>
                </a:lnTo>
                <a:cubicBezTo>
                  <a:pt x="5757" y="24427"/>
                  <a:pt x="5864" y="24388"/>
                  <a:pt x="5966" y="24388"/>
                </a:cubicBezTo>
                <a:cubicBezTo>
                  <a:pt x="6305" y="24388"/>
                  <a:pt x="6593" y="24822"/>
                  <a:pt x="6295" y="25154"/>
                </a:cubicBezTo>
                <a:lnTo>
                  <a:pt x="1052" y="30382"/>
                </a:lnTo>
                <a:cubicBezTo>
                  <a:pt x="1" y="31405"/>
                  <a:pt x="1" y="33104"/>
                  <a:pt x="1038" y="34141"/>
                </a:cubicBezTo>
                <a:cubicBezTo>
                  <a:pt x="1555" y="34658"/>
                  <a:pt x="2236" y="34917"/>
                  <a:pt x="2917" y="34917"/>
                </a:cubicBezTo>
                <a:cubicBezTo>
                  <a:pt x="3604" y="34917"/>
                  <a:pt x="4291" y="34654"/>
                  <a:pt x="4811" y="34127"/>
                </a:cubicBezTo>
                <a:lnTo>
                  <a:pt x="14749" y="24175"/>
                </a:lnTo>
                <a:cubicBezTo>
                  <a:pt x="14918" y="24022"/>
                  <a:pt x="15102" y="23957"/>
                  <a:pt x="15279" y="23957"/>
                </a:cubicBezTo>
                <a:cubicBezTo>
                  <a:pt x="15883" y="23957"/>
                  <a:pt x="16393" y="24718"/>
                  <a:pt x="15858" y="25298"/>
                </a:cubicBezTo>
                <a:lnTo>
                  <a:pt x="15526" y="25630"/>
                </a:lnTo>
                <a:cubicBezTo>
                  <a:pt x="14677" y="26465"/>
                  <a:pt x="14677" y="27847"/>
                  <a:pt x="15526" y="28697"/>
                </a:cubicBezTo>
                <a:cubicBezTo>
                  <a:pt x="15938" y="29095"/>
                  <a:pt x="16470" y="29293"/>
                  <a:pt x="17001" y="29293"/>
                </a:cubicBezTo>
                <a:cubicBezTo>
                  <a:pt x="17546" y="29293"/>
                  <a:pt x="18092" y="29084"/>
                  <a:pt x="18507" y="28668"/>
                </a:cubicBezTo>
                <a:lnTo>
                  <a:pt x="22439" y="24751"/>
                </a:lnTo>
                <a:cubicBezTo>
                  <a:pt x="22622" y="24562"/>
                  <a:pt x="22827" y="24483"/>
                  <a:pt x="23024" y="24483"/>
                </a:cubicBezTo>
                <a:cubicBezTo>
                  <a:pt x="23667" y="24483"/>
                  <a:pt x="24223" y="25326"/>
                  <a:pt x="23606" y="25932"/>
                </a:cubicBezTo>
                <a:lnTo>
                  <a:pt x="17672" y="31851"/>
                </a:lnTo>
                <a:cubicBezTo>
                  <a:pt x="17139" y="32456"/>
                  <a:pt x="17168" y="33378"/>
                  <a:pt x="17744" y="33939"/>
                </a:cubicBezTo>
                <a:cubicBezTo>
                  <a:pt x="18038" y="34241"/>
                  <a:pt x="18430" y="34392"/>
                  <a:pt x="18823" y="34392"/>
                </a:cubicBezTo>
                <a:cubicBezTo>
                  <a:pt x="19183" y="34392"/>
                  <a:pt x="19544" y="34266"/>
                  <a:pt x="19832" y="34012"/>
                </a:cubicBezTo>
                <a:lnTo>
                  <a:pt x="37835" y="16009"/>
                </a:lnTo>
                <a:cubicBezTo>
                  <a:pt x="38425" y="15404"/>
                  <a:pt x="38425" y="14439"/>
                  <a:pt x="37835" y="13849"/>
                </a:cubicBezTo>
                <a:cubicBezTo>
                  <a:pt x="37533" y="13546"/>
                  <a:pt x="37140" y="13395"/>
                  <a:pt x="36749" y="13395"/>
                </a:cubicBezTo>
                <a:cubicBezTo>
                  <a:pt x="36359" y="13395"/>
                  <a:pt x="35970" y="13546"/>
                  <a:pt x="35675" y="13849"/>
                </a:cubicBezTo>
                <a:lnTo>
                  <a:pt x="31023" y="18500"/>
                </a:lnTo>
                <a:cubicBezTo>
                  <a:pt x="30846" y="18667"/>
                  <a:pt x="30652" y="18737"/>
                  <a:pt x="30464" y="18737"/>
                </a:cubicBezTo>
                <a:cubicBezTo>
                  <a:pt x="29826" y="18737"/>
                  <a:pt x="29277" y="17921"/>
                  <a:pt x="29856" y="17320"/>
                </a:cubicBezTo>
                <a:lnTo>
                  <a:pt x="43524" y="3666"/>
                </a:lnTo>
                <a:cubicBezTo>
                  <a:pt x="44374" y="2817"/>
                  <a:pt x="44374" y="1434"/>
                  <a:pt x="43524" y="584"/>
                </a:cubicBezTo>
                <a:cubicBezTo>
                  <a:pt x="43107" y="195"/>
                  <a:pt x="42575" y="1"/>
                  <a:pt x="42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1851622" y="1226657"/>
            <a:ext cx="2340729" cy="2131981"/>
          </a:xfrm>
          <a:custGeom>
            <a:avLst/>
            <a:gdLst/>
            <a:ahLst/>
            <a:cxnLst/>
            <a:rect l="l" t="t" r="r" b="b"/>
            <a:pathLst>
              <a:path w="48867" h="44509" extrusionOk="0">
                <a:moveTo>
                  <a:pt x="40931" y="0"/>
                </a:moveTo>
                <a:cubicBezTo>
                  <a:pt x="40538" y="0"/>
                  <a:pt x="40146" y="148"/>
                  <a:pt x="39851" y="443"/>
                </a:cubicBezTo>
                <a:lnTo>
                  <a:pt x="29625" y="10668"/>
                </a:lnTo>
                <a:cubicBezTo>
                  <a:pt x="29481" y="10813"/>
                  <a:pt x="29294" y="10885"/>
                  <a:pt x="29107" y="10885"/>
                </a:cubicBezTo>
                <a:cubicBezTo>
                  <a:pt x="28919" y="10885"/>
                  <a:pt x="28732" y="10813"/>
                  <a:pt x="28588" y="10668"/>
                </a:cubicBezTo>
                <a:cubicBezTo>
                  <a:pt x="28300" y="10380"/>
                  <a:pt x="28300" y="9905"/>
                  <a:pt x="28588" y="9617"/>
                </a:cubicBezTo>
                <a:lnTo>
                  <a:pt x="29856" y="8350"/>
                </a:lnTo>
                <a:cubicBezTo>
                  <a:pt x="30331" y="7874"/>
                  <a:pt x="30360" y="7111"/>
                  <a:pt x="29913" y="6607"/>
                </a:cubicBezTo>
                <a:cubicBezTo>
                  <a:pt x="29679" y="6351"/>
                  <a:pt x="29357" y="6225"/>
                  <a:pt x="29033" y="6225"/>
                </a:cubicBezTo>
                <a:cubicBezTo>
                  <a:pt x="28719" y="6225"/>
                  <a:pt x="28405" y="6344"/>
                  <a:pt x="28170" y="6578"/>
                </a:cubicBezTo>
                <a:lnTo>
                  <a:pt x="504" y="34245"/>
                </a:lnTo>
                <a:cubicBezTo>
                  <a:pt x="29" y="34720"/>
                  <a:pt x="0" y="35469"/>
                  <a:pt x="447" y="35973"/>
                </a:cubicBezTo>
                <a:cubicBezTo>
                  <a:pt x="691" y="36240"/>
                  <a:pt x="1019" y="36373"/>
                  <a:pt x="1347" y="36373"/>
                </a:cubicBezTo>
                <a:cubicBezTo>
                  <a:pt x="1657" y="36373"/>
                  <a:pt x="1966" y="36254"/>
                  <a:pt x="2204" y="36016"/>
                </a:cubicBezTo>
                <a:lnTo>
                  <a:pt x="12847" y="25373"/>
                </a:lnTo>
                <a:cubicBezTo>
                  <a:pt x="13008" y="25208"/>
                  <a:pt x="13190" y="25139"/>
                  <a:pt x="13363" y="25139"/>
                </a:cubicBezTo>
                <a:cubicBezTo>
                  <a:pt x="13933" y="25139"/>
                  <a:pt x="14424" y="25880"/>
                  <a:pt x="13884" y="26410"/>
                </a:cubicBezTo>
                <a:lnTo>
                  <a:pt x="13308" y="26986"/>
                </a:lnTo>
                <a:cubicBezTo>
                  <a:pt x="12717" y="27591"/>
                  <a:pt x="12717" y="28556"/>
                  <a:pt x="13308" y="29146"/>
                </a:cubicBezTo>
                <a:cubicBezTo>
                  <a:pt x="13610" y="29442"/>
                  <a:pt x="14002" y="29589"/>
                  <a:pt x="14393" y="29589"/>
                </a:cubicBezTo>
                <a:cubicBezTo>
                  <a:pt x="14784" y="29589"/>
                  <a:pt x="15173" y="29442"/>
                  <a:pt x="15468" y="29146"/>
                </a:cubicBezTo>
                <a:lnTo>
                  <a:pt x="20120" y="24494"/>
                </a:lnTo>
                <a:cubicBezTo>
                  <a:pt x="20295" y="24332"/>
                  <a:pt x="20487" y="24263"/>
                  <a:pt x="20672" y="24263"/>
                </a:cubicBezTo>
                <a:cubicBezTo>
                  <a:pt x="21305" y="24263"/>
                  <a:pt x="21844" y="25073"/>
                  <a:pt x="21286" y="25675"/>
                </a:cubicBezTo>
                <a:lnTo>
                  <a:pt x="11234" y="35728"/>
                </a:lnTo>
                <a:cubicBezTo>
                  <a:pt x="10413" y="36535"/>
                  <a:pt x="10355" y="37845"/>
                  <a:pt x="11118" y="38709"/>
                </a:cubicBezTo>
                <a:cubicBezTo>
                  <a:pt x="11541" y="39169"/>
                  <a:pt x="12116" y="39399"/>
                  <a:pt x="12692" y="39399"/>
                </a:cubicBezTo>
                <a:cubicBezTo>
                  <a:pt x="13236" y="39399"/>
                  <a:pt x="13781" y="39194"/>
                  <a:pt x="14201" y="38781"/>
                </a:cubicBezTo>
                <a:lnTo>
                  <a:pt x="28891" y="24091"/>
                </a:lnTo>
                <a:cubicBezTo>
                  <a:pt x="29061" y="23921"/>
                  <a:pt x="29251" y="23850"/>
                  <a:pt x="29433" y="23850"/>
                </a:cubicBezTo>
                <a:cubicBezTo>
                  <a:pt x="30040" y="23850"/>
                  <a:pt x="30564" y="24636"/>
                  <a:pt x="30000" y="25200"/>
                </a:cubicBezTo>
                <a:lnTo>
                  <a:pt x="27695" y="27519"/>
                </a:lnTo>
                <a:cubicBezTo>
                  <a:pt x="26673" y="28556"/>
                  <a:pt x="26673" y="30226"/>
                  <a:pt x="27695" y="31249"/>
                </a:cubicBezTo>
                <a:cubicBezTo>
                  <a:pt x="28216" y="31769"/>
                  <a:pt x="28895" y="32029"/>
                  <a:pt x="29575" y="32029"/>
                </a:cubicBezTo>
                <a:cubicBezTo>
                  <a:pt x="30249" y="32029"/>
                  <a:pt x="30923" y="31773"/>
                  <a:pt x="31440" y="31263"/>
                </a:cubicBezTo>
                <a:lnTo>
                  <a:pt x="34536" y="28181"/>
                </a:lnTo>
                <a:cubicBezTo>
                  <a:pt x="34633" y="28088"/>
                  <a:pt x="34739" y="28049"/>
                  <a:pt x="34841" y="28049"/>
                </a:cubicBezTo>
                <a:cubicBezTo>
                  <a:pt x="35181" y="28049"/>
                  <a:pt x="35469" y="28483"/>
                  <a:pt x="35170" y="28815"/>
                </a:cubicBezTo>
                <a:lnTo>
                  <a:pt x="22035" y="41935"/>
                </a:lnTo>
                <a:cubicBezTo>
                  <a:pt x="21474" y="42540"/>
                  <a:pt x="21488" y="43476"/>
                  <a:pt x="22064" y="44067"/>
                </a:cubicBezTo>
                <a:cubicBezTo>
                  <a:pt x="22365" y="44360"/>
                  <a:pt x="22755" y="44508"/>
                  <a:pt x="23146" y="44508"/>
                </a:cubicBezTo>
                <a:cubicBezTo>
                  <a:pt x="23522" y="44508"/>
                  <a:pt x="23899" y="44371"/>
                  <a:pt x="24196" y="44096"/>
                </a:cubicBezTo>
                <a:lnTo>
                  <a:pt x="46346" y="21945"/>
                </a:lnTo>
                <a:cubicBezTo>
                  <a:pt x="46879" y="21340"/>
                  <a:pt x="46864" y="20419"/>
                  <a:pt x="46288" y="19843"/>
                </a:cubicBezTo>
                <a:cubicBezTo>
                  <a:pt x="45989" y="19551"/>
                  <a:pt x="45596" y="19403"/>
                  <a:pt x="45203" y="19403"/>
                </a:cubicBezTo>
                <a:cubicBezTo>
                  <a:pt x="44840" y="19403"/>
                  <a:pt x="44476" y="19529"/>
                  <a:pt x="44186" y="19785"/>
                </a:cubicBezTo>
                <a:lnTo>
                  <a:pt x="43005" y="20966"/>
                </a:lnTo>
                <a:cubicBezTo>
                  <a:pt x="42906" y="21071"/>
                  <a:pt x="42795" y="21115"/>
                  <a:pt x="42687" y="21115"/>
                </a:cubicBezTo>
                <a:cubicBezTo>
                  <a:pt x="42337" y="21115"/>
                  <a:pt x="42029" y="20652"/>
                  <a:pt x="42371" y="20332"/>
                </a:cubicBezTo>
                <a:lnTo>
                  <a:pt x="47786" y="14917"/>
                </a:lnTo>
                <a:cubicBezTo>
                  <a:pt x="48837" y="13866"/>
                  <a:pt x="48866" y="12109"/>
                  <a:pt x="47800" y="11086"/>
                </a:cubicBezTo>
                <a:cubicBezTo>
                  <a:pt x="47287" y="10587"/>
                  <a:pt x="46623" y="10339"/>
                  <a:pt x="45959" y="10339"/>
                </a:cubicBezTo>
                <a:cubicBezTo>
                  <a:pt x="45280" y="10339"/>
                  <a:pt x="44601" y="10598"/>
                  <a:pt x="44085" y="11115"/>
                </a:cubicBezTo>
                <a:lnTo>
                  <a:pt x="36380" y="18820"/>
                </a:lnTo>
                <a:cubicBezTo>
                  <a:pt x="36205" y="19012"/>
                  <a:pt x="36006" y="19091"/>
                  <a:pt x="35814" y="19091"/>
                </a:cubicBezTo>
                <a:cubicBezTo>
                  <a:pt x="35196" y="19091"/>
                  <a:pt x="34656" y="18271"/>
                  <a:pt x="35271" y="17711"/>
                </a:cubicBezTo>
                <a:lnTo>
                  <a:pt x="35602" y="17380"/>
                </a:lnTo>
                <a:cubicBezTo>
                  <a:pt x="36423" y="16573"/>
                  <a:pt x="36480" y="15263"/>
                  <a:pt x="35717" y="14399"/>
                </a:cubicBezTo>
                <a:cubicBezTo>
                  <a:pt x="35293" y="13938"/>
                  <a:pt x="34712" y="13703"/>
                  <a:pt x="34132" y="13703"/>
                </a:cubicBezTo>
                <a:cubicBezTo>
                  <a:pt x="33588" y="13703"/>
                  <a:pt x="33046" y="13909"/>
                  <a:pt x="32635" y="14327"/>
                </a:cubicBezTo>
                <a:lnTo>
                  <a:pt x="28718" y="18244"/>
                </a:lnTo>
                <a:cubicBezTo>
                  <a:pt x="28538" y="18408"/>
                  <a:pt x="28341" y="18477"/>
                  <a:pt x="28154" y="18477"/>
                </a:cubicBezTo>
                <a:cubicBezTo>
                  <a:pt x="27516" y="18477"/>
                  <a:pt x="26980" y="17678"/>
                  <a:pt x="27537" y="17077"/>
                </a:cubicBezTo>
                <a:lnTo>
                  <a:pt x="42011" y="2603"/>
                </a:lnTo>
                <a:cubicBezTo>
                  <a:pt x="42601" y="2013"/>
                  <a:pt x="42601" y="1048"/>
                  <a:pt x="42011" y="443"/>
                </a:cubicBezTo>
                <a:cubicBezTo>
                  <a:pt x="41716" y="148"/>
                  <a:pt x="41323" y="0"/>
                  <a:pt x="409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145341" y="996738"/>
            <a:ext cx="344305" cy="341719"/>
          </a:xfrm>
          <a:custGeom>
            <a:avLst/>
            <a:gdLst/>
            <a:ahLst/>
            <a:cxnLst/>
            <a:rect l="l" t="t" r="r" b="b"/>
            <a:pathLst>
              <a:path w="7188" h="7134" extrusionOk="0">
                <a:moveTo>
                  <a:pt x="6899" y="1"/>
                </a:moveTo>
                <a:cubicBezTo>
                  <a:pt x="6831" y="1"/>
                  <a:pt x="6763" y="29"/>
                  <a:pt x="6712" y="87"/>
                </a:cubicBezTo>
                <a:lnTo>
                  <a:pt x="102" y="6683"/>
                </a:lnTo>
                <a:cubicBezTo>
                  <a:pt x="1" y="6784"/>
                  <a:pt x="1" y="6957"/>
                  <a:pt x="102" y="7058"/>
                </a:cubicBezTo>
                <a:cubicBezTo>
                  <a:pt x="159" y="7108"/>
                  <a:pt x="231" y="7133"/>
                  <a:pt x="302" y="7133"/>
                </a:cubicBezTo>
                <a:cubicBezTo>
                  <a:pt x="372" y="7133"/>
                  <a:pt x="440" y="7108"/>
                  <a:pt x="491" y="7058"/>
                </a:cubicBezTo>
                <a:lnTo>
                  <a:pt x="7087" y="462"/>
                </a:lnTo>
                <a:cubicBezTo>
                  <a:pt x="7187" y="361"/>
                  <a:pt x="7187" y="188"/>
                  <a:pt x="7087" y="87"/>
                </a:cubicBezTo>
                <a:cubicBezTo>
                  <a:pt x="7036" y="29"/>
                  <a:pt x="6968" y="1"/>
                  <a:pt x="6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793951" y="2977297"/>
            <a:ext cx="156968" cy="113667"/>
          </a:xfrm>
          <a:custGeom>
            <a:avLst/>
            <a:gdLst/>
            <a:ahLst/>
            <a:cxnLst/>
            <a:rect l="l" t="t" r="r" b="b"/>
            <a:pathLst>
              <a:path w="3277" h="2373" extrusionOk="0">
                <a:moveTo>
                  <a:pt x="1657" y="1"/>
                </a:moveTo>
                <a:cubicBezTo>
                  <a:pt x="360" y="1"/>
                  <a:pt x="0" y="1787"/>
                  <a:pt x="1196" y="2277"/>
                </a:cubicBezTo>
                <a:cubicBezTo>
                  <a:pt x="1357" y="2343"/>
                  <a:pt x="1515" y="2372"/>
                  <a:pt x="1665" y="2372"/>
                </a:cubicBezTo>
                <a:cubicBezTo>
                  <a:pt x="2628" y="2372"/>
                  <a:pt x="3277" y="1144"/>
                  <a:pt x="2492" y="347"/>
                </a:cubicBezTo>
                <a:cubicBezTo>
                  <a:pt x="2261" y="131"/>
                  <a:pt x="1959" y="1"/>
                  <a:pt x="1657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2901773" y="2869666"/>
            <a:ext cx="157256" cy="113188"/>
          </a:xfrm>
          <a:custGeom>
            <a:avLst/>
            <a:gdLst/>
            <a:ahLst/>
            <a:cxnLst/>
            <a:rect l="l" t="t" r="r" b="b"/>
            <a:pathLst>
              <a:path w="3283" h="2363" extrusionOk="0">
                <a:moveTo>
                  <a:pt x="1700" y="0"/>
                </a:moveTo>
                <a:cubicBezTo>
                  <a:pt x="1684" y="0"/>
                  <a:pt x="1668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ubicBezTo>
                  <a:pt x="353" y="1"/>
                  <a:pt x="1" y="1775"/>
                  <a:pt x="1191" y="2262"/>
                </a:cubicBezTo>
                <a:cubicBezTo>
                  <a:pt x="1355" y="2332"/>
                  <a:pt x="1516" y="2363"/>
                  <a:pt x="1669" y="2363"/>
                </a:cubicBezTo>
                <a:cubicBezTo>
                  <a:pt x="2631" y="2363"/>
                  <a:pt x="3283" y="1130"/>
                  <a:pt x="2488" y="347"/>
                </a:cubicBezTo>
                <a:cubicBezTo>
                  <a:pt x="2269" y="128"/>
                  <a:pt x="1998" y="0"/>
                  <a:pt x="1700" y="0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3010409" y="2761413"/>
            <a:ext cx="156777" cy="113858"/>
          </a:xfrm>
          <a:custGeom>
            <a:avLst/>
            <a:gdLst/>
            <a:ahLst/>
            <a:cxnLst/>
            <a:rect l="l" t="t" r="r" b="b"/>
            <a:pathLst>
              <a:path w="3273" h="2377" extrusionOk="0">
                <a:moveTo>
                  <a:pt x="1601" y="1"/>
                </a:moveTo>
                <a:cubicBezTo>
                  <a:pt x="642" y="1"/>
                  <a:pt x="0" y="1236"/>
                  <a:pt x="796" y="2031"/>
                </a:cubicBezTo>
                <a:cubicBezTo>
                  <a:pt x="1012" y="2247"/>
                  <a:pt x="1314" y="2376"/>
                  <a:pt x="1631" y="2376"/>
                </a:cubicBezTo>
                <a:cubicBezTo>
                  <a:pt x="2927" y="2376"/>
                  <a:pt x="3273" y="591"/>
                  <a:pt x="2077" y="101"/>
                </a:cubicBezTo>
                <a:cubicBezTo>
                  <a:pt x="1913" y="32"/>
                  <a:pt x="1753" y="1"/>
                  <a:pt x="1601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2015391" y="3018874"/>
            <a:ext cx="83250" cy="66437"/>
          </a:xfrm>
          <a:custGeom>
            <a:avLst/>
            <a:gdLst/>
            <a:ahLst/>
            <a:cxnLst/>
            <a:rect l="l" t="t" r="r" b="b"/>
            <a:pathLst>
              <a:path w="1738" h="1387" extrusionOk="0">
                <a:moveTo>
                  <a:pt x="993" y="0"/>
                </a:moveTo>
                <a:cubicBezTo>
                  <a:pt x="455" y="0"/>
                  <a:pt x="0" y="694"/>
                  <a:pt x="498" y="1192"/>
                </a:cubicBezTo>
                <a:cubicBezTo>
                  <a:pt x="635" y="1322"/>
                  <a:pt x="808" y="1387"/>
                  <a:pt x="983" y="1387"/>
                </a:cubicBezTo>
                <a:cubicBezTo>
                  <a:pt x="1157" y="1387"/>
                  <a:pt x="1334" y="1322"/>
                  <a:pt x="1478" y="1192"/>
                </a:cubicBezTo>
                <a:cubicBezTo>
                  <a:pt x="1737" y="933"/>
                  <a:pt x="1737" y="487"/>
                  <a:pt x="1478" y="213"/>
                </a:cubicBezTo>
                <a:cubicBezTo>
                  <a:pt x="1325" y="63"/>
                  <a:pt x="1155" y="0"/>
                  <a:pt x="9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2137200" y="2900753"/>
            <a:ext cx="89046" cy="65910"/>
          </a:xfrm>
          <a:custGeom>
            <a:avLst/>
            <a:gdLst/>
            <a:ahLst/>
            <a:cxnLst/>
            <a:rect l="l" t="t" r="r" b="b"/>
            <a:pathLst>
              <a:path w="1859" h="1376" extrusionOk="0">
                <a:moveTo>
                  <a:pt x="922" y="0"/>
                </a:moveTo>
                <a:cubicBezTo>
                  <a:pt x="317" y="0"/>
                  <a:pt x="1" y="735"/>
                  <a:pt x="447" y="1181"/>
                </a:cubicBezTo>
                <a:cubicBezTo>
                  <a:pt x="577" y="1311"/>
                  <a:pt x="749" y="1376"/>
                  <a:pt x="924" y="1376"/>
                </a:cubicBezTo>
                <a:cubicBezTo>
                  <a:pt x="1099" y="1376"/>
                  <a:pt x="1275" y="1311"/>
                  <a:pt x="1412" y="1181"/>
                </a:cubicBezTo>
                <a:cubicBezTo>
                  <a:pt x="1858" y="735"/>
                  <a:pt x="1542" y="0"/>
                  <a:pt x="9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256565" y="2781387"/>
            <a:ext cx="88328" cy="66485"/>
          </a:xfrm>
          <a:custGeom>
            <a:avLst/>
            <a:gdLst/>
            <a:ahLst/>
            <a:cxnLst/>
            <a:rect l="l" t="t" r="r" b="b"/>
            <a:pathLst>
              <a:path w="1844" h="1388" extrusionOk="0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69" y="1319"/>
                  <a:pt x="745" y="1387"/>
                  <a:pt x="922" y="1387"/>
                </a:cubicBezTo>
                <a:cubicBezTo>
                  <a:pt x="1098" y="1387"/>
                  <a:pt x="1275" y="1319"/>
                  <a:pt x="1412" y="1182"/>
                </a:cubicBezTo>
                <a:cubicBezTo>
                  <a:pt x="1844" y="750"/>
                  <a:pt x="1541" y="1"/>
                  <a:pt x="9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386948" y="2663602"/>
            <a:ext cx="66246" cy="64378"/>
          </a:xfrm>
          <a:custGeom>
            <a:avLst/>
            <a:gdLst/>
            <a:ahLst/>
            <a:cxnLst/>
            <a:rect l="l" t="t" r="r" b="b"/>
            <a:pathLst>
              <a:path w="1383" h="1344" extrusionOk="0">
                <a:moveTo>
                  <a:pt x="686" y="1"/>
                </a:moveTo>
                <a:cubicBezTo>
                  <a:pt x="353" y="1"/>
                  <a:pt x="22" y="220"/>
                  <a:pt x="0" y="660"/>
                </a:cubicBezTo>
                <a:cubicBezTo>
                  <a:pt x="0" y="847"/>
                  <a:pt x="72" y="1020"/>
                  <a:pt x="202" y="1149"/>
                </a:cubicBezTo>
                <a:cubicBezTo>
                  <a:pt x="339" y="1279"/>
                  <a:pt x="511" y="1344"/>
                  <a:pt x="686" y="1344"/>
                </a:cubicBezTo>
                <a:cubicBezTo>
                  <a:pt x="861" y="1344"/>
                  <a:pt x="1037" y="1279"/>
                  <a:pt x="1181" y="1149"/>
                </a:cubicBezTo>
                <a:cubicBezTo>
                  <a:pt x="1296" y="1020"/>
                  <a:pt x="1368" y="847"/>
                  <a:pt x="1383" y="660"/>
                </a:cubicBezTo>
                <a:cubicBezTo>
                  <a:pt x="1354" y="220"/>
                  <a:pt x="1019" y="1"/>
                  <a:pt x="6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083408" y="4512916"/>
            <a:ext cx="80759" cy="65958"/>
          </a:xfrm>
          <a:custGeom>
            <a:avLst/>
            <a:gdLst/>
            <a:ahLst/>
            <a:cxnLst/>
            <a:rect l="l" t="t" r="r" b="b"/>
            <a:pathLst>
              <a:path w="1686" h="1377" extrusionOk="0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76" y="1312"/>
                  <a:pt x="753" y="1376"/>
                  <a:pt x="927" y="1376"/>
                </a:cubicBezTo>
                <a:cubicBezTo>
                  <a:pt x="1102" y="1376"/>
                  <a:pt x="1275" y="1312"/>
                  <a:pt x="1412" y="1182"/>
                </a:cubicBezTo>
                <a:cubicBezTo>
                  <a:pt x="1685" y="908"/>
                  <a:pt x="1685" y="476"/>
                  <a:pt x="1412" y="203"/>
                </a:cubicBezTo>
                <a:cubicBezTo>
                  <a:pt x="1282" y="73"/>
                  <a:pt x="1109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200666" y="4394268"/>
            <a:ext cx="91106" cy="66246"/>
          </a:xfrm>
          <a:custGeom>
            <a:avLst/>
            <a:gdLst/>
            <a:ahLst/>
            <a:cxnLst/>
            <a:rect l="l" t="t" r="r" b="b"/>
            <a:pathLst>
              <a:path w="1902" h="1383" extrusionOk="0">
                <a:moveTo>
                  <a:pt x="951" y="1"/>
                </a:moveTo>
                <a:cubicBezTo>
                  <a:pt x="202" y="1"/>
                  <a:pt x="1" y="1038"/>
                  <a:pt x="692" y="1326"/>
                </a:cubicBezTo>
                <a:cubicBezTo>
                  <a:pt x="787" y="1365"/>
                  <a:pt x="880" y="1382"/>
                  <a:pt x="969" y="1382"/>
                </a:cubicBezTo>
                <a:cubicBezTo>
                  <a:pt x="1533" y="1382"/>
                  <a:pt x="1902" y="663"/>
                  <a:pt x="1441" y="202"/>
                </a:cubicBezTo>
                <a:cubicBezTo>
                  <a:pt x="1311" y="73"/>
                  <a:pt x="1138" y="1"/>
                  <a:pt x="95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2320703" y="4275620"/>
            <a:ext cx="88328" cy="65958"/>
          </a:xfrm>
          <a:custGeom>
            <a:avLst/>
            <a:gdLst/>
            <a:ahLst/>
            <a:cxnLst/>
            <a:rect l="l" t="t" r="r" b="b"/>
            <a:pathLst>
              <a:path w="1844" h="1377" extrusionOk="0">
                <a:moveTo>
                  <a:pt x="922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1"/>
                  <a:pt x="757" y="1376"/>
                  <a:pt x="929" y="1376"/>
                </a:cubicBezTo>
                <a:cubicBezTo>
                  <a:pt x="1102" y="1376"/>
                  <a:pt x="1275" y="1311"/>
                  <a:pt x="1412" y="1182"/>
                </a:cubicBezTo>
                <a:cubicBezTo>
                  <a:pt x="1844" y="750"/>
                  <a:pt x="1542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1972760" y="1450684"/>
            <a:ext cx="156920" cy="113619"/>
          </a:xfrm>
          <a:custGeom>
            <a:avLst/>
            <a:gdLst/>
            <a:ahLst/>
            <a:cxnLst/>
            <a:rect l="l" t="t" r="r" b="b"/>
            <a:pathLst>
              <a:path w="3276" h="2372" extrusionOk="0">
                <a:moveTo>
                  <a:pt x="1633" y="0"/>
                </a:moveTo>
                <a:cubicBezTo>
                  <a:pt x="1316" y="0"/>
                  <a:pt x="1014" y="115"/>
                  <a:pt x="798" y="346"/>
                </a:cubicBezTo>
                <a:cubicBezTo>
                  <a:pt x="1" y="1143"/>
                  <a:pt x="658" y="2372"/>
                  <a:pt x="1615" y="2372"/>
                </a:cubicBezTo>
                <a:cubicBezTo>
                  <a:pt x="1764" y="2372"/>
                  <a:pt x="1920" y="2342"/>
                  <a:pt x="2080" y="2276"/>
                </a:cubicBezTo>
                <a:cubicBezTo>
                  <a:pt x="3275" y="1772"/>
                  <a:pt x="2929" y="0"/>
                  <a:pt x="1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52144" y="1272018"/>
            <a:ext cx="156872" cy="113619"/>
          </a:xfrm>
          <a:custGeom>
            <a:avLst/>
            <a:gdLst/>
            <a:ahLst/>
            <a:cxnLst/>
            <a:rect l="l" t="t" r="r" b="b"/>
            <a:pathLst>
              <a:path w="3275" h="2372" extrusionOk="0">
                <a:moveTo>
                  <a:pt x="1633" y="0"/>
                </a:moveTo>
                <a:cubicBezTo>
                  <a:pt x="1316" y="0"/>
                  <a:pt x="1014" y="115"/>
                  <a:pt x="798" y="346"/>
                </a:cubicBezTo>
                <a:cubicBezTo>
                  <a:pt x="0" y="1143"/>
                  <a:pt x="647" y="2372"/>
                  <a:pt x="1610" y="2372"/>
                </a:cubicBezTo>
                <a:cubicBezTo>
                  <a:pt x="1760" y="2372"/>
                  <a:pt x="1918" y="2342"/>
                  <a:pt x="2079" y="2276"/>
                </a:cubicBezTo>
                <a:cubicBezTo>
                  <a:pt x="3275" y="1772"/>
                  <a:pt x="2915" y="0"/>
                  <a:pt x="1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351742" y="1092681"/>
            <a:ext cx="126121" cy="113810"/>
          </a:xfrm>
          <a:custGeom>
            <a:avLst/>
            <a:gdLst/>
            <a:ahLst/>
            <a:cxnLst/>
            <a:rect l="l" t="t" r="r" b="b"/>
            <a:pathLst>
              <a:path w="2633" h="2376" extrusionOk="0">
                <a:moveTo>
                  <a:pt x="1169" y="1"/>
                </a:moveTo>
                <a:cubicBezTo>
                  <a:pt x="885" y="1"/>
                  <a:pt x="593" y="109"/>
                  <a:pt x="346" y="360"/>
                </a:cubicBezTo>
                <a:cubicBezTo>
                  <a:pt x="130" y="576"/>
                  <a:pt x="1" y="878"/>
                  <a:pt x="1" y="1195"/>
                </a:cubicBezTo>
                <a:cubicBezTo>
                  <a:pt x="1" y="1944"/>
                  <a:pt x="597" y="2376"/>
                  <a:pt x="1195" y="2376"/>
                </a:cubicBezTo>
                <a:cubicBezTo>
                  <a:pt x="1632" y="2376"/>
                  <a:pt x="2069" y="2146"/>
                  <a:pt x="2276" y="1641"/>
                </a:cubicBezTo>
                <a:cubicBezTo>
                  <a:pt x="2632" y="771"/>
                  <a:pt x="1929" y="1"/>
                  <a:pt x="11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843719" y="3511954"/>
            <a:ext cx="130432" cy="113571"/>
          </a:xfrm>
          <a:custGeom>
            <a:avLst/>
            <a:gdLst/>
            <a:ahLst/>
            <a:cxnLst/>
            <a:rect l="l" t="t" r="r" b="b"/>
            <a:pathLst>
              <a:path w="2723" h="2371" extrusionOk="0">
                <a:moveTo>
                  <a:pt x="1427" y="1"/>
                </a:moveTo>
                <a:cubicBezTo>
                  <a:pt x="577" y="1"/>
                  <a:pt x="1" y="865"/>
                  <a:pt x="318" y="1642"/>
                </a:cubicBezTo>
                <a:cubicBezTo>
                  <a:pt x="517" y="2111"/>
                  <a:pt x="962" y="2370"/>
                  <a:pt x="1417" y="2370"/>
                </a:cubicBezTo>
                <a:cubicBezTo>
                  <a:pt x="1717" y="2370"/>
                  <a:pt x="2021" y="2257"/>
                  <a:pt x="2262" y="2017"/>
                </a:cubicBezTo>
                <a:cubicBezTo>
                  <a:pt x="2723" y="1556"/>
                  <a:pt x="2723" y="807"/>
                  <a:pt x="2262" y="346"/>
                </a:cubicBezTo>
                <a:cubicBezTo>
                  <a:pt x="2031" y="130"/>
                  <a:pt x="1729" y="1"/>
                  <a:pt x="14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1011368" y="3333240"/>
            <a:ext cx="157016" cy="113667"/>
          </a:xfrm>
          <a:custGeom>
            <a:avLst/>
            <a:gdLst/>
            <a:ahLst/>
            <a:cxnLst/>
            <a:rect l="l" t="t" r="r" b="b"/>
            <a:pathLst>
              <a:path w="3278" h="2373" extrusionOk="0">
                <a:moveTo>
                  <a:pt x="1690" y="0"/>
                </a:moveTo>
                <a:cubicBezTo>
                  <a:pt x="1674" y="0"/>
                  <a:pt x="1658" y="1"/>
                  <a:pt x="1642" y="1"/>
                </a:cubicBezTo>
                <a:cubicBezTo>
                  <a:pt x="346" y="1"/>
                  <a:pt x="0" y="1773"/>
                  <a:pt x="1196" y="2277"/>
                </a:cubicBezTo>
                <a:cubicBezTo>
                  <a:pt x="1356" y="2343"/>
                  <a:pt x="1513" y="2372"/>
                  <a:pt x="1662" y="2372"/>
                </a:cubicBezTo>
                <a:cubicBezTo>
                  <a:pt x="2627" y="2372"/>
                  <a:pt x="3278" y="1133"/>
                  <a:pt x="2492" y="347"/>
                </a:cubicBezTo>
                <a:cubicBezTo>
                  <a:pt x="2273" y="128"/>
                  <a:pt x="1989" y="0"/>
                  <a:pt x="16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1212115" y="3153999"/>
            <a:ext cx="126121" cy="113810"/>
          </a:xfrm>
          <a:custGeom>
            <a:avLst/>
            <a:gdLst/>
            <a:ahLst/>
            <a:cxnLst/>
            <a:rect l="l" t="t" r="r" b="b"/>
            <a:pathLst>
              <a:path w="2633" h="2376" extrusionOk="0">
                <a:moveTo>
                  <a:pt x="1175" y="0"/>
                </a:moveTo>
                <a:cubicBezTo>
                  <a:pt x="891" y="0"/>
                  <a:pt x="597" y="108"/>
                  <a:pt x="346" y="359"/>
                </a:cubicBezTo>
                <a:cubicBezTo>
                  <a:pt x="130" y="575"/>
                  <a:pt x="0" y="877"/>
                  <a:pt x="0" y="1194"/>
                </a:cubicBezTo>
                <a:cubicBezTo>
                  <a:pt x="9" y="1944"/>
                  <a:pt x="604" y="2375"/>
                  <a:pt x="1200" y="2375"/>
                </a:cubicBezTo>
                <a:cubicBezTo>
                  <a:pt x="1634" y="2375"/>
                  <a:pt x="2069" y="2145"/>
                  <a:pt x="2276" y="1641"/>
                </a:cubicBezTo>
                <a:cubicBezTo>
                  <a:pt x="2632" y="771"/>
                  <a:pt x="1936" y="0"/>
                  <a:pt x="11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1189363" y="2595153"/>
            <a:ext cx="353215" cy="263929"/>
          </a:xfrm>
          <a:custGeom>
            <a:avLst/>
            <a:gdLst/>
            <a:ahLst/>
            <a:cxnLst/>
            <a:rect l="l" t="t" r="r" b="b"/>
            <a:pathLst>
              <a:path w="7374" h="5510" extrusionOk="0">
                <a:moveTo>
                  <a:pt x="3687" y="0"/>
                </a:moveTo>
                <a:cubicBezTo>
                  <a:pt x="1224" y="0"/>
                  <a:pt x="0" y="2967"/>
                  <a:pt x="1728" y="4710"/>
                </a:cubicBezTo>
                <a:cubicBezTo>
                  <a:pt x="2268" y="5243"/>
                  <a:pt x="2974" y="5509"/>
                  <a:pt x="3680" y="5509"/>
                </a:cubicBezTo>
                <a:cubicBezTo>
                  <a:pt x="4386" y="5509"/>
                  <a:pt x="5091" y="5243"/>
                  <a:pt x="5631" y="4710"/>
                </a:cubicBezTo>
                <a:cubicBezTo>
                  <a:pt x="7374" y="2967"/>
                  <a:pt x="6135" y="0"/>
                  <a:pt x="36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3805254" y="1610717"/>
            <a:ext cx="72473" cy="65431"/>
          </a:xfrm>
          <a:custGeom>
            <a:avLst/>
            <a:gdLst/>
            <a:ahLst/>
            <a:cxnLst/>
            <a:rect l="l" t="t" r="r" b="b"/>
            <a:pathLst>
              <a:path w="1513" h="1366" extrusionOk="0">
                <a:moveTo>
                  <a:pt x="764" y="1"/>
                </a:moveTo>
                <a:cubicBezTo>
                  <a:pt x="577" y="1"/>
                  <a:pt x="404" y="73"/>
                  <a:pt x="274" y="202"/>
                </a:cubicBezTo>
                <a:cubicBezTo>
                  <a:pt x="1" y="461"/>
                  <a:pt x="1" y="908"/>
                  <a:pt x="274" y="1181"/>
                </a:cubicBezTo>
                <a:cubicBezTo>
                  <a:pt x="411" y="1304"/>
                  <a:pt x="588" y="1365"/>
                  <a:pt x="764" y="1365"/>
                </a:cubicBezTo>
                <a:cubicBezTo>
                  <a:pt x="940" y="1365"/>
                  <a:pt x="1117" y="1304"/>
                  <a:pt x="1254" y="1181"/>
                </a:cubicBezTo>
                <a:cubicBezTo>
                  <a:pt x="1513" y="908"/>
                  <a:pt x="1513" y="476"/>
                  <a:pt x="1254" y="202"/>
                </a:cubicBezTo>
                <a:cubicBezTo>
                  <a:pt x="1124" y="73"/>
                  <a:pt x="951" y="1"/>
                  <a:pt x="7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916333" y="1491351"/>
            <a:ext cx="89046" cy="65958"/>
          </a:xfrm>
          <a:custGeom>
            <a:avLst/>
            <a:gdLst/>
            <a:ahLst/>
            <a:cxnLst/>
            <a:rect l="l" t="t" r="r" b="b"/>
            <a:pathLst>
              <a:path w="1859" h="1377" extrusionOk="0">
                <a:moveTo>
                  <a:pt x="937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2"/>
                  <a:pt x="760" y="1376"/>
                  <a:pt x="937" y="1376"/>
                </a:cubicBezTo>
                <a:cubicBezTo>
                  <a:pt x="1113" y="1376"/>
                  <a:pt x="1289" y="1312"/>
                  <a:pt x="1426" y="1182"/>
                </a:cubicBezTo>
                <a:cubicBezTo>
                  <a:pt x="1858" y="750"/>
                  <a:pt x="1541" y="1"/>
                  <a:pt x="9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4033591" y="1372033"/>
            <a:ext cx="91824" cy="66916"/>
          </a:xfrm>
          <a:custGeom>
            <a:avLst/>
            <a:gdLst/>
            <a:ahLst/>
            <a:cxnLst/>
            <a:rect l="l" t="t" r="r" b="b"/>
            <a:pathLst>
              <a:path w="1917" h="1397" extrusionOk="0">
                <a:moveTo>
                  <a:pt x="966" y="0"/>
                </a:moveTo>
                <a:cubicBezTo>
                  <a:pt x="217" y="0"/>
                  <a:pt x="1" y="1037"/>
                  <a:pt x="706" y="1340"/>
                </a:cubicBezTo>
                <a:cubicBezTo>
                  <a:pt x="800" y="1379"/>
                  <a:pt x="892" y="1396"/>
                  <a:pt x="979" y="1396"/>
                </a:cubicBezTo>
                <a:cubicBezTo>
                  <a:pt x="1537" y="1396"/>
                  <a:pt x="1916" y="677"/>
                  <a:pt x="1455" y="216"/>
                </a:cubicBezTo>
                <a:cubicBezTo>
                  <a:pt x="1326" y="72"/>
                  <a:pt x="1153" y="0"/>
                  <a:pt x="9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3572798" y="1704553"/>
            <a:ext cx="193181" cy="193181"/>
          </a:xfrm>
          <a:custGeom>
            <a:avLst/>
            <a:gdLst/>
            <a:ahLst/>
            <a:cxnLst/>
            <a:rect l="l" t="t" r="r" b="b"/>
            <a:pathLst>
              <a:path w="4033" h="4033" extrusionOk="0">
                <a:moveTo>
                  <a:pt x="2016" y="0"/>
                </a:moveTo>
                <a:cubicBezTo>
                  <a:pt x="893" y="0"/>
                  <a:pt x="0" y="893"/>
                  <a:pt x="0" y="2016"/>
                </a:cubicBezTo>
                <a:cubicBezTo>
                  <a:pt x="0" y="3125"/>
                  <a:pt x="893" y="4033"/>
                  <a:pt x="2016" y="4033"/>
                </a:cubicBezTo>
                <a:cubicBezTo>
                  <a:pt x="3125" y="4033"/>
                  <a:pt x="4033" y="3125"/>
                  <a:pt x="4033" y="2016"/>
                </a:cubicBezTo>
                <a:cubicBezTo>
                  <a:pt x="4033" y="893"/>
                  <a:pt x="3125" y="0"/>
                  <a:pt x="2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3540370" y="3344305"/>
            <a:ext cx="151795" cy="151843"/>
          </a:xfrm>
          <a:custGeom>
            <a:avLst/>
            <a:gdLst/>
            <a:ahLst/>
            <a:cxnLst/>
            <a:rect l="l" t="t" r="r" b="b"/>
            <a:pathLst>
              <a:path w="3169" h="3170" extrusionOk="0">
                <a:moveTo>
                  <a:pt x="1585" y="1"/>
                </a:moveTo>
                <a:cubicBezTo>
                  <a:pt x="706" y="1"/>
                  <a:pt x="0" y="707"/>
                  <a:pt x="0" y="1585"/>
                </a:cubicBezTo>
                <a:cubicBezTo>
                  <a:pt x="0" y="2464"/>
                  <a:pt x="706" y="3169"/>
                  <a:pt x="1585" y="3169"/>
                </a:cubicBezTo>
                <a:cubicBezTo>
                  <a:pt x="2463" y="3169"/>
                  <a:pt x="3169" y="2464"/>
                  <a:pt x="3169" y="1585"/>
                </a:cubicBezTo>
                <a:cubicBezTo>
                  <a:pt x="3169" y="707"/>
                  <a:pt x="2463" y="1"/>
                  <a:pt x="15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3690726" y="3247739"/>
            <a:ext cx="111846" cy="84208"/>
          </a:xfrm>
          <a:custGeom>
            <a:avLst/>
            <a:gdLst/>
            <a:ahLst/>
            <a:cxnLst/>
            <a:rect l="l" t="t" r="r" b="b"/>
            <a:pathLst>
              <a:path w="2335" h="1758" extrusionOk="0">
                <a:moveTo>
                  <a:pt x="1167" y="1"/>
                </a:moveTo>
                <a:cubicBezTo>
                  <a:pt x="944" y="1"/>
                  <a:pt x="721" y="87"/>
                  <a:pt x="548" y="260"/>
                </a:cubicBezTo>
                <a:cubicBezTo>
                  <a:pt x="1" y="807"/>
                  <a:pt x="390" y="1758"/>
                  <a:pt x="1167" y="1758"/>
                </a:cubicBezTo>
                <a:cubicBezTo>
                  <a:pt x="1945" y="1758"/>
                  <a:pt x="2334" y="807"/>
                  <a:pt x="1787" y="260"/>
                </a:cubicBezTo>
                <a:cubicBezTo>
                  <a:pt x="1614" y="87"/>
                  <a:pt x="1391" y="1"/>
                  <a:pt x="11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483611" y="2905591"/>
            <a:ext cx="152514" cy="152514"/>
          </a:xfrm>
          <a:custGeom>
            <a:avLst/>
            <a:gdLst/>
            <a:ahLst/>
            <a:cxnLst/>
            <a:rect l="l" t="t" r="r" b="b"/>
            <a:pathLst>
              <a:path w="3184" h="3184" extrusionOk="0">
                <a:moveTo>
                  <a:pt x="1600" y="0"/>
                </a:moveTo>
                <a:cubicBezTo>
                  <a:pt x="721" y="0"/>
                  <a:pt x="1" y="720"/>
                  <a:pt x="1" y="1599"/>
                </a:cubicBezTo>
                <a:cubicBezTo>
                  <a:pt x="1" y="2477"/>
                  <a:pt x="721" y="3183"/>
                  <a:pt x="1600" y="3183"/>
                </a:cubicBezTo>
                <a:cubicBezTo>
                  <a:pt x="2478" y="3183"/>
                  <a:pt x="3184" y="2477"/>
                  <a:pt x="3184" y="1599"/>
                </a:cubicBezTo>
                <a:cubicBezTo>
                  <a:pt x="3184" y="720"/>
                  <a:pt x="2478" y="0"/>
                  <a:pt x="16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73250" y="3070462"/>
            <a:ext cx="112517" cy="84208"/>
          </a:xfrm>
          <a:custGeom>
            <a:avLst/>
            <a:gdLst/>
            <a:ahLst/>
            <a:cxnLst/>
            <a:rect l="l" t="t" r="r" b="b"/>
            <a:pathLst>
              <a:path w="2349" h="1758" extrusionOk="0">
                <a:moveTo>
                  <a:pt x="1176" y="0"/>
                </a:moveTo>
                <a:cubicBezTo>
                  <a:pt x="951" y="0"/>
                  <a:pt x="728" y="87"/>
                  <a:pt x="562" y="260"/>
                </a:cubicBezTo>
                <a:cubicBezTo>
                  <a:pt x="1" y="807"/>
                  <a:pt x="404" y="1757"/>
                  <a:pt x="1182" y="1757"/>
                </a:cubicBezTo>
                <a:cubicBezTo>
                  <a:pt x="1959" y="1757"/>
                  <a:pt x="2348" y="807"/>
                  <a:pt x="1801" y="260"/>
                </a:cubicBezTo>
                <a:cubicBezTo>
                  <a:pt x="1628" y="87"/>
                  <a:pt x="1401" y="0"/>
                  <a:pt x="11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591959" y="732475"/>
            <a:ext cx="2155117" cy="2382450"/>
          </a:xfrm>
          <a:custGeom>
            <a:avLst/>
            <a:gdLst/>
            <a:ahLst/>
            <a:cxnLst/>
            <a:rect l="l" t="t" r="r" b="b"/>
            <a:pathLst>
              <a:path w="44992" h="49738" extrusionOk="0">
                <a:moveTo>
                  <a:pt x="36920" y="1"/>
                </a:moveTo>
                <a:cubicBezTo>
                  <a:pt x="36688" y="1"/>
                  <a:pt x="36456" y="91"/>
                  <a:pt x="36279" y="275"/>
                </a:cubicBezTo>
                <a:lnTo>
                  <a:pt x="29726" y="6828"/>
                </a:lnTo>
                <a:cubicBezTo>
                  <a:pt x="29546" y="7005"/>
                  <a:pt x="29346" y="7079"/>
                  <a:pt x="29154" y="7079"/>
                </a:cubicBezTo>
                <a:cubicBezTo>
                  <a:pt x="28518" y="7079"/>
                  <a:pt x="27976" y="6263"/>
                  <a:pt x="28574" y="5676"/>
                </a:cubicBezTo>
                <a:lnTo>
                  <a:pt x="29582" y="4654"/>
                </a:lnTo>
                <a:cubicBezTo>
                  <a:pt x="30331" y="3919"/>
                  <a:pt x="30359" y="2724"/>
                  <a:pt x="29654" y="1960"/>
                </a:cubicBezTo>
                <a:cubicBezTo>
                  <a:pt x="29283" y="1568"/>
                  <a:pt x="28788" y="1373"/>
                  <a:pt x="28291" y="1373"/>
                </a:cubicBezTo>
                <a:cubicBezTo>
                  <a:pt x="27805" y="1373"/>
                  <a:pt x="27317" y="1561"/>
                  <a:pt x="26946" y="1932"/>
                </a:cubicBezTo>
                <a:lnTo>
                  <a:pt x="16447" y="12416"/>
                </a:lnTo>
                <a:cubicBezTo>
                  <a:pt x="15698" y="13165"/>
                  <a:pt x="15713" y="14389"/>
                  <a:pt x="16476" y="15138"/>
                </a:cubicBezTo>
                <a:cubicBezTo>
                  <a:pt x="16844" y="15479"/>
                  <a:pt x="17313" y="15648"/>
                  <a:pt x="17783" y="15648"/>
                </a:cubicBezTo>
                <a:cubicBezTo>
                  <a:pt x="18286" y="15648"/>
                  <a:pt x="18789" y="15454"/>
                  <a:pt x="19169" y="15066"/>
                </a:cubicBezTo>
                <a:lnTo>
                  <a:pt x="21013" y="13237"/>
                </a:lnTo>
                <a:cubicBezTo>
                  <a:pt x="21191" y="13055"/>
                  <a:pt x="21392" y="12979"/>
                  <a:pt x="21583" y="12979"/>
                </a:cubicBezTo>
                <a:cubicBezTo>
                  <a:pt x="22211" y="12979"/>
                  <a:pt x="22749" y="13794"/>
                  <a:pt x="22165" y="14389"/>
                </a:cubicBezTo>
                <a:lnTo>
                  <a:pt x="6481" y="30073"/>
                </a:lnTo>
                <a:cubicBezTo>
                  <a:pt x="6135" y="30404"/>
                  <a:pt x="6092" y="30937"/>
                  <a:pt x="6380" y="31312"/>
                </a:cubicBezTo>
                <a:cubicBezTo>
                  <a:pt x="6564" y="31534"/>
                  <a:pt x="6825" y="31646"/>
                  <a:pt x="7086" y="31646"/>
                </a:cubicBezTo>
                <a:cubicBezTo>
                  <a:pt x="7315" y="31646"/>
                  <a:pt x="7544" y="31559"/>
                  <a:pt x="7719" y="31384"/>
                </a:cubicBezTo>
                <a:lnTo>
                  <a:pt x="12717" y="26386"/>
                </a:lnTo>
                <a:cubicBezTo>
                  <a:pt x="12857" y="26238"/>
                  <a:pt x="13044" y="26162"/>
                  <a:pt x="13232" y="26162"/>
                </a:cubicBezTo>
                <a:cubicBezTo>
                  <a:pt x="13391" y="26162"/>
                  <a:pt x="13550" y="26216"/>
                  <a:pt x="13682" y="26329"/>
                </a:cubicBezTo>
                <a:cubicBezTo>
                  <a:pt x="14013" y="26588"/>
                  <a:pt x="14028" y="27063"/>
                  <a:pt x="13740" y="27366"/>
                </a:cubicBezTo>
                <a:lnTo>
                  <a:pt x="1469" y="39622"/>
                </a:lnTo>
                <a:cubicBezTo>
                  <a:pt x="101" y="41004"/>
                  <a:pt x="0" y="43251"/>
                  <a:pt x="1325" y="44677"/>
                </a:cubicBezTo>
                <a:cubicBezTo>
                  <a:pt x="2032" y="45435"/>
                  <a:pt x="2990" y="45817"/>
                  <a:pt x="3953" y="45817"/>
                </a:cubicBezTo>
                <a:cubicBezTo>
                  <a:pt x="4874" y="45817"/>
                  <a:pt x="5799" y="45467"/>
                  <a:pt x="6510" y="44763"/>
                </a:cubicBezTo>
                <a:lnTo>
                  <a:pt x="23979" y="27294"/>
                </a:lnTo>
                <a:cubicBezTo>
                  <a:pt x="24139" y="27126"/>
                  <a:pt x="24355" y="27043"/>
                  <a:pt x="24573" y="27043"/>
                </a:cubicBezTo>
                <a:cubicBezTo>
                  <a:pt x="24749" y="27043"/>
                  <a:pt x="24926" y="27098"/>
                  <a:pt x="25074" y="27207"/>
                </a:cubicBezTo>
                <a:cubicBezTo>
                  <a:pt x="25434" y="27510"/>
                  <a:pt x="25463" y="28057"/>
                  <a:pt x="25132" y="28388"/>
                </a:cubicBezTo>
                <a:lnTo>
                  <a:pt x="19126" y="34394"/>
                </a:lnTo>
                <a:cubicBezTo>
                  <a:pt x="17945" y="35546"/>
                  <a:pt x="17902" y="37418"/>
                  <a:pt x="18996" y="38642"/>
                </a:cubicBezTo>
                <a:cubicBezTo>
                  <a:pt x="19592" y="39282"/>
                  <a:pt x="20397" y="39602"/>
                  <a:pt x="21203" y="39602"/>
                </a:cubicBezTo>
                <a:cubicBezTo>
                  <a:pt x="21978" y="39602"/>
                  <a:pt x="22753" y="39307"/>
                  <a:pt x="23346" y="38714"/>
                </a:cubicBezTo>
                <a:lnTo>
                  <a:pt x="24224" y="37836"/>
                </a:lnTo>
                <a:cubicBezTo>
                  <a:pt x="24383" y="37677"/>
                  <a:pt x="24600" y="37592"/>
                  <a:pt x="24817" y="37592"/>
                </a:cubicBezTo>
                <a:cubicBezTo>
                  <a:pt x="24993" y="37592"/>
                  <a:pt x="25170" y="37648"/>
                  <a:pt x="25319" y="37764"/>
                </a:cubicBezTo>
                <a:cubicBezTo>
                  <a:pt x="25679" y="38066"/>
                  <a:pt x="25708" y="38614"/>
                  <a:pt x="25376" y="38945"/>
                </a:cubicBezTo>
                <a:lnTo>
                  <a:pt x="16706" y="47615"/>
                </a:lnTo>
                <a:cubicBezTo>
                  <a:pt x="16217" y="48090"/>
                  <a:pt x="16188" y="48853"/>
                  <a:pt x="16634" y="49358"/>
                </a:cubicBezTo>
                <a:cubicBezTo>
                  <a:pt x="16874" y="49611"/>
                  <a:pt x="17193" y="49737"/>
                  <a:pt x="17514" y="49737"/>
                </a:cubicBezTo>
                <a:cubicBezTo>
                  <a:pt x="17831" y="49737"/>
                  <a:pt x="18148" y="49615"/>
                  <a:pt x="18391" y="49372"/>
                </a:cubicBezTo>
                <a:lnTo>
                  <a:pt x="43120" y="24644"/>
                </a:lnTo>
                <a:cubicBezTo>
                  <a:pt x="43595" y="24168"/>
                  <a:pt x="43624" y="23419"/>
                  <a:pt x="43192" y="22915"/>
                </a:cubicBezTo>
                <a:cubicBezTo>
                  <a:pt x="42949" y="22658"/>
                  <a:pt x="42623" y="22528"/>
                  <a:pt x="42298" y="22528"/>
                </a:cubicBezTo>
                <a:cubicBezTo>
                  <a:pt x="41986" y="22528"/>
                  <a:pt x="41674" y="22647"/>
                  <a:pt x="41435" y="22887"/>
                </a:cubicBezTo>
                <a:lnTo>
                  <a:pt x="34248" y="30073"/>
                </a:lnTo>
                <a:cubicBezTo>
                  <a:pt x="34091" y="30238"/>
                  <a:pt x="33879" y="30322"/>
                  <a:pt x="33664" y="30322"/>
                </a:cubicBezTo>
                <a:cubicBezTo>
                  <a:pt x="33485" y="30322"/>
                  <a:pt x="33304" y="30263"/>
                  <a:pt x="33153" y="30145"/>
                </a:cubicBezTo>
                <a:cubicBezTo>
                  <a:pt x="32793" y="29857"/>
                  <a:pt x="32765" y="29310"/>
                  <a:pt x="33096" y="28964"/>
                </a:cubicBezTo>
                <a:lnTo>
                  <a:pt x="43768" y="18307"/>
                </a:lnTo>
                <a:cubicBezTo>
                  <a:pt x="44934" y="17155"/>
                  <a:pt x="44992" y="15282"/>
                  <a:pt x="43897" y="14058"/>
                </a:cubicBezTo>
                <a:cubicBezTo>
                  <a:pt x="43299" y="13415"/>
                  <a:pt x="42488" y="13091"/>
                  <a:pt x="41677" y="13091"/>
                </a:cubicBezTo>
                <a:cubicBezTo>
                  <a:pt x="40907" y="13091"/>
                  <a:pt x="40137" y="13383"/>
                  <a:pt x="39548" y="13972"/>
                </a:cubicBezTo>
                <a:lnTo>
                  <a:pt x="28847" y="24672"/>
                </a:lnTo>
                <a:cubicBezTo>
                  <a:pt x="28690" y="24837"/>
                  <a:pt x="28478" y="24921"/>
                  <a:pt x="28263" y="24921"/>
                </a:cubicBezTo>
                <a:cubicBezTo>
                  <a:pt x="28084" y="24921"/>
                  <a:pt x="27903" y="24862"/>
                  <a:pt x="27753" y="24744"/>
                </a:cubicBezTo>
                <a:cubicBezTo>
                  <a:pt x="27393" y="24456"/>
                  <a:pt x="27364" y="23909"/>
                  <a:pt x="27695" y="23578"/>
                </a:cubicBezTo>
                <a:lnTo>
                  <a:pt x="28502" y="22771"/>
                </a:lnTo>
                <a:cubicBezTo>
                  <a:pt x="29884" y="21389"/>
                  <a:pt x="29985" y="19142"/>
                  <a:pt x="28660" y="17716"/>
                </a:cubicBezTo>
                <a:cubicBezTo>
                  <a:pt x="27944" y="16949"/>
                  <a:pt x="26979" y="16563"/>
                  <a:pt x="26015" y="16563"/>
                </a:cubicBezTo>
                <a:cubicBezTo>
                  <a:pt x="25096" y="16563"/>
                  <a:pt x="24178" y="16913"/>
                  <a:pt x="23475" y="17615"/>
                </a:cubicBezTo>
                <a:lnTo>
                  <a:pt x="20552" y="20553"/>
                </a:lnTo>
                <a:cubicBezTo>
                  <a:pt x="20411" y="20694"/>
                  <a:pt x="20223" y="20767"/>
                  <a:pt x="20034" y="20767"/>
                </a:cubicBezTo>
                <a:cubicBezTo>
                  <a:pt x="19876" y="20767"/>
                  <a:pt x="19718" y="20716"/>
                  <a:pt x="19587" y="20611"/>
                </a:cubicBezTo>
                <a:cubicBezTo>
                  <a:pt x="19256" y="20337"/>
                  <a:pt x="19241" y="19862"/>
                  <a:pt x="19529" y="19574"/>
                </a:cubicBezTo>
                <a:lnTo>
                  <a:pt x="37532" y="1572"/>
                </a:lnTo>
                <a:cubicBezTo>
                  <a:pt x="37863" y="1240"/>
                  <a:pt x="37906" y="707"/>
                  <a:pt x="37618" y="333"/>
                </a:cubicBezTo>
                <a:cubicBezTo>
                  <a:pt x="37436" y="113"/>
                  <a:pt x="37178" y="1"/>
                  <a:pt x="369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2048202" y="3136756"/>
            <a:ext cx="299471" cy="279880"/>
          </a:xfrm>
          <a:custGeom>
            <a:avLst/>
            <a:gdLst/>
            <a:ahLst/>
            <a:cxnLst/>
            <a:rect l="l" t="t" r="r" b="b"/>
            <a:pathLst>
              <a:path w="6252" h="5843" extrusionOk="0">
                <a:moveTo>
                  <a:pt x="3966" y="1"/>
                </a:moveTo>
                <a:cubicBezTo>
                  <a:pt x="3446" y="1"/>
                  <a:pt x="2926" y="191"/>
                  <a:pt x="2521" y="575"/>
                </a:cubicBezTo>
                <a:lnTo>
                  <a:pt x="822" y="2289"/>
                </a:lnTo>
                <a:cubicBezTo>
                  <a:pt x="1" y="3095"/>
                  <a:pt x="1" y="4420"/>
                  <a:pt x="822" y="5227"/>
                </a:cubicBezTo>
                <a:cubicBezTo>
                  <a:pt x="1225" y="5637"/>
                  <a:pt x="1758" y="5843"/>
                  <a:pt x="2291" y="5843"/>
                </a:cubicBezTo>
                <a:cubicBezTo>
                  <a:pt x="2823" y="5843"/>
                  <a:pt x="3356" y="5637"/>
                  <a:pt x="3760" y="5227"/>
                </a:cubicBezTo>
                <a:lnTo>
                  <a:pt x="5473" y="3527"/>
                </a:lnTo>
                <a:cubicBezTo>
                  <a:pt x="6251" y="2706"/>
                  <a:pt x="6237" y="1410"/>
                  <a:pt x="5445" y="604"/>
                </a:cubicBezTo>
                <a:cubicBezTo>
                  <a:pt x="5036" y="202"/>
                  <a:pt x="4501" y="1"/>
                  <a:pt x="3966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1855071" y="3420226"/>
            <a:ext cx="199408" cy="199408"/>
          </a:xfrm>
          <a:custGeom>
            <a:avLst/>
            <a:gdLst/>
            <a:ahLst/>
            <a:cxnLst/>
            <a:rect l="l" t="t" r="r" b="b"/>
            <a:pathLst>
              <a:path w="4163" h="4163" extrusionOk="0">
                <a:moveTo>
                  <a:pt x="2088" y="0"/>
                </a:moveTo>
                <a:cubicBezTo>
                  <a:pt x="936" y="0"/>
                  <a:pt x="0" y="922"/>
                  <a:pt x="0" y="2074"/>
                </a:cubicBezTo>
                <a:cubicBezTo>
                  <a:pt x="0" y="3226"/>
                  <a:pt x="936" y="4162"/>
                  <a:pt x="2088" y="4162"/>
                </a:cubicBezTo>
                <a:cubicBezTo>
                  <a:pt x="3226" y="4162"/>
                  <a:pt x="4162" y="3226"/>
                  <a:pt x="4162" y="2074"/>
                </a:cubicBezTo>
                <a:cubicBezTo>
                  <a:pt x="4162" y="922"/>
                  <a:pt x="3226" y="0"/>
                  <a:pt x="2088" y="0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1142421" y="2995595"/>
            <a:ext cx="705040" cy="695077"/>
          </a:xfrm>
          <a:custGeom>
            <a:avLst/>
            <a:gdLst/>
            <a:ahLst/>
            <a:cxnLst/>
            <a:rect l="l" t="t" r="r" b="b"/>
            <a:pathLst>
              <a:path w="14719" h="14511" extrusionOk="0">
                <a:moveTo>
                  <a:pt x="14325" y="0"/>
                </a:moveTo>
                <a:cubicBezTo>
                  <a:pt x="14263" y="0"/>
                  <a:pt x="14200" y="24"/>
                  <a:pt x="14144" y="80"/>
                </a:cubicBezTo>
                <a:lnTo>
                  <a:pt x="174" y="14050"/>
                </a:lnTo>
                <a:cubicBezTo>
                  <a:pt x="1" y="14223"/>
                  <a:pt x="116" y="14511"/>
                  <a:pt x="361" y="14511"/>
                </a:cubicBezTo>
                <a:cubicBezTo>
                  <a:pt x="433" y="14511"/>
                  <a:pt x="490" y="14482"/>
                  <a:pt x="548" y="14439"/>
                </a:cubicBezTo>
                <a:lnTo>
                  <a:pt x="14518" y="469"/>
                </a:lnTo>
                <a:cubicBezTo>
                  <a:pt x="14718" y="269"/>
                  <a:pt x="14532" y="0"/>
                  <a:pt x="143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1024492" y="3682190"/>
            <a:ext cx="807163" cy="805295"/>
          </a:xfrm>
          <a:custGeom>
            <a:avLst/>
            <a:gdLst/>
            <a:ahLst/>
            <a:cxnLst/>
            <a:rect l="l" t="t" r="r" b="b"/>
            <a:pathLst>
              <a:path w="16851" h="16812" extrusionOk="0">
                <a:moveTo>
                  <a:pt x="16562" y="0"/>
                </a:moveTo>
                <a:cubicBezTo>
                  <a:pt x="16494" y="0"/>
                  <a:pt x="16426" y="26"/>
                  <a:pt x="16375" y="76"/>
                </a:cubicBezTo>
                <a:lnTo>
                  <a:pt x="101" y="16350"/>
                </a:lnTo>
                <a:cubicBezTo>
                  <a:pt x="0" y="16451"/>
                  <a:pt x="0" y="16624"/>
                  <a:pt x="101" y="16725"/>
                </a:cubicBezTo>
                <a:cubicBezTo>
                  <a:pt x="158" y="16782"/>
                  <a:pt x="216" y="16811"/>
                  <a:pt x="288" y="16811"/>
                </a:cubicBezTo>
                <a:cubicBezTo>
                  <a:pt x="360" y="16811"/>
                  <a:pt x="432" y="16782"/>
                  <a:pt x="490" y="16725"/>
                </a:cubicBezTo>
                <a:lnTo>
                  <a:pt x="16750" y="465"/>
                </a:lnTo>
                <a:cubicBezTo>
                  <a:pt x="16850" y="364"/>
                  <a:pt x="16850" y="191"/>
                  <a:pt x="16750" y="76"/>
                </a:cubicBezTo>
                <a:cubicBezTo>
                  <a:pt x="16699" y="26"/>
                  <a:pt x="16631" y="0"/>
                  <a:pt x="165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919592" y="1502224"/>
            <a:ext cx="420897" cy="415533"/>
          </a:xfrm>
          <a:custGeom>
            <a:avLst/>
            <a:gdLst/>
            <a:ahLst/>
            <a:cxnLst/>
            <a:rect l="l" t="t" r="r" b="b"/>
            <a:pathLst>
              <a:path w="8787" h="8675" extrusionOk="0">
                <a:moveTo>
                  <a:pt x="8491" y="1"/>
                </a:moveTo>
                <a:cubicBezTo>
                  <a:pt x="8423" y="1"/>
                  <a:pt x="8354" y="26"/>
                  <a:pt x="8297" y="76"/>
                </a:cubicBezTo>
                <a:lnTo>
                  <a:pt x="174" y="8214"/>
                </a:lnTo>
                <a:cubicBezTo>
                  <a:pt x="1" y="8386"/>
                  <a:pt x="116" y="8674"/>
                  <a:pt x="361" y="8674"/>
                </a:cubicBezTo>
                <a:cubicBezTo>
                  <a:pt x="433" y="8674"/>
                  <a:pt x="505" y="8646"/>
                  <a:pt x="548" y="8602"/>
                </a:cubicBezTo>
                <a:lnTo>
                  <a:pt x="8685" y="465"/>
                </a:lnTo>
                <a:cubicBezTo>
                  <a:pt x="8786" y="364"/>
                  <a:pt x="8786" y="192"/>
                  <a:pt x="8685" y="76"/>
                </a:cubicBezTo>
                <a:cubicBezTo>
                  <a:pt x="8628" y="26"/>
                  <a:pt x="8559" y="1"/>
                  <a:pt x="849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3819049" y="2302677"/>
            <a:ext cx="547689" cy="540168"/>
          </a:xfrm>
          <a:custGeom>
            <a:avLst/>
            <a:gdLst/>
            <a:ahLst/>
            <a:cxnLst/>
            <a:rect l="l" t="t" r="r" b="b"/>
            <a:pathLst>
              <a:path w="11434" h="11277" extrusionOk="0">
                <a:moveTo>
                  <a:pt x="11038" y="1"/>
                </a:moveTo>
                <a:cubicBezTo>
                  <a:pt x="10973" y="1"/>
                  <a:pt x="10906" y="26"/>
                  <a:pt x="10845" y="86"/>
                </a:cubicBezTo>
                <a:lnTo>
                  <a:pt x="116" y="10816"/>
                </a:lnTo>
                <a:cubicBezTo>
                  <a:pt x="1" y="10931"/>
                  <a:pt x="1" y="11089"/>
                  <a:pt x="116" y="11205"/>
                </a:cubicBezTo>
                <a:cubicBezTo>
                  <a:pt x="159" y="11248"/>
                  <a:pt x="231" y="11277"/>
                  <a:pt x="303" y="11277"/>
                </a:cubicBezTo>
                <a:cubicBezTo>
                  <a:pt x="375" y="11277"/>
                  <a:pt x="447" y="11248"/>
                  <a:pt x="490" y="11205"/>
                </a:cubicBezTo>
                <a:lnTo>
                  <a:pt x="11234" y="461"/>
                </a:lnTo>
                <a:cubicBezTo>
                  <a:pt x="11433" y="273"/>
                  <a:pt x="11251" y="1"/>
                  <a:pt x="110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3107836" y="3847684"/>
            <a:ext cx="334965" cy="328642"/>
          </a:xfrm>
          <a:custGeom>
            <a:avLst/>
            <a:gdLst/>
            <a:ahLst/>
            <a:cxnLst/>
            <a:rect l="l" t="t" r="r" b="b"/>
            <a:pathLst>
              <a:path w="6993" h="6861" extrusionOk="0">
                <a:moveTo>
                  <a:pt x="6598" y="0"/>
                </a:moveTo>
                <a:cubicBezTo>
                  <a:pt x="6533" y="0"/>
                  <a:pt x="6467" y="27"/>
                  <a:pt x="6409" y="92"/>
                </a:cubicBezTo>
                <a:lnTo>
                  <a:pt x="101" y="6400"/>
                </a:lnTo>
                <a:cubicBezTo>
                  <a:pt x="0" y="6501"/>
                  <a:pt x="0" y="6674"/>
                  <a:pt x="101" y="6774"/>
                </a:cubicBezTo>
                <a:cubicBezTo>
                  <a:pt x="151" y="6832"/>
                  <a:pt x="220" y="6861"/>
                  <a:pt x="290" y="6861"/>
                </a:cubicBezTo>
                <a:cubicBezTo>
                  <a:pt x="360" y="6861"/>
                  <a:pt x="432" y="6832"/>
                  <a:pt x="490" y="6774"/>
                </a:cubicBezTo>
                <a:lnTo>
                  <a:pt x="6784" y="481"/>
                </a:lnTo>
                <a:cubicBezTo>
                  <a:pt x="6993" y="283"/>
                  <a:pt x="6807" y="0"/>
                  <a:pt x="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3283724" y="736499"/>
            <a:ext cx="66294" cy="66102"/>
          </a:xfrm>
          <a:custGeom>
            <a:avLst/>
            <a:gdLst/>
            <a:ahLst/>
            <a:cxnLst/>
            <a:rect l="l" t="t" r="r" b="b"/>
            <a:pathLst>
              <a:path w="1384" h="1380" extrusionOk="0">
                <a:moveTo>
                  <a:pt x="692" y="0"/>
                </a:moveTo>
                <a:cubicBezTo>
                  <a:pt x="516" y="0"/>
                  <a:pt x="339" y="69"/>
                  <a:pt x="202" y="206"/>
                </a:cubicBezTo>
                <a:cubicBezTo>
                  <a:pt x="73" y="335"/>
                  <a:pt x="1" y="508"/>
                  <a:pt x="1" y="695"/>
                </a:cubicBezTo>
                <a:cubicBezTo>
                  <a:pt x="1" y="883"/>
                  <a:pt x="73" y="1055"/>
                  <a:pt x="217" y="1185"/>
                </a:cubicBezTo>
                <a:cubicBezTo>
                  <a:pt x="354" y="1315"/>
                  <a:pt x="526" y="1379"/>
                  <a:pt x="699" y="1379"/>
                </a:cubicBezTo>
                <a:cubicBezTo>
                  <a:pt x="872" y="1379"/>
                  <a:pt x="1045" y="1315"/>
                  <a:pt x="1182" y="1185"/>
                </a:cubicBezTo>
                <a:cubicBezTo>
                  <a:pt x="1311" y="1055"/>
                  <a:pt x="1383" y="883"/>
                  <a:pt x="1383" y="695"/>
                </a:cubicBezTo>
                <a:cubicBezTo>
                  <a:pt x="1383" y="508"/>
                  <a:pt x="1311" y="335"/>
                  <a:pt x="1182" y="206"/>
                </a:cubicBezTo>
                <a:cubicBezTo>
                  <a:pt x="1045" y="69"/>
                  <a:pt x="868" y="0"/>
                  <a:pt x="6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836725" y="1173344"/>
            <a:ext cx="88328" cy="65910"/>
          </a:xfrm>
          <a:custGeom>
            <a:avLst/>
            <a:gdLst/>
            <a:ahLst/>
            <a:cxnLst/>
            <a:rect l="l" t="t" r="r" b="b"/>
            <a:pathLst>
              <a:path w="1844" h="1376" extrusionOk="0">
                <a:moveTo>
                  <a:pt x="922" y="1"/>
                </a:moveTo>
                <a:cubicBezTo>
                  <a:pt x="303" y="1"/>
                  <a:pt x="0" y="735"/>
                  <a:pt x="432" y="1182"/>
                </a:cubicBezTo>
                <a:cubicBezTo>
                  <a:pt x="569" y="1311"/>
                  <a:pt x="746" y="1376"/>
                  <a:pt x="922" y="1376"/>
                </a:cubicBezTo>
                <a:cubicBezTo>
                  <a:pt x="1098" y="1376"/>
                  <a:pt x="1275" y="1311"/>
                  <a:pt x="1412" y="1182"/>
                </a:cubicBezTo>
                <a:cubicBezTo>
                  <a:pt x="1844" y="735"/>
                  <a:pt x="1527" y="1"/>
                  <a:pt x="9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2945696" y="1064372"/>
            <a:ext cx="88376" cy="65719"/>
          </a:xfrm>
          <a:custGeom>
            <a:avLst/>
            <a:gdLst/>
            <a:ahLst/>
            <a:cxnLst/>
            <a:rect l="l" t="t" r="r" b="b"/>
            <a:pathLst>
              <a:path w="1845" h="1372" extrusionOk="0">
                <a:moveTo>
                  <a:pt x="922" y="0"/>
                </a:moveTo>
                <a:cubicBezTo>
                  <a:pt x="303" y="0"/>
                  <a:pt x="1" y="735"/>
                  <a:pt x="433" y="1167"/>
                </a:cubicBezTo>
                <a:cubicBezTo>
                  <a:pt x="570" y="1303"/>
                  <a:pt x="746" y="1372"/>
                  <a:pt x="922" y="1372"/>
                </a:cubicBezTo>
                <a:cubicBezTo>
                  <a:pt x="1099" y="1372"/>
                  <a:pt x="1275" y="1303"/>
                  <a:pt x="1412" y="1167"/>
                </a:cubicBezTo>
                <a:cubicBezTo>
                  <a:pt x="1844" y="735"/>
                  <a:pt x="1527" y="0"/>
                  <a:pt x="9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3050549" y="954490"/>
            <a:ext cx="84208" cy="67539"/>
          </a:xfrm>
          <a:custGeom>
            <a:avLst/>
            <a:gdLst/>
            <a:ahLst/>
            <a:cxnLst/>
            <a:rect l="l" t="t" r="r" b="b"/>
            <a:pathLst>
              <a:path w="1758" h="1410" extrusionOk="0">
                <a:moveTo>
                  <a:pt x="1009" y="1"/>
                </a:moveTo>
                <a:cubicBezTo>
                  <a:pt x="833" y="1"/>
                  <a:pt x="656" y="69"/>
                  <a:pt x="519" y="206"/>
                </a:cubicBezTo>
                <a:cubicBezTo>
                  <a:pt x="1" y="702"/>
                  <a:pt x="471" y="1410"/>
                  <a:pt x="1011" y="1410"/>
                </a:cubicBezTo>
                <a:cubicBezTo>
                  <a:pt x="1175" y="1410"/>
                  <a:pt x="1347" y="1344"/>
                  <a:pt x="1499" y="1185"/>
                </a:cubicBezTo>
                <a:cubicBezTo>
                  <a:pt x="1758" y="911"/>
                  <a:pt x="1758" y="479"/>
                  <a:pt x="1499" y="206"/>
                </a:cubicBezTo>
                <a:cubicBezTo>
                  <a:pt x="1362" y="69"/>
                  <a:pt x="1185" y="1"/>
                  <a:pt x="1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3163687" y="845662"/>
            <a:ext cx="88376" cy="66437"/>
          </a:xfrm>
          <a:custGeom>
            <a:avLst/>
            <a:gdLst/>
            <a:ahLst/>
            <a:cxnLst/>
            <a:rect l="l" t="t" r="r" b="b"/>
            <a:pathLst>
              <a:path w="1845" h="1387" extrusionOk="0">
                <a:moveTo>
                  <a:pt x="923" y="1"/>
                </a:moveTo>
                <a:cubicBezTo>
                  <a:pt x="303" y="1"/>
                  <a:pt x="1" y="750"/>
                  <a:pt x="433" y="1182"/>
                </a:cubicBezTo>
                <a:cubicBezTo>
                  <a:pt x="570" y="1318"/>
                  <a:pt x="746" y="1387"/>
                  <a:pt x="923" y="1387"/>
                </a:cubicBezTo>
                <a:cubicBezTo>
                  <a:pt x="1099" y="1387"/>
                  <a:pt x="1275" y="1318"/>
                  <a:pt x="1412" y="1182"/>
                </a:cubicBezTo>
                <a:cubicBezTo>
                  <a:pt x="1844" y="750"/>
                  <a:pt x="1542" y="1"/>
                  <a:pt x="9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2735321" y="1282364"/>
            <a:ext cx="80041" cy="65910"/>
          </a:xfrm>
          <a:custGeom>
            <a:avLst/>
            <a:gdLst/>
            <a:ahLst/>
            <a:cxnLst/>
            <a:rect l="l" t="t" r="r" b="b"/>
            <a:pathLst>
              <a:path w="1671" h="1376" extrusionOk="0">
                <a:moveTo>
                  <a:pt x="763" y="0"/>
                </a:moveTo>
                <a:cubicBezTo>
                  <a:pt x="576" y="0"/>
                  <a:pt x="403" y="72"/>
                  <a:pt x="274" y="202"/>
                </a:cubicBezTo>
                <a:cubicBezTo>
                  <a:pt x="0" y="475"/>
                  <a:pt x="0" y="907"/>
                  <a:pt x="274" y="1181"/>
                </a:cubicBezTo>
                <a:cubicBezTo>
                  <a:pt x="411" y="1311"/>
                  <a:pt x="583" y="1376"/>
                  <a:pt x="758" y="1376"/>
                </a:cubicBezTo>
                <a:cubicBezTo>
                  <a:pt x="933" y="1376"/>
                  <a:pt x="1109" y="1311"/>
                  <a:pt x="1253" y="1181"/>
                </a:cubicBezTo>
                <a:cubicBezTo>
                  <a:pt x="1671" y="749"/>
                  <a:pt x="1368" y="0"/>
                  <a:pt x="7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2729095" y="1099387"/>
            <a:ext cx="679653" cy="673474"/>
          </a:xfrm>
          <a:custGeom>
            <a:avLst/>
            <a:gdLst/>
            <a:ahLst/>
            <a:cxnLst/>
            <a:rect l="l" t="t" r="r" b="b"/>
            <a:pathLst>
              <a:path w="14189" h="14060" extrusionOk="0">
                <a:moveTo>
                  <a:pt x="13792" y="1"/>
                </a:moveTo>
                <a:cubicBezTo>
                  <a:pt x="13725" y="1"/>
                  <a:pt x="13655" y="31"/>
                  <a:pt x="13596" y="104"/>
                </a:cubicBezTo>
                <a:lnTo>
                  <a:pt x="101" y="13599"/>
                </a:lnTo>
                <a:cubicBezTo>
                  <a:pt x="0" y="13700"/>
                  <a:pt x="0" y="13873"/>
                  <a:pt x="101" y="13974"/>
                </a:cubicBezTo>
                <a:cubicBezTo>
                  <a:pt x="145" y="14017"/>
                  <a:pt x="217" y="14046"/>
                  <a:pt x="289" y="14060"/>
                </a:cubicBezTo>
                <a:cubicBezTo>
                  <a:pt x="361" y="14060"/>
                  <a:pt x="433" y="14031"/>
                  <a:pt x="476" y="13974"/>
                </a:cubicBezTo>
                <a:lnTo>
                  <a:pt x="13970" y="479"/>
                </a:lnTo>
                <a:cubicBezTo>
                  <a:pt x="14189" y="293"/>
                  <a:pt x="14002" y="1"/>
                  <a:pt x="137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1331433" y="3209803"/>
            <a:ext cx="586440" cy="571878"/>
          </a:xfrm>
          <a:custGeom>
            <a:avLst/>
            <a:gdLst/>
            <a:ahLst/>
            <a:cxnLst/>
            <a:rect l="l" t="t" r="r" b="b"/>
            <a:pathLst>
              <a:path w="12243" h="11939" extrusionOk="0">
                <a:moveTo>
                  <a:pt x="10622" y="0"/>
                </a:moveTo>
                <a:cubicBezTo>
                  <a:pt x="10244" y="0"/>
                  <a:pt x="9866" y="145"/>
                  <a:pt x="9578" y="433"/>
                </a:cubicBezTo>
                <a:lnTo>
                  <a:pt x="548" y="9448"/>
                </a:lnTo>
                <a:cubicBezTo>
                  <a:pt x="1" y="10039"/>
                  <a:pt x="15" y="10946"/>
                  <a:pt x="577" y="11508"/>
                </a:cubicBezTo>
                <a:cubicBezTo>
                  <a:pt x="863" y="11794"/>
                  <a:pt x="1243" y="11938"/>
                  <a:pt x="1623" y="11938"/>
                </a:cubicBezTo>
                <a:cubicBezTo>
                  <a:pt x="1989" y="11938"/>
                  <a:pt x="2354" y="11805"/>
                  <a:pt x="2637" y="11537"/>
                </a:cubicBezTo>
                <a:lnTo>
                  <a:pt x="11667" y="2521"/>
                </a:lnTo>
                <a:cubicBezTo>
                  <a:pt x="12243" y="1945"/>
                  <a:pt x="12243" y="1009"/>
                  <a:pt x="11667" y="433"/>
                </a:cubicBezTo>
                <a:cubicBezTo>
                  <a:pt x="11379" y="145"/>
                  <a:pt x="11001" y="0"/>
                  <a:pt x="10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3951492" y="1011922"/>
            <a:ext cx="152514" cy="151795"/>
          </a:xfrm>
          <a:custGeom>
            <a:avLst/>
            <a:gdLst/>
            <a:ahLst/>
            <a:cxnLst/>
            <a:rect l="l" t="t" r="r" b="b"/>
            <a:pathLst>
              <a:path w="3184" h="3169" extrusionOk="0">
                <a:moveTo>
                  <a:pt x="1585" y="1"/>
                </a:moveTo>
                <a:cubicBezTo>
                  <a:pt x="721" y="1"/>
                  <a:pt x="1" y="706"/>
                  <a:pt x="1" y="1585"/>
                </a:cubicBezTo>
                <a:cubicBezTo>
                  <a:pt x="1" y="2463"/>
                  <a:pt x="721" y="3169"/>
                  <a:pt x="1585" y="3169"/>
                </a:cubicBezTo>
                <a:cubicBezTo>
                  <a:pt x="2464" y="3169"/>
                  <a:pt x="3184" y="2463"/>
                  <a:pt x="3184" y="1585"/>
                </a:cubicBezTo>
                <a:cubicBezTo>
                  <a:pt x="3184" y="706"/>
                  <a:pt x="2464" y="1"/>
                  <a:pt x="15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4101896" y="915356"/>
            <a:ext cx="112517" cy="84208"/>
          </a:xfrm>
          <a:custGeom>
            <a:avLst/>
            <a:gdLst/>
            <a:ahLst/>
            <a:cxnLst/>
            <a:rect l="l" t="t" r="r" b="b"/>
            <a:pathLst>
              <a:path w="2349" h="1758" extrusionOk="0">
                <a:moveTo>
                  <a:pt x="1182" y="0"/>
                </a:moveTo>
                <a:cubicBezTo>
                  <a:pt x="389" y="0"/>
                  <a:pt x="1" y="951"/>
                  <a:pt x="562" y="1498"/>
                </a:cubicBezTo>
                <a:cubicBezTo>
                  <a:pt x="728" y="1671"/>
                  <a:pt x="951" y="1757"/>
                  <a:pt x="1176" y="1757"/>
                </a:cubicBezTo>
                <a:cubicBezTo>
                  <a:pt x="1401" y="1757"/>
                  <a:pt x="1628" y="1671"/>
                  <a:pt x="1801" y="1498"/>
                </a:cubicBezTo>
                <a:cubicBezTo>
                  <a:pt x="2348" y="951"/>
                  <a:pt x="1959" y="0"/>
                  <a:pt x="11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3725933" y="2045312"/>
            <a:ext cx="156872" cy="113858"/>
          </a:xfrm>
          <a:custGeom>
            <a:avLst/>
            <a:gdLst/>
            <a:ahLst/>
            <a:cxnLst/>
            <a:rect l="l" t="t" r="r" b="b"/>
            <a:pathLst>
              <a:path w="3275" h="2377" extrusionOk="0">
                <a:moveTo>
                  <a:pt x="1657" y="1"/>
                </a:moveTo>
                <a:cubicBezTo>
                  <a:pt x="346" y="1"/>
                  <a:pt x="0" y="1787"/>
                  <a:pt x="1196" y="2276"/>
                </a:cubicBezTo>
                <a:cubicBezTo>
                  <a:pt x="1360" y="2345"/>
                  <a:pt x="1520" y="2377"/>
                  <a:pt x="1673" y="2377"/>
                </a:cubicBezTo>
                <a:cubicBezTo>
                  <a:pt x="2632" y="2377"/>
                  <a:pt x="3275" y="1142"/>
                  <a:pt x="2492" y="346"/>
                </a:cubicBezTo>
                <a:cubicBezTo>
                  <a:pt x="2262" y="116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3833754" y="1937681"/>
            <a:ext cx="156825" cy="113619"/>
          </a:xfrm>
          <a:custGeom>
            <a:avLst/>
            <a:gdLst/>
            <a:ahLst/>
            <a:cxnLst/>
            <a:rect l="l" t="t" r="r" b="b"/>
            <a:pathLst>
              <a:path w="3274" h="2372" extrusionOk="0">
                <a:moveTo>
                  <a:pt x="1637" y="1"/>
                </a:moveTo>
                <a:cubicBezTo>
                  <a:pt x="353" y="1"/>
                  <a:pt x="1" y="1775"/>
                  <a:pt x="1192" y="2277"/>
                </a:cubicBezTo>
                <a:cubicBezTo>
                  <a:pt x="1352" y="2342"/>
                  <a:pt x="1508" y="2372"/>
                  <a:pt x="1658" y="2372"/>
                </a:cubicBezTo>
                <a:cubicBezTo>
                  <a:pt x="2623" y="2372"/>
                  <a:pt x="3273" y="1132"/>
                  <a:pt x="2488" y="347"/>
                </a:cubicBezTo>
                <a:cubicBezTo>
                  <a:pt x="2257" y="116"/>
                  <a:pt x="1955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/>
          <p:nvPr/>
        </p:nvSpPr>
        <p:spPr>
          <a:xfrm>
            <a:off x="3963946" y="1829715"/>
            <a:ext cx="132491" cy="113571"/>
          </a:xfrm>
          <a:custGeom>
            <a:avLst/>
            <a:gdLst/>
            <a:ahLst/>
            <a:cxnLst/>
            <a:rect l="l" t="t" r="r" b="b"/>
            <a:pathLst>
              <a:path w="2766" h="2371" extrusionOk="0">
                <a:moveTo>
                  <a:pt x="1182" y="1"/>
                </a:moveTo>
                <a:cubicBezTo>
                  <a:pt x="577" y="1"/>
                  <a:pt x="0" y="471"/>
                  <a:pt x="0" y="1189"/>
                </a:cubicBezTo>
                <a:cubicBezTo>
                  <a:pt x="0" y="1837"/>
                  <a:pt x="533" y="2370"/>
                  <a:pt x="1181" y="2370"/>
                </a:cubicBezTo>
                <a:cubicBezTo>
                  <a:pt x="2232" y="2370"/>
                  <a:pt x="2765" y="1089"/>
                  <a:pt x="2016" y="354"/>
                </a:cubicBezTo>
                <a:cubicBezTo>
                  <a:pt x="1773" y="110"/>
                  <a:pt x="1474" y="1"/>
                  <a:pt x="11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3482842" y="2946641"/>
            <a:ext cx="256600" cy="232171"/>
          </a:xfrm>
          <a:custGeom>
            <a:avLst/>
            <a:gdLst/>
            <a:ahLst/>
            <a:cxnLst/>
            <a:rect l="l" t="t" r="r" b="b"/>
            <a:pathLst>
              <a:path w="5357" h="4847" extrusionOk="0">
                <a:moveTo>
                  <a:pt x="4452" y="1"/>
                </a:moveTo>
                <a:cubicBezTo>
                  <a:pt x="4304" y="1"/>
                  <a:pt x="4150" y="58"/>
                  <a:pt x="4010" y="195"/>
                </a:cubicBezTo>
                <a:lnTo>
                  <a:pt x="452" y="3766"/>
                </a:lnTo>
                <a:cubicBezTo>
                  <a:pt x="1" y="4218"/>
                  <a:pt x="417" y="4846"/>
                  <a:pt x="902" y="4846"/>
                </a:cubicBezTo>
                <a:cubicBezTo>
                  <a:pt x="1051" y="4846"/>
                  <a:pt x="1206" y="4787"/>
                  <a:pt x="1345" y="4645"/>
                </a:cubicBezTo>
                <a:lnTo>
                  <a:pt x="4903" y="1087"/>
                </a:lnTo>
                <a:cubicBezTo>
                  <a:pt x="5357" y="633"/>
                  <a:pt x="4942" y="1"/>
                  <a:pt x="4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1571506" y="2414762"/>
            <a:ext cx="122193" cy="91441"/>
          </a:xfrm>
          <a:custGeom>
            <a:avLst/>
            <a:gdLst/>
            <a:ahLst/>
            <a:cxnLst/>
            <a:rect l="l" t="t" r="r" b="b"/>
            <a:pathLst>
              <a:path w="2551" h="1909" extrusionOk="0">
                <a:moveTo>
                  <a:pt x="1270" y="0"/>
                </a:moveTo>
                <a:cubicBezTo>
                  <a:pt x="1027" y="0"/>
                  <a:pt x="786" y="94"/>
                  <a:pt x="606" y="281"/>
                </a:cubicBezTo>
                <a:cubicBezTo>
                  <a:pt x="1" y="871"/>
                  <a:pt x="419" y="1908"/>
                  <a:pt x="1268" y="1908"/>
                </a:cubicBezTo>
                <a:cubicBezTo>
                  <a:pt x="2118" y="1908"/>
                  <a:pt x="2550" y="871"/>
                  <a:pt x="1945" y="281"/>
                </a:cubicBezTo>
                <a:cubicBezTo>
                  <a:pt x="1758" y="94"/>
                  <a:pt x="1513" y="0"/>
                  <a:pt x="12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1678465" y="2235713"/>
            <a:ext cx="204246" cy="152514"/>
          </a:xfrm>
          <a:custGeom>
            <a:avLst/>
            <a:gdLst/>
            <a:ahLst/>
            <a:cxnLst/>
            <a:rect l="l" t="t" r="r" b="b"/>
            <a:pathLst>
              <a:path w="4264" h="3184" extrusionOk="0">
                <a:moveTo>
                  <a:pt x="2132" y="1"/>
                </a:moveTo>
                <a:cubicBezTo>
                  <a:pt x="1725" y="1"/>
                  <a:pt x="1318" y="159"/>
                  <a:pt x="1008" y="476"/>
                </a:cubicBezTo>
                <a:cubicBezTo>
                  <a:pt x="0" y="1470"/>
                  <a:pt x="720" y="3184"/>
                  <a:pt x="2132" y="3184"/>
                </a:cubicBezTo>
                <a:cubicBezTo>
                  <a:pt x="3558" y="3184"/>
                  <a:pt x="4263" y="1470"/>
                  <a:pt x="3255" y="476"/>
                </a:cubicBezTo>
                <a:cubicBezTo>
                  <a:pt x="2945" y="159"/>
                  <a:pt x="2539" y="1"/>
                  <a:pt x="2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785090" y="2632371"/>
            <a:ext cx="144227" cy="113571"/>
          </a:xfrm>
          <a:custGeom>
            <a:avLst/>
            <a:gdLst/>
            <a:ahLst/>
            <a:cxnLst/>
            <a:rect l="l" t="t" r="r" b="b"/>
            <a:pathLst>
              <a:path w="3011" h="2371" extrusionOk="0">
                <a:moveTo>
                  <a:pt x="1426" y="1"/>
                </a:moveTo>
                <a:cubicBezTo>
                  <a:pt x="577" y="1"/>
                  <a:pt x="1" y="865"/>
                  <a:pt x="332" y="1643"/>
                </a:cubicBezTo>
                <a:cubicBezTo>
                  <a:pt x="523" y="2111"/>
                  <a:pt x="970" y="2371"/>
                  <a:pt x="1424" y="2371"/>
                </a:cubicBezTo>
                <a:cubicBezTo>
                  <a:pt x="1724" y="2371"/>
                  <a:pt x="2027" y="2258"/>
                  <a:pt x="2262" y="2017"/>
                </a:cubicBezTo>
                <a:cubicBezTo>
                  <a:pt x="3011" y="1268"/>
                  <a:pt x="2478" y="1"/>
                  <a:pt x="14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903738" y="2513723"/>
            <a:ext cx="143556" cy="113571"/>
          </a:xfrm>
          <a:custGeom>
            <a:avLst/>
            <a:gdLst/>
            <a:ahLst/>
            <a:cxnLst/>
            <a:rect l="l" t="t" r="r" b="b"/>
            <a:pathLst>
              <a:path w="2997" h="2371" extrusionOk="0">
                <a:moveTo>
                  <a:pt x="1412" y="1"/>
                </a:moveTo>
                <a:cubicBezTo>
                  <a:pt x="577" y="1"/>
                  <a:pt x="1" y="865"/>
                  <a:pt x="332" y="1643"/>
                </a:cubicBezTo>
                <a:cubicBezTo>
                  <a:pt x="523" y="2111"/>
                  <a:pt x="965" y="2371"/>
                  <a:pt x="1418" y="2371"/>
                </a:cubicBezTo>
                <a:cubicBezTo>
                  <a:pt x="1717" y="2371"/>
                  <a:pt x="2021" y="2258"/>
                  <a:pt x="2262" y="2017"/>
                </a:cubicBezTo>
                <a:cubicBezTo>
                  <a:pt x="2996" y="1268"/>
                  <a:pt x="2463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1010697" y="2395076"/>
            <a:ext cx="157543" cy="113858"/>
          </a:xfrm>
          <a:custGeom>
            <a:avLst/>
            <a:gdLst/>
            <a:ahLst/>
            <a:cxnLst/>
            <a:rect l="l" t="t" r="r" b="b"/>
            <a:pathLst>
              <a:path w="3289" h="2377" extrusionOk="0">
                <a:moveTo>
                  <a:pt x="1671" y="1"/>
                </a:moveTo>
                <a:cubicBezTo>
                  <a:pt x="360" y="1"/>
                  <a:pt x="0" y="1787"/>
                  <a:pt x="1210" y="2276"/>
                </a:cubicBezTo>
                <a:cubicBezTo>
                  <a:pt x="1374" y="2345"/>
                  <a:pt x="1534" y="2377"/>
                  <a:pt x="1687" y="2377"/>
                </a:cubicBezTo>
                <a:cubicBezTo>
                  <a:pt x="2646" y="2377"/>
                  <a:pt x="3289" y="1142"/>
                  <a:pt x="2506" y="346"/>
                </a:cubicBezTo>
                <a:cubicBezTo>
                  <a:pt x="2276" y="130"/>
                  <a:pt x="1973" y="1"/>
                  <a:pt x="16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4" y="1284700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4" y="665759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4" y="7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226772" y="1132795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372336" y="1040273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493613" y="129076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"/>
          <p:cNvSpPr/>
          <p:nvPr/>
        </p:nvSpPr>
        <p:spPr>
          <a:xfrm>
            <a:off x="4" y="1619848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171344" y="751112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8788419" y="61416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8528509" y="598520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8639497" y="479295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8295859" y="692578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8522196" y="152144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682563" y="60525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753886" y="728345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861304" y="620431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8978230" y="512340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 rot="10800000">
            <a:off x="8137552" y="-11269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43836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3836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5197725" y="1846301"/>
            <a:ext cx="1315996" cy="1234764"/>
          </a:xfrm>
          <a:custGeom>
            <a:avLst/>
            <a:gdLst/>
            <a:ahLst/>
            <a:cxnLst/>
            <a:rect l="l" t="t" r="r" b="b"/>
            <a:pathLst>
              <a:path w="18015" h="16903" extrusionOk="0">
                <a:moveTo>
                  <a:pt x="13114" y="0"/>
                </a:moveTo>
                <a:cubicBezTo>
                  <a:pt x="12082" y="0"/>
                  <a:pt x="11038" y="385"/>
                  <a:pt x="10215" y="1204"/>
                </a:cubicBezTo>
                <a:lnTo>
                  <a:pt x="10215" y="1193"/>
                </a:lnTo>
                <a:cubicBezTo>
                  <a:pt x="9384" y="2012"/>
                  <a:pt x="8952" y="3149"/>
                  <a:pt x="9009" y="4320"/>
                </a:cubicBezTo>
                <a:cubicBezTo>
                  <a:pt x="9020" y="4480"/>
                  <a:pt x="9032" y="4628"/>
                  <a:pt x="9054" y="4787"/>
                </a:cubicBezTo>
                <a:cubicBezTo>
                  <a:pt x="9066" y="4832"/>
                  <a:pt x="9077" y="4889"/>
                  <a:pt x="9089" y="4935"/>
                </a:cubicBezTo>
                <a:cubicBezTo>
                  <a:pt x="9423" y="6986"/>
                  <a:pt x="7823" y="8787"/>
                  <a:pt x="5829" y="8787"/>
                </a:cubicBezTo>
                <a:cubicBezTo>
                  <a:pt x="5655" y="8787"/>
                  <a:pt x="5479" y="8773"/>
                  <a:pt x="5301" y="8745"/>
                </a:cubicBezTo>
                <a:cubicBezTo>
                  <a:pt x="5244" y="8733"/>
                  <a:pt x="5187" y="8722"/>
                  <a:pt x="5131" y="8711"/>
                </a:cubicBezTo>
                <a:cubicBezTo>
                  <a:pt x="4971" y="8688"/>
                  <a:pt x="4823" y="8677"/>
                  <a:pt x="4676" y="8665"/>
                </a:cubicBezTo>
                <a:cubicBezTo>
                  <a:pt x="4602" y="8661"/>
                  <a:pt x="4529" y="8659"/>
                  <a:pt x="4456" y="8659"/>
                </a:cubicBezTo>
                <a:cubicBezTo>
                  <a:pt x="2835" y="8659"/>
                  <a:pt x="1359" y="9619"/>
                  <a:pt x="695" y="11111"/>
                </a:cubicBezTo>
                <a:cubicBezTo>
                  <a:pt x="1" y="12669"/>
                  <a:pt x="342" y="14489"/>
                  <a:pt x="1548" y="15694"/>
                </a:cubicBezTo>
                <a:cubicBezTo>
                  <a:pt x="2338" y="16484"/>
                  <a:pt x="3396" y="16903"/>
                  <a:pt x="4470" y="16903"/>
                </a:cubicBezTo>
                <a:cubicBezTo>
                  <a:pt x="5035" y="16903"/>
                  <a:pt x="5605" y="16787"/>
                  <a:pt x="6143" y="16547"/>
                </a:cubicBezTo>
                <a:cubicBezTo>
                  <a:pt x="7701" y="15853"/>
                  <a:pt x="8668" y="14272"/>
                  <a:pt x="8577" y="12578"/>
                </a:cubicBezTo>
                <a:cubicBezTo>
                  <a:pt x="8577" y="12430"/>
                  <a:pt x="8554" y="12293"/>
                  <a:pt x="8531" y="12146"/>
                </a:cubicBezTo>
                <a:cubicBezTo>
                  <a:pt x="8520" y="12077"/>
                  <a:pt x="8509" y="12009"/>
                  <a:pt x="8497" y="11929"/>
                </a:cubicBezTo>
                <a:cubicBezTo>
                  <a:pt x="8193" y="9886"/>
                  <a:pt x="9781" y="8114"/>
                  <a:pt x="11767" y="8114"/>
                </a:cubicBezTo>
                <a:cubicBezTo>
                  <a:pt x="11937" y="8114"/>
                  <a:pt x="12110" y="8127"/>
                  <a:pt x="12285" y="8153"/>
                </a:cubicBezTo>
                <a:cubicBezTo>
                  <a:pt x="12341" y="8165"/>
                  <a:pt x="12410" y="8176"/>
                  <a:pt x="12478" y="8199"/>
                </a:cubicBezTo>
                <a:cubicBezTo>
                  <a:pt x="12626" y="8222"/>
                  <a:pt x="12774" y="8233"/>
                  <a:pt x="12922" y="8244"/>
                </a:cubicBezTo>
                <a:cubicBezTo>
                  <a:pt x="12993" y="8248"/>
                  <a:pt x="13064" y="8250"/>
                  <a:pt x="13134" y="8250"/>
                </a:cubicBezTo>
                <a:cubicBezTo>
                  <a:pt x="15992" y="8250"/>
                  <a:pt x="18014" y="5357"/>
                  <a:pt x="16971" y="2648"/>
                </a:cubicBezTo>
                <a:cubicBezTo>
                  <a:pt x="16318" y="947"/>
                  <a:pt x="14732" y="0"/>
                  <a:pt x="13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5503600" y="1455057"/>
            <a:ext cx="2899563" cy="339999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0" y="0"/>
            <a:ext cx="1059499" cy="893788"/>
          </a:xfrm>
          <a:custGeom>
            <a:avLst/>
            <a:gdLst/>
            <a:ahLst/>
            <a:cxnLst/>
            <a:rect l="l" t="t" r="r" b="b"/>
            <a:pathLst>
              <a:path w="17676" h="14912" extrusionOk="0">
                <a:moveTo>
                  <a:pt x="11806" y="1"/>
                </a:moveTo>
                <a:lnTo>
                  <a:pt x="0" y="9964"/>
                </a:lnTo>
                <a:lnTo>
                  <a:pt x="0" y="14912"/>
                </a:lnTo>
                <a:lnTo>
                  <a:pt x="176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0" y="0"/>
            <a:ext cx="707712" cy="597277"/>
          </a:xfrm>
          <a:custGeom>
            <a:avLst/>
            <a:gdLst/>
            <a:ahLst/>
            <a:cxnLst/>
            <a:rect l="l" t="t" r="r" b="b"/>
            <a:pathLst>
              <a:path w="11807" h="9965" extrusionOk="0">
                <a:moveTo>
                  <a:pt x="0" y="1"/>
                </a:moveTo>
                <a:lnTo>
                  <a:pt x="0" y="9964"/>
                </a:lnTo>
                <a:lnTo>
                  <a:pt x="11806" y="1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0" y="4249723"/>
            <a:ext cx="958305" cy="893809"/>
          </a:xfrm>
          <a:custGeom>
            <a:avLst/>
            <a:gdLst/>
            <a:ahLst/>
            <a:cxnLst/>
            <a:rect l="l" t="t" r="r" b="b"/>
            <a:pathLst>
              <a:path w="16879" h="15743" extrusionOk="0">
                <a:moveTo>
                  <a:pt x="13186" y="1"/>
                </a:moveTo>
                <a:cubicBezTo>
                  <a:pt x="12817" y="1"/>
                  <a:pt x="12451" y="114"/>
                  <a:pt x="12147" y="320"/>
                </a:cubicBezTo>
                <a:cubicBezTo>
                  <a:pt x="12068" y="365"/>
                  <a:pt x="12011" y="411"/>
                  <a:pt x="11943" y="468"/>
                </a:cubicBezTo>
                <a:lnTo>
                  <a:pt x="4652" y="6655"/>
                </a:lnTo>
                <a:lnTo>
                  <a:pt x="0" y="10602"/>
                </a:lnTo>
                <a:lnTo>
                  <a:pt x="0" y="15731"/>
                </a:lnTo>
                <a:lnTo>
                  <a:pt x="1001" y="15731"/>
                </a:lnTo>
                <a:lnTo>
                  <a:pt x="8678" y="9214"/>
                </a:lnTo>
                <a:cubicBezTo>
                  <a:pt x="8849" y="9066"/>
                  <a:pt x="9065" y="8987"/>
                  <a:pt x="9293" y="8987"/>
                </a:cubicBezTo>
                <a:lnTo>
                  <a:pt x="9304" y="8987"/>
                </a:lnTo>
                <a:cubicBezTo>
                  <a:pt x="9309" y="8987"/>
                  <a:pt x="9313" y="8987"/>
                  <a:pt x="9318" y="8987"/>
                </a:cubicBezTo>
                <a:cubicBezTo>
                  <a:pt x="10184" y="8987"/>
                  <a:pt x="10586" y="10059"/>
                  <a:pt x="9918" y="10624"/>
                </a:cubicBezTo>
                <a:lnTo>
                  <a:pt x="3890" y="15743"/>
                </a:lnTo>
                <a:lnTo>
                  <a:pt x="7769" y="15743"/>
                </a:lnTo>
                <a:lnTo>
                  <a:pt x="15730" y="8987"/>
                </a:lnTo>
                <a:cubicBezTo>
                  <a:pt x="16879" y="8008"/>
                  <a:pt x="16174" y="6143"/>
                  <a:pt x="14650" y="6143"/>
                </a:cubicBezTo>
                <a:lnTo>
                  <a:pt x="14616" y="6143"/>
                </a:lnTo>
                <a:cubicBezTo>
                  <a:pt x="14229" y="6143"/>
                  <a:pt x="13854" y="6280"/>
                  <a:pt x="13546" y="6541"/>
                </a:cubicBezTo>
                <a:lnTo>
                  <a:pt x="12420" y="7497"/>
                </a:lnTo>
                <a:cubicBezTo>
                  <a:pt x="12258" y="7632"/>
                  <a:pt x="12057" y="7700"/>
                  <a:pt x="11856" y="7700"/>
                </a:cubicBezTo>
                <a:cubicBezTo>
                  <a:pt x="11635" y="7700"/>
                  <a:pt x="11416" y="7618"/>
                  <a:pt x="11249" y="7451"/>
                </a:cubicBezTo>
                <a:cubicBezTo>
                  <a:pt x="10896" y="7110"/>
                  <a:pt x="10919" y="6530"/>
                  <a:pt x="11294" y="6211"/>
                </a:cubicBezTo>
                <a:lnTo>
                  <a:pt x="14559" y="3436"/>
                </a:lnTo>
                <a:cubicBezTo>
                  <a:pt x="15958" y="2253"/>
                  <a:pt x="15105" y="1"/>
                  <a:pt x="13273" y="1"/>
                </a:cubicBezTo>
                <a:lnTo>
                  <a:pt x="13239" y="1"/>
                </a:lnTo>
                <a:cubicBezTo>
                  <a:pt x="13222" y="1"/>
                  <a:pt x="13204" y="1"/>
                  <a:pt x="131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56830" y="4760523"/>
            <a:ext cx="543564" cy="383004"/>
          </a:xfrm>
          <a:custGeom>
            <a:avLst/>
            <a:gdLst/>
            <a:ahLst/>
            <a:cxnLst/>
            <a:rect l="l" t="t" r="r" b="b"/>
            <a:pathLst>
              <a:path w="9574" h="6746" extrusionOk="0">
                <a:moveTo>
                  <a:pt x="8317" y="1"/>
                </a:moveTo>
                <a:cubicBezTo>
                  <a:pt x="8312" y="1"/>
                  <a:pt x="8308" y="1"/>
                  <a:pt x="8303" y="1"/>
                </a:cubicBezTo>
                <a:lnTo>
                  <a:pt x="8292" y="1"/>
                </a:lnTo>
                <a:cubicBezTo>
                  <a:pt x="8064" y="1"/>
                  <a:pt x="7848" y="81"/>
                  <a:pt x="7677" y="228"/>
                </a:cubicBezTo>
                <a:lnTo>
                  <a:pt x="0" y="6746"/>
                </a:lnTo>
                <a:lnTo>
                  <a:pt x="2889" y="6746"/>
                </a:lnTo>
                <a:lnTo>
                  <a:pt x="8917" y="1627"/>
                </a:lnTo>
                <a:cubicBezTo>
                  <a:pt x="9573" y="1062"/>
                  <a:pt x="9172" y="1"/>
                  <a:pt x="8317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623091" y="4892296"/>
            <a:ext cx="388625" cy="251229"/>
          </a:xfrm>
          <a:custGeom>
            <a:avLst/>
            <a:gdLst/>
            <a:ahLst/>
            <a:cxnLst/>
            <a:rect l="l" t="t" r="r" b="b"/>
            <a:pathLst>
              <a:path w="6845" h="4425" extrusionOk="0">
                <a:moveTo>
                  <a:pt x="5588" y="0"/>
                </a:moveTo>
                <a:cubicBezTo>
                  <a:pt x="5583" y="0"/>
                  <a:pt x="5579" y="0"/>
                  <a:pt x="5574" y="0"/>
                </a:cubicBezTo>
                <a:lnTo>
                  <a:pt x="5551" y="0"/>
                </a:lnTo>
                <a:cubicBezTo>
                  <a:pt x="5324" y="0"/>
                  <a:pt x="5108" y="80"/>
                  <a:pt x="4937" y="228"/>
                </a:cubicBezTo>
                <a:lnTo>
                  <a:pt x="1" y="4425"/>
                </a:lnTo>
                <a:lnTo>
                  <a:pt x="2901" y="4425"/>
                </a:lnTo>
                <a:lnTo>
                  <a:pt x="6188" y="1638"/>
                </a:lnTo>
                <a:cubicBezTo>
                  <a:pt x="6845" y="1072"/>
                  <a:pt x="6443" y="0"/>
                  <a:pt x="55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538308" y="0"/>
            <a:ext cx="1246705" cy="893814"/>
          </a:xfrm>
          <a:custGeom>
            <a:avLst/>
            <a:gdLst/>
            <a:ahLst/>
            <a:cxnLst/>
            <a:rect l="l" t="t" r="r" b="b"/>
            <a:pathLst>
              <a:path w="15708" h="11261" extrusionOk="0">
                <a:moveTo>
                  <a:pt x="10214" y="0"/>
                </a:moveTo>
                <a:lnTo>
                  <a:pt x="626" y="8155"/>
                </a:lnTo>
                <a:cubicBezTo>
                  <a:pt x="228" y="8485"/>
                  <a:pt x="0" y="8974"/>
                  <a:pt x="0" y="9486"/>
                </a:cubicBezTo>
                <a:cubicBezTo>
                  <a:pt x="0" y="10542"/>
                  <a:pt x="877" y="11261"/>
                  <a:pt x="1801" y="11261"/>
                </a:cubicBezTo>
                <a:cubicBezTo>
                  <a:pt x="2200" y="11261"/>
                  <a:pt x="2607" y="11127"/>
                  <a:pt x="2957" y="10828"/>
                </a:cubicBezTo>
                <a:lnTo>
                  <a:pt x="1570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8169268" y="873"/>
            <a:ext cx="974077" cy="809917"/>
          </a:xfrm>
          <a:custGeom>
            <a:avLst/>
            <a:gdLst/>
            <a:ahLst/>
            <a:cxnLst/>
            <a:rect l="l" t="t" r="r" b="b"/>
            <a:pathLst>
              <a:path w="12273" h="10204" extrusionOk="0">
                <a:moveTo>
                  <a:pt x="9429" y="1"/>
                </a:moveTo>
                <a:lnTo>
                  <a:pt x="8576" y="717"/>
                </a:lnTo>
                <a:lnTo>
                  <a:pt x="1320" y="6882"/>
                </a:lnTo>
                <a:lnTo>
                  <a:pt x="1070" y="7098"/>
                </a:lnTo>
                <a:cubicBezTo>
                  <a:pt x="0" y="8008"/>
                  <a:pt x="376" y="9748"/>
                  <a:pt x="1741" y="10123"/>
                </a:cubicBezTo>
                <a:lnTo>
                  <a:pt x="1832" y="10157"/>
                </a:lnTo>
                <a:cubicBezTo>
                  <a:pt x="1962" y="10188"/>
                  <a:pt x="2097" y="10203"/>
                  <a:pt x="2232" y="10203"/>
                </a:cubicBezTo>
                <a:cubicBezTo>
                  <a:pt x="2496" y="10203"/>
                  <a:pt x="2762" y="10145"/>
                  <a:pt x="3003" y="10032"/>
                </a:cubicBezTo>
                <a:cubicBezTo>
                  <a:pt x="3151" y="9964"/>
                  <a:pt x="3287" y="9873"/>
                  <a:pt x="3413" y="9771"/>
                </a:cubicBezTo>
                <a:lnTo>
                  <a:pt x="12273" y="2241"/>
                </a:lnTo>
                <a:lnTo>
                  <a:pt x="122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8320868" y="3877700"/>
            <a:ext cx="822483" cy="893795"/>
          </a:xfrm>
          <a:custGeom>
            <a:avLst/>
            <a:gdLst/>
            <a:ahLst/>
            <a:cxnLst/>
            <a:rect l="l" t="t" r="r" b="b"/>
            <a:pathLst>
              <a:path w="5745" h="6243" extrusionOk="0">
                <a:moveTo>
                  <a:pt x="5745" y="0"/>
                </a:moveTo>
                <a:lnTo>
                  <a:pt x="331" y="4607"/>
                </a:lnTo>
                <a:cubicBezTo>
                  <a:pt x="126" y="4789"/>
                  <a:pt x="1" y="5039"/>
                  <a:pt x="1" y="5312"/>
                </a:cubicBezTo>
                <a:cubicBezTo>
                  <a:pt x="1" y="5403"/>
                  <a:pt x="12" y="5482"/>
                  <a:pt x="35" y="5562"/>
                </a:cubicBezTo>
                <a:cubicBezTo>
                  <a:pt x="103" y="5790"/>
                  <a:pt x="240" y="5972"/>
                  <a:pt x="433" y="6097"/>
                </a:cubicBezTo>
                <a:cubicBezTo>
                  <a:pt x="591" y="6194"/>
                  <a:pt x="768" y="6242"/>
                  <a:pt x="946" y="6242"/>
                </a:cubicBezTo>
                <a:cubicBezTo>
                  <a:pt x="1101" y="6242"/>
                  <a:pt x="1257" y="6205"/>
                  <a:pt x="1400" y="6131"/>
                </a:cubicBezTo>
                <a:cubicBezTo>
                  <a:pt x="1457" y="6097"/>
                  <a:pt x="1502" y="6062"/>
                  <a:pt x="1559" y="6017"/>
                </a:cubicBezTo>
                <a:lnTo>
                  <a:pt x="5745" y="2468"/>
                </a:lnTo>
                <a:lnTo>
                  <a:pt x="57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3114750" y="3091763"/>
            <a:ext cx="2914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subTitle" idx="1"/>
          </p:nvPr>
        </p:nvSpPr>
        <p:spPr>
          <a:xfrm>
            <a:off x="2036250" y="4039172"/>
            <a:ext cx="5071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8"/>
          <p:cNvSpPr/>
          <p:nvPr/>
        </p:nvSpPr>
        <p:spPr>
          <a:xfrm rot="-5400000" flipH="1">
            <a:off x="8937296" y="2775056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5400000" flipH="1">
            <a:off x="-99667" y="1036995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"/>
          <p:cNvSpPr/>
          <p:nvPr/>
        </p:nvSpPr>
        <p:spPr>
          <a:xfrm rot="5400000" flipH="1">
            <a:off x="380245" y="472396"/>
            <a:ext cx="455956" cy="447513"/>
          </a:xfrm>
          <a:custGeom>
            <a:avLst/>
            <a:gdLst/>
            <a:ahLst/>
            <a:cxnLst/>
            <a:rect l="l" t="t" r="r" b="b"/>
            <a:pathLst>
              <a:path w="9019" h="8852" extrusionOk="0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 rot="5400000" flipH="1">
            <a:off x="176553" y="1479301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 rot="5400000" flipH="1">
            <a:off x="325113" y="1320022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/>
          <p:nvPr/>
        </p:nvSpPr>
        <p:spPr>
          <a:xfrm rot="5400000" flipH="1">
            <a:off x="475670" y="1167695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"/>
          <p:cNvSpPr/>
          <p:nvPr/>
        </p:nvSpPr>
        <p:spPr>
          <a:xfrm rot="5400000" flipH="1">
            <a:off x="120222" y="2321264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 rot="-5400000" flipH="1">
            <a:off x="8001321" y="1770546"/>
            <a:ext cx="889768" cy="879960"/>
          </a:xfrm>
          <a:custGeom>
            <a:avLst/>
            <a:gdLst/>
            <a:ahLst/>
            <a:cxnLst/>
            <a:rect l="l" t="t" r="r" b="b"/>
            <a:pathLst>
              <a:path w="17600" h="17406" extrusionOk="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-5400000" flipH="1">
            <a:off x="8357372" y="2432259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 rot="5400000" flipH="1">
            <a:off x="-19595" y="1255439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2652" y="1070201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rot="5400000" flipH="1">
            <a:off x="8393597" y="1847320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5400000" flipH="1">
            <a:off x="8873786" y="1440156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"/>
          <p:cNvSpPr/>
          <p:nvPr/>
        </p:nvSpPr>
        <p:spPr>
          <a:xfrm rot="-5400000" flipH="1">
            <a:off x="-113720" y="1654564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"/>
          <p:cNvSpPr/>
          <p:nvPr/>
        </p:nvSpPr>
        <p:spPr>
          <a:xfrm rot="5400000" flipH="1">
            <a:off x="8426540" y="442411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"/>
          <p:cNvSpPr/>
          <p:nvPr/>
        </p:nvSpPr>
        <p:spPr>
          <a:xfrm rot="5400000" flipH="1">
            <a:off x="8601942" y="1307517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"/>
          <p:cNvSpPr/>
          <p:nvPr/>
        </p:nvSpPr>
        <p:spPr>
          <a:xfrm rot="5400000" flipH="1">
            <a:off x="8748851" y="1173054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"/>
          <p:cNvSpPr/>
          <p:nvPr/>
        </p:nvSpPr>
        <p:spPr>
          <a:xfrm rot="5400000" flipH="1">
            <a:off x="-25841" y="175383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/>
          <p:nvPr/>
        </p:nvSpPr>
        <p:spPr>
          <a:xfrm rot="-5400000" flipH="1">
            <a:off x="166953" y="135048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"/>
          <p:cNvSpPr/>
          <p:nvPr/>
        </p:nvSpPr>
        <p:spPr>
          <a:xfrm rot="5400000" flipH="1">
            <a:off x="8937139" y="131783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 rot="-5400000" flipH="1">
            <a:off x="126325" y="395858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"/>
          <p:cNvSpPr/>
          <p:nvPr/>
        </p:nvSpPr>
        <p:spPr>
          <a:xfrm rot="-5400000" flipH="1">
            <a:off x="21932" y="497068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"/>
          <p:cNvSpPr/>
          <p:nvPr/>
        </p:nvSpPr>
        <p:spPr>
          <a:xfrm rot="10800000">
            <a:off x="8762830" y="-1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"/>
          <p:cNvSpPr/>
          <p:nvPr/>
        </p:nvSpPr>
        <p:spPr>
          <a:xfrm rot="10800000">
            <a:off x="8529105" y="94694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"/>
          <p:cNvSpPr/>
          <p:nvPr/>
        </p:nvSpPr>
        <p:spPr>
          <a:xfrm rot="5400000" flipH="1">
            <a:off x="-102991" y="2650556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713225" y="836425"/>
            <a:ext cx="30024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subTitle" idx="1"/>
          </p:nvPr>
        </p:nvSpPr>
        <p:spPr>
          <a:xfrm>
            <a:off x="713225" y="3296325"/>
            <a:ext cx="29430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4657600" y="488510"/>
            <a:ext cx="2142250" cy="1590676"/>
          </a:xfrm>
          <a:custGeom>
            <a:avLst/>
            <a:gdLst/>
            <a:ahLst/>
            <a:cxnLst/>
            <a:rect l="l" t="t" r="r" b="b"/>
            <a:pathLst>
              <a:path w="57062" h="42370" extrusionOk="0">
                <a:moveTo>
                  <a:pt x="53923" y="1"/>
                </a:moveTo>
                <a:cubicBezTo>
                  <a:pt x="53182" y="1"/>
                  <a:pt x="52440" y="285"/>
                  <a:pt x="51877" y="849"/>
                </a:cubicBezTo>
                <a:lnTo>
                  <a:pt x="22511" y="30229"/>
                </a:lnTo>
                <a:cubicBezTo>
                  <a:pt x="22278" y="30459"/>
                  <a:pt x="22018" y="30556"/>
                  <a:pt x="21769" y="30556"/>
                </a:cubicBezTo>
                <a:cubicBezTo>
                  <a:pt x="20943" y="30556"/>
                  <a:pt x="20235" y="29492"/>
                  <a:pt x="20999" y="28717"/>
                </a:cubicBezTo>
                <a:lnTo>
                  <a:pt x="28733" y="20983"/>
                </a:lnTo>
                <a:cubicBezTo>
                  <a:pt x="29986" y="19557"/>
                  <a:pt x="29914" y="17397"/>
                  <a:pt x="28574" y="16057"/>
                </a:cubicBezTo>
                <a:cubicBezTo>
                  <a:pt x="27877" y="15360"/>
                  <a:pt x="26957" y="15006"/>
                  <a:pt x="26034" y="15006"/>
                </a:cubicBezTo>
                <a:cubicBezTo>
                  <a:pt x="25184" y="15006"/>
                  <a:pt x="24332" y="15306"/>
                  <a:pt x="23649" y="15913"/>
                </a:cubicBezTo>
                <a:lnTo>
                  <a:pt x="12343" y="27205"/>
                </a:lnTo>
                <a:cubicBezTo>
                  <a:pt x="12208" y="27343"/>
                  <a:pt x="12056" y="27401"/>
                  <a:pt x="11911" y="27401"/>
                </a:cubicBezTo>
                <a:cubicBezTo>
                  <a:pt x="11437" y="27401"/>
                  <a:pt x="11030" y="26785"/>
                  <a:pt x="11493" y="26355"/>
                </a:cubicBezTo>
                <a:lnTo>
                  <a:pt x="27393" y="10426"/>
                </a:lnTo>
                <a:cubicBezTo>
                  <a:pt x="28200" y="9620"/>
                  <a:pt x="28200" y="8309"/>
                  <a:pt x="27393" y="7503"/>
                </a:cubicBezTo>
                <a:cubicBezTo>
                  <a:pt x="26990" y="7092"/>
                  <a:pt x="26461" y="6887"/>
                  <a:pt x="25931" y="6887"/>
                </a:cubicBezTo>
                <a:cubicBezTo>
                  <a:pt x="25402" y="6887"/>
                  <a:pt x="24873" y="7092"/>
                  <a:pt x="24470" y="7503"/>
                </a:cubicBezTo>
                <a:lnTo>
                  <a:pt x="87" y="31871"/>
                </a:lnTo>
                <a:cubicBezTo>
                  <a:pt x="58" y="31900"/>
                  <a:pt x="29" y="31928"/>
                  <a:pt x="1" y="31957"/>
                </a:cubicBezTo>
                <a:lnTo>
                  <a:pt x="1" y="34708"/>
                </a:lnTo>
                <a:cubicBezTo>
                  <a:pt x="29" y="34751"/>
                  <a:pt x="58" y="34780"/>
                  <a:pt x="87" y="34809"/>
                </a:cubicBezTo>
                <a:cubicBezTo>
                  <a:pt x="490" y="35212"/>
                  <a:pt x="1023" y="35414"/>
                  <a:pt x="1556" y="35414"/>
                </a:cubicBezTo>
                <a:cubicBezTo>
                  <a:pt x="2089" y="35414"/>
                  <a:pt x="2622" y="35212"/>
                  <a:pt x="3025" y="34809"/>
                </a:cubicBezTo>
                <a:lnTo>
                  <a:pt x="4624" y="33196"/>
                </a:lnTo>
                <a:cubicBezTo>
                  <a:pt x="4757" y="33066"/>
                  <a:pt x="4904" y="33012"/>
                  <a:pt x="5045" y="33012"/>
                </a:cubicBezTo>
                <a:cubicBezTo>
                  <a:pt x="5517" y="33012"/>
                  <a:pt x="5920" y="33617"/>
                  <a:pt x="5488" y="34060"/>
                </a:cubicBezTo>
                <a:lnTo>
                  <a:pt x="15" y="39533"/>
                </a:lnTo>
                <a:lnTo>
                  <a:pt x="15" y="42370"/>
                </a:lnTo>
                <a:lnTo>
                  <a:pt x="7346" y="42370"/>
                </a:lnTo>
                <a:lnTo>
                  <a:pt x="16952" y="32764"/>
                </a:lnTo>
                <a:cubicBezTo>
                  <a:pt x="17186" y="32529"/>
                  <a:pt x="17447" y="32431"/>
                  <a:pt x="17696" y="32431"/>
                </a:cubicBezTo>
                <a:cubicBezTo>
                  <a:pt x="18521" y="32431"/>
                  <a:pt x="19223" y="33502"/>
                  <a:pt x="18450" y="34276"/>
                </a:cubicBezTo>
                <a:lnTo>
                  <a:pt x="18003" y="34722"/>
                </a:lnTo>
                <a:cubicBezTo>
                  <a:pt x="16851" y="35875"/>
                  <a:pt x="16851" y="37732"/>
                  <a:pt x="18003" y="38885"/>
                </a:cubicBezTo>
                <a:cubicBezTo>
                  <a:pt x="18563" y="39423"/>
                  <a:pt x="19279" y="39690"/>
                  <a:pt x="19995" y="39690"/>
                </a:cubicBezTo>
                <a:cubicBezTo>
                  <a:pt x="20734" y="39690"/>
                  <a:pt x="21472" y="39405"/>
                  <a:pt x="22036" y="38841"/>
                </a:cubicBezTo>
                <a:lnTo>
                  <a:pt x="27350" y="33527"/>
                </a:lnTo>
                <a:cubicBezTo>
                  <a:pt x="27594" y="33283"/>
                  <a:pt x="27866" y="33181"/>
                  <a:pt x="28127" y="33181"/>
                </a:cubicBezTo>
                <a:cubicBezTo>
                  <a:pt x="28994" y="33181"/>
                  <a:pt x="29742" y="34304"/>
                  <a:pt x="28934" y="35111"/>
                </a:cubicBezTo>
                <a:lnTo>
                  <a:pt x="21690" y="42370"/>
                </a:lnTo>
                <a:lnTo>
                  <a:pt x="27537" y="42370"/>
                </a:lnTo>
                <a:lnTo>
                  <a:pt x="48204" y="21689"/>
                </a:lnTo>
                <a:cubicBezTo>
                  <a:pt x="49025" y="20882"/>
                  <a:pt x="49025" y="19571"/>
                  <a:pt x="48204" y="18765"/>
                </a:cubicBezTo>
                <a:cubicBezTo>
                  <a:pt x="47801" y="18362"/>
                  <a:pt x="47272" y="18160"/>
                  <a:pt x="46742" y="18160"/>
                </a:cubicBezTo>
                <a:cubicBezTo>
                  <a:pt x="46213" y="18160"/>
                  <a:pt x="45684" y="18362"/>
                  <a:pt x="45281" y="18765"/>
                </a:cubicBezTo>
                <a:lnTo>
                  <a:pt x="38987" y="25059"/>
                </a:lnTo>
                <a:cubicBezTo>
                  <a:pt x="38738" y="25308"/>
                  <a:pt x="38460" y="25412"/>
                  <a:pt x="38195" y="25412"/>
                </a:cubicBezTo>
                <a:cubicBezTo>
                  <a:pt x="37325" y="25412"/>
                  <a:pt x="36586" y="24291"/>
                  <a:pt x="37403" y="23474"/>
                </a:cubicBezTo>
                <a:lnTo>
                  <a:pt x="55909" y="4968"/>
                </a:lnTo>
                <a:cubicBezTo>
                  <a:pt x="57061" y="3830"/>
                  <a:pt x="57061" y="1958"/>
                  <a:pt x="55909" y="806"/>
                </a:cubicBezTo>
                <a:cubicBezTo>
                  <a:pt x="55357" y="267"/>
                  <a:pt x="54641" y="1"/>
                  <a:pt x="539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5702749" y="613905"/>
            <a:ext cx="167177" cy="120774"/>
          </a:xfrm>
          <a:custGeom>
            <a:avLst/>
            <a:gdLst/>
            <a:ahLst/>
            <a:cxnLst/>
            <a:rect l="l" t="t" r="r" b="b"/>
            <a:pathLst>
              <a:path w="4453" h="3217" extrusionOk="0">
                <a:moveTo>
                  <a:pt x="2247" y="0"/>
                </a:moveTo>
                <a:cubicBezTo>
                  <a:pt x="490" y="0"/>
                  <a:pt x="1" y="2405"/>
                  <a:pt x="1628" y="3082"/>
                </a:cubicBezTo>
                <a:cubicBezTo>
                  <a:pt x="1848" y="3175"/>
                  <a:pt x="2064" y="3216"/>
                  <a:pt x="2269" y="3216"/>
                </a:cubicBezTo>
                <a:cubicBezTo>
                  <a:pt x="3569" y="3216"/>
                  <a:pt x="4453" y="1545"/>
                  <a:pt x="3371" y="476"/>
                </a:cubicBezTo>
                <a:cubicBezTo>
                  <a:pt x="3083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5817367" y="499285"/>
            <a:ext cx="166726" cy="120774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33" y="0"/>
                </a:moveTo>
                <a:cubicBezTo>
                  <a:pt x="491" y="0"/>
                  <a:pt x="1" y="2420"/>
                  <a:pt x="1628" y="3082"/>
                </a:cubicBezTo>
                <a:cubicBezTo>
                  <a:pt x="1848" y="3174"/>
                  <a:pt x="2064" y="3216"/>
                  <a:pt x="2269" y="3216"/>
                </a:cubicBezTo>
                <a:cubicBezTo>
                  <a:pt x="3566" y="3216"/>
                  <a:pt x="4441" y="1545"/>
                  <a:pt x="3371" y="475"/>
                </a:cubicBezTo>
                <a:cubicBezTo>
                  <a:pt x="3069" y="173"/>
                  <a:pt x="2665" y="0"/>
                  <a:pt x="2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5932848" y="384664"/>
            <a:ext cx="166801" cy="120587"/>
          </a:xfrm>
          <a:custGeom>
            <a:avLst/>
            <a:gdLst/>
            <a:ahLst/>
            <a:cxnLst/>
            <a:rect l="l" t="t" r="r" b="b"/>
            <a:pathLst>
              <a:path w="4443" h="3212" extrusionOk="0">
                <a:moveTo>
                  <a:pt x="2186" y="1"/>
                </a:moveTo>
                <a:cubicBezTo>
                  <a:pt x="882" y="1"/>
                  <a:pt x="0" y="1678"/>
                  <a:pt x="1073" y="2751"/>
                </a:cubicBezTo>
                <a:cubicBezTo>
                  <a:pt x="1375" y="3053"/>
                  <a:pt x="1778" y="3212"/>
                  <a:pt x="2210" y="3212"/>
                </a:cubicBezTo>
                <a:cubicBezTo>
                  <a:pt x="3968" y="3212"/>
                  <a:pt x="4443" y="806"/>
                  <a:pt x="2815" y="129"/>
                </a:cubicBezTo>
                <a:cubicBezTo>
                  <a:pt x="2599" y="41"/>
                  <a:pt x="2387" y="1"/>
                  <a:pt x="21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4879289" y="658769"/>
            <a:ext cx="94119" cy="69792"/>
          </a:xfrm>
          <a:custGeom>
            <a:avLst/>
            <a:gdLst/>
            <a:ahLst/>
            <a:cxnLst/>
            <a:rect l="l" t="t" r="r" b="b"/>
            <a:pathLst>
              <a:path w="2507" h="1859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2"/>
                  <a:pt x="1016" y="1859"/>
                  <a:pt x="1253" y="1859"/>
                </a:cubicBezTo>
                <a:cubicBezTo>
                  <a:pt x="1491" y="1859"/>
                  <a:pt x="1729" y="1772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5005808" y="532248"/>
            <a:ext cx="94119" cy="70204"/>
          </a:xfrm>
          <a:custGeom>
            <a:avLst/>
            <a:gdLst/>
            <a:ahLst/>
            <a:cxnLst/>
            <a:rect l="l" t="t" r="r" b="b"/>
            <a:pathLst>
              <a:path w="2507" h="1870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9"/>
                  <a:pt x="1019" y="1869"/>
                  <a:pt x="1259" y="1869"/>
                </a:cubicBezTo>
                <a:cubicBezTo>
                  <a:pt x="1498" y="1869"/>
                  <a:pt x="1736" y="1779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5137207" y="406252"/>
            <a:ext cx="80604" cy="70054"/>
          </a:xfrm>
          <a:custGeom>
            <a:avLst/>
            <a:gdLst/>
            <a:ahLst/>
            <a:cxnLst/>
            <a:rect l="l" t="t" r="r" b="b"/>
            <a:pathLst>
              <a:path w="2147" h="1866" extrusionOk="0">
                <a:moveTo>
                  <a:pt x="1124" y="1"/>
                </a:moveTo>
                <a:cubicBezTo>
                  <a:pt x="461" y="1"/>
                  <a:pt x="0" y="678"/>
                  <a:pt x="259" y="1283"/>
                </a:cubicBezTo>
                <a:cubicBezTo>
                  <a:pt x="417" y="1659"/>
                  <a:pt x="772" y="1866"/>
                  <a:pt x="1133" y="1866"/>
                </a:cubicBezTo>
                <a:cubicBezTo>
                  <a:pt x="1365" y="1866"/>
                  <a:pt x="1600" y="1780"/>
                  <a:pt x="1786" y="1600"/>
                </a:cubicBezTo>
                <a:cubicBezTo>
                  <a:pt x="2146" y="1225"/>
                  <a:pt x="2146" y="635"/>
                  <a:pt x="1786" y="275"/>
                </a:cubicBezTo>
                <a:cubicBezTo>
                  <a:pt x="1613" y="102"/>
                  <a:pt x="1368" y="1"/>
                  <a:pt x="1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5258845" y="279205"/>
            <a:ext cx="94119" cy="70317"/>
          </a:xfrm>
          <a:custGeom>
            <a:avLst/>
            <a:gdLst/>
            <a:ahLst/>
            <a:cxnLst/>
            <a:rect l="l" t="t" r="r" b="b"/>
            <a:pathLst>
              <a:path w="2507" h="1873" extrusionOk="0">
                <a:moveTo>
                  <a:pt x="1254" y="0"/>
                </a:moveTo>
                <a:cubicBezTo>
                  <a:pt x="418" y="0"/>
                  <a:pt x="1" y="1023"/>
                  <a:pt x="591" y="1613"/>
                </a:cubicBezTo>
                <a:cubicBezTo>
                  <a:pt x="778" y="1786"/>
                  <a:pt x="1016" y="1873"/>
                  <a:pt x="1254" y="1873"/>
                </a:cubicBezTo>
                <a:cubicBezTo>
                  <a:pt x="1491" y="1873"/>
                  <a:pt x="1729" y="1786"/>
                  <a:pt x="1916" y="1613"/>
                </a:cubicBezTo>
                <a:cubicBezTo>
                  <a:pt x="2507" y="1023"/>
                  <a:pt x="2089" y="0"/>
                  <a:pt x="12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"/>
          <p:cNvSpPr/>
          <p:nvPr/>
        </p:nvSpPr>
        <p:spPr>
          <a:xfrm>
            <a:off x="4911726" y="782738"/>
            <a:ext cx="317947" cy="297674"/>
          </a:xfrm>
          <a:custGeom>
            <a:avLst/>
            <a:gdLst/>
            <a:ahLst/>
            <a:cxnLst/>
            <a:rect l="l" t="t" r="r" b="b"/>
            <a:pathLst>
              <a:path w="8469" h="7929" extrusionOk="0">
                <a:moveTo>
                  <a:pt x="5380" y="0"/>
                </a:moveTo>
                <a:cubicBezTo>
                  <a:pt x="4668" y="0"/>
                  <a:pt x="3957" y="267"/>
                  <a:pt x="3414" y="803"/>
                </a:cubicBezTo>
                <a:lnTo>
                  <a:pt x="1095" y="3122"/>
                </a:lnTo>
                <a:cubicBezTo>
                  <a:pt x="1" y="4217"/>
                  <a:pt x="1" y="6002"/>
                  <a:pt x="1095" y="7097"/>
                </a:cubicBezTo>
                <a:cubicBezTo>
                  <a:pt x="1642" y="7651"/>
                  <a:pt x="2362" y="7929"/>
                  <a:pt x="3084" y="7929"/>
                </a:cubicBezTo>
                <a:cubicBezTo>
                  <a:pt x="3806" y="7929"/>
                  <a:pt x="4530" y="7651"/>
                  <a:pt x="5084" y="7097"/>
                </a:cubicBezTo>
                <a:lnTo>
                  <a:pt x="7389" y="4793"/>
                </a:lnTo>
                <a:cubicBezTo>
                  <a:pt x="8469" y="3684"/>
                  <a:pt x="8455" y="1912"/>
                  <a:pt x="7374" y="818"/>
                </a:cubicBezTo>
                <a:cubicBezTo>
                  <a:pt x="6823" y="274"/>
                  <a:pt x="6101" y="0"/>
                  <a:pt x="5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4706255" y="1084325"/>
            <a:ext cx="211439" cy="211439"/>
          </a:xfrm>
          <a:custGeom>
            <a:avLst/>
            <a:gdLst/>
            <a:ahLst/>
            <a:cxnLst/>
            <a:rect l="l" t="t" r="r" b="b"/>
            <a:pathLst>
              <a:path w="5632" h="5632" extrusionOk="0">
                <a:moveTo>
                  <a:pt x="2824" y="0"/>
                </a:moveTo>
                <a:cubicBezTo>
                  <a:pt x="1268" y="0"/>
                  <a:pt x="1" y="1253"/>
                  <a:pt x="1" y="2823"/>
                </a:cubicBezTo>
                <a:cubicBezTo>
                  <a:pt x="1" y="4378"/>
                  <a:pt x="1268" y="5631"/>
                  <a:pt x="2824" y="5631"/>
                </a:cubicBezTo>
                <a:cubicBezTo>
                  <a:pt x="4379" y="5631"/>
                  <a:pt x="5632" y="4378"/>
                  <a:pt x="5632" y="2823"/>
                </a:cubicBezTo>
                <a:cubicBezTo>
                  <a:pt x="5632" y="1253"/>
                  <a:pt x="4379" y="0"/>
                  <a:pt x="28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8054543" y="2895950"/>
            <a:ext cx="585513" cy="574175"/>
          </a:xfrm>
          <a:custGeom>
            <a:avLst/>
            <a:gdLst/>
            <a:ahLst/>
            <a:cxnLst/>
            <a:rect l="l" t="t" r="r" b="b"/>
            <a:pathLst>
              <a:path w="15596" h="15294" extrusionOk="0">
                <a:moveTo>
                  <a:pt x="15067" y="1"/>
                </a:moveTo>
                <a:cubicBezTo>
                  <a:pt x="14981" y="1"/>
                  <a:pt x="14892" y="34"/>
                  <a:pt x="14811" y="115"/>
                </a:cubicBezTo>
                <a:lnTo>
                  <a:pt x="265" y="14661"/>
                </a:lnTo>
                <a:cubicBezTo>
                  <a:pt x="0" y="14926"/>
                  <a:pt x="244" y="15293"/>
                  <a:pt x="528" y="15293"/>
                </a:cubicBezTo>
                <a:cubicBezTo>
                  <a:pt x="614" y="15293"/>
                  <a:pt x="704" y="15260"/>
                  <a:pt x="784" y="15179"/>
                </a:cubicBezTo>
                <a:lnTo>
                  <a:pt x="15330" y="633"/>
                </a:lnTo>
                <a:cubicBezTo>
                  <a:pt x="15595" y="368"/>
                  <a:pt x="15351" y="1"/>
                  <a:pt x="15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6650701" y="2097773"/>
            <a:ext cx="1989346" cy="1930743"/>
          </a:xfrm>
          <a:custGeom>
            <a:avLst/>
            <a:gdLst/>
            <a:ahLst/>
            <a:cxnLst/>
            <a:rect l="l" t="t" r="r" b="b"/>
            <a:pathLst>
              <a:path w="27228" h="26425" extrusionOk="0">
                <a:moveTo>
                  <a:pt x="23632" y="1"/>
                </a:moveTo>
                <a:cubicBezTo>
                  <a:pt x="23576" y="1"/>
                  <a:pt x="23519" y="3"/>
                  <a:pt x="23461" y="8"/>
                </a:cubicBezTo>
                <a:lnTo>
                  <a:pt x="23432" y="8"/>
                </a:lnTo>
                <a:cubicBezTo>
                  <a:pt x="23015" y="37"/>
                  <a:pt x="22611" y="224"/>
                  <a:pt x="22323" y="527"/>
                </a:cubicBezTo>
                <a:lnTo>
                  <a:pt x="548" y="22504"/>
                </a:lnTo>
                <a:cubicBezTo>
                  <a:pt x="187" y="22864"/>
                  <a:pt x="0" y="23368"/>
                  <a:pt x="43" y="23873"/>
                </a:cubicBezTo>
                <a:cubicBezTo>
                  <a:pt x="129" y="24858"/>
                  <a:pt x="955" y="25469"/>
                  <a:pt x="1810" y="25469"/>
                </a:cubicBezTo>
                <a:cubicBezTo>
                  <a:pt x="2255" y="25469"/>
                  <a:pt x="2708" y="25303"/>
                  <a:pt x="3068" y="24938"/>
                </a:cubicBezTo>
                <a:lnTo>
                  <a:pt x="5444" y="22548"/>
                </a:lnTo>
                <a:cubicBezTo>
                  <a:pt x="5598" y="22394"/>
                  <a:pt x="5801" y="22318"/>
                  <a:pt x="6003" y="22318"/>
                </a:cubicBezTo>
                <a:cubicBezTo>
                  <a:pt x="6179" y="22318"/>
                  <a:pt x="6355" y="22376"/>
                  <a:pt x="6496" y="22490"/>
                </a:cubicBezTo>
                <a:cubicBezTo>
                  <a:pt x="6841" y="22778"/>
                  <a:pt x="6870" y="23296"/>
                  <a:pt x="6553" y="23613"/>
                </a:cubicBezTo>
                <a:lnTo>
                  <a:pt x="6193" y="23973"/>
                </a:lnTo>
                <a:cubicBezTo>
                  <a:pt x="5891" y="24276"/>
                  <a:pt x="5747" y="24679"/>
                  <a:pt x="5775" y="25111"/>
                </a:cubicBezTo>
                <a:cubicBezTo>
                  <a:pt x="5861" y="25918"/>
                  <a:pt x="6547" y="26425"/>
                  <a:pt x="7252" y="26425"/>
                </a:cubicBezTo>
                <a:cubicBezTo>
                  <a:pt x="7617" y="26425"/>
                  <a:pt x="7987" y="26289"/>
                  <a:pt x="8281" y="25990"/>
                </a:cubicBezTo>
                <a:lnTo>
                  <a:pt x="26327" y="7785"/>
                </a:lnTo>
                <a:cubicBezTo>
                  <a:pt x="27228" y="6871"/>
                  <a:pt x="26556" y="5344"/>
                  <a:pt x="25311" y="5344"/>
                </a:cubicBezTo>
                <a:cubicBezTo>
                  <a:pt x="25262" y="5344"/>
                  <a:pt x="25212" y="5347"/>
                  <a:pt x="25161" y="5351"/>
                </a:cubicBezTo>
                <a:lnTo>
                  <a:pt x="25132" y="5351"/>
                </a:lnTo>
                <a:cubicBezTo>
                  <a:pt x="24786" y="5380"/>
                  <a:pt x="24469" y="5524"/>
                  <a:pt x="24224" y="5769"/>
                </a:cubicBezTo>
                <a:lnTo>
                  <a:pt x="23288" y="6705"/>
                </a:lnTo>
                <a:cubicBezTo>
                  <a:pt x="23133" y="6861"/>
                  <a:pt x="22931" y="6941"/>
                  <a:pt x="22731" y="6941"/>
                </a:cubicBezTo>
                <a:cubicBezTo>
                  <a:pt x="22561" y="6941"/>
                  <a:pt x="22391" y="6882"/>
                  <a:pt x="22251" y="6763"/>
                </a:cubicBezTo>
                <a:cubicBezTo>
                  <a:pt x="21906" y="6475"/>
                  <a:pt x="21877" y="5971"/>
                  <a:pt x="22194" y="5654"/>
                </a:cubicBezTo>
                <a:lnTo>
                  <a:pt x="24873" y="2961"/>
                </a:lnTo>
                <a:cubicBezTo>
                  <a:pt x="25984" y="1836"/>
                  <a:pt x="25153" y="1"/>
                  <a:pt x="23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6312218" y="3149507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5981926" y="3792100"/>
            <a:ext cx="951833" cy="843550"/>
          </a:xfrm>
          <a:custGeom>
            <a:avLst/>
            <a:gdLst/>
            <a:ahLst/>
            <a:cxnLst/>
            <a:rect l="l" t="t" r="r" b="b"/>
            <a:pathLst>
              <a:path w="11285" h="10000" extrusionOk="0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"/>
          <p:cNvSpPr/>
          <p:nvPr/>
        </p:nvSpPr>
        <p:spPr>
          <a:xfrm rot="10800000">
            <a:off x="3932968" y="1580707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■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■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Open Sans Light"/>
              <a:buChar char="■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3" r:id="rId12"/>
    <p:sldLayoutId id="2147483667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resistance-in-a-wire/latest/resistance-in-a-wire_in.html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youtu.be/8Posj4WMo0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youtu.be/CZFFmr_uM7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1"/>
          <p:cNvSpPr/>
          <p:nvPr/>
        </p:nvSpPr>
        <p:spPr>
          <a:xfrm>
            <a:off x="863163" y="2439577"/>
            <a:ext cx="7417626" cy="1697450"/>
          </a:xfrm>
          <a:custGeom>
            <a:avLst/>
            <a:gdLst/>
            <a:ahLst/>
            <a:cxnLst/>
            <a:rect l="l" t="t" r="r" b="b"/>
            <a:pathLst>
              <a:path w="44393" h="34909" extrusionOk="0">
                <a:moveTo>
                  <a:pt x="7879" y="1"/>
                </a:moveTo>
                <a:cubicBezTo>
                  <a:pt x="3061" y="1"/>
                  <a:pt x="1" y="2830"/>
                  <a:pt x="1" y="15539"/>
                </a:cubicBezTo>
                <a:cubicBezTo>
                  <a:pt x="1" y="27800"/>
                  <a:pt x="9942" y="34908"/>
                  <a:pt x="22202" y="34908"/>
                </a:cubicBezTo>
                <a:cubicBezTo>
                  <a:pt x="34452" y="34908"/>
                  <a:pt x="44393" y="27800"/>
                  <a:pt x="44393" y="15539"/>
                </a:cubicBezTo>
                <a:cubicBezTo>
                  <a:pt x="44393" y="3112"/>
                  <a:pt x="40977" y="540"/>
                  <a:pt x="35683" y="540"/>
                </a:cubicBezTo>
                <a:cubicBezTo>
                  <a:pt x="31946" y="540"/>
                  <a:pt x="27272" y="1822"/>
                  <a:pt x="22202" y="1822"/>
                </a:cubicBezTo>
                <a:cubicBezTo>
                  <a:pt x="16744" y="1822"/>
                  <a:pt x="11746" y="1"/>
                  <a:pt x="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1"/>
          <p:cNvSpPr txBox="1">
            <a:spLocks noGrp="1"/>
          </p:cNvSpPr>
          <p:nvPr>
            <p:ph type="ctrTitle"/>
          </p:nvPr>
        </p:nvSpPr>
        <p:spPr>
          <a:xfrm>
            <a:off x="572700" y="2659038"/>
            <a:ext cx="79986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Elektrodinamika</a:t>
            </a:r>
            <a:endParaRPr dirty="0"/>
          </a:p>
        </p:txBody>
      </p:sp>
      <p:sp>
        <p:nvSpPr>
          <p:cNvPr id="754" name="Google Shape;754;p31"/>
          <p:cNvSpPr txBox="1">
            <a:spLocks noGrp="1"/>
          </p:cNvSpPr>
          <p:nvPr>
            <p:ph type="subTitle" idx="1"/>
          </p:nvPr>
        </p:nvSpPr>
        <p:spPr>
          <a:xfrm>
            <a:off x="713225" y="3514463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ALDA NOVITA SARI 2123022008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EDDC8-54DB-4F11-97E7-5F299E50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4" y="165152"/>
            <a:ext cx="859611" cy="841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977A5-925E-4576-AE12-F9211BE69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543" y="156006"/>
            <a:ext cx="853514" cy="85961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6AEE1D8-D083-4A00-8CE4-6723819F399F}"/>
              </a:ext>
            </a:extLst>
          </p:cNvPr>
          <p:cNvSpPr txBox="1"/>
          <p:nvPr/>
        </p:nvSpPr>
        <p:spPr>
          <a:xfrm>
            <a:off x="-1283495" y="4504224"/>
            <a:ext cx="4572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 Mono Regular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Dosen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Pengampu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:</a:t>
            </a:r>
          </a:p>
          <a:p>
            <a:pPr algn="ctr">
              <a:lnSpc>
                <a:spcPct val="90000"/>
              </a:lnSpc>
              <a:buClr>
                <a:srgbClr val="595959"/>
              </a:buClr>
              <a:buSzPts val="1400"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Dr.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Doni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Andra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, M.Sc.</a:t>
            </a:r>
          </a:p>
          <a:p>
            <a:pPr algn="ctr">
              <a:lnSpc>
                <a:spcPct val="90000"/>
              </a:lnSpc>
              <a:buClr>
                <a:srgbClr val="595959"/>
              </a:buClr>
              <a:buSzPts val="1400"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Dr. I Wayan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Distrik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M.Si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ono Regular"/>
                <a:ea typeface="Roboto Mono Regular"/>
                <a:sym typeface="Roboto Mono Regular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3E2821-B839-421F-A8A3-8817C85E8F51}"/>
              </a:ext>
            </a:extLst>
          </p:cNvPr>
          <p:cNvSpPr txBox="1"/>
          <p:nvPr/>
        </p:nvSpPr>
        <p:spPr>
          <a:xfrm>
            <a:off x="3928312" y="4566419"/>
            <a:ext cx="521568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MAGISTER PENDIDIKAN FISIKA 2021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FAKULTAS KEGURUAN DAN ILMU PENDIDIKAN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UNIVERSITAS LAMPUNG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51148-F969-4B3D-A817-C5F4F96F6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20" y="264148"/>
            <a:ext cx="1325580" cy="742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39"/>
          <p:cNvSpPr txBox="1">
            <a:spLocks noGrp="1"/>
          </p:cNvSpPr>
          <p:nvPr>
            <p:ph type="title"/>
          </p:nvPr>
        </p:nvSpPr>
        <p:spPr>
          <a:xfrm>
            <a:off x="6916918" y="4559969"/>
            <a:ext cx="5747733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Arus</a:t>
            </a:r>
            <a:r>
              <a:rPr lang="en-US" sz="2800" dirty="0"/>
              <a:t> (</a:t>
            </a:r>
            <a:r>
              <a:rPr lang="en-US" sz="2800" i="1" dirty="0"/>
              <a:t>Current</a:t>
            </a:r>
            <a:r>
              <a:rPr lang="en-US" sz="2800" dirty="0"/>
              <a:t>)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D0194-C5AE-402C-B8C5-919238B4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918" y="77173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57270-7D33-4FF4-91BA-ACE4D0992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64" y="178205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AFB25-66CF-4FDF-89D7-BE42E9E7A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706" y="77173"/>
            <a:ext cx="585267" cy="585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31C662-7084-40B6-9179-FC349EB66129}"/>
              </a:ext>
            </a:extLst>
          </p:cNvPr>
          <p:cNvSpPr txBox="1"/>
          <p:nvPr/>
        </p:nvSpPr>
        <p:spPr>
          <a:xfrm>
            <a:off x="-160155" y="178205"/>
            <a:ext cx="47321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coulomb per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ampere (A),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SI: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ampere = 1A = 1 coulomb per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C/s.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39016D-7B00-46A2-B47A-65973268F92A}"/>
                  </a:ext>
                </a:extLst>
              </p:cNvPr>
              <p:cNvSpPr txBox="1"/>
              <p:nvPr/>
            </p:nvSpPr>
            <p:spPr>
              <a:xfrm>
                <a:off x="96253" y="1046332"/>
                <a:ext cx="3777916" cy="15254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4138" algn="just">
                  <a:lnSpc>
                    <a:spcPct val="150000"/>
                  </a:lnSpc>
                  <a:tabLst>
                    <a:tab pos="5039995" algn="r"/>
                  </a:tabLst>
                </a:pPr>
                <a:r>
                  <a:rPr lang="en-US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esaran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arus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pada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cabang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harus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dijumlahkan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untuk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menghasilkan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besar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arus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pada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penghantar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asal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sehingga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</a:p>
              <a:p>
                <a:pPr marL="457200" algn="ctr">
                  <a:lnSpc>
                    <a:spcPct val="150000"/>
                  </a:lnSpc>
                  <a:tabLst>
                    <a:tab pos="5039995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Persamaan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39016D-7B00-46A2-B47A-65973268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3" y="1046332"/>
                <a:ext cx="3777916" cy="1525418"/>
              </a:xfrm>
              <a:prstGeom prst="rect">
                <a:avLst/>
              </a:prstGeom>
              <a:blipFill>
                <a:blip r:embed="rId6"/>
                <a:stretch>
                  <a:fillRect r="-481" b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F4A8C133-E512-4CFA-96AC-E4A2F73D4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1048" y="2683690"/>
            <a:ext cx="1648326" cy="2459810"/>
          </a:xfrm>
          <a:prstGeom prst="rect">
            <a:avLst/>
          </a:prstGeom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922602C8-649C-4D85-BB73-F63A8FA620AA}"/>
              </a:ext>
            </a:extLst>
          </p:cNvPr>
          <p:cNvSpPr txBox="1"/>
          <p:nvPr/>
        </p:nvSpPr>
        <p:spPr>
          <a:xfrm>
            <a:off x="96253" y="2683690"/>
            <a:ext cx="1064795" cy="1070163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Arus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persimpangan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arus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keluar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diteruskan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C607DD-2FF0-4CD2-9B73-D25E72A0326E}"/>
                  </a:ext>
                </a:extLst>
              </p:cNvPr>
              <p:cNvSpPr txBox="1"/>
              <p:nvPr/>
            </p:nvSpPr>
            <p:spPr>
              <a:xfrm>
                <a:off x="4782553" y="2083525"/>
                <a:ext cx="258151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ctr">
                  <a:tabLst>
                    <a:tab pos="5039995" algn="r"/>
                  </a:tabLst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Relasi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adalah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benar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di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persimpangan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(a)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tidak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peduli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apa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orientasi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dalam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ruang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dari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tiga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kabel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Arus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adalah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skalar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bukan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vektor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C607DD-2FF0-4CD2-9B73-D25E72A03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553" y="2083525"/>
                <a:ext cx="2581510" cy="1384995"/>
              </a:xfrm>
              <a:prstGeom prst="rect">
                <a:avLst/>
              </a:prstGeom>
              <a:blipFill>
                <a:blip r:embed="rId8"/>
                <a:stretch>
                  <a:fillRect t="-881" r="-946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7033E01-60D5-4075-AFB7-15C7BD475F9B}"/>
              </a:ext>
            </a:extLst>
          </p:cNvPr>
          <p:cNvSpPr txBox="1"/>
          <p:nvPr/>
        </p:nvSpPr>
        <p:spPr>
          <a:xfrm>
            <a:off x="628650" y="4866501"/>
            <a:ext cx="13894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tabLst>
                <a:tab pos="5039995" algn="r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Gambar 3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35"/>
          <p:cNvSpPr txBox="1">
            <a:spLocks noGrp="1"/>
          </p:cNvSpPr>
          <p:nvPr>
            <p:ph type="title"/>
          </p:nvPr>
        </p:nvSpPr>
        <p:spPr>
          <a:xfrm>
            <a:off x="517774" y="3232557"/>
            <a:ext cx="8181473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Hambatan</a:t>
            </a:r>
            <a:r>
              <a:rPr lang="en-US" sz="3200" dirty="0"/>
              <a:t> dan </a:t>
            </a:r>
            <a:r>
              <a:rPr lang="en-US" sz="3200" dirty="0" err="1"/>
              <a:t>Resistivitas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i="1" dirty="0"/>
              <a:t>Resistance and Resistivity</a:t>
            </a:r>
            <a:r>
              <a:rPr lang="en-US" sz="3200" dirty="0"/>
              <a:t>)</a:t>
            </a:r>
          </a:p>
        </p:txBody>
      </p:sp>
      <p:sp>
        <p:nvSpPr>
          <p:cNvPr id="993" name="Google Shape;993;p35"/>
          <p:cNvSpPr txBox="1">
            <a:spLocks noGrp="1"/>
          </p:cNvSpPr>
          <p:nvPr>
            <p:ph type="title" idx="2"/>
          </p:nvPr>
        </p:nvSpPr>
        <p:spPr>
          <a:xfrm>
            <a:off x="3927600" y="2726862"/>
            <a:ext cx="12888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94" name="Google Shape;994;p35"/>
          <p:cNvSpPr txBox="1">
            <a:spLocks noGrp="1"/>
          </p:cNvSpPr>
          <p:nvPr>
            <p:ph type="subTitle" idx="1"/>
          </p:nvPr>
        </p:nvSpPr>
        <p:spPr>
          <a:xfrm>
            <a:off x="2912250" y="4441752"/>
            <a:ext cx="33195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/>
              <a:t>Pembahasan</a:t>
            </a:r>
            <a:endParaRPr lang="en-US" dirty="0"/>
          </a:p>
        </p:txBody>
      </p:sp>
      <p:sp>
        <p:nvSpPr>
          <p:cNvPr id="995" name="Google Shape;995;p35"/>
          <p:cNvSpPr/>
          <p:nvPr/>
        </p:nvSpPr>
        <p:spPr>
          <a:xfrm>
            <a:off x="8213096" y="1132645"/>
            <a:ext cx="215353" cy="196416"/>
          </a:xfrm>
          <a:custGeom>
            <a:avLst/>
            <a:gdLst/>
            <a:ahLst/>
            <a:cxnLst/>
            <a:rect l="l" t="t" r="r" b="b"/>
            <a:pathLst>
              <a:path w="2184" h="1992" fill="none" extrusionOk="0">
                <a:moveTo>
                  <a:pt x="0" y="1991"/>
                </a:moveTo>
                <a:cubicBezTo>
                  <a:pt x="671" y="1331"/>
                  <a:pt x="1467" y="672"/>
                  <a:pt x="2184" y="1"/>
                </a:cubicBezTo>
              </a:path>
            </a:pathLst>
          </a:custGeom>
          <a:noFill/>
          <a:ln w="13375" cap="rnd" cmpd="sng">
            <a:solidFill>
              <a:srgbClr val="FFFE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6CE32A-E508-416B-8404-4637C7D16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8" y="4441752"/>
            <a:ext cx="603556" cy="591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666F03-A348-4688-B3A5-2C3FFEBE2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709" y="4447848"/>
            <a:ext cx="585267" cy="585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803C66-58F0-4C0C-83E2-EB738E41F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096" y="159869"/>
            <a:ext cx="786452" cy="445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5344BD-7898-4534-8B00-DEC0B1B8F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589" y="1016281"/>
            <a:ext cx="1773150" cy="1068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C80BAD-7614-4879-B17C-18E0030DF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0027" y="2090621"/>
            <a:ext cx="4438273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5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45"/>
          <p:cNvSpPr txBox="1">
            <a:spLocks noGrp="1"/>
          </p:cNvSpPr>
          <p:nvPr>
            <p:ph type="title"/>
          </p:nvPr>
        </p:nvSpPr>
        <p:spPr>
          <a:xfrm>
            <a:off x="1203158" y="-144732"/>
            <a:ext cx="6727082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Pengertian</a:t>
            </a:r>
            <a:r>
              <a:rPr lang="en-US" sz="2000" dirty="0"/>
              <a:t> </a:t>
            </a:r>
            <a:r>
              <a:rPr lang="en-US" sz="2000" dirty="0" err="1"/>
              <a:t>Hambatan</a:t>
            </a:r>
            <a:r>
              <a:rPr lang="en-US" sz="2000" dirty="0"/>
              <a:t> dan </a:t>
            </a:r>
            <a:r>
              <a:rPr lang="en-US" sz="2000" dirty="0" err="1"/>
              <a:t>Resistivitas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i="1" dirty="0"/>
              <a:t>Resistance and Resistivity</a:t>
            </a:r>
            <a:r>
              <a:rPr lang="en-US" sz="2000" dirty="0"/>
              <a:t>)</a:t>
            </a:r>
            <a:endParaRPr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8D261-83ED-4CD6-8686-6B7DB98D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8" y="4495343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3698A-7354-48ED-A47B-4DD78E27A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32" y="4641659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35394-4ACC-40F2-B942-12D508504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116" y="4501439"/>
            <a:ext cx="585267" cy="585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BC8BDE-3ACF-48BD-9482-AEDC59A954F7}"/>
                  </a:ext>
                </a:extLst>
              </p:cNvPr>
              <p:cNvSpPr txBox="1"/>
              <p:nvPr/>
            </p:nvSpPr>
            <p:spPr>
              <a:xfrm>
                <a:off x="311834" y="942778"/>
                <a:ext cx="4260166" cy="412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spcBef>
                    <a:spcPts val="1200"/>
                  </a:spcBef>
                </a:pP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Resistansi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antara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dua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titik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konduktor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dengan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menerapkan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perbedaan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potensial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antara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titik-titik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tersebut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dan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mengukur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arus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dihasilkan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Hambatan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R,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sebagai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berikut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just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𝑅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ctr">
                  <a:spcBef>
                    <a:spcPts val="1200"/>
                  </a:spcBef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Definisi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R) (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4)</a:t>
                </a:r>
              </a:p>
              <a:p>
                <a:pPr marL="457200" algn="just">
                  <a:spcBef>
                    <a:spcPts val="1200"/>
                  </a:spcBef>
                </a:pP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Kombinasi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terjadi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begitu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sering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sehingga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kita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memberinya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nama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khusus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ohm (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simbol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20212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):</a:t>
                </a:r>
              </a:p>
              <a:p>
                <a:pPr marL="457200" algn="ctr">
                  <a:spcBef>
                    <a:spcPts val="1200"/>
                  </a:spcBef>
                </a:pPr>
                <a:r>
                  <a:rPr lang="it-IT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 ohm = 1 Ω = 1 volt per ampere = 1 V/A (Persamaan 5)</a:t>
                </a:r>
              </a:p>
              <a:p>
                <a:pPr marL="457200" algn="ctr">
                  <a:spcBef>
                    <a:spcPts val="1200"/>
                  </a:spcBef>
                </a:pP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BC8BDE-3ACF-48BD-9482-AEDC59A95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34" y="942778"/>
                <a:ext cx="4260166" cy="4123565"/>
              </a:xfrm>
              <a:prstGeom prst="rect">
                <a:avLst/>
              </a:prstGeom>
              <a:blipFill>
                <a:blip r:embed="rId6"/>
                <a:stretch>
                  <a:fillRect t="-444"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E86341D-D17E-4B41-B46E-5552825E6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6287" y="1619248"/>
            <a:ext cx="2560542" cy="154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148578-291A-4558-AC08-EA26E385945E}"/>
              </a:ext>
            </a:extLst>
          </p:cNvPr>
          <p:cNvSpPr txBox="1"/>
          <p:nvPr/>
        </p:nvSpPr>
        <p:spPr>
          <a:xfrm>
            <a:off x="4764506" y="3161670"/>
            <a:ext cx="2938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spcBef>
                <a:spcPts val="1200"/>
              </a:spcBef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Gambar 4.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Bermacam-macam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resistor. Pita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melingkar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kode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warna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mengidentifikasi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resistansi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1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45"/>
          <p:cNvSpPr txBox="1">
            <a:spLocks noGrp="1"/>
          </p:cNvSpPr>
          <p:nvPr>
            <p:ph type="title"/>
          </p:nvPr>
        </p:nvSpPr>
        <p:spPr>
          <a:xfrm>
            <a:off x="1203158" y="-144732"/>
            <a:ext cx="6727082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Pengertian</a:t>
            </a:r>
            <a:r>
              <a:rPr lang="en-US" sz="2000" dirty="0"/>
              <a:t> </a:t>
            </a:r>
            <a:r>
              <a:rPr lang="en-US" sz="2000" dirty="0" err="1"/>
              <a:t>Hambatan</a:t>
            </a:r>
            <a:r>
              <a:rPr lang="en-US" sz="2000" dirty="0"/>
              <a:t> dan </a:t>
            </a:r>
            <a:r>
              <a:rPr lang="en-US" sz="2000" dirty="0" err="1"/>
              <a:t>Resistivitas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i="1" dirty="0"/>
              <a:t>Resistance and Resistivity</a:t>
            </a:r>
            <a:r>
              <a:rPr lang="en-US" sz="2000" dirty="0"/>
              <a:t>)</a:t>
            </a:r>
            <a:endParaRPr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8D261-83ED-4CD6-8686-6B7DB98D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8" y="4495343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3698A-7354-48ED-A47B-4DD78E27A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32" y="4641659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35394-4ACC-40F2-B942-12D508504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116" y="4501439"/>
            <a:ext cx="585267" cy="5852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367A7E-572D-46C9-A264-FE19E4AEE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874946"/>
            <a:ext cx="2720668" cy="29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18D115-D023-4440-8A82-D23C370F04D8}"/>
              </a:ext>
            </a:extLst>
          </p:cNvPr>
          <p:cNvSpPr txBox="1"/>
          <p:nvPr/>
        </p:nvSpPr>
        <p:spPr>
          <a:xfrm>
            <a:off x="457201" y="1206992"/>
            <a:ext cx="2720668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/>
              <a:t>Gambar 5.</a:t>
            </a:r>
          </a:p>
          <a:p>
            <a:pPr algn="ctr"/>
            <a:r>
              <a:rPr lang="en-US" sz="1200" dirty="0" err="1"/>
              <a:t>Dua</a:t>
            </a:r>
            <a:r>
              <a:rPr lang="en-US" sz="1200" dirty="0"/>
              <a:t> </a:t>
            </a:r>
            <a:r>
              <a:rPr lang="en-US" sz="1200" dirty="0" err="1"/>
              <a:t>cara</a:t>
            </a:r>
            <a:r>
              <a:rPr lang="en-US" sz="1200" dirty="0"/>
              <a:t> </a:t>
            </a:r>
            <a:r>
              <a:rPr lang="en-US" sz="1200" dirty="0" err="1"/>
              <a:t>menerapkan</a:t>
            </a:r>
            <a:r>
              <a:rPr lang="en-US" sz="1200" dirty="0"/>
              <a:t> </a:t>
            </a:r>
            <a:r>
              <a:rPr lang="en-US" sz="1200" dirty="0" err="1"/>
              <a:t>beda</a:t>
            </a:r>
            <a:r>
              <a:rPr lang="en-US" sz="1200" dirty="0"/>
              <a:t> </a:t>
            </a:r>
            <a:r>
              <a:rPr lang="en-US" sz="1200" dirty="0" err="1"/>
              <a:t>potensial</a:t>
            </a:r>
            <a:r>
              <a:rPr lang="en-US" sz="1200" dirty="0"/>
              <a:t> pada </a:t>
            </a:r>
            <a:r>
              <a:rPr lang="en-US" sz="1200" dirty="0" err="1"/>
              <a:t>batang</a:t>
            </a:r>
            <a:r>
              <a:rPr lang="en-US" sz="1200" dirty="0"/>
              <a:t> </a:t>
            </a:r>
            <a:r>
              <a:rPr lang="en-US" sz="1200" dirty="0" err="1"/>
              <a:t>penghantar</a:t>
            </a:r>
            <a:r>
              <a:rPr lang="en-US" sz="1200" dirty="0"/>
              <a:t>. </a:t>
            </a:r>
            <a:r>
              <a:rPr lang="en-US" sz="1200" dirty="0" err="1"/>
              <a:t>Konektor</a:t>
            </a:r>
            <a:r>
              <a:rPr lang="en-US" sz="1200" dirty="0"/>
              <a:t> </a:t>
            </a:r>
            <a:r>
              <a:rPr lang="en-US" sz="1200" dirty="0" err="1"/>
              <a:t>abu-abu</a:t>
            </a:r>
            <a:r>
              <a:rPr lang="en-US" sz="1200" dirty="0"/>
              <a:t> </a:t>
            </a:r>
            <a:r>
              <a:rPr lang="en-US" sz="1200" dirty="0" err="1"/>
              <a:t>diasumsikan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resistansi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diabaikan</a:t>
            </a:r>
            <a:r>
              <a:rPr lang="en-US" sz="1200" dirty="0"/>
              <a:t>. Ketika </a:t>
            </a:r>
            <a:r>
              <a:rPr lang="en-US" sz="1200" dirty="0" err="1"/>
              <a:t>mereka</a:t>
            </a:r>
            <a:r>
              <a:rPr lang="en-US" sz="1200" dirty="0"/>
              <a:t> </a:t>
            </a:r>
            <a:r>
              <a:rPr lang="en-US" sz="1200" dirty="0" err="1"/>
              <a:t>diatur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pada (a) di </a:t>
            </a:r>
            <a:r>
              <a:rPr lang="en-US" sz="1200" dirty="0" err="1"/>
              <a:t>daerah</a:t>
            </a:r>
            <a:r>
              <a:rPr lang="en-US" sz="1200" dirty="0"/>
              <a:t> </a:t>
            </a:r>
            <a:r>
              <a:rPr lang="en-US" sz="1200" dirty="0" err="1"/>
              <a:t>kecil</a:t>
            </a:r>
            <a:r>
              <a:rPr lang="en-US" sz="1200" dirty="0"/>
              <a:t> di </a:t>
            </a: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ujung</a:t>
            </a:r>
            <a:r>
              <a:rPr lang="en-US" sz="1200" dirty="0"/>
              <a:t> </a:t>
            </a:r>
            <a:r>
              <a:rPr lang="en-US" sz="1200" dirty="0" err="1"/>
              <a:t>batang</a:t>
            </a:r>
            <a:r>
              <a:rPr lang="en-US" sz="1200" dirty="0"/>
              <a:t>, </a:t>
            </a:r>
            <a:r>
              <a:rPr lang="en-US" sz="1200" dirty="0" err="1"/>
              <a:t>hambatan</a:t>
            </a:r>
            <a:r>
              <a:rPr lang="en-US" sz="1200" dirty="0"/>
              <a:t> yang </a:t>
            </a:r>
            <a:r>
              <a:rPr lang="en-US" sz="1200" dirty="0" err="1"/>
              <a:t>diukur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besar</a:t>
            </a:r>
            <a:r>
              <a:rPr lang="en-US" sz="1200" dirty="0"/>
              <a:t> </a:t>
            </a:r>
            <a:r>
              <a:rPr lang="en-US" sz="1200" dirty="0" err="1"/>
              <a:t>daripada</a:t>
            </a:r>
            <a:r>
              <a:rPr lang="en-US" sz="1200" dirty="0"/>
              <a:t> </a:t>
            </a:r>
            <a:r>
              <a:rPr lang="en-US" sz="1200" dirty="0" err="1"/>
              <a:t>ketika</a:t>
            </a:r>
            <a:r>
              <a:rPr lang="en-US" sz="1200" dirty="0"/>
              <a:t> </a:t>
            </a:r>
            <a:r>
              <a:rPr lang="en-US" sz="1200" dirty="0" err="1"/>
              <a:t>mereka</a:t>
            </a:r>
            <a:r>
              <a:rPr lang="en-US" sz="1200" dirty="0"/>
              <a:t> </a:t>
            </a:r>
            <a:r>
              <a:rPr lang="en-US" sz="1200" dirty="0" err="1"/>
              <a:t>diatur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pada (b)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menutupi</a:t>
            </a:r>
            <a:r>
              <a:rPr lang="en-US" sz="1200" dirty="0"/>
              <a:t> </a:t>
            </a:r>
            <a:r>
              <a:rPr lang="en-US" sz="1200" dirty="0" err="1"/>
              <a:t>seluruh</a:t>
            </a:r>
            <a:r>
              <a:rPr lang="en-US" sz="1200" dirty="0"/>
              <a:t> </a:t>
            </a:r>
            <a:r>
              <a:rPr lang="en-US" sz="1200" dirty="0" err="1"/>
              <a:t>ujung</a:t>
            </a:r>
            <a:r>
              <a:rPr lang="en-US" sz="1200" dirty="0"/>
              <a:t> </a:t>
            </a:r>
            <a:r>
              <a:rPr lang="en-US" sz="1200" dirty="0" err="1"/>
              <a:t>batang</a:t>
            </a:r>
            <a:r>
              <a:rPr lang="en-US" sz="12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5C5767-445E-4C83-8014-13EB4336B3D3}"/>
                  </a:ext>
                </a:extLst>
              </p:cNvPr>
              <p:cNvSpPr txBox="1"/>
              <p:nvPr/>
            </p:nvSpPr>
            <p:spPr>
              <a:xfrm>
                <a:off x="3352224" y="1020696"/>
                <a:ext cx="4578016" cy="371011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4138" algn="just">
                  <a:spcBef>
                    <a:spcPts val="1200"/>
                  </a:spcBef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kita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melakukannya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dengan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memfokuskan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bukan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pada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beda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potensial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melintasi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resistor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tertentu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tetapi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pada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medan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listrik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pada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suatu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titik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dalam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bahan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resistif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Alih-alih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berurusan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dengan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arus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melalui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resistor,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kita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berurusan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dengan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rapat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arus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pada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titik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bersangkutan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Alih-alih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resistansi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suatu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objek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kita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berurusan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dengan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resistivitas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material: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 algn="just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𝜌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 algn="ctr">
                  <a:spcBef>
                    <a:spcPts val="1200"/>
                  </a:spcBef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Definisi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6)</a:t>
                </a:r>
              </a:p>
              <a:p>
                <a:pPr marL="985838" algn="just"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𝑢𝑛𝑖𝑡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(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𝐸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𝑢𝑛𝑖𝑡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(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𝐽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</m:t>
                          </m:r>
                        </m:den>
                      </m:f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rgbClr val="20212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1400">
                          <a:solidFill>
                            <a:srgbClr val="20212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rgbClr val="20212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 algn="ctr">
                  <a:spcBef>
                    <a:spcPts val="1200"/>
                  </a:spcBef>
                </a:pP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5C5767-445E-4C83-8014-13EB4336B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24" y="1020696"/>
                <a:ext cx="4578016" cy="3710118"/>
              </a:xfrm>
              <a:prstGeom prst="rect">
                <a:avLst/>
              </a:prstGeom>
              <a:blipFill>
                <a:blip r:embed="rId7"/>
                <a:stretch>
                  <a:fillRect r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85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45"/>
          <p:cNvSpPr txBox="1">
            <a:spLocks noGrp="1"/>
          </p:cNvSpPr>
          <p:nvPr>
            <p:ph type="title"/>
          </p:nvPr>
        </p:nvSpPr>
        <p:spPr>
          <a:xfrm>
            <a:off x="119328" y="109750"/>
            <a:ext cx="3658588" cy="5913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Hambatan</a:t>
            </a:r>
            <a:r>
              <a:rPr lang="en-US" sz="2000" dirty="0"/>
              <a:t> dan </a:t>
            </a:r>
            <a:r>
              <a:rPr lang="en-US" sz="2000" dirty="0" err="1"/>
              <a:t>Resistivitas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i="1" dirty="0"/>
              <a:t>Resistance and Resistivity</a:t>
            </a:r>
            <a:r>
              <a:rPr lang="en-US" sz="2000" dirty="0"/>
              <a:t>)</a:t>
            </a:r>
            <a:endParaRPr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8D261-83ED-4CD6-8686-6B7DB98D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08" y="109750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3698A-7354-48ED-A47B-4DD78E27A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469" y="787801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35394-4ACC-40F2-B942-12D508504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116" y="4501439"/>
            <a:ext cx="585267" cy="58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9AA4AC-F936-457E-8B1B-3AECB00D5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211" y="200338"/>
            <a:ext cx="2182557" cy="4663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B8099F-880A-4ECD-998F-E194CA40D545}"/>
              </a:ext>
            </a:extLst>
          </p:cNvPr>
          <p:cNvSpPr txBox="1"/>
          <p:nvPr/>
        </p:nvSpPr>
        <p:spPr>
          <a:xfrm>
            <a:off x="5245768" y="490367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Tabel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Resistivitas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276613-C1A8-4C21-BBCB-6F96C5DE6D42}"/>
                  </a:ext>
                </a:extLst>
              </p:cNvPr>
              <p:cNvSpPr txBox="1"/>
              <p:nvPr/>
            </p:nvSpPr>
            <p:spPr>
              <a:xfrm>
                <a:off x="119328" y="1010325"/>
                <a:ext cx="3875156" cy="268265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Kita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dapat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menulis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6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dalam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bentuk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vektor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yaitu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𝜌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7)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6 dan 7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hanya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berlaku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untuk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bahan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isotropik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Bahan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sifat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listriknya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sama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ke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segala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arah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Kita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sering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berbicara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tentang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konduktivitas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atau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material.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hanyalah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kebalikan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dari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resistivitasnya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jadi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𝜎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𝜌</m:t>
                        </m:r>
                      </m:den>
                    </m:f>
                    <m:r>
                      <a:rPr lang="en-US" sz="1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Definisi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8)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276613-C1A8-4C21-BBCB-6F96C5DE6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8" y="1010325"/>
                <a:ext cx="3875156" cy="2682657"/>
              </a:xfrm>
              <a:prstGeom prst="rect">
                <a:avLst/>
              </a:prstGeom>
              <a:blipFill>
                <a:blip r:embed="rId7"/>
                <a:stretch>
                  <a:fillRect l="-156"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A72597-3E6E-4E53-883C-D3C10DC5EA69}"/>
                  </a:ext>
                </a:extLst>
              </p:cNvPr>
              <p:cNvSpPr txBox="1"/>
              <p:nvPr/>
            </p:nvSpPr>
            <p:spPr>
              <a:xfrm>
                <a:off x="168973" y="3766841"/>
                <a:ext cx="3489121" cy="1376659"/>
              </a:xfrm>
              <a:prstGeom prst="rect">
                <a:avLst/>
              </a:prstGeom>
              <a:ln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80975" algn="ctr">
                  <a:spcBef>
                    <a:spcPts val="1200"/>
                  </a:spcBef>
                </a:pP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Satuan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SI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untuk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konduktivitas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adalah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ohm-meter timbal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balik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1200" i="1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𝛺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Nama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satuan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mhos per meter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kadang-kadang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digunakan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(mho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adalah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ohm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terbalik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).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Definisi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memungkinkan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kita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untuk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menulis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7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dalam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bentuk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alternatif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975"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𝐽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𝜎</m:t>
                    </m:r>
                    <m:acc>
                      <m:accPr>
                        <m:chr m:val="⃗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9)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A72597-3E6E-4E53-883C-D3C10DC5E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73" y="3766841"/>
                <a:ext cx="3489121" cy="1376659"/>
              </a:xfrm>
              <a:prstGeom prst="rect">
                <a:avLst/>
              </a:prstGeom>
              <a:blipFill>
                <a:blip r:embed="rId8"/>
                <a:stretch>
                  <a:fillRect r="-174" b="-1739"/>
                </a:stretch>
              </a:blipFill>
              <a:ln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8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4"/>
          <p:cNvSpPr txBox="1">
            <a:spLocks noGrp="1"/>
          </p:cNvSpPr>
          <p:nvPr>
            <p:ph type="title"/>
          </p:nvPr>
        </p:nvSpPr>
        <p:spPr>
          <a:xfrm>
            <a:off x="786982" y="11265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Menghitung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Resistansi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Resistivitas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400" dirty="0"/>
          </a:p>
        </p:txBody>
      </p:sp>
      <p:grpSp>
        <p:nvGrpSpPr>
          <p:cNvPr id="1698" name="Google Shape;1698;p44"/>
          <p:cNvGrpSpPr/>
          <p:nvPr/>
        </p:nvGrpSpPr>
        <p:grpSpPr>
          <a:xfrm>
            <a:off x="36573" y="108185"/>
            <a:ext cx="425690" cy="423551"/>
            <a:chOff x="-63679950" y="3360375"/>
            <a:chExt cx="318225" cy="316650"/>
          </a:xfrm>
        </p:grpSpPr>
        <p:sp>
          <p:nvSpPr>
            <p:cNvPr id="1699" name="Google Shape;1699;p44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44"/>
          <p:cNvGrpSpPr/>
          <p:nvPr/>
        </p:nvGrpSpPr>
        <p:grpSpPr>
          <a:xfrm>
            <a:off x="8684871" y="246990"/>
            <a:ext cx="340354" cy="408846"/>
            <a:chOff x="-35814600" y="3202075"/>
            <a:chExt cx="242625" cy="291450"/>
          </a:xfrm>
        </p:grpSpPr>
        <p:sp>
          <p:nvSpPr>
            <p:cNvPr id="1704" name="Google Shape;1704;p44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8B9014-FBF5-4764-B399-4617B8FD8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42" y="64473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285CFC-8D80-4BFB-A5AA-DE5C776C4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" y="4604000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77F8D8-7417-4F63-9B3C-4BE48212C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458" y="145365"/>
            <a:ext cx="585267" cy="5852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C97A59-FEB3-4675-894F-742FB1C8BCBA}"/>
              </a:ext>
            </a:extLst>
          </p:cNvPr>
          <p:cNvSpPr txBox="1"/>
          <p:nvPr/>
        </p:nvSpPr>
        <p:spPr>
          <a:xfrm>
            <a:off x="621223" y="1016431"/>
            <a:ext cx="823382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138" algn="just"/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Resistansi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benda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Resistivitas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material.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4138" algn="just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mengetahui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resistivitas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tembaga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menghitung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hambatan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terbuat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Misalkan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luas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penampang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misalkan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panjangnya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biarkan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beda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potensial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ujung-ujungnya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Gbr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6).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F107E7-4FDD-4D60-A367-FBB662A6D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734" y="2633846"/>
            <a:ext cx="2377646" cy="1469263"/>
          </a:xfrm>
          <a:prstGeom prst="rect">
            <a:avLst/>
          </a:prstGeom>
        </p:spPr>
      </p:pic>
      <p:sp>
        <p:nvSpPr>
          <p:cNvPr id="26" name="Text Box 20">
            <a:extLst>
              <a:ext uri="{FF2B5EF4-FFF2-40B4-BE49-F238E27FC236}">
                <a16:creationId xmlns:a16="http://schemas.microsoft.com/office/drawing/2014/main" id="{BDC60BA4-0799-4CF9-8A0B-CD5793AFEC57}"/>
              </a:ext>
            </a:extLst>
          </p:cNvPr>
          <p:cNvSpPr txBox="1"/>
          <p:nvPr/>
        </p:nvSpPr>
        <p:spPr>
          <a:xfrm>
            <a:off x="3593932" y="2204234"/>
            <a:ext cx="1619250" cy="46672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Arus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didorong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beda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potensial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9A50D7-21EE-4FF0-938D-70473929D9F7}"/>
              </a:ext>
            </a:extLst>
          </p:cNvPr>
          <p:cNvSpPr txBox="1"/>
          <p:nvPr/>
        </p:nvSpPr>
        <p:spPr>
          <a:xfrm>
            <a:off x="2508584" y="4213694"/>
            <a:ext cx="3789947" cy="646331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Gambar 6.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Beda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Potensial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diterapkan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ujung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penampang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menghasilkan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7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61"/>
          <p:cNvSpPr txBox="1">
            <a:spLocks noGrp="1"/>
          </p:cNvSpPr>
          <p:nvPr>
            <p:ph type="title"/>
          </p:nvPr>
        </p:nvSpPr>
        <p:spPr>
          <a:xfrm>
            <a:off x="2332696" y="61228"/>
            <a:ext cx="5091595" cy="9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Kanit"/>
              </a:rPr>
              <a:t>Menghitung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Kani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Kanit"/>
              </a:rPr>
              <a:t>Resistansi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Kani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Kanit"/>
              </a:rPr>
              <a:t>dari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Kani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Kanit"/>
              </a:rPr>
              <a:t>Resistivitas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F559C-CFD3-40BF-B027-48BE9529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" y="134447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631AA-5885-4090-9203-A71F555A5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253" y="140543"/>
            <a:ext cx="585267" cy="58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B9BA78-2FCA-41DC-AEEE-169610358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092" y="4632981"/>
            <a:ext cx="786452" cy="4450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3C2819-D427-477F-96EC-FF6CC0EEE0D2}"/>
                  </a:ext>
                </a:extLst>
              </p:cNvPr>
              <p:cNvSpPr txBox="1"/>
              <p:nvPr/>
            </p:nvSpPr>
            <p:spPr>
              <a:xfrm>
                <a:off x="1291890" y="562906"/>
                <a:ext cx="6560220" cy="280589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4138" algn="just">
                  <a:lnSpc>
                    <a:spcPct val="150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Jika garis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arus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mewakili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rapat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arus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seragam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di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seluruh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kawat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medan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listrik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dan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rapat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arus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konstan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untuk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semua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titik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di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dalam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kawat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dan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memiliki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nilai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𝐽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 algn="ctr">
                  <a:lnSpc>
                    <a:spcPct val="150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10)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 algn="just">
                  <a:lnSpc>
                    <a:spcPct val="150000"/>
                  </a:lnSpc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Kemudian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dapat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menggabungkan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6 dan 10,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ditulis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𝜌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𝐽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𝐿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 algn="ctr"/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11)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3C2819-D427-477F-96EC-FF6CC0EEE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90" y="562906"/>
                <a:ext cx="6560220" cy="2805896"/>
              </a:xfrm>
              <a:prstGeom prst="rect">
                <a:avLst/>
              </a:prstGeom>
              <a:blipFill>
                <a:blip r:embed="rId6"/>
                <a:stretch>
                  <a:fillRect r="-93" b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66BE8F-885D-4F37-B40B-DAC9BF2A4462}"/>
                  </a:ext>
                </a:extLst>
              </p:cNvPr>
              <p:cNvSpPr txBox="1"/>
              <p:nvPr/>
            </p:nvSpPr>
            <p:spPr>
              <a:xfrm>
                <a:off x="2270961" y="3532669"/>
                <a:ext cx="4602078" cy="154535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0215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𝜌</m:t>
                    </m:r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𝐿</m:t>
                        </m:r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12)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12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hanya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dapat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diterapkan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pada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konduktor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isotropik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homogen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dengan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penampang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seragam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dengan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beda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potensial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diterapkan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seperti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pada Gambar 5(b). </a:t>
                </a:r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66BE8F-885D-4F37-B40B-DAC9BF2A4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61" y="3532669"/>
                <a:ext cx="4602078" cy="1545359"/>
              </a:xfrm>
              <a:prstGeom prst="rect">
                <a:avLst/>
              </a:prstGeom>
              <a:blipFill>
                <a:blip r:embed="rId7"/>
                <a:stretch>
                  <a:fillRect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66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7"/>
          <p:cNvSpPr/>
          <p:nvPr/>
        </p:nvSpPr>
        <p:spPr>
          <a:xfrm rot="-5400000">
            <a:off x="997462" y="1095913"/>
            <a:ext cx="771600" cy="103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7"/>
          <p:cNvSpPr/>
          <p:nvPr/>
        </p:nvSpPr>
        <p:spPr>
          <a:xfrm rot="-5400000">
            <a:off x="997462" y="2393915"/>
            <a:ext cx="771600" cy="1032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7"/>
          <p:cNvSpPr/>
          <p:nvPr/>
        </p:nvSpPr>
        <p:spPr>
          <a:xfrm rot="-5400000">
            <a:off x="1006030" y="3526913"/>
            <a:ext cx="771600" cy="103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7"/>
          <p:cNvSpPr txBox="1">
            <a:spLocks noGrp="1"/>
          </p:cNvSpPr>
          <p:nvPr>
            <p:ph type="title"/>
          </p:nvPr>
        </p:nvSpPr>
        <p:spPr>
          <a:xfrm>
            <a:off x="699769" y="151408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Variasi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Suhu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Google Shape;1426;p37"/>
          <p:cNvSpPr txBox="1"/>
          <p:nvPr/>
        </p:nvSpPr>
        <p:spPr>
          <a:xfrm>
            <a:off x="912388" y="3636659"/>
            <a:ext cx="1032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30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27" name="Google Shape;1427;p37"/>
          <p:cNvSpPr txBox="1"/>
          <p:nvPr/>
        </p:nvSpPr>
        <p:spPr>
          <a:xfrm>
            <a:off x="875830" y="2503380"/>
            <a:ext cx="1032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30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28" name="Google Shape;1428;p37"/>
          <p:cNvSpPr txBox="1"/>
          <p:nvPr/>
        </p:nvSpPr>
        <p:spPr>
          <a:xfrm>
            <a:off x="875830" y="1221278"/>
            <a:ext cx="1032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30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0E40D-6EE3-4423-A722-0792ED54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87" y="94466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B861D-93C4-4D0D-B36B-416A21B03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834" y="94466"/>
            <a:ext cx="585267" cy="58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7328D-01CE-47B4-A155-C5DC2E98D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8" y="4640185"/>
            <a:ext cx="786452" cy="4450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AF43A5-A572-4DE9-AACE-D8328AC3AA14}"/>
                  </a:ext>
                </a:extLst>
              </p:cNvPr>
              <p:cNvSpPr txBox="1"/>
              <p:nvPr/>
            </p:nvSpPr>
            <p:spPr>
              <a:xfrm>
                <a:off x="1969373" y="935093"/>
                <a:ext cx="2858316" cy="13849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4138"/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Untuk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hubungan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linier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seperti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itu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kita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dapat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menulis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empiris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pendekatan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cukup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baik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sebagai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berikut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𝜌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𝛼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𝑇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</m:oMath>
                  </m:oMathPara>
                </a14:m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4138" algn="ctr"/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13)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AF43A5-A572-4DE9-AACE-D8328AC3A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373" y="935093"/>
                <a:ext cx="2858316" cy="1384995"/>
              </a:xfrm>
              <a:prstGeom prst="rect">
                <a:avLst/>
              </a:prstGeom>
              <a:blipFill>
                <a:blip r:embed="rId6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705D99-8EF6-431C-BABE-74AEB3CF7607}"/>
                  </a:ext>
                </a:extLst>
              </p:cNvPr>
              <p:cNvSpPr txBox="1"/>
              <p:nvPr/>
            </p:nvSpPr>
            <p:spPr>
              <a:xfrm>
                <a:off x="1969373" y="2409004"/>
                <a:ext cx="2858316" cy="116955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Disini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adalah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suhu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referensi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dipilih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adalah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resistivitas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pada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suhu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tersebut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Biasanya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=293K (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suhu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kamar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),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dimana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1,69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</m:sup>
                    </m:sSup>
                    <m:r>
                      <m:rPr>
                        <m:sty m:val="p"/>
                      </m:rPr>
                      <a:rPr lang="en-US" sz="1400">
                        <a:solidFill>
                          <a:srgbClr val="20212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untuk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tembaga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705D99-8EF6-431C-BABE-74AEB3CF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373" y="2409004"/>
                <a:ext cx="2858316" cy="1169551"/>
              </a:xfrm>
              <a:prstGeom prst="rect">
                <a:avLst/>
              </a:prstGeom>
              <a:blipFill>
                <a:blip r:embed="rId7"/>
                <a:stretch>
                  <a:fillRect l="-21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056E301-3902-4AAE-B494-DF555E1E04A4}"/>
                  </a:ext>
                </a:extLst>
              </p:cNvPr>
              <p:cNvSpPr txBox="1"/>
              <p:nvPr/>
            </p:nvSpPr>
            <p:spPr>
              <a:xfrm>
                <a:off x="1969373" y="3667471"/>
                <a:ext cx="2858316" cy="138499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47625">
                  <a:spcAft>
                    <a:spcPts val="0"/>
                  </a:spcAft>
                </a:pP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Besaran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dalam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Pers. 13, yang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disebut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koefisien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suhu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resistivitas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dipilih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sehingga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persamaan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memberikan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persetujuan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baik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dengan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eksperimen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untuk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suhu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dalam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kisaran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dipilih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056E301-3902-4AAE-B494-DF555E1E0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373" y="3667471"/>
                <a:ext cx="2858316" cy="1384995"/>
              </a:xfrm>
              <a:prstGeom prst="rect">
                <a:avLst/>
              </a:prstGeom>
              <a:blipFill>
                <a:blip r:embed="rId8"/>
                <a:stretch>
                  <a:fillRect l="-211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C28FD23-FFCA-4F5E-BA96-609CC4F2AE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374" y="1754251"/>
            <a:ext cx="4186051" cy="1944640"/>
          </a:xfrm>
          <a:prstGeom prst="rect">
            <a:avLst/>
          </a:prstGeom>
        </p:spPr>
      </p:pic>
      <p:sp>
        <p:nvSpPr>
          <p:cNvPr id="17" name="Text Box 22">
            <a:extLst>
              <a:ext uri="{FF2B5EF4-FFF2-40B4-BE49-F238E27FC236}">
                <a16:creationId xmlns:a16="http://schemas.microsoft.com/office/drawing/2014/main" id="{A85BE4B8-347C-46DE-B8E3-55F89A584829}"/>
              </a:ext>
            </a:extLst>
          </p:cNvPr>
          <p:cNvSpPr txBox="1"/>
          <p:nvPr/>
        </p:nvSpPr>
        <p:spPr>
          <a:xfrm>
            <a:off x="7404065" y="2746130"/>
            <a:ext cx="1685925" cy="49530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79646">
                <a:lumMod val="75000"/>
              </a:srgb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Resistivitas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bergantung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suhu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541B29-4212-4C09-8ADF-19C8666AFB99}"/>
                  </a:ext>
                </a:extLst>
              </p:cNvPr>
              <p:cNvSpPr txBox="1"/>
              <p:nvPr/>
            </p:nvSpPr>
            <p:spPr>
              <a:xfrm>
                <a:off x="4490495" y="378346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ctr">
                  <a:tabLst>
                    <a:tab pos="630555" algn="l"/>
                  </a:tabLs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Gambar 7.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algn="ctr"/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Resistivitas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tembaga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sebagai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fungsi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suhu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algn="ctr"/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Titik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pada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kurva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menandai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titik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referensi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nyaman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pada 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algn="ctr"/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suhu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=293K dan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resistivitas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=1,69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sup>
                    </m:sSup>
                    <m:r>
                      <m:rPr>
                        <m:sty m:val="p"/>
                      </m:rPr>
                      <a:rPr lang="en-US" sz="1200">
                        <a:solidFill>
                          <a:srgbClr val="20212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" action="ppaction://noaction"/>
                      </a:rPr>
                      <m:t>Ω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541B29-4212-4C09-8ADF-19C8666AF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495" y="3783466"/>
                <a:ext cx="4572000" cy="830997"/>
              </a:xfrm>
              <a:prstGeom prst="rect">
                <a:avLst/>
              </a:prstGeom>
              <a:blipFill>
                <a:blip r:embed="rId10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45"/>
          <p:cNvSpPr txBox="1">
            <a:spLocks noGrp="1"/>
          </p:cNvSpPr>
          <p:nvPr>
            <p:ph type="title"/>
          </p:nvPr>
        </p:nvSpPr>
        <p:spPr>
          <a:xfrm>
            <a:off x="2912250" y="3481975"/>
            <a:ext cx="33195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Percobaan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Phet</a:t>
            </a:r>
            <a:r>
              <a:rPr lang="en-US" sz="2000" dirty="0"/>
              <a:t> Simulation</a:t>
            </a:r>
            <a:endParaRPr sz="2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2E1DA05-9748-41DC-8F7A-6721D8ABC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7" y="4003688"/>
            <a:ext cx="9673389" cy="609600"/>
          </a:xfrm>
        </p:spPr>
        <p:txBody>
          <a:bodyPr/>
          <a:lstStyle/>
          <a:p>
            <a:pPr marL="450215" algn="just">
              <a:lnSpc>
                <a:spcPct val="150000"/>
              </a:lnSpc>
            </a:pPr>
            <a:r>
              <a:rPr lang="en-US" sz="16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https://phet.colorado.edu/sims/html/resistance-in-a-wire/latest/resistance-in-a-wire_in.html</a:t>
            </a:r>
            <a:r>
              <a:rPr lang="en-US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8D261-83ED-4CD6-8686-6B7DB98DE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8" y="4495343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3698A-7354-48ED-A47B-4DD78E27A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28" y="357621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35394-4ACC-40F2-B942-12D508504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116" y="4501439"/>
            <a:ext cx="585267" cy="585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85955-6F7D-4E89-87D1-22DB08624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390" y="338565"/>
            <a:ext cx="5685220" cy="30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9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45"/>
          <p:cNvSpPr txBox="1">
            <a:spLocks noGrp="1"/>
          </p:cNvSpPr>
          <p:nvPr>
            <p:ph type="title"/>
          </p:nvPr>
        </p:nvSpPr>
        <p:spPr>
          <a:xfrm>
            <a:off x="3789947" y="249336"/>
            <a:ext cx="1564105" cy="445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Contoh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Soal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8D261-83ED-4CD6-8686-6B7DB98D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8" y="4495343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3698A-7354-48ED-A47B-4DD78E27A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32" y="4641659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35394-4ACC-40F2-B942-12D508504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116" y="4501439"/>
            <a:ext cx="585267" cy="585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9CC7F-15DF-418B-80B8-2ED1EF8B20F8}"/>
                  </a:ext>
                </a:extLst>
              </p:cNvPr>
              <p:cNvSpPr txBox="1"/>
              <p:nvPr/>
            </p:nvSpPr>
            <p:spPr>
              <a:xfrm>
                <a:off x="1679909" y="1251883"/>
                <a:ext cx="5784182" cy="3112006"/>
              </a:xfrm>
              <a:prstGeom prst="rect">
                <a:avLst/>
              </a:prstGeom>
              <a:ln w="57150">
                <a:prstDash val="dash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80975">
                  <a:lnSpc>
                    <a:spcPct val="150000"/>
                  </a:lnSpc>
                </a:pP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Suatu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kawat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nikrom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resistivitas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10</a:t>
                </a:r>
                <a:r>
                  <a:rPr lang="en-US" sz="16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-6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Ω m)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memiliki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jari-jari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0,65 mm.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Berapakah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panjang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kawat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dibutuhkan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untuk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memperoleh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resistansi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2Ω?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975">
                  <a:lnSpc>
                    <a:spcPct val="150000"/>
                  </a:lnSpc>
                </a:pP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Penyelesaian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975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(3,14) (6,5 x 10</a:t>
                </a:r>
                <a:r>
                  <a:rPr lang="en-US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-4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1,33 x 10</a:t>
                </a:r>
                <a:r>
                  <a:rPr lang="en-US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-6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975">
                  <a:lnSpc>
                    <a:spcPct val="150000"/>
                  </a:lnSpc>
                </a:pP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Sehingga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diperoleh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9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𝐿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𝑅𝐴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𝜌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(2)(1,33 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=2,66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9CC7F-15DF-418B-80B8-2ED1EF8B2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909" y="1251883"/>
                <a:ext cx="5784182" cy="31120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80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Elektrodinamika</a:t>
            </a:r>
            <a:endParaRPr dirty="0"/>
          </a:p>
        </p:txBody>
      </p:sp>
      <p:sp>
        <p:nvSpPr>
          <p:cNvPr id="766" name="Google Shape;766;p33"/>
          <p:cNvSpPr txBox="1">
            <a:spLocks noGrp="1"/>
          </p:cNvSpPr>
          <p:nvPr>
            <p:ph type="title" idx="2"/>
          </p:nvPr>
        </p:nvSpPr>
        <p:spPr>
          <a:xfrm>
            <a:off x="713431" y="31172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67" name="Google Shape;767;p33"/>
          <p:cNvSpPr txBox="1">
            <a:spLocks noGrp="1"/>
          </p:cNvSpPr>
          <p:nvPr>
            <p:ph type="subTitle" idx="1"/>
          </p:nvPr>
        </p:nvSpPr>
        <p:spPr>
          <a:xfrm>
            <a:off x="1427440" y="4050757"/>
            <a:ext cx="5392071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 err="1"/>
              <a:t>Arus</a:t>
            </a:r>
            <a:r>
              <a:rPr lang="en-US" sz="1400" dirty="0"/>
              <a:t> (</a:t>
            </a:r>
            <a:r>
              <a:rPr lang="en-US" sz="1400" i="1" dirty="0"/>
              <a:t>Current</a:t>
            </a:r>
            <a:r>
              <a:rPr lang="en-US" sz="1400" dirty="0"/>
              <a:t>); </a:t>
            </a:r>
            <a:r>
              <a:rPr lang="en-US" sz="1400" dirty="0" err="1"/>
              <a:t>Hambatan</a:t>
            </a:r>
            <a:r>
              <a:rPr lang="en-US" sz="1400" dirty="0"/>
              <a:t> dan </a:t>
            </a:r>
            <a:r>
              <a:rPr lang="en-US" sz="1400" dirty="0" err="1"/>
              <a:t>Resistivitas</a:t>
            </a:r>
            <a:r>
              <a:rPr lang="en-US" sz="1400" dirty="0"/>
              <a:t> (</a:t>
            </a:r>
            <a:r>
              <a:rPr lang="en-US" sz="1400" i="1" dirty="0"/>
              <a:t>Resistance and Resistivity</a:t>
            </a:r>
            <a:r>
              <a:rPr lang="en-US" sz="1400" dirty="0"/>
              <a:t>); </a:t>
            </a:r>
            <a:r>
              <a:rPr lang="it-IT" sz="1400" dirty="0"/>
              <a:t>Menghitung Resistansi dari Resistivitas; Variasi dengan Suhu; Percobaan menggunakan Phet Simulation; Contoh Soal; </a:t>
            </a:r>
            <a:r>
              <a:rPr lang="es-ES" sz="1400" dirty="0"/>
              <a:t>Video </a:t>
            </a:r>
            <a:r>
              <a:rPr lang="es-ES" sz="1400" dirty="0" err="1"/>
              <a:t>Pembelajaran</a:t>
            </a:r>
            <a:r>
              <a:rPr lang="es-ES" sz="1400" dirty="0"/>
              <a:t> </a:t>
            </a:r>
            <a:r>
              <a:rPr lang="es-ES" sz="1400" dirty="0" err="1"/>
              <a:t>Arus</a:t>
            </a:r>
            <a:r>
              <a:rPr lang="es-ES" sz="1400" dirty="0"/>
              <a:t> (</a:t>
            </a:r>
            <a:r>
              <a:rPr lang="es-ES" sz="1400" i="1" dirty="0" err="1"/>
              <a:t>Current</a:t>
            </a:r>
            <a:r>
              <a:rPr lang="es-ES" sz="1400" dirty="0"/>
              <a:t>) dan </a:t>
            </a:r>
            <a:r>
              <a:rPr lang="es-ES" sz="1400" dirty="0" err="1"/>
              <a:t>Hambatan</a:t>
            </a:r>
            <a:r>
              <a:rPr lang="es-ES" sz="1400" dirty="0"/>
              <a:t> (</a:t>
            </a:r>
            <a:r>
              <a:rPr lang="es-ES" sz="1400" i="1" dirty="0" err="1"/>
              <a:t>Resistance</a:t>
            </a:r>
            <a:r>
              <a:rPr lang="es-ES" sz="1400" dirty="0"/>
              <a:t>)</a:t>
            </a:r>
            <a:endParaRPr sz="1400" dirty="0"/>
          </a:p>
        </p:txBody>
      </p:sp>
      <p:sp>
        <p:nvSpPr>
          <p:cNvPr id="768" name="Google Shape;768;p33"/>
          <p:cNvSpPr txBox="1">
            <a:spLocks noGrp="1"/>
          </p:cNvSpPr>
          <p:nvPr>
            <p:ph type="subTitle" idx="3"/>
          </p:nvPr>
        </p:nvSpPr>
        <p:spPr>
          <a:xfrm>
            <a:off x="433137" y="3591575"/>
            <a:ext cx="2286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ARUS (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CURRENT)</a:t>
            </a:r>
            <a:endParaRPr dirty="0"/>
          </a:p>
        </p:txBody>
      </p:sp>
      <p:sp>
        <p:nvSpPr>
          <p:cNvPr id="772" name="Google Shape;772;p33"/>
          <p:cNvSpPr txBox="1">
            <a:spLocks noGrp="1"/>
          </p:cNvSpPr>
          <p:nvPr>
            <p:ph type="title" idx="7"/>
          </p:nvPr>
        </p:nvSpPr>
        <p:spPr>
          <a:xfrm>
            <a:off x="6687871" y="3038400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774" name="Google Shape;774;p33"/>
          <p:cNvSpPr txBox="1">
            <a:spLocks noGrp="1"/>
          </p:cNvSpPr>
          <p:nvPr>
            <p:ph type="subTitle" idx="9"/>
          </p:nvPr>
        </p:nvSpPr>
        <p:spPr>
          <a:xfrm>
            <a:off x="5850306" y="3592939"/>
            <a:ext cx="3232615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HAMBATAN (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RESISTANCE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dirty="0"/>
          </a:p>
        </p:txBody>
      </p:sp>
      <p:grpSp>
        <p:nvGrpSpPr>
          <p:cNvPr id="778" name="Google Shape;778;p33"/>
          <p:cNvGrpSpPr/>
          <p:nvPr/>
        </p:nvGrpSpPr>
        <p:grpSpPr>
          <a:xfrm>
            <a:off x="1427440" y="2702634"/>
            <a:ext cx="314683" cy="361998"/>
            <a:chOff x="-42971725" y="3217825"/>
            <a:chExt cx="275675" cy="317125"/>
          </a:xfrm>
        </p:grpSpPr>
        <p:sp>
          <p:nvSpPr>
            <p:cNvPr id="779" name="Google Shape;779;p33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33"/>
          <p:cNvGrpSpPr/>
          <p:nvPr/>
        </p:nvGrpSpPr>
        <p:grpSpPr>
          <a:xfrm>
            <a:off x="7417159" y="2731406"/>
            <a:ext cx="359658" cy="363254"/>
            <a:chOff x="-37804925" y="3953450"/>
            <a:chExt cx="315075" cy="318225"/>
          </a:xfrm>
        </p:grpSpPr>
        <p:sp>
          <p:nvSpPr>
            <p:cNvPr id="794" name="Google Shape;794;p33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4F607D-A790-4F0F-B2E0-8622CD158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45" y="587750"/>
            <a:ext cx="600451" cy="58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AADF5-A30C-4747-80CB-D8959A3AA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005" y="587751"/>
            <a:ext cx="583506" cy="5876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9AB6B-FF22-4411-881C-DDB17F893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57" y="4617280"/>
            <a:ext cx="786428" cy="4401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37"/>
          <p:cNvSpPr txBox="1">
            <a:spLocks noGrp="1"/>
          </p:cNvSpPr>
          <p:nvPr>
            <p:ph type="ctrTitle"/>
          </p:nvPr>
        </p:nvSpPr>
        <p:spPr>
          <a:xfrm>
            <a:off x="1170671" y="2803417"/>
            <a:ext cx="6802658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2800" dirty="0"/>
              <a:t>Video </a:t>
            </a:r>
            <a:r>
              <a:rPr lang="es-ES" sz="2800" dirty="0" err="1"/>
              <a:t>Pembelajaran</a:t>
            </a:r>
            <a:r>
              <a:rPr lang="es-ES" sz="2800" dirty="0"/>
              <a:t> </a:t>
            </a:r>
            <a:r>
              <a:rPr lang="es-ES" sz="2800" dirty="0" err="1"/>
              <a:t>Arus</a:t>
            </a:r>
            <a:r>
              <a:rPr lang="es-ES" sz="2800" dirty="0"/>
              <a:t> (</a:t>
            </a:r>
            <a:r>
              <a:rPr lang="es-ES" sz="2800" i="1" dirty="0" err="1"/>
              <a:t>Current</a:t>
            </a:r>
            <a:r>
              <a:rPr lang="es-ES" sz="2800" i="1" dirty="0"/>
              <a:t>)</a:t>
            </a:r>
            <a:r>
              <a:rPr lang="es-ES" sz="2800" dirty="0"/>
              <a:t> dan </a:t>
            </a:r>
            <a:r>
              <a:rPr lang="es-ES" sz="2800" dirty="0" err="1"/>
              <a:t>Hambatan</a:t>
            </a:r>
            <a:r>
              <a:rPr lang="es-ES" sz="2800" dirty="0"/>
              <a:t> (</a:t>
            </a:r>
            <a:r>
              <a:rPr lang="es-ES" sz="2800" i="1" dirty="0" err="1"/>
              <a:t>Resistance</a:t>
            </a:r>
            <a:r>
              <a:rPr lang="es-ES" sz="2800" dirty="0"/>
              <a:t>)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8FBCC-31E3-4529-9169-3B644461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6" y="66623"/>
            <a:ext cx="968952" cy="949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EBB5C-06F6-4065-B71B-81D4F3CC3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94" y="4280977"/>
            <a:ext cx="795900" cy="79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D927E-F647-4A36-BDEA-870002C80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842" y="66623"/>
            <a:ext cx="1406452" cy="7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1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2800" dirty="0"/>
              <a:t>Video </a:t>
            </a:r>
            <a:r>
              <a:rPr lang="es-ES" sz="2800" dirty="0" err="1"/>
              <a:t>Pembelajaran</a:t>
            </a:r>
            <a:r>
              <a:rPr lang="es-ES" sz="2800" dirty="0"/>
              <a:t> </a:t>
            </a:r>
            <a:r>
              <a:rPr lang="es-ES" sz="2800" dirty="0" err="1"/>
              <a:t>Arus</a:t>
            </a:r>
            <a:r>
              <a:rPr lang="es-ES" sz="2800" dirty="0"/>
              <a:t> (</a:t>
            </a:r>
            <a:r>
              <a:rPr lang="es-ES" sz="2800" i="1" dirty="0" err="1"/>
              <a:t>Current</a:t>
            </a:r>
            <a:r>
              <a:rPr lang="es-ES" sz="2800" dirty="0"/>
              <a:t>)</a:t>
            </a:r>
            <a:br>
              <a:rPr lang="en-US" sz="2800" dirty="0"/>
            </a:b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8FBCC-31E3-4529-9169-3B644461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6" y="66623"/>
            <a:ext cx="968952" cy="949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EBB5C-06F6-4065-B71B-81D4F3CC3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94" y="4280977"/>
            <a:ext cx="795900" cy="79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D927E-F647-4A36-BDEA-870002C80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842" y="66623"/>
            <a:ext cx="1406452" cy="795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981BD1-4EA9-476A-92C4-8C76E161A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465" y="1130050"/>
            <a:ext cx="5041829" cy="3011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021D40-28A2-4324-B1EB-BE4DE6170C72}"/>
              </a:ext>
            </a:extLst>
          </p:cNvPr>
          <p:cNvSpPr txBox="1"/>
          <p:nvPr/>
        </p:nvSpPr>
        <p:spPr>
          <a:xfrm>
            <a:off x="163706" y="2540916"/>
            <a:ext cx="4572000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n-US" sz="16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https://youtu.be/8Posj4WMo0o</a:t>
            </a:r>
            <a:r>
              <a:rPr lang="en-US" sz="16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102154E7-EB3F-4F17-B664-83E7597A99C8}"/>
              </a:ext>
            </a:extLst>
          </p:cNvPr>
          <p:cNvSpPr/>
          <p:nvPr/>
        </p:nvSpPr>
        <p:spPr>
          <a:xfrm>
            <a:off x="1557791" y="3105931"/>
            <a:ext cx="986589" cy="444105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7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37"/>
          <p:cNvSpPr txBox="1">
            <a:spLocks noGrp="1"/>
          </p:cNvSpPr>
          <p:nvPr>
            <p:ph type="title"/>
          </p:nvPr>
        </p:nvSpPr>
        <p:spPr>
          <a:xfrm flipH="1">
            <a:off x="4848310" y="1278816"/>
            <a:ext cx="3734034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2400" dirty="0"/>
              <a:t>Video </a:t>
            </a:r>
            <a:r>
              <a:rPr lang="es-ES" sz="2400" dirty="0" err="1"/>
              <a:t>Pembelajaran</a:t>
            </a:r>
            <a:r>
              <a:rPr lang="es-ES" sz="2400" dirty="0"/>
              <a:t> </a:t>
            </a:r>
            <a:r>
              <a:rPr lang="en-US" sz="2400" b="1" dirty="0" err="1">
                <a:effectLst/>
                <a:ea typeface="Calibri" panose="020F0502020204030204" pitchFamily="34" charset="0"/>
              </a:rPr>
              <a:t>Hambatan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 (</a:t>
            </a:r>
            <a:r>
              <a:rPr lang="en-US" sz="2400" b="1" i="1" dirty="0">
                <a:effectLst/>
                <a:ea typeface="Calibri" panose="020F0502020204030204" pitchFamily="34" charset="0"/>
              </a:rPr>
              <a:t>Resistance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)</a:t>
            </a:r>
            <a:br>
              <a:rPr lang="en-US" sz="2000" dirty="0"/>
            </a:b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8FBCC-31E3-4529-9169-3B644461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6" y="66623"/>
            <a:ext cx="968952" cy="949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EBB5C-06F6-4065-B71B-81D4F3CC3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94" y="4280977"/>
            <a:ext cx="795900" cy="79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D927E-F647-4A36-BDEA-870002C80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842" y="66623"/>
            <a:ext cx="1406452" cy="79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19C77-B229-4195-97B9-0D810F9C1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56" y="1432293"/>
            <a:ext cx="4414333" cy="28486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051008-9BF0-4CA4-BBA0-1216B96FE46E}"/>
              </a:ext>
            </a:extLst>
          </p:cNvPr>
          <p:cNvSpPr txBox="1"/>
          <p:nvPr/>
        </p:nvSpPr>
        <p:spPr>
          <a:xfrm>
            <a:off x="5287842" y="251808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https://youtu.be/CZFFmr_uM7A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D6F16C88-9C51-48E5-8B03-281480A00BB9}"/>
              </a:ext>
            </a:extLst>
          </p:cNvPr>
          <p:cNvSpPr/>
          <p:nvPr/>
        </p:nvSpPr>
        <p:spPr>
          <a:xfrm>
            <a:off x="6077653" y="3077295"/>
            <a:ext cx="1275348" cy="712410"/>
          </a:xfrm>
          <a:prstGeom prst="curvedLeftArrow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65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p64"/>
          <p:cNvSpPr txBox="1">
            <a:spLocks noGrp="1"/>
          </p:cNvSpPr>
          <p:nvPr>
            <p:ph type="title"/>
          </p:nvPr>
        </p:nvSpPr>
        <p:spPr>
          <a:xfrm>
            <a:off x="2793750" y="1171776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3291" name="Google Shape;3291;p64"/>
          <p:cNvSpPr txBox="1">
            <a:spLocks noGrp="1"/>
          </p:cNvSpPr>
          <p:nvPr>
            <p:ph type="subTitle" idx="2"/>
          </p:nvPr>
        </p:nvSpPr>
        <p:spPr>
          <a:xfrm>
            <a:off x="2793750" y="2536389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Jazakumullahu Khoir</a:t>
            </a:r>
            <a:endParaRPr dirty="0"/>
          </a:p>
        </p:txBody>
      </p:sp>
      <p:grpSp>
        <p:nvGrpSpPr>
          <p:cNvPr id="3293" name="Google Shape;3293;p64"/>
          <p:cNvGrpSpPr/>
          <p:nvPr/>
        </p:nvGrpSpPr>
        <p:grpSpPr>
          <a:xfrm>
            <a:off x="4909229" y="3058512"/>
            <a:ext cx="387661" cy="387661"/>
            <a:chOff x="1379798" y="1723250"/>
            <a:chExt cx="397887" cy="397887"/>
          </a:xfrm>
        </p:grpSpPr>
        <p:sp>
          <p:nvSpPr>
            <p:cNvPr id="3294" name="Google Shape;3294;p64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4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4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4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64"/>
          <p:cNvGrpSpPr/>
          <p:nvPr/>
        </p:nvGrpSpPr>
        <p:grpSpPr>
          <a:xfrm>
            <a:off x="3825430" y="3058512"/>
            <a:ext cx="387681" cy="387661"/>
            <a:chOff x="266768" y="1721375"/>
            <a:chExt cx="397907" cy="397887"/>
          </a:xfrm>
        </p:grpSpPr>
        <p:sp>
          <p:nvSpPr>
            <p:cNvPr id="3299" name="Google Shape;3299;p64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4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1" name="Google Shape;3301;p64"/>
          <p:cNvGrpSpPr/>
          <p:nvPr/>
        </p:nvGrpSpPr>
        <p:grpSpPr>
          <a:xfrm>
            <a:off x="4378189" y="3058512"/>
            <a:ext cx="387641" cy="387661"/>
            <a:chOff x="864491" y="1723250"/>
            <a:chExt cx="397866" cy="397887"/>
          </a:xfrm>
        </p:grpSpPr>
        <p:sp>
          <p:nvSpPr>
            <p:cNvPr id="3302" name="Google Shape;3302;p64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4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4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A466451-C2A9-46CE-94BA-BEA81A49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95" y="1746338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5D63-7EE6-46AF-8A53-931330550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691" y="1746338"/>
            <a:ext cx="853514" cy="8596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0903BE-A45E-41C2-9268-5A5D24C936D1}"/>
              </a:ext>
            </a:extLst>
          </p:cNvPr>
          <p:cNvSpPr/>
          <p:nvPr/>
        </p:nvSpPr>
        <p:spPr>
          <a:xfrm>
            <a:off x="2514600" y="3549316"/>
            <a:ext cx="4030579" cy="883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Alda Novita Sari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2123022008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Magister Pendidikan Fisika 2021</a:t>
            </a:r>
          </a:p>
        </p:txBody>
      </p:sp>
      <p:sp>
        <p:nvSpPr>
          <p:cNvPr id="25" name="Google Shape;3291;p64">
            <a:extLst>
              <a:ext uri="{FF2B5EF4-FFF2-40B4-BE49-F238E27FC236}">
                <a16:creationId xmlns:a16="http://schemas.microsoft.com/office/drawing/2014/main" id="{47ED1B64-7EE1-477A-A0FB-5AE45482EB72}"/>
              </a:ext>
            </a:extLst>
          </p:cNvPr>
          <p:cNvSpPr txBox="1">
            <a:spLocks/>
          </p:cNvSpPr>
          <p:nvPr/>
        </p:nvSpPr>
        <p:spPr>
          <a:xfrm>
            <a:off x="2793750" y="2040275"/>
            <a:ext cx="35565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Light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 err="1"/>
              <a:t>Semoga</a:t>
            </a:r>
            <a:r>
              <a:rPr lang="en-US" dirty="0"/>
              <a:t> </a:t>
            </a:r>
            <a:r>
              <a:rPr lang="en-US" dirty="0" err="1"/>
              <a:t>Bermanfaat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F10A5-E322-4C15-85C1-791C7662C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023" y="4535693"/>
            <a:ext cx="789460" cy="441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35"/>
          <p:cNvSpPr txBox="1">
            <a:spLocks noGrp="1"/>
          </p:cNvSpPr>
          <p:nvPr>
            <p:ph type="title"/>
          </p:nvPr>
        </p:nvSpPr>
        <p:spPr>
          <a:xfrm>
            <a:off x="2912243" y="3361638"/>
            <a:ext cx="3584809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/>
              <a:t>ARUS (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CURRENT)</a:t>
            </a:r>
            <a:endParaRPr lang="en-US" sz="3200" dirty="0"/>
          </a:p>
        </p:txBody>
      </p:sp>
      <p:sp>
        <p:nvSpPr>
          <p:cNvPr id="993" name="Google Shape;993;p35"/>
          <p:cNvSpPr txBox="1">
            <a:spLocks noGrp="1"/>
          </p:cNvSpPr>
          <p:nvPr>
            <p:ph type="title" idx="2"/>
          </p:nvPr>
        </p:nvSpPr>
        <p:spPr>
          <a:xfrm>
            <a:off x="3927600" y="2726862"/>
            <a:ext cx="12888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94" name="Google Shape;994;p35"/>
          <p:cNvSpPr txBox="1">
            <a:spLocks noGrp="1"/>
          </p:cNvSpPr>
          <p:nvPr>
            <p:ph type="subTitle" idx="1"/>
          </p:nvPr>
        </p:nvSpPr>
        <p:spPr>
          <a:xfrm>
            <a:off x="2912244" y="4003688"/>
            <a:ext cx="33195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/>
              <a:t>Pembahasan</a:t>
            </a:r>
            <a:endParaRPr lang="en-US" dirty="0"/>
          </a:p>
        </p:txBody>
      </p:sp>
      <p:sp>
        <p:nvSpPr>
          <p:cNvPr id="995" name="Google Shape;995;p35"/>
          <p:cNvSpPr/>
          <p:nvPr/>
        </p:nvSpPr>
        <p:spPr>
          <a:xfrm>
            <a:off x="8213096" y="1132645"/>
            <a:ext cx="215353" cy="196416"/>
          </a:xfrm>
          <a:custGeom>
            <a:avLst/>
            <a:gdLst/>
            <a:ahLst/>
            <a:cxnLst/>
            <a:rect l="l" t="t" r="r" b="b"/>
            <a:pathLst>
              <a:path w="2184" h="1992" fill="none" extrusionOk="0">
                <a:moveTo>
                  <a:pt x="0" y="1991"/>
                </a:moveTo>
                <a:cubicBezTo>
                  <a:pt x="671" y="1331"/>
                  <a:pt x="1467" y="672"/>
                  <a:pt x="2184" y="1"/>
                </a:cubicBezTo>
              </a:path>
            </a:pathLst>
          </a:custGeom>
          <a:noFill/>
          <a:ln w="13375" cap="rnd" cmpd="sng">
            <a:solidFill>
              <a:srgbClr val="FFFE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6CE32A-E508-416B-8404-4637C7D16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8" y="4441752"/>
            <a:ext cx="603556" cy="591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666F03-A348-4688-B3A5-2C3FFEBE2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709" y="4447848"/>
            <a:ext cx="585267" cy="585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803C66-58F0-4C0C-83E2-EB738E41F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096" y="159869"/>
            <a:ext cx="786452" cy="445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D494BF-53FD-409B-8017-27DA7A660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5612" y="502877"/>
            <a:ext cx="1094791" cy="1409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CD648-5959-4B64-9B2E-1A3349B92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543" y="892409"/>
            <a:ext cx="1094791" cy="1633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1E5367-79BD-4D08-B1EA-8635BBFA6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843" y="1904677"/>
            <a:ext cx="1979609" cy="8109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49628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(</a:t>
            </a:r>
            <a:r>
              <a:rPr lang="en-US" i="1" dirty="0"/>
              <a:t>Current</a:t>
            </a:r>
            <a:r>
              <a:rPr lang="en-US" dirty="0"/>
              <a:t>)</a:t>
            </a:r>
            <a:endParaRPr dirty="0"/>
          </a:p>
        </p:txBody>
      </p:sp>
      <p:grpSp>
        <p:nvGrpSpPr>
          <p:cNvPr id="803" name="Google Shape;803;p34"/>
          <p:cNvGrpSpPr/>
          <p:nvPr/>
        </p:nvGrpSpPr>
        <p:grpSpPr>
          <a:xfrm>
            <a:off x="5197716" y="1058138"/>
            <a:ext cx="2945885" cy="2989062"/>
            <a:chOff x="1985750" y="959450"/>
            <a:chExt cx="3646800" cy="3700250"/>
          </a:xfrm>
        </p:grpSpPr>
        <p:sp>
          <p:nvSpPr>
            <p:cNvPr id="804" name="Google Shape;804;p34"/>
            <p:cNvSpPr/>
            <p:nvPr/>
          </p:nvSpPr>
          <p:spPr>
            <a:xfrm>
              <a:off x="4763575" y="1805000"/>
              <a:ext cx="646425" cy="568825"/>
            </a:xfrm>
            <a:custGeom>
              <a:avLst/>
              <a:gdLst/>
              <a:ahLst/>
              <a:cxnLst/>
              <a:rect l="l" t="t" r="r" b="b"/>
              <a:pathLst>
                <a:path w="25857" h="22753" extrusionOk="0">
                  <a:moveTo>
                    <a:pt x="25617" y="0"/>
                  </a:moveTo>
                  <a:cubicBezTo>
                    <a:pt x="25525" y="0"/>
                    <a:pt x="25433" y="53"/>
                    <a:pt x="25419" y="170"/>
                  </a:cubicBezTo>
                  <a:lnTo>
                    <a:pt x="22083" y="22353"/>
                  </a:lnTo>
                  <a:cubicBezTo>
                    <a:pt x="20148" y="22319"/>
                    <a:pt x="5171" y="22052"/>
                    <a:pt x="4737" y="22052"/>
                  </a:cubicBezTo>
                  <a:cubicBezTo>
                    <a:pt x="4337" y="22052"/>
                    <a:pt x="3003" y="22019"/>
                    <a:pt x="2469" y="21485"/>
                  </a:cubicBezTo>
                  <a:cubicBezTo>
                    <a:pt x="1968" y="20985"/>
                    <a:pt x="734" y="19284"/>
                    <a:pt x="434" y="18883"/>
                  </a:cubicBezTo>
                  <a:lnTo>
                    <a:pt x="4804" y="704"/>
                  </a:lnTo>
                  <a:cubicBezTo>
                    <a:pt x="4837" y="604"/>
                    <a:pt x="4770" y="470"/>
                    <a:pt x="4637" y="470"/>
                  </a:cubicBezTo>
                  <a:cubicBezTo>
                    <a:pt x="4619" y="464"/>
                    <a:pt x="4601" y="462"/>
                    <a:pt x="4582" y="462"/>
                  </a:cubicBezTo>
                  <a:cubicBezTo>
                    <a:pt x="4494" y="462"/>
                    <a:pt x="4404" y="521"/>
                    <a:pt x="4404" y="604"/>
                  </a:cubicBezTo>
                  <a:lnTo>
                    <a:pt x="0" y="18883"/>
                  </a:lnTo>
                  <a:cubicBezTo>
                    <a:pt x="0" y="18950"/>
                    <a:pt x="0" y="18983"/>
                    <a:pt x="34" y="19050"/>
                  </a:cubicBezTo>
                  <a:cubicBezTo>
                    <a:pt x="100" y="19150"/>
                    <a:pt x="1501" y="21118"/>
                    <a:pt x="2169" y="21785"/>
                  </a:cubicBezTo>
                  <a:cubicBezTo>
                    <a:pt x="2836" y="22453"/>
                    <a:pt x="4303" y="22453"/>
                    <a:pt x="4737" y="22453"/>
                  </a:cubicBezTo>
                  <a:cubicBezTo>
                    <a:pt x="5204" y="22453"/>
                    <a:pt x="22083" y="22753"/>
                    <a:pt x="22250" y="22753"/>
                  </a:cubicBezTo>
                  <a:cubicBezTo>
                    <a:pt x="22350" y="22753"/>
                    <a:pt x="22450" y="22686"/>
                    <a:pt x="22483" y="22586"/>
                  </a:cubicBezTo>
                  <a:lnTo>
                    <a:pt x="25819" y="237"/>
                  </a:lnTo>
                  <a:cubicBezTo>
                    <a:pt x="25856" y="87"/>
                    <a:pt x="25736" y="0"/>
                    <a:pt x="25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4929525" y="1729175"/>
              <a:ext cx="47550" cy="11700"/>
            </a:xfrm>
            <a:custGeom>
              <a:avLst/>
              <a:gdLst/>
              <a:ahLst/>
              <a:cxnLst/>
              <a:rect l="l" t="t" r="r" b="b"/>
              <a:pathLst>
                <a:path w="1902" h="468" extrusionOk="0">
                  <a:moveTo>
                    <a:pt x="234" y="1"/>
                  </a:moveTo>
                  <a:cubicBezTo>
                    <a:pt x="134" y="34"/>
                    <a:pt x="34" y="101"/>
                    <a:pt x="34" y="234"/>
                  </a:cubicBezTo>
                  <a:cubicBezTo>
                    <a:pt x="0" y="334"/>
                    <a:pt x="101" y="434"/>
                    <a:pt x="234" y="434"/>
                  </a:cubicBezTo>
                  <a:lnTo>
                    <a:pt x="1602" y="468"/>
                  </a:lnTo>
                  <a:lnTo>
                    <a:pt x="1635" y="468"/>
                  </a:lnTo>
                  <a:cubicBezTo>
                    <a:pt x="1902" y="468"/>
                    <a:pt x="1902" y="34"/>
                    <a:pt x="1635" y="3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4786925" y="1730850"/>
              <a:ext cx="568750" cy="560425"/>
            </a:xfrm>
            <a:custGeom>
              <a:avLst/>
              <a:gdLst/>
              <a:ahLst/>
              <a:cxnLst/>
              <a:rect l="l" t="t" r="r" b="b"/>
              <a:pathLst>
                <a:path w="22750" h="22417" extrusionOk="0">
                  <a:moveTo>
                    <a:pt x="9040" y="0"/>
                  </a:moveTo>
                  <a:cubicBezTo>
                    <a:pt x="8907" y="0"/>
                    <a:pt x="8840" y="100"/>
                    <a:pt x="8807" y="201"/>
                  </a:cubicBezTo>
                  <a:cubicBezTo>
                    <a:pt x="8807" y="334"/>
                    <a:pt x="8907" y="434"/>
                    <a:pt x="9007" y="434"/>
                  </a:cubicBezTo>
                  <a:lnTo>
                    <a:pt x="22283" y="668"/>
                  </a:lnTo>
                  <a:lnTo>
                    <a:pt x="18447" y="21916"/>
                  </a:lnTo>
                  <a:lnTo>
                    <a:pt x="201" y="21983"/>
                  </a:lnTo>
                  <a:cubicBezTo>
                    <a:pt x="67" y="21983"/>
                    <a:pt x="0" y="22083"/>
                    <a:pt x="0" y="22183"/>
                  </a:cubicBezTo>
                  <a:cubicBezTo>
                    <a:pt x="0" y="22316"/>
                    <a:pt x="67" y="22416"/>
                    <a:pt x="201" y="22416"/>
                  </a:cubicBezTo>
                  <a:lnTo>
                    <a:pt x="18614" y="22350"/>
                  </a:lnTo>
                  <a:cubicBezTo>
                    <a:pt x="18714" y="22350"/>
                    <a:pt x="18814" y="22283"/>
                    <a:pt x="18814" y="22183"/>
                  </a:cubicBezTo>
                  <a:lnTo>
                    <a:pt x="22750" y="501"/>
                  </a:lnTo>
                  <a:cubicBezTo>
                    <a:pt x="22750" y="434"/>
                    <a:pt x="22717" y="367"/>
                    <a:pt x="22683" y="334"/>
                  </a:cubicBezTo>
                  <a:cubicBezTo>
                    <a:pt x="22650" y="267"/>
                    <a:pt x="22583" y="267"/>
                    <a:pt x="22550" y="267"/>
                  </a:cubicBezTo>
                  <a:lnTo>
                    <a:pt x="9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4811950" y="1805025"/>
              <a:ext cx="571250" cy="542950"/>
            </a:xfrm>
            <a:custGeom>
              <a:avLst/>
              <a:gdLst/>
              <a:ahLst/>
              <a:cxnLst/>
              <a:rect l="l" t="t" r="r" b="b"/>
              <a:pathLst>
                <a:path w="22850" h="21718" extrusionOk="0">
                  <a:moveTo>
                    <a:pt x="21230" y="1"/>
                  </a:moveTo>
                  <a:cubicBezTo>
                    <a:pt x="21190" y="1"/>
                    <a:pt x="21151" y="12"/>
                    <a:pt x="21115" y="36"/>
                  </a:cubicBezTo>
                  <a:cubicBezTo>
                    <a:pt x="21048" y="102"/>
                    <a:pt x="21015" y="236"/>
                    <a:pt x="21082" y="336"/>
                  </a:cubicBezTo>
                  <a:lnTo>
                    <a:pt x="22383" y="2137"/>
                  </a:lnTo>
                  <a:lnTo>
                    <a:pt x="19214" y="21251"/>
                  </a:lnTo>
                  <a:lnTo>
                    <a:pt x="1835" y="20817"/>
                  </a:lnTo>
                  <a:lnTo>
                    <a:pt x="400" y="19216"/>
                  </a:lnTo>
                  <a:cubicBezTo>
                    <a:pt x="350" y="19183"/>
                    <a:pt x="292" y="19166"/>
                    <a:pt x="238" y="19166"/>
                  </a:cubicBezTo>
                  <a:cubicBezTo>
                    <a:pt x="184" y="19166"/>
                    <a:pt x="134" y="19183"/>
                    <a:pt x="100" y="19216"/>
                  </a:cubicBezTo>
                  <a:cubicBezTo>
                    <a:pt x="0" y="19283"/>
                    <a:pt x="0" y="19416"/>
                    <a:pt x="100" y="19516"/>
                  </a:cubicBezTo>
                  <a:lnTo>
                    <a:pt x="1601" y="21184"/>
                  </a:lnTo>
                  <a:cubicBezTo>
                    <a:pt x="1635" y="21217"/>
                    <a:pt x="1701" y="21251"/>
                    <a:pt x="1768" y="21251"/>
                  </a:cubicBezTo>
                  <a:lnTo>
                    <a:pt x="19414" y="21718"/>
                  </a:lnTo>
                  <a:cubicBezTo>
                    <a:pt x="19514" y="21718"/>
                    <a:pt x="19614" y="21651"/>
                    <a:pt x="19647" y="21518"/>
                  </a:cubicBezTo>
                  <a:lnTo>
                    <a:pt x="22850" y="2170"/>
                  </a:lnTo>
                  <a:cubicBezTo>
                    <a:pt x="22850" y="2104"/>
                    <a:pt x="22850" y="2037"/>
                    <a:pt x="22816" y="2004"/>
                  </a:cubicBezTo>
                  <a:lnTo>
                    <a:pt x="21415" y="102"/>
                  </a:lnTo>
                  <a:cubicBezTo>
                    <a:pt x="21372" y="38"/>
                    <a:pt x="21301" y="1"/>
                    <a:pt x="212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852800" y="2313775"/>
              <a:ext cx="106775" cy="207675"/>
            </a:xfrm>
            <a:custGeom>
              <a:avLst/>
              <a:gdLst/>
              <a:ahLst/>
              <a:cxnLst/>
              <a:rect l="l" t="t" r="r" b="b"/>
              <a:pathLst>
                <a:path w="4271" h="8307" extrusionOk="0">
                  <a:moveTo>
                    <a:pt x="1702" y="0"/>
                  </a:moveTo>
                  <a:lnTo>
                    <a:pt x="1" y="7872"/>
                  </a:lnTo>
                  <a:lnTo>
                    <a:pt x="1802" y="5537"/>
                  </a:lnTo>
                  <a:lnTo>
                    <a:pt x="3303" y="8306"/>
                  </a:lnTo>
                  <a:cubicBezTo>
                    <a:pt x="3303" y="8306"/>
                    <a:pt x="3403" y="5838"/>
                    <a:pt x="3637" y="3936"/>
                  </a:cubicBezTo>
                  <a:cubicBezTo>
                    <a:pt x="3837" y="2002"/>
                    <a:pt x="4270" y="0"/>
                    <a:pt x="42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1999925" y="1985175"/>
              <a:ext cx="497050" cy="433700"/>
            </a:xfrm>
            <a:custGeom>
              <a:avLst/>
              <a:gdLst/>
              <a:ahLst/>
              <a:cxnLst/>
              <a:rect l="l" t="t" r="r" b="b"/>
              <a:pathLst>
                <a:path w="19882" h="17348" extrusionOk="0">
                  <a:moveTo>
                    <a:pt x="12848" y="0"/>
                  </a:moveTo>
                  <a:cubicBezTo>
                    <a:pt x="12814" y="0"/>
                    <a:pt x="12779" y="11"/>
                    <a:pt x="12743" y="35"/>
                  </a:cubicBezTo>
                  <a:lnTo>
                    <a:pt x="168" y="6406"/>
                  </a:lnTo>
                  <a:cubicBezTo>
                    <a:pt x="68" y="6473"/>
                    <a:pt x="1" y="6606"/>
                    <a:pt x="68" y="6706"/>
                  </a:cubicBezTo>
                  <a:cubicBezTo>
                    <a:pt x="111" y="6771"/>
                    <a:pt x="168" y="6808"/>
                    <a:pt x="230" y="6808"/>
                  </a:cubicBezTo>
                  <a:cubicBezTo>
                    <a:pt x="263" y="6808"/>
                    <a:pt x="299" y="6797"/>
                    <a:pt x="334" y="6773"/>
                  </a:cubicBezTo>
                  <a:lnTo>
                    <a:pt x="12777" y="502"/>
                  </a:lnTo>
                  <a:cubicBezTo>
                    <a:pt x="13611" y="1703"/>
                    <a:pt x="18714" y="9141"/>
                    <a:pt x="18848" y="9375"/>
                  </a:cubicBezTo>
                  <a:cubicBezTo>
                    <a:pt x="19248" y="9942"/>
                    <a:pt x="19448" y="10375"/>
                    <a:pt x="19381" y="10642"/>
                  </a:cubicBezTo>
                  <a:cubicBezTo>
                    <a:pt x="19215" y="11309"/>
                    <a:pt x="19048" y="11943"/>
                    <a:pt x="18814" y="12577"/>
                  </a:cubicBezTo>
                  <a:lnTo>
                    <a:pt x="8007" y="16947"/>
                  </a:lnTo>
                  <a:cubicBezTo>
                    <a:pt x="7906" y="16980"/>
                    <a:pt x="7873" y="17114"/>
                    <a:pt x="7906" y="17214"/>
                  </a:cubicBezTo>
                  <a:cubicBezTo>
                    <a:pt x="7940" y="17280"/>
                    <a:pt x="8007" y="17347"/>
                    <a:pt x="8107" y="17347"/>
                  </a:cubicBezTo>
                  <a:cubicBezTo>
                    <a:pt x="8107" y="17347"/>
                    <a:pt x="8140" y="17347"/>
                    <a:pt x="8173" y="17314"/>
                  </a:cubicBezTo>
                  <a:lnTo>
                    <a:pt x="19048" y="12944"/>
                  </a:lnTo>
                  <a:cubicBezTo>
                    <a:pt x="19114" y="12911"/>
                    <a:pt x="19148" y="12877"/>
                    <a:pt x="19181" y="12811"/>
                  </a:cubicBezTo>
                  <a:cubicBezTo>
                    <a:pt x="19215" y="12744"/>
                    <a:pt x="19715" y="11276"/>
                    <a:pt x="19815" y="10709"/>
                  </a:cubicBezTo>
                  <a:cubicBezTo>
                    <a:pt x="19882" y="10175"/>
                    <a:pt x="19515" y="9542"/>
                    <a:pt x="19215" y="9108"/>
                  </a:cubicBezTo>
                  <a:cubicBezTo>
                    <a:pt x="19048" y="8908"/>
                    <a:pt x="13077" y="202"/>
                    <a:pt x="13010" y="101"/>
                  </a:cubicBezTo>
                  <a:cubicBezTo>
                    <a:pt x="12967" y="37"/>
                    <a:pt x="12910" y="0"/>
                    <a:pt x="128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2117900" y="2393075"/>
              <a:ext cx="25500" cy="28300"/>
            </a:xfrm>
            <a:custGeom>
              <a:avLst/>
              <a:gdLst/>
              <a:ahLst/>
              <a:cxnLst/>
              <a:rect l="l" t="t" r="r" b="b"/>
              <a:pathLst>
                <a:path w="1020" h="1132" extrusionOk="0">
                  <a:moveTo>
                    <a:pt x="294" y="0"/>
                  </a:moveTo>
                  <a:cubicBezTo>
                    <a:pt x="150" y="0"/>
                    <a:pt x="1" y="165"/>
                    <a:pt x="119" y="331"/>
                  </a:cubicBezTo>
                  <a:lnTo>
                    <a:pt x="619" y="1031"/>
                  </a:lnTo>
                  <a:cubicBezTo>
                    <a:pt x="652" y="1098"/>
                    <a:pt x="719" y="1131"/>
                    <a:pt x="786" y="1131"/>
                  </a:cubicBezTo>
                  <a:cubicBezTo>
                    <a:pt x="819" y="1131"/>
                    <a:pt x="886" y="1131"/>
                    <a:pt x="919" y="1098"/>
                  </a:cubicBezTo>
                  <a:cubicBezTo>
                    <a:pt x="986" y="1031"/>
                    <a:pt x="1019" y="898"/>
                    <a:pt x="953" y="798"/>
                  </a:cubicBezTo>
                  <a:lnTo>
                    <a:pt x="452" y="97"/>
                  </a:lnTo>
                  <a:cubicBezTo>
                    <a:pt x="413" y="29"/>
                    <a:pt x="354" y="0"/>
                    <a:pt x="2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1985750" y="2050750"/>
              <a:ext cx="490375" cy="330600"/>
            </a:xfrm>
            <a:custGeom>
              <a:avLst/>
              <a:gdLst/>
              <a:ahLst/>
              <a:cxnLst/>
              <a:rect l="l" t="t" r="r" b="b"/>
              <a:pathLst>
                <a:path w="19615" h="13224" extrusionOk="0">
                  <a:moveTo>
                    <a:pt x="12656" y="0"/>
                  </a:moveTo>
                  <a:cubicBezTo>
                    <a:pt x="12630" y="0"/>
                    <a:pt x="12603" y="5"/>
                    <a:pt x="12576" y="14"/>
                  </a:cubicBezTo>
                  <a:lnTo>
                    <a:pt x="134" y="5851"/>
                  </a:lnTo>
                  <a:cubicBezTo>
                    <a:pt x="67" y="5884"/>
                    <a:pt x="34" y="5951"/>
                    <a:pt x="1" y="5985"/>
                  </a:cubicBezTo>
                  <a:cubicBezTo>
                    <a:pt x="1" y="6051"/>
                    <a:pt x="1" y="6118"/>
                    <a:pt x="34" y="6185"/>
                  </a:cubicBezTo>
                  <a:lnTo>
                    <a:pt x="4804" y="13123"/>
                  </a:lnTo>
                  <a:cubicBezTo>
                    <a:pt x="4838" y="13190"/>
                    <a:pt x="4904" y="13223"/>
                    <a:pt x="4971" y="13223"/>
                  </a:cubicBezTo>
                  <a:cubicBezTo>
                    <a:pt x="5004" y="13223"/>
                    <a:pt x="5038" y="13223"/>
                    <a:pt x="5071" y="13190"/>
                  </a:cubicBezTo>
                  <a:cubicBezTo>
                    <a:pt x="5171" y="13123"/>
                    <a:pt x="5204" y="12990"/>
                    <a:pt x="5138" y="12889"/>
                  </a:cubicBezTo>
                  <a:lnTo>
                    <a:pt x="501" y="6151"/>
                  </a:lnTo>
                  <a:lnTo>
                    <a:pt x="12610" y="481"/>
                  </a:lnTo>
                  <a:lnTo>
                    <a:pt x="19214" y="9687"/>
                  </a:lnTo>
                  <a:cubicBezTo>
                    <a:pt x="19258" y="9752"/>
                    <a:pt x="19328" y="9789"/>
                    <a:pt x="19391" y="9789"/>
                  </a:cubicBezTo>
                  <a:cubicBezTo>
                    <a:pt x="19426" y="9789"/>
                    <a:pt x="19458" y="9778"/>
                    <a:pt x="19481" y="9754"/>
                  </a:cubicBezTo>
                  <a:cubicBezTo>
                    <a:pt x="19581" y="9654"/>
                    <a:pt x="19615" y="9554"/>
                    <a:pt x="19548" y="9454"/>
                  </a:cubicBezTo>
                  <a:lnTo>
                    <a:pt x="12843" y="80"/>
                  </a:lnTo>
                  <a:cubicBezTo>
                    <a:pt x="12794" y="31"/>
                    <a:pt x="12728" y="0"/>
                    <a:pt x="126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2023275" y="2006550"/>
              <a:ext cx="452025" cy="273875"/>
            </a:xfrm>
            <a:custGeom>
              <a:avLst/>
              <a:gdLst/>
              <a:ahLst/>
              <a:cxnLst/>
              <a:rect l="l" t="t" r="r" b="b"/>
              <a:pathLst>
                <a:path w="18081" h="10955" extrusionOk="0">
                  <a:moveTo>
                    <a:pt x="11694" y="1"/>
                  </a:moveTo>
                  <a:cubicBezTo>
                    <a:pt x="11665" y="1"/>
                    <a:pt x="11636" y="5"/>
                    <a:pt x="11609" y="14"/>
                  </a:cubicBezTo>
                  <a:lnTo>
                    <a:pt x="601" y="5418"/>
                  </a:lnTo>
                  <a:cubicBezTo>
                    <a:pt x="568" y="5418"/>
                    <a:pt x="535" y="5484"/>
                    <a:pt x="501" y="5518"/>
                  </a:cubicBezTo>
                  <a:lnTo>
                    <a:pt x="34" y="6919"/>
                  </a:lnTo>
                  <a:cubicBezTo>
                    <a:pt x="1" y="7019"/>
                    <a:pt x="34" y="7152"/>
                    <a:pt x="168" y="7185"/>
                  </a:cubicBezTo>
                  <a:cubicBezTo>
                    <a:pt x="185" y="7191"/>
                    <a:pt x="203" y="7194"/>
                    <a:pt x="221" y="7194"/>
                  </a:cubicBezTo>
                  <a:cubicBezTo>
                    <a:pt x="302" y="7194"/>
                    <a:pt x="380" y="7134"/>
                    <a:pt x="434" y="7052"/>
                  </a:cubicBezTo>
                  <a:lnTo>
                    <a:pt x="868" y="5751"/>
                  </a:lnTo>
                  <a:lnTo>
                    <a:pt x="11642" y="481"/>
                  </a:lnTo>
                  <a:lnTo>
                    <a:pt x="17613" y="9420"/>
                  </a:lnTo>
                  <a:lnTo>
                    <a:pt x="17347" y="10688"/>
                  </a:lnTo>
                  <a:cubicBezTo>
                    <a:pt x="17313" y="10788"/>
                    <a:pt x="17380" y="10921"/>
                    <a:pt x="17513" y="10955"/>
                  </a:cubicBezTo>
                  <a:lnTo>
                    <a:pt x="17547" y="10955"/>
                  </a:lnTo>
                  <a:cubicBezTo>
                    <a:pt x="17647" y="10955"/>
                    <a:pt x="17747" y="10888"/>
                    <a:pt x="17780" y="10788"/>
                  </a:cubicBezTo>
                  <a:lnTo>
                    <a:pt x="18080" y="9420"/>
                  </a:lnTo>
                  <a:cubicBezTo>
                    <a:pt x="18080" y="9354"/>
                    <a:pt x="18080" y="9320"/>
                    <a:pt x="18047" y="9254"/>
                  </a:cubicBezTo>
                  <a:lnTo>
                    <a:pt x="11876" y="80"/>
                  </a:lnTo>
                  <a:cubicBezTo>
                    <a:pt x="11852" y="32"/>
                    <a:pt x="11773" y="1"/>
                    <a:pt x="11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2423575" y="2131125"/>
              <a:ext cx="138450" cy="95925"/>
            </a:xfrm>
            <a:custGeom>
              <a:avLst/>
              <a:gdLst/>
              <a:ahLst/>
              <a:cxnLst/>
              <a:rect l="l" t="t" r="r" b="b"/>
              <a:pathLst>
                <a:path w="5538" h="3837" extrusionOk="0">
                  <a:moveTo>
                    <a:pt x="4570" y="1"/>
                  </a:moveTo>
                  <a:cubicBezTo>
                    <a:pt x="4570" y="1"/>
                    <a:pt x="3303" y="835"/>
                    <a:pt x="2235" y="1435"/>
                  </a:cubicBezTo>
                  <a:cubicBezTo>
                    <a:pt x="1168" y="2002"/>
                    <a:pt x="0" y="2536"/>
                    <a:pt x="0" y="2536"/>
                  </a:cubicBezTo>
                  <a:lnTo>
                    <a:pt x="934" y="3837"/>
                  </a:lnTo>
                  <a:lnTo>
                    <a:pt x="5538" y="1836"/>
                  </a:lnTo>
                  <a:lnTo>
                    <a:pt x="3703" y="1769"/>
                  </a:lnTo>
                  <a:lnTo>
                    <a:pt x="4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2169225" y="2440525"/>
              <a:ext cx="909825" cy="781425"/>
            </a:xfrm>
            <a:custGeom>
              <a:avLst/>
              <a:gdLst/>
              <a:ahLst/>
              <a:cxnLst/>
              <a:rect l="l" t="t" r="r" b="b"/>
              <a:pathLst>
                <a:path w="36393" h="31257" extrusionOk="0">
                  <a:moveTo>
                    <a:pt x="28387" y="0"/>
                  </a:moveTo>
                  <a:lnTo>
                    <a:pt x="27720" y="67"/>
                  </a:lnTo>
                  <a:cubicBezTo>
                    <a:pt x="27587" y="67"/>
                    <a:pt x="27520" y="167"/>
                    <a:pt x="27520" y="267"/>
                  </a:cubicBezTo>
                  <a:cubicBezTo>
                    <a:pt x="27520" y="401"/>
                    <a:pt x="27620" y="467"/>
                    <a:pt x="27753" y="467"/>
                  </a:cubicBezTo>
                  <a:lnTo>
                    <a:pt x="28287" y="434"/>
                  </a:lnTo>
                  <a:lnTo>
                    <a:pt x="35893" y="12509"/>
                  </a:lnTo>
                  <a:lnTo>
                    <a:pt x="20548" y="17246"/>
                  </a:lnTo>
                  <a:cubicBezTo>
                    <a:pt x="20515" y="17246"/>
                    <a:pt x="20482" y="17279"/>
                    <a:pt x="20482" y="17313"/>
                  </a:cubicBezTo>
                  <a:lnTo>
                    <a:pt x="7873" y="30689"/>
                  </a:lnTo>
                  <a:lnTo>
                    <a:pt x="501" y="16546"/>
                  </a:lnTo>
                  <a:lnTo>
                    <a:pt x="1168" y="16212"/>
                  </a:lnTo>
                  <a:cubicBezTo>
                    <a:pt x="1372" y="16096"/>
                    <a:pt x="1245" y="15827"/>
                    <a:pt x="1054" y="15827"/>
                  </a:cubicBezTo>
                  <a:cubicBezTo>
                    <a:pt x="1027" y="15827"/>
                    <a:pt x="997" y="15832"/>
                    <a:pt x="968" y="15845"/>
                  </a:cubicBezTo>
                  <a:lnTo>
                    <a:pt x="100" y="16279"/>
                  </a:lnTo>
                  <a:cubicBezTo>
                    <a:pt x="67" y="16279"/>
                    <a:pt x="34" y="16345"/>
                    <a:pt x="0" y="16379"/>
                  </a:cubicBezTo>
                  <a:cubicBezTo>
                    <a:pt x="0" y="16446"/>
                    <a:pt x="0" y="16479"/>
                    <a:pt x="0" y="16546"/>
                  </a:cubicBezTo>
                  <a:lnTo>
                    <a:pt x="7639" y="31156"/>
                  </a:lnTo>
                  <a:cubicBezTo>
                    <a:pt x="7672" y="31189"/>
                    <a:pt x="7739" y="31256"/>
                    <a:pt x="7806" y="31256"/>
                  </a:cubicBezTo>
                  <a:lnTo>
                    <a:pt x="7839" y="31256"/>
                  </a:lnTo>
                  <a:cubicBezTo>
                    <a:pt x="7873" y="31256"/>
                    <a:pt x="7939" y="31223"/>
                    <a:pt x="7973" y="31189"/>
                  </a:cubicBezTo>
                  <a:lnTo>
                    <a:pt x="20715" y="17646"/>
                  </a:lnTo>
                  <a:lnTo>
                    <a:pt x="36260" y="12843"/>
                  </a:lnTo>
                  <a:cubicBezTo>
                    <a:pt x="36293" y="12810"/>
                    <a:pt x="36360" y="12776"/>
                    <a:pt x="36393" y="12709"/>
                  </a:cubicBezTo>
                  <a:cubicBezTo>
                    <a:pt x="36393" y="12643"/>
                    <a:pt x="36393" y="12576"/>
                    <a:pt x="36393" y="12543"/>
                  </a:cubicBezTo>
                  <a:lnTo>
                    <a:pt x="28587" y="100"/>
                  </a:lnTo>
                  <a:cubicBezTo>
                    <a:pt x="28554" y="34"/>
                    <a:pt x="28487" y="0"/>
                    <a:pt x="283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2180900" y="2524400"/>
              <a:ext cx="476700" cy="647500"/>
            </a:xfrm>
            <a:custGeom>
              <a:avLst/>
              <a:gdLst/>
              <a:ahLst/>
              <a:cxnLst/>
              <a:rect l="l" t="t" r="r" b="b"/>
              <a:pathLst>
                <a:path w="19068" h="25900" extrusionOk="0">
                  <a:moveTo>
                    <a:pt x="10997" y="429"/>
                  </a:moveTo>
                  <a:cubicBezTo>
                    <a:pt x="11286" y="429"/>
                    <a:pt x="11579" y="457"/>
                    <a:pt x="11875" y="515"/>
                  </a:cubicBezTo>
                  <a:lnTo>
                    <a:pt x="18413" y="12323"/>
                  </a:lnTo>
                  <a:cubicBezTo>
                    <a:pt x="18316" y="12316"/>
                    <a:pt x="18204" y="12311"/>
                    <a:pt x="18083" y="12311"/>
                  </a:cubicBezTo>
                  <a:cubicBezTo>
                    <a:pt x="17088" y="12311"/>
                    <a:pt x="15420" y="12640"/>
                    <a:pt x="14944" y="14692"/>
                  </a:cubicBezTo>
                  <a:cubicBezTo>
                    <a:pt x="14344" y="17360"/>
                    <a:pt x="11509" y="20896"/>
                    <a:pt x="10174" y="22564"/>
                  </a:cubicBezTo>
                  <a:lnTo>
                    <a:pt x="10007" y="22764"/>
                  </a:lnTo>
                  <a:cubicBezTo>
                    <a:pt x="9274" y="23665"/>
                    <a:pt x="8440" y="24565"/>
                    <a:pt x="7572" y="25366"/>
                  </a:cubicBezTo>
                  <a:lnTo>
                    <a:pt x="501" y="11823"/>
                  </a:lnTo>
                  <a:cubicBezTo>
                    <a:pt x="1134" y="11256"/>
                    <a:pt x="4070" y="8587"/>
                    <a:pt x="5571" y="5051"/>
                  </a:cubicBezTo>
                  <a:cubicBezTo>
                    <a:pt x="6810" y="2100"/>
                    <a:pt x="8781" y="429"/>
                    <a:pt x="10997" y="429"/>
                  </a:cubicBezTo>
                  <a:close/>
                  <a:moveTo>
                    <a:pt x="10987" y="1"/>
                  </a:moveTo>
                  <a:cubicBezTo>
                    <a:pt x="8604" y="1"/>
                    <a:pt x="6481" y="1769"/>
                    <a:pt x="5171" y="4885"/>
                  </a:cubicBezTo>
                  <a:cubicBezTo>
                    <a:pt x="3570" y="8787"/>
                    <a:pt x="134" y="11589"/>
                    <a:pt x="100" y="11623"/>
                  </a:cubicBezTo>
                  <a:cubicBezTo>
                    <a:pt x="34" y="11656"/>
                    <a:pt x="0" y="11790"/>
                    <a:pt x="34" y="11856"/>
                  </a:cubicBezTo>
                  <a:lnTo>
                    <a:pt x="7339" y="25800"/>
                  </a:lnTo>
                  <a:cubicBezTo>
                    <a:pt x="7372" y="25866"/>
                    <a:pt x="7439" y="25900"/>
                    <a:pt x="7506" y="25900"/>
                  </a:cubicBezTo>
                  <a:lnTo>
                    <a:pt x="7539" y="25900"/>
                  </a:lnTo>
                  <a:cubicBezTo>
                    <a:pt x="7572" y="25900"/>
                    <a:pt x="7639" y="25900"/>
                    <a:pt x="7672" y="25866"/>
                  </a:cubicBezTo>
                  <a:cubicBezTo>
                    <a:pt x="8640" y="24966"/>
                    <a:pt x="9540" y="24032"/>
                    <a:pt x="10341" y="23031"/>
                  </a:cubicBezTo>
                  <a:lnTo>
                    <a:pt x="10508" y="22831"/>
                  </a:lnTo>
                  <a:cubicBezTo>
                    <a:pt x="11875" y="21130"/>
                    <a:pt x="14711" y="17560"/>
                    <a:pt x="15378" y="14792"/>
                  </a:cubicBezTo>
                  <a:cubicBezTo>
                    <a:pt x="15794" y="13010"/>
                    <a:pt x="17206" y="12737"/>
                    <a:pt x="18065" y="12737"/>
                  </a:cubicBezTo>
                  <a:cubicBezTo>
                    <a:pt x="18445" y="12737"/>
                    <a:pt x="18716" y="12790"/>
                    <a:pt x="18747" y="12790"/>
                  </a:cubicBezTo>
                  <a:cubicBezTo>
                    <a:pt x="18774" y="12799"/>
                    <a:pt x="18800" y="12803"/>
                    <a:pt x="18824" y="12803"/>
                  </a:cubicBezTo>
                  <a:cubicBezTo>
                    <a:pt x="18979" y="12803"/>
                    <a:pt x="19067" y="12634"/>
                    <a:pt x="18981" y="12490"/>
                  </a:cubicBezTo>
                  <a:lnTo>
                    <a:pt x="12176" y="215"/>
                  </a:lnTo>
                  <a:cubicBezTo>
                    <a:pt x="12176" y="181"/>
                    <a:pt x="12109" y="148"/>
                    <a:pt x="12042" y="115"/>
                  </a:cubicBezTo>
                  <a:cubicBezTo>
                    <a:pt x="11686" y="38"/>
                    <a:pt x="11334" y="1"/>
                    <a:pt x="109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2476100" y="2410500"/>
              <a:ext cx="562925" cy="433675"/>
            </a:xfrm>
            <a:custGeom>
              <a:avLst/>
              <a:gdLst/>
              <a:ahLst/>
              <a:cxnLst/>
              <a:rect l="l" t="t" r="r" b="b"/>
              <a:pathLst>
                <a:path w="22517" h="17347" extrusionOk="0">
                  <a:moveTo>
                    <a:pt x="14578" y="501"/>
                  </a:moveTo>
                  <a:lnTo>
                    <a:pt x="21950" y="12576"/>
                  </a:lnTo>
                  <a:cubicBezTo>
                    <a:pt x="20849" y="13043"/>
                    <a:pt x="19715" y="13443"/>
                    <a:pt x="18547" y="13777"/>
                  </a:cubicBezTo>
                  <a:cubicBezTo>
                    <a:pt x="17124" y="14222"/>
                    <a:pt x="15597" y="14326"/>
                    <a:pt x="14174" y="14326"/>
                  </a:cubicBezTo>
                  <a:cubicBezTo>
                    <a:pt x="13462" y="14326"/>
                    <a:pt x="12777" y="14300"/>
                    <a:pt x="12143" y="14277"/>
                  </a:cubicBezTo>
                  <a:cubicBezTo>
                    <a:pt x="11759" y="14261"/>
                    <a:pt x="11367" y="14252"/>
                    <a:pt x="10975" y="14252"/>
                  </a:cubicBezTo>
                  <a:cubicBezTo>
                    <a:pt x="10583" y="14252"/>
                    <a:pt x="10191" y="14261"/>
                    <a:pt x="9808" y="14277"/>
                  </a:cubicBezTo>
                  <a:cubicBezTo>
                    <a:pt x="8207" y="14411"/>
                    <a:pt x="7306" y="15912"/>
                    <a:pt x="6972" y="16679"/>
                  </a:cubicBezTo>
                  <a:lnTo>
                    <a:pt x="401" y="4837"/>
                  </a:lnTo>
                  <a:cubicBezTo>
                    <a:pt x="901" y="2836"/>
                    <a:pt x="3303" y="1935"/>
                    <a:pt x="8140" y="1902"/>
                  </a:cubicBezTo>
                  <a:cubicBezTo>
                    <a:pt x="12043" y="1902"/>
                    <a:pt x="13977" y="901"/>
                    <a:pt x="14578" y="501"/>
                  </a:cubicBezTo>
                  <a:close/>
                  <a:moveTo>
                    <a:pt x="14678" y="1"/>
                  </a:moveTo>
                  <a:cubicBezTo>
                    <a:pt x="14611" y="1"/>
                    <a:pt x="14544" y="1"/>
                    <a:pt x="14511" y="34"/>
                  </a:cubicBezTo>
                  <a:cubicBezTo>
                    <a:pt x="14478" y="67"/>
                    <a:pt x="12676" y="1502"/>
                    <a:pt x="8173" y="1502"/>
                  </a:cubicBezTo>
                  <a:cubicBezTo>
                    <a:pt x="3036" y="1502"/>
                    <a:pt x="501" y="2536"/>
                    <a:pt x="1" y="4837"/>
                  </a:cubicBezTo>
                  <a:cubicBezTo>
                    <a:pt x="1" y="4871"/>
                    <a:pt x="1" y="4904"/>
                    <a:pt x="1" y="4971"/>
                  </a:cubicBezTo>
                  <a:lnTo>
                    <a:pt x="6806" y="17246"/>
                  </a:lnTo>
                  <a:cubicBezTo>
                    <a:pt x="6839" y="17313"/>
                    <a:pt x="6906" y="17346"/>
                    <a:pt x="7006" y="17346"/>
                  </a:cubicBezTo>
                  <a:lnTo>
                    <a:pt x="7039" y="17346"/>
                  </a:lnTo>
                  <a:cubicBezTo>
                    <a:pt x="7106" y="17313"/>
                    <a:pt x="7173" y="17280"/>
                    <a:pt x="7206" y="17180"/>
                  </a:cubicBezTo>
                  <a:cubicBezTo>
                    <a:pt x="7206" y="17180"/>
                    <a:pt x="8040" y="14844"/>
                    <a:pt x="9841" y="14678"/>
                  </a:cubicBezTo>
                  <a:cubicBezTo>
                    <a:pt x="10225" y="14661"/>
                    <a:pt x="10608" y="14653"/>
                    <a:pt x="10992" y="14653"/>
                  </a:cubicBezTo>
                  <a:cubicBezTo>
                    <a:pt x="11376" y="14653"/>
                    <a:pt x="11759" y="14661"/>
                    <a:pt x="12143" y="14678"/>
                  </a:cubicBezTo>
                  <a:cubicBezTo>
                    <a:pt x="12839" y="14713"/>
                    <a:pt x="13589" y="14748"/>
                    <a:pt x="14363" y="14748"/>
                  </a:cubicBezTo>
                  <a:cubicBezTo>
                    <a:pt x="15780" y="14748"/>
                    <a:pt x="17279" y="14630"/>
                    <a:pt x="18681" y="14177"/>
                  </a:cubicBezTo>
                  <a:cubicBezTo>
                    <a:pt x="21816" y="13177"/>
                    <a:pt x="22350" y="12810"/>
                    <a:pt x="22383" y="12810"/>
                  </a:cubicBezTo>
                  <a:cubicBezTo>
                    <a:pt x="22483" y="12743"/>
                    <a:pt x="22517" y="12643"/>
                    <a:pt x="22450" y="12543"/>
                  </a:cubicBezTo>
                  <a:lnTo>
                    <a:pt x="14811" y="101"/>
                  </a:lnTo>
                  <a:cubicBezTo>
                    <a:pt x="14778" y="34"/>
                    <a:pt x="14745" y="1"/>
                    <a:pt x="146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2496125" y="2867200"/>
              <a:ext cx="173475" cy="180450"/>
            </a:xfrm>
            <a:custGeom>
              <a:avLst/>
              <a:gdLst/>
              <a:ahLst/>
              <a:cxnLst/>
              <a:rect l="l" t="t" r="r" b="b"/>
              <a:pathLst>
                <a:path w="6939" h="7218" extrusionOk="0">
                  <a:moveTo>
                    <a:pt x="6680" y="0"/>
                  </a:moveTo>
                  <a:cubicBezTo>
                    <a:pt x="6654" y="0"/>
                    <a:pt x="6629" y="4"/>
                    <a:pt x="6605" y="12"/>
                  </a:cubicBezTo>
                  <a:cubicBezTo>
                    <a:pt x="5738" y="413"/>
                    <a:pt x="4937" y="946"/>
                    <a:pt x="4237" y="1547"/>
                  </a:cubicBezTo>
                  <a:cubicBezTo>
                    <a:pt x="3403" y="2347"/>
                    <a:pt x="2669" y="3215"/>
                    <a:pt x="2068" y="4182"/>
                  </a:cubicBezTo>
                  <a:cubicBezTo>
                    <a:pt x="1501" y="4983"/>
                    <a:pt x="868" y="5883"/>
                    <a:pt x="67" y="6884"/>
                  </a:cubicBezTo>
                  <a:cubicBezTo>
                    <a:pt x="0" y="6984"/>
                    <a:pt x="0" y="7117"/>
                    <a:pt x="100" y="7184"/>
                  </a:cubicBezTo>
                  <a:cubicBezTo>
                    <a:pt x="134" y="7217"/>
                    <a:pt x="167" y="7217"/>
                    <a:pt x="234" y="7217"/>
                  </a:cubicBezTo>
                  <a:cubicBezTo>
                    <a:pt x="301" y="7217"/>
                    <a:pt x="367" y="7184"/>
                    <a:pt x="401" y="7151"/>
                  </a:cubicBezTo>
                  <a:cubicBezTo>
                    <a:pt x="1201" y="6117"/>
                    <a:pt x="1835" y="5216"/>
                    <a:pt x="2402" y="4449"/>
                  </a:cubicBezTo>
                  <a:cubicBezTo>
                    <a:pt x="3002" y="3515"/>
                    <a:pt x="3703" y="2648"/>
                    <a:pt x="4504" y="1847"/>
                  </a:cubicBezTo>
                  <a:cubicBezTo>
                    <a:pt x="5204" y="1280"/>
                    <a:pt x="5938" y="780"/>
                    <a:pt x="6772" y="413"/>
                  </a:cubicBezTo>
                  <a:cubicBezTo>
                    <a:pt x="6872" y="346"/>
                    <a:pt x="6939" y="246"/>
                    <a:pt x="6872" y="146"/>
                  </a:cubicBezTo>
                  <a:cubicBezTo>
                    <a:pt x="6846" y="44"/>
                    <a:pt x="6763" y="0"/>
                    <a:pt x="66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2690425" y="2747000"/>
              <a:ext cx="341200" cy="105500"/>
            </a:xfrm>
            <a:custGeom>
              <a:avLst/>
              <a:gdLst/>
              <a:ahLst/>
              <a:cxnLst/>
              <a:rect l="l" t="t" r="r" b="b"/>
              <a:pathLst>
                <a:path w="13648" h="4220" extrusionOk="0">
                  <a:moveTo>
                    <a:pt x="13359" y="1"/>
                  </a:moveTo>
                  <a:cubicBezTo>
                    <a:pt x="13334" y="1"/>
                    <a:pt x="13306" y="6"/>
                    <a:pt x="13277" y="17"/>
                  </a:cubicBezTo>
                  <a:cubicBezTo>
                    <a:pt x="10308" y="1218"/>
                    <a:pt x="7172" y="1918"/>
                    <a:pt x="3970" y="2085"/>
                  </a:cubicBezTo>
                  <a:lnTo>
                    <a:pt x="3203" y="2152"/>
                  </a:lnTo>
                  <a:cubicBezTo>
                    <a:pt x="2002" y="2318"/>
                    <a:pt x="868" y="2952"/>
                    <a:pt x="67" y="3886"/>
                  </a:cubicBezTo>
                  <a:cubicBezTo>
                    <a:pt x="1" y="3986"/>
                    <a:pt x="34" y="4120"/>
                    <a:pt x="101" y="4187"/>
                  </a:cubicBezTo>
                  <a:cubicBezTo>
                    <a:pt x="167" y="4220"/>
                    <a:pt x="201" y="4220"/>
                    <a:pt x="234" y="4220"/>
                  </a:cubicBezTo>
                  <a:cubicBezTo>
                    <a:pt x="301" y="4220"/>
                    <a:pt x="367" y="4187"/>
                    <a:pt x="401" y="4153"/>
                  </a:cubicBezTo>
                  <a:cubicBezTo>
                    <a:pt x="1135" y="3286"/>
                    <a:pt x="2135" y="2719"/>
                    <a:pt x="3236" y="2585"/>
                  </a:cubicBezTo>
                  <a:lnTo>
                    <a:pt x="4003" y="2519"/>
                  </a:lnTo>
                  <a:cubicBezTo>
                    <a:pt x="7239" y="2318"/>
                    <a:pt x="10408" y="1618"/>
                    <a:pt x="13410" y="417"/>
                  </a:cubicBezTo>
                  <a:cubicBezTo>
                    <a:pt x="13648" y="328"/>
                    <a:pt x="13568" y="1"/>
                    <a:pt x="13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2241775" y="2613975"/>
              <a:ext cx="256875" cy="255200"/>
            </a:xfrm>
            <a:custGeom>
              <a:avLst/>
              <a:gdLst/>
              <a:ahLst/>
              <a:cxnLst/>
              <a:rect l="l" t="t" r="r" b="b"/>
              <a:pathLst>
                <a:path w="10275" h="10208" extrusionOk="0">
                  <a:moveTo>
                    <a:pt x="10074" y="1"/>
                  </a:moveTo>
                  <a:cubicBezTo>
                    <a:pt x="8173" y="1"/>
                    <a:pt x="6438" y="1368"/>
                    <a:pt x="4103" y="4737"/>
                  </a:cubicBezTo>
                  <a:cubicBezTo>
                    <a:pt x="2869" y="6539"/>
                    <a:pt x="1535" y="8240"/>
                    <a:pt x="134" y="9874"/>
                  </a:cubicBezTo>
                  <a:cubicBezTo>
                    <a:pt x="0" y="10008"/>
                    <a:pt x="100" y="10208"/>
                    <a:pt x="267" y="10208"/>
                  </a:cubicBezTo>
                  <a:cubicBezTo>
                    <a:pt x="334" y="10208"/>
                    <a:pt x="401" y="10208"/>
                    <a:pt x="434" y="10141"/>
                  </a:cubicBezTo>
                  <a:cubicBezTo>
                    <a:pt x="1868" y="8507"/>
                    <a:pt x="3203" y="6772"/>
                    <a:pt x="4437" y="5004"/>
                  </a:cubicBezTo>
                  <a:cubicBezTo>
                    <a:pt x="6705" y="1735"/>
                    <a:pt x="8340" y="434"/>
                    <a:pt x="10074" y="434"/>
                  </a:cubicBezTo>
                  <a:cubicBezTo>
                    <a:pt x="10174" y="434"/>
                    <a:pt x="10274" y="334"/>
                    <a:pt x="10274" y="234"/>
                  </a:cubicBezTo>
                  <a:cubicBezTo>
                    <a:pt x="10274" y="101"/>
                    <a:pt x="10174" y="1"/>
                    <a:pt x="100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2275975" y="2668175"/>
              <a:ext cx="256025" cy="255225"/>
            </a:xfrm>
            <a:custGeom>
              <a:avLst/>
              <a:gdLst/>
              <a:ahLst/>
              <a:cxnLst/>
              <a:rect l="l" t="t" r="r" b="b"/>
              <a:pathLst>
                <a:path w="10241" h="10209" extrusionOk="0">
                  <a:moveTo>
                    <a:pt x="10041" y="1"/>
                  </a:moveTo>
                  <a:cubicBezTo>
                    <a:pt x="8139" y="1"/>
                    <a:pt x="6405" y="1369"/>
                    <a:pt x="4070" y="4738"/>
                  </a:cubicBezTo>
                  <a:cubicBezTo>
                    <a:pt x="2835" y="6506"/>
                    <a:pt x="1501" y="8240"/>
                    <a:pt x="100" y="9875"/>
                  </a:cubicBezTo>
                  <a:cubicBezTo>
                    <a:pt x="0" y="9941"/>
                    <a:pt x="0" y="10075"/>
                    <a:pt x="100" y="10142"/>
                  </a:cubicBezTo>
                  <a:cubicBezTo>
                    <a:pt x="133" y="10175"/>
                    <a:pt x="200" y="10208"/>
                    <a:pt x="234" y="10208"/>
                  </a:cubicBezTo>
                  <a:cubicBezTo>
                    <a:pt x="300" y="10208"/>
                    <a:pt x="367" y="10175"/>
                    <a:pt x="400" y="10142"/>
                  </a:cubicBezTo>
                  <a:cubicBezTo>
                    <a:pt x="1835" y="8507"/>
                    <a:pt x="3169" y="6772"/>
                    <a:pt x="4403" y="4971"/>
                  </a:cubicBezTo>
                  <a:cubicBezTo>
                    <a:pt x="6671" y="1735"/>
                    <a:pt x="8306" y="435"/>
                    <a:pt x="10041" y="435"/>
                  </a:cubicBezTo>
                  <a:cubicBezTo>
                    <a:pt x="10141" y="435"/>
                    <a:pt x="10241" y="334"/>
                    <a:pt x="10241" y="201"/>
                  </a:cubicBezTo>
                  <a:cubicBezTo>
                    <a:pt x="10241" y="101"/>
                    <a:pt x="10141" y="1"/>
                    <a:pt x="100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308475" y="2722400"/>
              <a:ext cx="256875" cy="255200"/>
            </a:xfrm>
            <a:custGeom>
              <a:avLst/>
              <a:gdLst/>
              <a:ahLst/>
              <a:cxnLst/>
              <a:rect l="l" t="t" r="r" b="b"/>
              <a:pathLst>
                <a:path w="10275" h="10208" extrusionOk="0">
                  <a:moveTo>
                    <a:pt x="10041" y="0"/>
                  </a:moveTo>
                  <a:cubicBezTo>
                    <a:pt x="8173" y="0"/>
                    <a:pt x="6439" y="1368"/>
                    <a:pt x="4071" y="4737"/>
                  </a:cubicBezTo>
                  <a:cubicBezTo>
                    <a:pt x="2836" y="6505"/>
                    <a:pt x="1535" y="8206"/>
                    <a:pt x="101" y="9841"/>
                  </a:cubicBezTo>
                  <a:cubicBezTo>
                    <a:pt x="1" y="9974"/>
                    <a:pt x="101" y="10174"/>
                    <a:pt x="268" y="10207"/>
                  </a:cubicBezTo>
                  <a:cubicBezTo>
                    <a:pt x="335" y="10207"/>
                    <a:pt x="368" y="10174"/>
                    <a:pt x="401" y="10141"/>
                  </a:cubicBezTo>
                  <a:cubicBezTo>
                    <a:pt x="1836" y="8473"/>
                    <a:pt x="3170" y="6772"/>
                    <a:pt x="4404" y="4970"/>
                  </a:cubicBezTo>
                  <a:cubicBezTo>
                    <a:pt x="6672" y="1735"/>
                    <a:pt x="8307" y="400"/>
                    <a:pt x="10041" y="400"/>
                  </a:cubicBezTo>
                  <a:cubicBezTo>
                    <a:pt x="10175" y="400"/>
                    <a:pt x="10275" y="300"/>
                    <a:pt x="10275" y="200"/>
                  </a:cubicBezTo>
                  <a:cubicBezTo>
                    <a:pt x="10242" y="67"/>
                    <a:pt x="10175" y="0"/>
                    <a:pt x="100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342675" y="2775750"/>
              <a:ext cx="256050" cy="255225"/>
            </a:xfrm>
            <a:custGeom>
              <a:avLst/>
              <a:gdLst/>
              <a:ahLst/>
              <a:cxnLst/>
              <a:rect l="l" t="t" r="r" b="b"/>
              <a:pathLst>
                <a:path w="10242" h="10209" extrusionOk="0">
                  <a:moveTo>
                    <a:pt x="10041" y="1"/>
                  </a:moveTo>
                  <a:cubicBezTo>
                    <a:pt x="8140" y="1"/>
                    <a:pt x="6405" y="1369"/>
                    <a:pt x="4037" y="4738"/>
                  </a:cubicBezTo>
                  <a:cubicBezTo>
                    <a:pt x="2836" y="6539"/>
                    <a:pt x="1502" y="8240"/>
                    <a:pt x="101" y="9875"/>
                  </a:cubicBezTo>
                  <a:cubicBezTo>
                    <a:pt x="1" y="9941"/>
                    <a:pt x="1" y="10075"/>
                    <a:pt x="101" y="10175"/>
                  </a:cubicBezTo>
                  <a:cubicBezTo>
                    <a:pt x="134" y="10208"/>
                    <a:pt x="167" y="10208"/>
                    <a:pt x="234" y="10208"/>
                  </a:cubicBezTo>
                  <a:cubicBezTo>
                    <a:pt x="301" y="10208"/>
                    <a:pt x="334" y="10208"/>
                    <a:pt x="401" y="10142"/>
                  </a:cubicBezTo>
                  <a:cubicBezTo>
                    <a:pt x="1835" y="8507"/>
                    <a:pt x="3170" y="6773"/>
                    <a:pt x="4404" y="4971"/>
                  </a:cubicBezTo>
                  <a:cubicBezTo>
                    <a:pt x="6672" y="1736"/>
                    <a:pt x="8273" y="435"/>
                    <a:pt x="10041" y="435"/>
                  </a:cubicBezTo>
                  <a:cubicBezTo>
                    <a:pt x="10141" y="435"/>
                    <a:pt x="10241" y="335"/>
                    <a:pt x="10241" y="234"/>
                  </a:cubicBezTo>
                  <a:cubicBezTo>
                    <a:pt x="10241" y="101"/>
                    <a:pt x="10141" y="1"/>
                    <a:pt x="100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545325" y="2490250"/>
              <a:ext cx="307100" cy="109575"/>
            </a:xfrm>
            <a:custGeom>
              <a:avLst/>
              <a:gdLst/>
              <a:ahLst/>
              <a:cxnLst/>
              <a:rect l="l" t="t" r="r" b="b"/>
              <a:pathLst>
                <a:path w="12284" h="4383" extrusionOk="0">
                  <a:moveTo>
                    <a:pt x="12012" y="1"/>
                  </a:moveTo>
                  <a:cubicBezTo>
                    <a:pt x="11929" y="1"/>
                    <a:pt x="11847" y="44"/>
                    <a:pt x="11809" y="146"/>
                  </a:cubicBezTo>
                  <a:cubicBezTo>
                    <a:pt x="11409" y="1414"/>
                    <a:pt x="8240" y="2148"/>
                    <a:pt x="3369" y="2148"/>
                  </a:cubicBezTo>
                  <a:cubicBezTo>
                    <a:pt x="801" y="2148"/>
                    <a:pt x="34" y="4116"/>
                    <a:pt x="34" y="4116"/>
                  </a:cubicBezTo>
                  <a:cubicBezTo>
                    <a:pt x="0" y="4216"/>
                    <a:pt x="67" y="4349"/>
                    <a:pt x="167" y="4383"/>
                  </a:cubicBezTo>
                  <a:lnTo>
                    <a:pt x="234" y="4383"/>
                  </a:lnTo>
                  <a:cubicBezTo>
                    <a:pt x="334" y="4383"/>
                    <a:pt x="401" y="4349"/>
                    <a:pt x="434" y="4249"/>
                  </a:cubicBezTo>
                  <a:cubicBezTo>
                    <a:pt x="501" y="4182"/>
                    <a:pt x="1101" y="2581"/>
                    <a:pt x="3403" y="2581"/>
                  </a:cubicBezTo>
                  <a:cubicBezTo>
                    <a:pt x="6405" y="2581"/>
                    <a:pt x="11575" y="2281"/>
                    <a:pt x="12242" y="280"/>
                  </a:cubicBezTo>
                  <a:cubicBezTo>
                    <a:pt x="12284" y="115"/>
                    <a:pt x="12147" y="1"/>
                    <a:pt x="120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582850" y="2552050"/>
              <a:ext cx="314425" cy="110325"/>
            </a:xfrm>
            <a:custGeom>
              <a:avLst/>
              <a:gdLst/>
              <a:ahLst/>
              <a:cxnLst/>
              <a:rect l="l" t="t" r="r" b="b"/>
              <a:pathLst>
                <a:path w="12577" h="4413" extrusionOk="0">
                  <a:moveTo>
                    <a:pt x="12343" y="1"/>
                  </a:moveTo>
                  <a:cubicBezTo>
                    <a:pt x="12293" y="1"/>
                    <a:pt x="12243" y="26"/>
                    <a:pt x="12209" y="76"/>
                  </a:cubicBezTo>
                  <a:cubicBezTo>
                    <a:pt x="10575" y="1677"/>
                    <a:pt x="8006" y="2478"/>
                    <a:pt x="4537" y="2478"/>
                  </a:cubicBezTo>
                  <a:cubicBezTo>
                    <a:pt x="1335" y="2478"/>
                    <a:pt x="134" y="4012"/>
                    <a:pt x="67" y="4079"/>
                  </a:cubicBezTo>
                  <a:cubicBezTo>
                    <a:pt x="0" y="4146"/>
                    <a:pt x="0" y="4279"/>
                    <a:pt x="101" y="4346"/>
                  </a:cubicBezTo>
                  <a:cubicBezTo>
                    <a:pt x="134" y="4379"/>
                    <a:pt x="201" y="4412"/>
                    <a:pt x="234" y="4412"/>
                  </a:cubicBezTo>
                  <a:cubicBezTo>
                    <a:pt x="301" y="4412"/>
                    <a:pt x="367" y="4379"/>
                    <a:pt x="401" y="4346"/>
                  </a:cubicBezTo>
                  <a:cubicBezTo>
                    <a:pt x="401" y="4346"/>
                    <a:pt x="1568" y="2945"/>
                    <a:pt x="4537" y="2945"/>
                  </a:cubicBezTo>
                  <a:cubicBezTo>
                    <a:pt x="8140" y="2945"/>
                    <a:pt x="10808" y="2044"/>
                    <a:pt x="12476" y="376"/>
                  </a:cubicBezTo>
                  <a:cubicBezTo>
                    <a:pt x="12576" y="276"/>
                    <a:pt x="12576" y="143"/>
                    <a:pt x="12476" y="76"/>
                  </a:cubicBezTo>
                  <a:cubicBezTo>
                    <a:pt x="12443" y="26"/>
                    <a:pt x="12393" y="1"/>
                    <a:pt x="12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607875" y="2610325"/>
              <a:ext cx="314400" cy="113750"/>
            </a:xfrm>
            <a:custGeom>
              <a:avLst/>
              <a:gdLst/>
              <a:ahLst/>
              <a:cxnLst/>
              <a:rect l="l" t="t" r="r" b="b"/>
              <a:pathLst>
                <a:path w="12576" h="4550" extrusionOk="0">
                  <a:moveTo>
                    <a:pt x="12355" y="0"/>
                  </a:moveTo>
                  <a:cubicBezTo>
                    <a:pt x="12306" y="0"/>
                    <a:pt x="12254" y="17"/>
                    <a:pt x="12209" y="47"/>
                  </a:cubicBezTo>
                  <a:cubicBezTo>
                    <a:pt x="10574" y="1247"/>
                    <a:pt x="7539" y="1981"/>
                    <a:pt x="4036" y="1981"/>
                  </a:cubicBezTo>
                  <a:cubicBezTo>
                    <a:pt x="3976" y="1979"/>
                    <a:pt x="3917" y="1978"/>
                    <a:pt x="3857" y="1978"/>
                  </a:cubicBezTo>
                  <a:cubicBezTo>
                    <a:pt x="2259" y="1978"/>
                    <a:pt x="805" y="2835"/>
                    <a:pt x="34" y="4250"/>
                  </a:cubicBezTo>
                  <a:cubicBezTo>
                    <a:pt x="0" y="4350"/>
                    <a:pt x="34" y="4483"/>
                    <a:pt x="134" y="4550"/>
                  </a:cubicBezTo>
                  <a:lnTo>
                    <a:pt x="234" y="4550"/>
                  </a:lnTo>
                  <a:cubicBezTo>
                    <a:pt x="300" y="4550"/>
                    <a:pt x="400" y="4516"/>
                    <a:pt x="434" y="4450"/>
                  </a:cubicBezTo>
                  <a:cubicBezTo>
                    <a:pt x="1106" y="3169"/>
                    <a:pt x="2424" y="2411"/>
                    <a:pt x="3856" y="2411"/>
                  </a:cubicBezTo>
                  <a:cubicBezTo>
                    <a:pt x="3916" y="2411"/>
                    <a:pt x="3976" y="2412"/>
                    <a:pt x="4036" y="2415"/>
                  </a:cubicBezTo>
                  <a:cubicBezTo>
                    <a:pt x="5771" y="2415"/>
                    <a:pt x="10007" y="2215"/>
                    <a:pt x="12476" y="380"/>
                  </a:cubicBezTo>
                  <a:cubicBezTo>
                    <a:pt x="12542" y="313"/>
                    <a:pt x="12576" y="180"/>
                    <a:pt x="12509" y="80"/>
                  </a:cubicBezTo>
                  <a:cubicBezTo>
                    <a:pt x="12472" y="25"/>
                    <a:pt x="12415" y="0"/>
                    <a:pt x="123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637050" y="2663900"/>
              <a:ext cx="320725" cy="106050"/>
            </a:xfrm>
            <a:custGeom>
              <a:avLst/>
              <a:gdLst/>
              <a:ahLst/>
              <a:cxnLst/>
              <a:rect l="l" t="t" r="r" b="b"/>
              <a:pathLst>
                <a:path w="12829" h="4242" extrusionOk="0">
                  <a:moveTo>
                    <a:pt x="12530" y="1"/>
                  </a:moveTo>
                  <a:cubicBezTo>
                    <a:pt x="12492" y="1"/>
                    <a:pt x="12452" y="12"/>
                    <a:pt x="12410" y="38"/>
                  </a:cubicBezTo>
                  <a:cubicBezTo>
                    <a:pt x="9574" y="1173"/>
                    <a:pt x="6572" y="1840"/>
                    <a:pt x="3537" y="2007"/>
                  </a:cubicBezTo>
                  <a:cubicBezTo>
                    <a:pt x="601" y="2173"/>
                    <a:pt x="34" y="3908"/>
                    <a:pt x="34" y="3975"/>
                  </a:cubicBezTo>
                  <a:cubicBezTo>
                    <a:pt x="1" y="4075"/>
                    <a:pt x="67" y="4208"/>
                    <a:pt x="167" y="4241"/>
                  </a:cubicBezTo>
                  <a:lnTo>
                    <a:pt x="234" y="4241"/>
                  </a:lnTo>
                  <a:cubicBezTo>
                    <a:pt x="301" y="4241"/>
                    <a:pt x="401" y="4175"/>
                    <a:pt x="434" y="4108"/>
                  </a:cubicBezTo>
                  <a:cubicBezTo>
                    <a:pt x="434" y="4041"/>
                    <a:pt x="935" y="2574"/>
                    <a:pt x="3570" y="2440"/>
                  </a:cubicBezTo>
                  <a:cubicBezTo>
                    <a:pt x="6639" y="2273"/>
                    <a:pt x="9708" y="1573"/>
                    <a:pt x="12576" y="405"/>
                  </a:cubicBezTo>
                  <a:cubicBezTo>
                    <a:pt x="12829" y="321"/>
                    <a:pt x="12727" y="1"/>
                    <a:pt x="125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4227350" y="959450"/>
              <a:ext cx="612975" cy="592950"/>
            </a:xfrm>
            <a:custGeom>
              <a:avLst/>
              <a:gdLst/>
              <a:ahLst/>
              <a:cxnLst/>
              <a:rect l="l" t="t" r="r" b="b"/>
              <a:pathLst>
                <a:path w="24519" h="23718" extrusionOk="0">
                  <a:moveTo>
                    <a:pt x="8607" y="1"/>
                  </a:moveTo>
                  <a:cubicBezTo>
                    <a:pt x="8574" y="1"/>
                    <a:pt x="8507" y="34"/>
                    <a:pt x="8473" y="68"/>
                  </a:cubicBezTo>
                  <a:lnTo>
                    <a:pt x="67" y="7673"/>
                  </a:lnTo>
                  <a:cubicBezTo>
                    <a:pt x="34" y="7707"/>
                    <a:pt x="1" y="7773"/>
                    <a:pt x="1" y="7840"/>
                  </a:cubicBezTo>
                  <a:cubicBezTo>
                    <a:pt x="1" y="7907"/>
                    <a:pt x="67" y="7973"/>
                    <a:pt x="101" y="8007"/>
                  </a:cubicBezTo>
                  <a:lnTo>
                    <a:pt x="11342" y="14144"/>
                  </a:lnTo>
                  <a:lnTo>
                    <a:pt x="17213" y="23618"/>
                  </a:lnTo>
                  <a:cubicBezTo>
                    <a:pt x="17246" y="23685"/>
                    <a:pt x="17313" y="23718"/>
                    <a:pt x="17380" y="23718"/>
                  </a:cubicBezTo>
                  <a:cubicBezTo>
                    <a:pt x="17413" y="23718"/>
                    <a:pt x="17480" y="23685"/>
                    <a:pt x="17513" y="23651"/>
                  </a:cubicBezTo>
                  <a:lnTo>
                    <a:pt x="24452" y="16313"/>
                  </a:lnTo>
                  <a:cubicBezTo>
                    <a:pt x="24518" y="16246"/>
                    <a:pt x="24518" y="16179"/>
                    <a:pt x="24485" y="16113"/>
                  </a:cubicBezTo>
                  <a:lnTo>
                    <a:pt x="24351" y="15646"/>
                  </a:lnTo>
                  <a:cubicBezTo>
                    <a:pt x="24313" y="15544"/>
                    <a:pt x="24231" y="15500"/>
                    <a:pt x="24150" y="15500"/>
                  </a:cubicBezTo>
                  <a:cubicBezTo>
                    <a:pt x="24019" y="15500"/>
                    <a:pt x="23889" y="15614"/>
                    <a:pt x="23951" y="15779"/>
                  </a:cubicBezTo>
                  <a:lnTo>
                    <a:pt x="24051" y="16113"/>
                  </a:lnTo>
                  <a:lnTo>
                    <a:pt x="17413" y="23184"/>
                  </a:lnTo>
                  <a:lnTo>
                    <a:pt x="11642" y="13878"/>
                  </a:lnTo>
                  <a:cubicBezTo>
                    <a:pt x="11642" y="13844"/>
                    <a:pt x="11609" y="13811"/>
                    <a:pt x="11576" y="13778"/>
                  </a:cubicBezTo>
                  <a:lnTo>
                    <a:pt x="568" y="7773"/>
                  </a:lnTo>
                  <a:lnTo>
                    <a:pt x="8574" y="535"/>
                  </a:lnTo>
                  <a:lnTo>
                    <a:pt x="8874" y="868"/>
                  </a:lnTo>
                  <a:cubicBezTo>
                    <a:pt x="8922" y="908"/>
                    <a:pt x="8973" y="925"/>
                    <a:pt x="9023" y="925"/>
                  </a:cubicBezTo>
                  <a:cubicBezTo>
                    <a:pt x="9179" y="925"/>
                    <a:pt x="9309" y="754"/>
                    <a:pt x="9207" y="601"/>
                  </a:cubicBezTo>
                  <a:lnTo>
                    <a:pt x="8774" y="101"/>
                  </a:lnTo>
                  <a:cubicBezTo>
                    <a:pt x="8707" y="34"/>
                    <a:pt x="8674" y="34"/>
                    <a:pt x="86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4260725" y="962375"/>
              <a:ext cx="452825" cy="323175"/>
            </a:xfrm>
            <a:custGeom>
              <a:avLst/>
              <a:gdLst/>
              <a:ahLst/>
              <a:cxnLst/>
              <a:rect l="l" t="t" r="r" b="b"/>
              <a:pathLst>
                <a:path w="18113" h="12927" extrusionOk="0">
                  <a:moveTo>
                    <a:pt x="8273" y="451"/>
                  </a:moveTo>
                  <a:cubicBezTo>
                    <a:pt x="9874" y="1552"/>
                    <a:pt x="11708" y="2319"/>
                    <a:pt x="13643" y="2653"/>
                  </a:cubicBezTo>
                  <a:cubicBezTo>
                    <a:pt x="16112" y="3020"/>
                    <a:pt x="17579" y="4220"/>
                    <a:pt x="17713" y="5988"/>
                  </a:cubicBezTo>
                  <a:lnTo>
                    <a:pt x="11041" y="12293"/>
                  </a:lnTo>
                  <a:cubicBezTo>
                    <a:pt x="10911" y="11247"/>
                    <a:pt x="10011" y="10457"/>
                    <a:pt x="8971" y="10457"/>
                  </a:cubicBezTo>
                  <a:cubicBezTo>
                    <a:pt x="8949" y="10457"/>
                    <a:pt x="8928" y="10458"/>
                    <a:pt x="8906" y="10458"/>
                  </a:cubicBezTo>
                  <a:lnTo>
                    <a:pt x="8840" y="10458"/>
                  </a:lnTo>
                  <a:cubicBezTo>
                    <a:pt x="8816" y="10459"/>
                    <a:pt x="8791" y="10459"/>
                    <a:pt x="8767" y="10459"/>
                  </a:cubicBezTo>
                  <a:cubicBezTo>
                    <a:pt x="6899" y="10459"/>
                    <a:pt x="4152" y="9216"/>
                    <a:pt x="2802" y="8624"/>
                  </a:cubicBezTo>
                  <a:lnTo>
                    <a:pt x="2669" y="8557"/>
                  </a:lnTo>
                  <a:cubicBezTo>
                    <a:pt x="1935" y="8257"/>
                    <a:pt x="1234" y="7856"/>
                    <a:pt x="567" y="7456"/>
                  </a:cubicBezTo>
                  <a:lnTo>
                    <a:pt x="8273" y="451"/>
                  </a:lnTo>
                  <a:close/>
                  <a:moveTo>
                    <a:pt x="8239" y="1"/>
                  </a:moveTo>
                  <a:cubicBezTo>
                    <a:pt x="8189" y="1"/>
                    <a:pt x="8139" y="17"/>
                    <a:pt x="8106" y="51"/>
                  </a:cubicBezTo>
                  <a:lnTo>
                    <a:pt x="100" y="7356"/>
                  </a:lnTo>
                  <a:cubicBezTo>
                    <a:pt x="33" y="7389"/>
                    <a:pt x="0" y="7456"/>
                    <a:pt x="33" y="7523"/>
                  </a:cubicBezTo>
                  <a:cubicBezTo>
                    <a:pt x="33" y="7590"/>
                    <a:pt x="67" y="7623"/>
                    <a:pt x="100" y="7656"/>
                  </a:cubicBezTo>
                  <a:cubicBezTo>
                    <a:pt x="867" y="8157"/>
                    <a:pt x="1668" y="8590"/>
                    <a:pt x="2468" y="8957"/>
                  </a:cubicBezTo>
                  <a:lnTo>
                    <a:pt x="2635" y="9024"/>
                  </a:lnTo>
                  <a:cubicBezTo>
                    <a:pt x="3986" y="9617"/>
                    <a:pt x="6799" y="10892"/>
                    <a:pt x="8765" y="10892"/>
                  </a:cubicBezTo>
                  <a:cubicBezTo>
                    <a:pt x="8790" y="10892"/>
                    <a:pt x="8815" y="10892"/>
                    <a:pt x="8840" y="10892"/>
                  </a:cubicBezTo>
                  <a:cubicBezTo>
                    <a:pt x="8871" y="10891"/>
                    <a:pt x="8902" y="10890"/>
                    <a:pt x="8933" y="10890"/>
                  </a:cubicBezTo>
                  <a:cubicBezTo>
                    <a:pt x="10611" y="10890"/>
                    <a:pt x="10708" y="12661"/>
                    <a:pt x="10708" y="12727"/>
                  </a:cubicBezTo>
                  <a:cubicBezTo>
                    <a:pt x="10708" y="12827"/>
                    <a:pt x="10741" y="12893"/>
                    <a:pt x="10841" y="12927"/>
                  </a:cubicBezTo>
                  <a:lnTo>
                    <a:pt x="10908" y="12927"/>
                  </a:lnTo>
                  <a:cubicBezTo>
                    <a:pt x="10941" y="12927"/>
                    <a:pt x="11008" y="12927"/>
                    <a:pt x="11075" y="12893"/>
                  </a:cubicBezTo>
                  <a:lnTo>
                    <a:pt x="18046" y="6222"/>
                  </a:lnTo>
                  <a:cubicBezTo>
                    <a:pt x="18080" y="6189"/>
                    <a:pt x="18113" y="6122"/>
                    <a:pt x="18113" y="6055"/>
                  </a:cubicBezTo>
                  <a:cubicBezTo>
                    <a:pt x="18013" y="4054"/>
                    <a:pt x="16378" y="2653"/>
                    <a:pt x="13676" y="2252"/>
                  </a:cubicBezTo>
                  <a:cubicBezTo>
                    <a:pt x="11775" y="1919"/>
                    <a:pt x="9974" y="1152"/>
                    <a:pt x="8373" y="51"/>
                  </a:cubicBezTo>
                  <a:cubicBezTo>
                    <a:pt x="8339" y="17"/>
                    <a:pt x="8289" y="1"/>
                    <a:pt x="82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4527575" y="1109450"/>
              <a:ext cx="325250" cy="411275"/>
            </a:xfrm>
            <a:custGeom>
              <a:avLst/>
              <a:gdLst/>
              <a:ahLst/>
              <a:cxnLst/>
              <a:rect l="l" t="t" r="r" b="b"/>
              <a:pathLst>
                <a:path w="13010" h="16451" extrusionOk="0">
                  <a:moveTo>
                    <a:pt x="7339" y="406"/>
                  </a:moveTo>
                  <a:cubicBezTo>
                    <a:pt x="8673" y="406"/>
                    <a:pt x="9707" y="1873"/>
                    <a:pt x="10508" y="5009"/>
                  </a:cubicBezTo>
                  <a:cubicBezTo>
                    <a:pt x="11142" y="7477"/>
                    <a:pt x="12109" y="8645"/>
                    <a:pt x="12509" y="9012"/>
                  </a:cubicBezTo>
                  <a:lnTo>
                    <a:pt x="5871" y="15917"/>
                  </a:lnTo>
                  <a:cubicBezTo>
                    <a:pt x="5404" y="15283"/>
                    <a:pt x="4937" y="14616"/>
                    <a:pt x="4537" y="13915"/>
                  </a:cubicBezTo>
                  <a:cubicBezTo>
                    <a:pt x="3736" y="12648"/>
                    <a:pt x="3369" y="11047"/>
                    <a:pt x="3103" y="9779"/>
                  </a:cubicBezTo>
                  <a:cubicBezTo>
                    <a:pt x="3002" y="9245"/>
                    <a:pt x="2836" y="8712"/>
                    <a:pt x="2669" y="8211"/>
                  </a:cubicBezTo>
                  <a:cubicBezTo>
                    <a:pt x="2335" y="7210"/>
                    <a:pt x="1268" y="6844"/>
                    <a:pt x="667" y="6710"/>
                  </a:cubicBezTo>
                  <a:lnTo>
                    <a:pt x="7339" y="406"/>
                  </a:lnTo>
                  <a:close/>
                  <a:moveTo>
                    <a:pt x="7354" y="1"/>
                  </a:moveTo>
                  <a:cubicBezTo>
                    <a:pt x="7305" y="1"/>
                    <a:pt x="7255" y="2"/>
                    <a:pt x="7205" y="5"/>
                  </a:cubicBezTo>
                  <a:cubicBezTo>
                    <a:pt x="7139" y="5"/>
                    <a:pt x="7105" y="5"/>
                    <a:pt x="7072" y="39"/>
                  </a:cubicBezTo>
                  <a:lnTo>
                    <a:pt x="67" y="6710"/>
                  </a:lnTo>
                  <a:cubicBezTo>
                    <a:pt x="0" y="6743"/>
                    <a:pt x="0" y="6844"/>
                    <a:pt x="34" y="6910"/>
                  </a:cubicBezTo>
                  <a:cubicBezTo>
                    <a:pt x="34" y="7010"/>
                    <a:pt x="134" y="7044"/>
                    <a:pt x="200" y="7044"/>
                  </a:cubicBezTo>
                  <a:cubicBezTo>
                    <a:pt x="234" y="7077"/>
                    <a:pt x="1868" y="7177"/>
                    <a:pt x="2302" y="8345"/>
                  </a:cubicBezTo>
                  <a:cubicBezTo>
                    <a:pt x="2435" y="8845"/>
                    <a:pt x="2569" y="9345"/>
                    <a:pt x="2669" y="9879"/>
                  </a:cubicBezTo>
                  <a:cubicBezTo>
                    <a:pt x="2969" y="11180"/>
                    <a:pt x="3336" y="12814"/>
                    <a:pt x="4170" y="14149"/>
                  </a:cubicBezTo>
                  <a:cubicBezTo>
                    <a:pt x="5337" y="16050"/>
                    <a:pt x="5671" y="16350"/>
                    <a:pt x="5704" y="16384"/>
                  </a:cubicBezTo>
                  <a:cubicBezTo>
                    <a:pt x="5738" y="16417"/>
                    <a:pt x="5804" y="16450"/>
                    <a:pt x="5838" y="16450"/>
                  </a:cubicBezTo>
                  <a:cubicBezTo>
                    <a:pt x="5905" y="16417"/>
                    <a:pt x="5971" y="16384"/>
                    <a:pt x="6005" y="16350"/>
                  </a:cubicBezTo>
                  <a:lnTo>
                    <a:pt x="12943" y="9145"/>
                  </a:lnTo>
                  <a:cubicBezTo>
                    <a:pt x="12976" y="9112"/>
                    <a:pt x="13010" y="9045"/>
                    <a:pt x="13010" y="8978"/>
                  </a:cubicBezTo>
                  <a:cubicBezTo>
                    <a:pt x="13010" y="8912"/>
                    <a:pt x="12976" y="8878"/>
                    <a:pt x="12910" y="8845"/>
                  </a:cubicBezTo>
                  <a:cubicBezTo>
                    <a:pt x="12910" y="8812"/>
                    <a:pt x="11642" y="7878"/>
                    <a:pt x="10875" y="4909"/>
                  </a:cubicBezTo>
                  <a:cubicBezTo>
                    <a:pt x="10002" y="1546"/>
                    <a:pt x="8909" y="1"/>
                    <a:pt x="73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366625" y="1210650"/>
              <a:ext cx="152625" cy="89075"/>
            </a:xfrm>
            <a:custGeom>
              <a:avLst/>
              <a:gdLst/>
              <a:ahLst/>
              <a:cxnLst/>
              <a:rect l="l" t="t" r="r" b="b"/>
              <a:pathLst>
                <a:path w="6105" h="3563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0" y="227"/>
                    <a:pt x="34" y="360"/>
                    <a:pt x="134" y="394"/>
                  </a:cubicBezTo>
                  <a:cubicBezTo>
                    <a:pt x="968" y="761"/>
                    <a:pt x="1668" y="1028"/>
                    <a:pt x="2302" y="1261"/>
                  </a:cubicBezTo>
                  <a:cubicBezTo>
                    <a:pt x="3003" y="1528"/>
                    <a:pt x="3703" y="1828"/>
                    <a:pt x="4370" y="2228"/>
                  </a:cubicBezTo>
                  <a:cubicBezTo>
                    <a:pt x="4871" y="2562"/>
                    <a:pt x="5304" y="2996"/>
                    <a:pt x="5704" y="3463"/>
                  </a:cubicBezTo>
                  <a:cubicBezTo>
                    <a:pt x="5738" y="3529"/>
                    <a:pt x="5805" y="3563"/>
                    <a:pt x="5871" y="3563"/>
                  </a:cubicBezTo>
                  <a:cubicBezTo>
                    <a:pt x="5905" y="3563"/>
                    <a:pt x="5971" y="3529"/>
                    <a:pt x="6005" y="3496"/>
                  </a:cubicBezTo>
                  <a:cubicBezTo>
                    <a:pt x="6071" y="3429"/>
                    <a:pt x="6105" y="3296"/>
                    <a:pt x="6038" y="3196"/>
                  </a:cubicBezTo>
                  <a:cubicBezTo>
                    <a:pt x="5604" y="2695"/>
                    <a:pt x="5137" y="2262"/>
                    <a:pt x="4604" y="1895"/>
                  </a:cubicBezTo>
                  <a:cubicBezTo>
                    <a:pt x="3903" y="1461"/>
                    <a:pt x="3203" y="1128"/>
                    <a:pt x="2435" y="894"/>
                  </a:cubicBezTo>
                  <a:cubicBezTo>
                    <a:pt x="1835" y="661"/>
                    <a:pt x="1135" y="394"/>
                    <a:pt x="301" y="27"/>
                  </a:cubicBezTo>
                  <a:cubicBezTo>
                    <a:pt x="273" y="8"/>
                    <a:pt x="242" y="0"/>
                    <a:pt x="2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4527025" y="1306325"/>
              <a:ext cx="134825" cy="212725"/>
            </a:xfrm>
            <a:custGeom>
              <a:avLst/>
              <a:gdLst/>
              <a:ahLst/>
              <a:cxnLst/>
              <a:rect l="l" t="t" r="r" b="b"/>
              <a:pathLst>
                <a:path w="5393" h="8509" extrusionOk="0">
                  <a:moveTo>
                    <a:pt x="309" y="0"/>
                  </a:moveTo>
                  <a:cubicBezTo>
                    <a:pt x="107" y="0"/>
                    <a:pt x="1" y="346"/>
                    <a:pt x="256" y="403"/>
                  </a:cubicBezTo>
                  <a:cubicBezTo>
                    <a:pt x="923" y="736"/>
                    <a:pt x="1490" y="1304"/>
                    <a:pt x="1757" y="2004"/>
                  </a:cubicBezTo>
                  <a:cubicBezTo>
                    <a:pt x="1824" y="2137"/>
                    <a:pt x="1890" y="2304"/>
                    <a:pt x="1924" y="2471"/>
                  </a:cubicBezTo>
                  <a:cubicBezTo>
                    <a:pt x="2624" y="4606"/>
                    <a:pt x="3658" y="6607"/>
                    <a:pt x="4993" y="8409"/>
                  </a:cubicBezTo>
                  <a:cubicBezTo>
                    <a:pt x="5026" y="8475"/>
                    <a:pt x="5093" y="8475"/>
                    <a:pt x="5159" y="8509"/>
                  </a:cubicBezTo>
                  <a:cubicBezTo>
                    <a:pt x="5193" y="8509"/>
                    <a:pt x="5226" y="8475"/>
                    <a:pt x="5259" y="8475"/>
                  </a:cubicBezTo>
                  <a:cubicBezTo>
                    <a:pt x="5359" y="8409"/>
                    <a:pt x="5393" y="8275"/>
                    <a:pt x="5326" y="8175"/>
                  </a:cubicBezTo>
                  <a:cubicBezTo>
                    <a:pt x="4025" y="6407"/>
                    <a:pt x="2991" y="4439"/>
                    <a:pt x="2324" y="2338"/>
                  </a:cubicBezTo>
                  <a:cubicBezTo>
                    <a:pt x="2257" y="2171"/>
                    <a:pt x="2224" y="2004"/>
                    <a:pt x="2157" y="1871"/>
                  </a:cubicBezTo>
                  <a:cubicBezTo>
                    <a:pt x="1824" y="1037"/>
                    <a:pt x="1223" y="403"/>
                    <a:pt x="423" y="36"/>
                  </a:cubicBezTo>
                  <a:cubicBezTo>
                    <a:pt x="383" y="11"/>
                    <a:pt x="344" y="0"/>
                    <a:pt x="3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4438550" y="1011325"/>
              <a:ext cx="219150" cy="131625"/>
            </a:xfrm>
            <a:custGeom>
              <a:avLst/>
              <a:gdLst/>
              <a:ahLst/>
              <a:cxnLst/>
              <a:rect l="l" t="t" r="r" b="b"/>
              <a:pathLst>
                <a:path w="8766" h="5265" extrusionOk="0">
                  <a:moveTo>
                    <a:pt x="329" y="1"/>
                  </a:moveTo>
                  <a:cubicBezTo>
                    <a:pt x="137" y="1"/>
                    <a:pt x="1" y="308"/>
                    <a:pt x="259" y="394"/>
                  </a:cubicBezTo>
                  <a:cubicBezTo>
                    <a:pt x="1593" y="1062"/>
                    <a:pt x="2961" y="1662"/>
                    <a:pt x="4395" y="2162"/>
                  </a:cubicBezTo>
                  <a:cubicBezTo>
                    <a:pt x="6897" y="3130"/>
                    <a:pt x="8065" y="3964"/>
                    <a:pt x="8331" y="5098"/>
                  </a:cubicBezTo>
                  <a:cubicBezTo>
                    <a:pt x="8365" y="5198"/>
                    <a:pt x="8465" y="5231"/>
                    <a:pt x="8532" y="5265"/>
                  </a:cubicBezTo>
                  <a:lnTo>
                    <a:pt x="8598" y="5231"/>
                  </a:lnTo>
                  <a:cubicBezTo>
                    <a:pt x="8698" y="5198"/>
                    <a:pt x="8765" y="5098"/>
                    <a:pt x="8765" y="4998"/>
                  </a:cubicBezTo>
                  <a:cubicBezTo>
                    <a:pt x="8431" y="3697"/>
                    <a:pt x="7197" y="2763"/>
                    <a:pt x="4529" y="1795"/>
                  </a:cubicBezTo>
                  <a:cubicBezTo>
                    <a:pt x="3128" y="1262"/>
                    <a:pt x="1760" y="695"/>
                    <a:pt x="426" y="27"/>
                  </a:cubicBezTo>
                  <a:cubicBezTo>
                    <a:pt x="393" y="9"/>
                    <a:pt x="360" y="1"/>
                    <a:pt x="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4408600" y="1042700"/>
              <a:ext cx="219075" cy="131100"/>
            </a:xfrm>
            <a:custGeom>
              <a:avLst/>
              <a:gdLst/>
              <a:ahLst/>
              <a:cxnLst/>
              <a:rect l="l" t="t" r="r" b="b"/>
              <a:pathLst>
                <a:path w="8763" h="5244" extrusionOk="0">
                  <a:moveTo>
                    <a:pt x="308" y="0"/>
                  </a:moveTo>
                  <a:cubicBezTo>
                    <a:pt x="125" y="0"/>
                    <a:pt x="1" y="296"/>
                    <a:pt x="223" y="407"/>
                  </a:cubicBezTo>
                  <a:cubicBezTo>
                    <a:pt x="1590" y="1074"/>
                    <a:pt x="2958" y="1675"/>
                    <a:pt x="4359" y="2175"/>
                  </a:cubicBezTo>
                  <a:cubicBezTo>
                    <a:pt x="6894" y="3109"/>
                    <a:pt x="8028" y="3976"/>
                    <a:pt x="8329" y="5110"/>
                  </a:cubicBezTo>
                  <a:cubicBezTo>
                    <a:pt x="8362" y="5177"/>
                    <a:pt x="8429" y="5244"/>
                    <a:pt x="8529" y="5244"/>
                  </a:cubicBezTo>
                  <a:lnTo>
                    <a:pt x="8595" y="5244"/>
                  </a:lnTo>
                  <a:cubicBezTo>
                    <a:pt x="8695" y="5210"/>
                    <a:pt x="8762" y="5077"/>
                    <a:pt x="8729" y="4977"/>
                  </a:cubicBezTo>
                  <a:cubicBezTo>
                    <a:pt x="8395" y="3709"/>
                    <a:pt x="7194" y="2775"/>
                    <a:pt x="4526" y="1775"/>
                  </a:cubicBezTo>
                  <a:cubicBezTo>
                    <a:pt x="3125" y="1274"/>
                    <a:pt x="1757" y="707"/>
                    <a:pt x="423" y="40"/>
                  </a:cubicBezTo>
                  <a:cubicBezTo>
                    <a:pt x="384" y="12"/>
                    <a:pt x="345" y="0"/>
                    <a:pt x="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4379175" y="1074650"/>
              <a:ext cx="218475" cy="130850"/>
            </a:xfrm>
            <a:custGeom>
              <a:avLst/>
              <a:gdLst/>
              <a:ahLst/>
              <a:cxnLst/>
              <a:rect l="l" t="t" r="r" b="b"/>
              <a:pathLst>
                <a:path w="8739" h="5234" extrusionOk="0">
                  <a:moveTo>
                    <a:pt x="298" y="1"/>
                  </a:moveTo>
                  <a:cubicBezTo>
                    <a:pt x="115" y="1"/>
                    <a:pt x="0" y="283"/>
                    <a:pt x="199" y="397"/>
                  </a:cubicBezTo>
                  <a:cubicBezTo>
                    <a:pt x="1567" y="1064"/>
                    <a:pt x="2934" y="1631"/>
                    <a:pt x="4335" y="2165"/>
                  </a:cubicBezTo>
                  <a:cubicBezTo>
                    <a:pt x="6870" y="3099"/>
                    <a:pt x="8004" y="3932"/>
                    <a:pt x="8305" y="5067"/>
                  </a:cubicBezTo>
                  <a:cubicBezTo>
                    <a:pt x="8338" y="5167"/>
                    <a:pt x="8405" y="5233"/>
                    <a:pt x="8505" y="5233"/>
                  </a:cubicBezTo>
                  <a:lnTo>
                    <a:pt x="8572" y="5233"/>
                  </a:lnTo>
                  <a:cubicBezTo>
                    <a:pt x="8672" y="5200"/>
                    <a:pt x="8738" y="5067"/>
                    <a:pt x="8705" y="4967"/>
                  </a:cubicBezTo>
                  <a:cubicBezTo>
                    <a:pt x="8371" y="3666"/>
                    <a:pt x="7171" y="2765"/>
                    <a:pt x="4502" y="1764"/>
                  </a:cubicBezTo>
                  <a:cubicBezTo>
                    <a:pt x="3101" y="1264"/>
                    <a:pt x="1733" y="663"/>
                    <a:pt x="399" y="30"/>
                  </a:cubicBezTo>
                  <a:cubicBezTo>
                    <a:pt x="364" y="10"/>
                    <a:pt x="330" y="1"/>
                    <a:pt x="2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4350775" y="1105925"/>
              <a:ext cx="216850" cy="131250"/>
            </a:xfrm>
            <a:custGeom>
              <a:avLst/>
              <a:gdLst/>
              <a:ahLst/>
              <a:cxnLst/>
              <a:rect l="l" t="t" r="r" b="b"/>
              <a:pathLst>
                <a:path w="8674" h="5250" extrusionOk="0">
                  <a:moveTo>
                    <a:pt x="255" y="0"/>
                  </a:moveTo>
                  <a:cubicBezTo>
                    <a:pt x="174" y="0"/>
                    <a:pt x="92" y="38"/>
                    <a:pt x="67" y="113"/>
                  </a:cubicBezTo>
                  <a:cubicBezTo>
                    <a:pt x="1" y="213"/>
                    <a:pt x="34" y="346"/>
                    <a:pt x="134" y="380"/>
                  </a:cubicBezTo>
                  <a:cubicBezTo>
                    <a:pt x="1468" y="1047"/>
                    <a:pt x="2869" y="1647"/>
                    <a:pt x="4270" y="2148"/>
                  </a:cubicBezTo>
                  <a:cubicBezTo>
                    <a:pt x="6805" y="3115"/>
                    <a:pt x="7940" y="3949"/>
                    <a:pt x="8240" y="5083"/>
                  </a:cubicBezTo>
                  <a:cubicBezTo>
                    <a:pt x="8273" y="5183"/>
                    <a:pt x="8340" y="5217"/>
                    <a:pt x="8440" y="5250"/>
                  </a:cubicBezTo>
                  <a:lnTo>
                    <a:pt x="8507" y="5217"/>
                  </a:lnTo>
                  <a:cubicBezTo>
                    <a:pt x="8607" y="5183"/>
                    <a:pt x="8673" y="5083"/>
                    <a:pt x="8640" y="4983"/>
                  </a:cubicBezTo>
                  <a:cubicBezTo>
                    <a:pt x="8307" y="3682"/>
                    <a:pt x="7072" y="2748"/>
                    <a:pt x="4437" y="1781"/>
                  </a:cubicBezTo>
                  <a:cubicBezTo>
                    <a:pt x="3036" y="1247"/>
                    <a:pt x="1668" y="680"/>
                    <a:pt x="334" y="13"/>
                  </a:cubicBezTo>
                  <a:cubicBezTo>
                    <a:pt x="309" y="5"/>
                    <a:pt x="282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4673500" y="1166275"/>
              <a:ext cx="128450" cy="189325"/>
            </a:xfrm>
            <a:custGeom>
              <a:avLst/>
              <a:gdLst/>
              <a:ahLst/>
              <a:cxnLst/>
              <a:rect l="l" t="t" r="r" b="b"/>
              <a:pathLst>
                <a:path w="5138" h="7573" extrusionOk="0">
                  <a:moveTo>
                    <a:pt x="234" y="1"/>
                  </a:moveTo>
                  <a:cubicBezTo>
                    <a:pt x="134" y="1"/>
                    <a:pt x="34" y="67"/>
                    <a:pt x="34" y="201"/>
                  </a:cubicBezTo>
                  <a:cubicBezTo>
                    <a:pt x="1" y="301"/>
                    <a:pt x="101" y="401"/>
                    <a:pt x="201" y="434"/>
                  </a:cubicBezTo>
                  <a:cubicBezTo>
                    <a:pt x="268" y="434"/>
                    <a:pt x="1402" y="568"/>
                    <a:pt x="1769" y="2035"/>
                  </a:cubicBezTo>
                  <a:cubicBezTo>
                    <a:pt x="2436" y="4504"/>
                    <a:pt x="3503" y="7473"/>
                    <a:pt x="4904" y="7573"/>
                  </a:cubicBezTo>
                  <a:cubicBezTo>
                    <a:pt x="5004" y="7573"/>
                    <a:pt x="5104" y="7473"/>
                    <a:pt x="5138" y="7373"/>
                  </a:cubicBezTo>
                  <a:cubicBezTo>
                    <a:pt x="5138" y="7272"/>
                    <a:pt x="5038" y="7172"/>
                    <a:pt x="4938" y="7139"/>
                  </a:cubicBezTo>
                  <a:cubicBezTo>
                    <a:pt x="4037" y="7106"/>
                    <a:pt x="3036" y="5138"/>
                    <a:pt x="2202" y="1935"/>
                  </a:cubicBezTo>
                  <a:cubicBezTo>
                    <a:pt x="1735" y="167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4636500" y="1201925"/>
              <a:ext cx="132100" cy="194550"/>
            </a:xfrm>
            <a:custGeom>
              <a:avLst/>
              <a:gdLst/>
              <a:ahLst/>
              <a:cxnLst/>
              <a:rect l="l" t="t" r="r" b="b"/>
              <a:pathLst>
                <a:path w="5284" h="7782" extrusionOk="0">
                  <a:moveTo>
                    <a:pt x="319" y="0"/>
                  </a:moveTo>
                  <a:cubicBezTo>
                    <a:pt x="120" y="0"/>
                    <a:pt x="1" y="288"/>
                    <a:pt x="213" y="409"/>
                  </a:cubicBezTo>
                  <a:cubicBezTo>
                    <a:pt x="213" y="409"/>
                    <a:pt x="1314" y="910"/>
                    <a:pt x="1848" y="2878"/>
                  </a:cubicBezTo>
                  <a:cubicBezTo>
                    <a:pt x="2448" y="5246"/>
                    <a:pt x="3516" y="6914"/>
                    <a:pt x="4950" y="7748"/>
                  </a:cubicBezTo>
                  <a:cubicBezTo>
                    <a:pt x="4950" y="7781"/>
                    <a:pt x="5017" y="7781"/>
                    <a:pt x="5050" y="7781"/>
                  </a:cubicBezTo>
                  <a:cubicBezTo>
                    <a:pt x="5117" y="7781"/>
                    <a:pt x="5183" y="7748"/>
                    <a:pt x="5217" y="7681"/>
                  </a:cubicBezTo>
                  <a:cubicBezTo>
                    <a:pt x="5284" y="7581"/>
                    <a:pt x="5250" y="7448"/>
                    <a:pt x="5150" y="7381"/>
                  </a:cubicBezTo>
                  <a:cubicBezTo>
                    <a:pt x="3816" y="6614"/>
                    <a:pt x="2848" y="5046"/>
                    <a:pt x="2248" y="2778"/>
                  </a:cubicBezTo>
                  <a:cubicBezTo>
                    <a:pt x="1681" y="609"/>
                    <a:pt x="447" y="9"/>
                    <a:pt x="380" y="9"/>
                  </a:cubicBezTo>
                  <a:cubicBezTo>
                    <a:pt x="359" y="3"/>
                    <a:pt x="339" y="0"/>
                    <a:pt x="3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4600950" y="1229450"/>
              <a:ext cx="133450" cy="193700"/>
            </a:xfrm>
            <a:custGeom>
              <a:avLst/>
              <a:gdLst/>
              <a:ahLst/>
              <a:cxnLst/>
              <a:rect l="l" t="t" r="r" b="b"/>
              <a:pathLst>
                <a:path w="5338" h="7748" extrusionOk="0">
                  <a:moveTo>
                    <a:pt x="216" y="0"/>
                  </a:moveTo>
                  <a:cubicBezTo>
                    <a:pt x="135" y="0"/>
                    <a:pt x="62" y="65"/>
                    <a:pt x="34" y="176"/>
                  </a:cubicBezTo>
                  <a:cubicBezTo>
                    <a:pt x="1" y="276"/>
                    <a:pt x="67" y="376"/>
                    <a:pt x="201" y="409"/>
                  </a:cubicBezTo>
                  <a:cubicBezTo>
                    <a:pt x="1168" y="676"/>
                    <a:pt x="1902" y="1443"/>
                    <a:pt x="2136" y="2410"/>
                  </a:cubicBezTo>
                  <a:cubicBezTo>
                    <a:pt x="2436" y="3578"/>
                    <a:pt x="3303" y="6380"/>
                    <a:pt x="4971" y="7714"/>
                  </a:cubicBezTo>
                  <a:cubicBezTo>
                    <a:pt x="5004" y="7748"/>
                    <a:pt x="5038" y="7748"/>
                    <a:pt x="5104" y="7748"/>
                  </a:cubicBezTo>
                  <a:cubicBezTo>
                    <a:pt x="5138" y="7748"/>
                    <a:pt x="5204" y="7714"/>
                    <a:pt x="5238" y="7681"/>
                  </a:cubicBezTo>
                  <a:cubicBezTo>
                    <a:pt x="5338" y="7581"/>
                    <a:pt x="5305" y="7447"/>
                    <a:pt x="5204" y="7381"/>
                  </a:cubicBezTo>
                  <a:cubicBezTo>
                    <a:pt x="4137" y="6513"/>
                    <a:pt x="3136" y="4612"/>
                    <a:pt x="2536" y="2310"/>
                  </a:cubicBezTo>
                  <a:cubicBezTo>
                    <a:pt x="2269" y="1176"/>
                    <a:pt x="1402" y="276"/>
                    <a:pt x="268" y="9"/>
                  </a:cubicBezTo>
                  <a:cubicBezTo>
                    <a:pt x="250" y="3"/>
                    <a:pt x="233" y="0"/>
                    <a:pt x="2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4575950" y="1256350"/>
              <a:ext cx="127600" cy="198500"/>
            </a:xfrm>
            <a:custGeom>
              <a:avLst/>
              <a:gdLst/>
              <a:ahLst/>
              <a:cxnLst/>
              <a:rect l="l" t="t" r="r" b="b"/>
              <a:pathLst>
                <a:path w="5104" h="7940" extrusionOk="0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334"/>
                    <a:pt x="100" y="434"/>
                    <a:pt x="200" y="434"/>
                  </a:cubicBezTo>
                  <a:cubicBezTo>
                    <a:pt x="234" y="434"/>
                    <a:pt x="1268" y="501"/>
                    <a:pt x="1801" y="2168"/>
                  </a:cubicBezTo>
                  <a:cubicBezTo>
                    <a:pt x="2468" y="4203"/>
                    <a:pt x="3436" y="6138"/>
                    <a:pt x="4737" y="7839"/>
                  </a:cubicBezTo>
                  <a:cubicBezTo>
                    <a:pt x="4770" y="7906"/>
                    <a:pt x="4803" y="7939"/>
                    <a:pt x="4870" y="7939"/>
                  </a:cubicBezTo>
                  <a:cubicBezTo>
                    <a:pt x="4937" y="7939"/>
                    <a:pt x="4970" y="7906"/>
                    <a:pt x="5004" y="7872"/>
                  </a:cubicBezTo>
                  <a:cubicBezTo>
                    <a:pt x="5104" y="7806"/>
                    <a:pt x="5104" y="7672"/>
                    <a:pt x="5037" y="7606"/>
                  </a:cubicBezTo>
                  <a:cubicBezTo>
                    <a:pt x="3803" y="5904"/>
                    <a:pt x="2835" y="4036"/>
                    <a:pt x="2202" y="2035"/>
                  </a:cubicBezTo>
                  <a:cubicBezTo>
                    <a:pt x="1568" y="67"/>
                    <a:pt x="267" y="0"/>
                    <a:pt x="2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756300" y="1371550"/>
              <a:ext cx="538750" cy="306275"/>
            </a:xfrm>
            <a:custGeom>
              <a:avLst/>
              <a:gdLst/>
              <a:ahLst/>
              <a:cxnLst/>
              <a:rect l="l" t="t" r="r" b="b"/>
              <a:pathLst>
                <a:path w="21550" h="12251" extrusionOk="0">
                  <a:moveTo>
                    <a:pt x="9095" y="0"/>
                  </a:moveTo>
                  <a:cubicBezTo>
                    <a:pt x="8899" y="0"/>
                    <a:pt x="8809" y="282"/>
                    <a:pt x="9007" y="396"/>
                  </a:cubicBezTo>
                  <a:lnTo>
                    <a:pt x="20982" y="6634"/>
                  </a:lnTo>
                  <a:lnTo>
                    <a:pt x="19815" y="7834"/>
                  </a:lnTo>
                  <a:lnTo>
                    <a:pt x="8840" y="1497"/>
                  </a:lnTo>
                  <a:cubicBezTo>
                    <a:pt x="8814" y="1488"/>
                    <a:pt x="8784" y="1483"/>
                    <a:pt x="8755" y="1483"/>
                  </a:cubicBezTo>
                  <a:cubicBezTo>
                    <a:pt x="8674" y="1483"/>
                    <a:pt x="8589" y="1514"/>
                    <a:pt x="8540" y="1563"/>
                  </a:cubicBezTo>
                  <a:lnTo>
                    <a:pt x="1669" y="11804"/>
                  </a:lnTo>
                  <a:lnTo>
                    <a:pt x="568" y="11537"/>
                  </a:lnTo>
                  <a:lnTo>
                    <a:pt x="7406" y="863"/>
                  </a:lnTo>
                  <a:cubicBezTo>
                    <a:pt x="7500" y="698"/>
                    <a:pt x="7361" y="533"/>
                    <a:pt x="7213" y="533"/>
                  </a:cubicBezTo>
                  <a:cubicBezTo>
                    <a:pt x="7151" y="533"/>
                    <a:pt x="7088" y="561"/>
                    <a:pt x="7039" y="629"/>
                  </a:cubicBezTo>
                  <a:lnTo>
                    <a:pt x="67" y="11570"/>
                  </a:lnTo>
                  <a:cubicBezTo>
                    <a:pt x="1" y="11670"/>
                    <a:pt x="67" y="11837"/>
                    <a:pt x="201" y="11871"/>
                  </a:cubicBezTo>
                  <a:lnTo>
                    <a:pt x="1702" y="12238"/>
                  </a:lnTo>
                  <a:lnTo>
                    <a:pt x="1769" y="12238"/>
                  </a:lnTo>
                  <a:cubicBezTo>
                    <a:pt x="1787" y="12246"/>
                    <a:pt x="1804" y="12251"/>
                    <a:pt x="1822" y="12251"/>
                  </a:cubicBezTo>
                  <a:cubicBezTo>
                    <a:pt x="1869" y="12251"/>
                    <a:pt x="1911" y="12220"/>
                    <a:pt x="1935" y="12171"/>
                  </a:cubicBezTo>
                  <a:lnTo>
                    <a:pt x="8774" y="1997"/>
                  </a:lnTo>
                  <a:lnTo>
                    <a:pt x="19748" y="8301"/>
                  </a:lnTo>
                  <a:cubicBezTo>
                    <a:pt x="19776" y="8315"/>
                    <a:pt x="19809" y="8323"/>
                    <a:pt x="19844" y="8323"/>
                  </a:cubicBezTo>
                  <a:cubicBezTo>
                    <a:pt x="19892" y="8323"/>
                    <a:pt x="19943" y="8307"/>
                    <a:pt x="19982" y="8268"/>
                  </a:cubicBezTo>
                  <a:lnTo>
                    <a:pt x="21483" y="6767"/>
                  </a:lnTo>
                  <a:cubicBezTo>
                    <a:pt x="21549" y="6700"/>
                    <a:pt x="21549" y="6634"/>
                    <a:pt x="21549" y="6567"/>
                  </a:cubicBezTo>
                  <a:cubicBezTo>
                    <a:pt x="21549" y="6500"/>
                    <a:pt x="21516" y="6467"/>
                    <a:pt x="21449" y="6433"/>
                  </a:cubicBezTo>
                  <a:lnTo>
                    <a:pt x="9207" y="29"/>
                  </a:lnTo>
                  <a:cubicBezTo>
                    <a:pt x="9167" y="9"/>
                    <a:pt x="9130" y="0"/>
                    <a:pt x="90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968950" y="1408125"/>
              <a:ext cx="316925" cy="594600"/>
            </a:xfrm>
            <a:custGeom>
              <a:avLst/>
              <a:gdLst/>
              <a:ahLst/>
              <a:cxnLst/>
              <a:rect l="l" t="t" r="r" b="b"/>
              <a:pathLst>
                <a:path w="12677" h="23784" extrusionOk="0">
                  <a:moveTo>
                    <a:pt x="201" y="0"/>
                  </a:moveTo>
                  <a:cubicBezTo>
                    <a:pt x="68" y="34"/>
                    <a:pt x="1" y="134"/>
                    <a:pt x="1" y="267"/>
                  </a:cubicBezTo>
                  <a:lnTo>
                    <a:pt x="3036" y="18347"/>
                  </a:lnTo>
                  <a:cubicBezTo>
                    <a:pt x="3036" y="18380"/>
                    <a:pt x="3070" y="18447"/>
                    <a:pt x="3136" y="18480"/>
                  </a:cubicBezTo>
                  <a:lnTo>
                    <a:pt x="12376" y="23751"/>
                  </a:lnTo>
                  <a:cubicBezTo>
                    <a:pt x="12376" y="23784"/>
                    <a:pt x="12410" y="23784"/>
                    <a:pt x="12476" y="23784"/>
                  </a:cubicBezTo>
                  <a:cubicBezTo>
                    <a:pt x="12510" y="23784"/>
                    <a:pt x="12543" y="23784"/>
                    <a:pt x="12576" y="23751"/>
                  </a:cubicBezTo>
                  <a:cubicBezTo>
                    <a:pt x="12643" y="23717"/>
                    <a:pt x="12677" y="23617"/>
                    <a:pt x="12677" y="23550"/>
                  </a:cubicBezTo>
                  <a:lnTo>
                    <a:pt x="11376" y="7539"/>
                  </a:lnTo>
                  <a:cubicBezTo>
                    <a:pt x="11376" y="7452"/>
                    <a:pt x="11301" y="7366"/>
                    <a:pt x="11194" y="7366"/>
                  </a:cubicBezTo>
                  <a:cubicBezTo>
                    <a:pt x="11177" y="7366"/>
                    <a:pt x="11160" y="7368"/>
                    <a:pt x="11142" y="7372"/>
                  </a:cubicBezTo>
                  <a:cubicBezTo>
                    <a:pt x="11042" y="7372"/>
                    <a:pt x="10942" y="7472"/>
                    <a:pt x="10942" y="7572"/>
                  </a:cubicBezTo>
                  <a:lnTo>
                    <a:pt x="12243" y="23183"/>
                  </a:lnTo>
                  <a:lnTo>
                    <a:pt x="3437" y="18180"/>
                  </a:lnTo>
                  <a:lnTo>
                    <a:pt x="434" y="200"/>
                  </a:lnTo>
                  <a:cubicBezTo>
                    <a:pt x="401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3274175" y="1531100"/>
              <a:ext cx="49225" cy="471625"/>
            </a:xfrm>
            <a:custGeom>
              <a:avLst/>
              <a:gdLst/>
              <a:ahLst/>
              <a:cxnLst/>
              <a:rect l="l" t="t" r="r" b="b"/>
              <a:pathLst>
                <a:path w="1969" h="18865" extrusionOk="0">
                  <a:moveTo>
                    <a:pt x="641" y="1"/>
                  </a:moveTo>
                  <a:cubicBezTo>
                    <a:pt x="530" y="1"/>
                    <a:pt x="416" y="76"/>
                    <a:pt x="434" y="218"/>
                  </a:cubicBezTo>
                  <a:lnTo>
                    <a:pt x="1535" y="15796"/>
                  </a:lnTo>
                  <a:lnTo>
                    <a:pt x="67" y="18565"/>
                  </a:lnTo>
                  <a:cubicBezTo>
                    <a:pt x="1" y="18698"/>
                    <a:pt x="101" y="18865"/>
                    <a:pt x="267" y="18865"/>
                  </a:cubicBezTo>
                  <a:cubicBezTo>
                    <a:pt x="334" y="18865"/>
                    <a:pt x="401" y="18832"/>
                    <a:pt x="468" y="18765"/>
                  </a:cubicBezTo>
                  <a:lnTo>
                    <a:pt x="1935" y="15929"/>
                  </a:lnTo>
                  <a:cubicBezTo>
                    <a:pt x="1969" y="15896"/>
                    <a:pt x="1969" y="15863"/>
                    <a:pt x="1969" y="15829"/>
                  </a:cubicBezTo>
                  <a:lnTo>
                    <a:pt x="834" y="185"/>
                  </a:lnTo>
                  <a:cubicBezTo>
                    <a:pt x="834" y="60"/>
                    <a:pt x="739" y="1"/>
                    <a:pt x="6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2808850" y="1705625"/>
              <a:ext cx="248200" cy="378000"/>
            </a:xfrm>
            <a:custGeom>
              <a:avLst/>
              <a:gdLst/>
              <a:ahLst/>
              <a:cxnLst/>
              <a:rect l="l" t="t" r="r" b="b"/>
              <a:pathLst>
                <a:path w="9928" h="15120" extrusionOk="0">
                  <a:moveTo>
                    <a:pt x="233" y="0"/>
                  </a:moveTo>
                  <a:cubicBezTo>
                    <a:pt x="212" y="0"/>
                    <a:pt x="190" y="3"/>
                    <a:pt x="167" y="9"/>
                  </a:cubicBezTo>
                  <a:cubicBezTo>
                    <a:pt x="67" y="42"/>
                    <a:pt x="0" y="142"/>
                    <a:pt x="34" y="242"/>
                  </a:cubicBezTo>
                  <a:lnTo>
                    <a:pt x="3236" y="14953"/>
                  </a:lnTo>
                  <a:cubicBezTo>
                    <a:pt x="3236" y="15019"/>
                    <a:pt x="3303" y="15086"/>
                    <a:pt x="3369" y="15120"/>
                  </a:cubicBezTo>
                  <a:lnTo>
                    <a:pt x="3436" y="15120"/>
                  </a:lnTo>
                  <a:cubicBezTo>
                    <a:pt x="3503" y="15086"/>
                    <a:pt x="3569" y="15053"/>
                    <a:pt x="3603" y="14986"/>
                  </a:cubicBezTo>
                  <a:lnTo>
                    <a:pt x="9807" y="6513"/>
                  </a:lnTo>
                  <a:cubicBezTo>
                    <a:pt x="9928" y="6369"/>
                    <a:pt x="9787" y="6189"/>
                    <a:pt x="9636" y="6189"/>
                  </a:cubicBezTo>
                  <a:cubicBezTo>
                    <a:pt x="9579" y="6189"/>
                    <a:pt x="9520" y="6215"/>
                    <a:pt x="9474" y="6280"/>
                  </a:cubicBezTo>
                  <a:lnTo>
                    <a:pt x="3536" y="14419"/>
                  </a:lnTo>
                  <a:lnTo>
                    <a:pt x="434" y="175"/>
                  </a:lnTo>
                  <a:cubicBezTo>
                    <a:pt x="406" y="65"/>
                    <a:pt x="333" y="0"/>
                    <a:pt x="2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2756650" y="1658275"/>
              <a:ext cx="145625" cy="425350"/>
            </a:xfrm>
            <a:custGeom>
              <a:avLst/>
              <a:gdLst/>
              <a:ahLst/>
              <a:cxnLst/>
              <a:rect l="l" t="t" r="r" b="b"/>
              <a:pathLst>
                <a:path w="5825" h="17014" extrusionOk="0">
                  <a:moveTo>
                    <a:pt x="245" y="1"/>
                  </a:moveTo>
                  <a:cubicBezTo>
                    <a:pt x="124" y="1"/>
                    <a:pt x="1" y="96"/>
                    <a:pt x="20" y="268"/>
                  </a:cubicBezTo>
                  <a:lnTo>
                    <a:pt x="3623" y="16647"/>
                  </a:lnTo>
                  <a:cubicBezTo>
                    <a:pt x="3623" y="16747"/>
                    <a:pt x="3689" y="16813"/>
                    <a:pt x="3789" y="16813"/>
                  </a:cubicBezTo>
                  <a:lnTo>
                    <a:pt x="5491" y="17014"/>
                  </a:lnTo>
                  <a:lnTo>
                    <a:pt x="5557" y="17014"/>
                  </a:lnTo>
                  <a:cubicBezTo>
                    <a:pt x="5824" y="17014"/>
                    <a:pt x="5824" y="16580"/>
                    <a:pt x="5557" y="16580"/>
                  </a:cubicBezTo>
                  <a:lnTo>
                    <a:pt x="3990" y="16413"/>
                  </a:lnTo>
                  <a:lnTo>
                    <a:pt x="454" y="168"/>
                  </a:lnTo>
                  <a:cubicBezTo>
                    <a:pt x="425" y="54"/>
                    <a:pt x="336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2854700" y="1563725"/>
              <a:ext cx="135125" cy="179650"/>
            </a:xfrm>
            <a:custGeom>
              <a:avLst/>
              <a:gdLst/>
              <a:ahLst/>
              <a:cxnLst/>
              <a:rect l="l" t="t" r="r" b="b"/>
              <a:pathLst>
                <a:path w="5405" h="7186" extrusionOk="0">
                  <a:moveTo>
                    <a:pt x="5159" y="1"/>
                  </a:moveTo>
                  <a:cubicBezTo>
                    <a:pt x="5098" y="1"/>
                    <a:pt x="5041" y="26"/>
                    <a:pt x="5004" y="81"/>
                  </a:cubicBezTo>
                  <a:lnTo>
                    <a:pt x="101" y="6886"/>
                  </a:lnTo>
                  <a:cubicBezTo>
                    <a:pt x="1" y="7019"/>
                    <a:pt x="101" y="7186"/>
                    <a:pt x="268" y="7186"/>
                  </a:cubicBezTo>
                  <a:cubicBezTo>
                    <a:pt x="334" y="7186"/>
                    <a:pt x="401" y="7152"/>
                    <a:pt x="435" y="7119"/>
                  </a:cubicBezTo>
                  <a:lnTo>
                    <a:pt x="5338" y="348"/>
                  </a:lnTo>
                  <a:cubicBezTo>
                    <a:pt x="5405" y="247"/>
                    <a:pt x="5371" y="114"/>
                    <a:pt x="5305" y="47"/>
                  </a:cubicBezTo>
                  <a:cubicBezTo>
                    <a:pt x="5260" y="17"/>
                    <a:pt x="5208" y="1"/>
                    <a:pt x="51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2864725" y="1643800"/>
              <a:ext cx="134275" cy="179650"/>
            </a:xfrm>
            <a:custGeom>
              <a:avLst/>
              <a:gdLst/>
              <a:ahLst/>
              <a:cxnLst/>
              <a:rect l="l" t="t" r="r" b="b"/>
              <a:pathLst>
                <a:path w="5371" h="7186" extrusionOk="0">
                  <a:moveTo>
                    <a:pt x="5125" y="0"/>
                  </a:moveTo>
                  <a:cubicBezTo>
                    <a:pt x="5064" y="0"/>
                    <a:pt x="5007" y="25"/>
                    <a:pt x="4970" y="80"/>
                  </a:cubicBezTo>
                  <a:lnTo>
                    <a:pt x="67" y="6885"/>
                  </a:lnTo>
                  <a:cubicBezTo>
                    <a:pt x="0" y="6952"/>
                    <a:pt x="34" y="7085"/>
                    <a:pt x="134" y="7152"/>
                  </a:cubicBezTo>
                  <a:cubicBezTo>
                    <a:pt x="167" y="7185"/>
                    <a:pt x="200" y="7185"/>
                    <a:pt x="234" y="7185"/>
                  </a:cubicBezTo>
                  <a:cubicBezTo>
                    <a:pt x="300" y="7185"/>
                    <a:pt x="367" y="7152"/>
                    <a:pt x="400" y="7118"/>
                  </a:cubicBezTo>
                  <a:lnTo>
                    <a:pt x="5304" y="347"/>
                  </a:lnTo>
                  <a:cubicBezTo>
                    <a:pt x="5371" y="247"/>
                    <a:pt x="5371" y="113"/>
                    <a:pt x="5271" y="47"/>
                  </a:cubicBezTo>
                  <a:cubicBezTo>
                    <a:pt x="5226" y="17"/>
                    <a:pt x="5174" y="0"/>
                    <a:pt x="5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2874725" y="1723850"/>
              <a:ext cx="133450" cy="179650"/>
            </a:xfrm>
            <a:custGeom>
              <a:avLst/>
              <a:gdLst/>
              <a:ahLst/>
              <a:cxnLst/>
              <a:rect l="l" t="t" r="r" b="b"/>
              <a:pathLst>
                <a:path w="5338" h="7186" extrusionOk="0">
                  <a:moveTo>
                    <a:pt x="5091" y="0"/>
                  </a:moveTo>
                  <a:cubicBezTo>
                    <a:pt x="5031" y="0"/>
                    <a:pt x="4974" y="25"/>
                    <a:pt x="4937" y="80"/>
                  </a:cubicBezTo>
                  <a:lnTo>
                    <a:pt x="67" y="6885"/>
                  </a:lnTo>
                  <a:cubicBezTo>
                    <a:pt x="0" y="6952"/>
                    <a:pt x="0" y="7085"/>
                    <a:pt x="101" y="7152"/>
                  </a:cubicBezTo>
                  <a:cubicBezTo>
                    <a:pt x="134" y="7185"/>
                    <a:pt x="167" y="7185"/>
                    <a:pt x="234" y="7185"/>
                  </a:cubicBezTo>
                  <a:cubicBezTo>
                    <a:pt x="301" y="7185"/>
                    <a:pt x="367" y="7152"/>
                    <a:pt x="401" y="7119"/>
                  </a:cubicBezTo>
                  <a:lnTo>
                    <a:pt x="5304" y="347"/>
                  </a:lnTo>
                  <a:cubicBezTo>
                    <a:pt x="5338" y="247"/>
                    <a:pt x="5338" y="114"/>
                    <a:pt x="5238" y="47"/>
                  </a:cubicBezTo>
                  <a:cubicBezTo>
                    <a:pt x="5193" y="17"/>
                    <a:pt x="5141" y="0"/>
                    <a:pt x="50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2883075" y="1803900"/>
              <a:ext cx="134275" cy="179650"/>
            </a:xfrm>
            <a:custGeom>
              <a:avLst/>
              <a:gdLst/>
              <a:ahLst/>
              <a:cxnLst/>
              <a:rect l="l" t="t" r="r" b="b"/>
              <a:pathLst>
                <a:path w="5371" h="7186" extrusionOk="0">
                  <a:moveTo>
                    <a:pt x="5124" y="1"/>
                  </a:moveTo>
                  <a:cubicBezTo>
                    <a:pt x="5064" y="1"/>
                    <a:pt x="5007" y="25"/>
                    <a:pt x="4970" y="81"/>
                  </a:cubicBezTo>
                  <a:lnTo>
                    <a:pt x="67" y="6852"/>
                  </a:lnTo>
                  <a:cubicBezTo>
                    <a:pt x="0" y="6952"/>
                    <a:pt x="33" y="7086"/>
                    <a:pt x="133" y="7152"/>
                  </a:cubicBezTo>
                  <a:cubicBezTo>
                    <a:pt x="167" y="7186"/>
                    <a:pt x="200" y="7186"/>
                    <a:pt x="267" y="7186"/>
                  </a:cubicBezTo>
                  <a:cubicBezTo>
                    <a:pt x="300" y="7186"/>
                    <a:pt x="367" y="7152"/>
                    <a:pt x="434" y="7119"/>
                  </a:cubicBezTo>
                  <a:lnTo>
                    <a:pt x="5304" y="347"/>
                  </a:lnTo>
                  <a:cubicBezTo>
                    <a:pt x="5371" y="247"/>
                    <a:pt x="5371" y="114"/>
                    <a:pt x="5270" y="47"/>
                  </a:cubicBezTo>
                  <a:cubicBezTo>
                    <a:pt x="5225" y="17"/>
                    <a:pt x="5174" y="1"/>
                    <a:pt x="51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3028375" y="1568825"/>
              <a:ext cx="178275" cy="104500"/>
            </a:xfrm>
            <a:custGeom>
              <a:avLst/>
              <a:gdLst/>
              <a:ahLst/>
              <a:cxnLst/>
              <a:rect l="l" t="t" r="r" b="b"/>
              <a:pathLst>
                <a:path w="7131" h="4180" extrusionOk="0">
                  <a:moveTo>
                    <a:pt x="272" y="1"/>
                  </a:moveTo>
                  <a:cubicBezTo>
                    <a:pt x="101" y="1"/>
                    <a:pt x="1" y="268"/>
                    <a:pt x="192" y="377"/>
                  </a:cubicBezTo>
                  <a:lnTo>
                    <a:pt x="6797" y="4146"/>
                  </a:lnTo>
                  <a:cubicBezTo>
                    <a:pt x="6797" y="4146"/>
                    <a:pt x="6864" y="4180"/>
                    <a:pt x="6897" y="4180"/>
                  </a:cubicBezTo>
                  <a:cubicBezTo>
                    <a:pt x="6964" y="4180"/>
                    <a:pt x="7031" y="4146"/>
                    <a:pt x="7064" y="4080"/>
                  </a:cubicBezTo>
                  <a:cubicBezTo>
                    <a:pt x="7131" y="3980"/>
                    <a:pt x="7097" y="3846"/>
                    <a:pt x="6997" y="3779"/>
                  </a:cubicBezTo>
                  <a:lnTo>
                    <a:pt x="392" y="43"/>
                  </a:lnTo>
                  <a:cubicBezTo>
                    <a:pt x="351" y="14"/>
                    <a:pt x="310" y="1"/>
                    <a:pt x="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3026925" y="1643950"/>
              <a:ext cx="179725" cy="104425"/>
            </a:xfrm>
            <a:custGeom>
              <a:avLst/>
              <a:gdLst/>
              <a:ahLst/>
              <a:cxnLst/>
              <a:rect l="l" t="t" r="r" b="b"/>
              <a:pathLst>
                <a:path w="7189" h="4177" extrusionOk="0">
                  <a:moveTo>
                    <a:pt x="333" y="1"/>
                  </a:moveTo>
                  <a:cubicBezTo>
                    <a:pt x="143" y="1"/>
                    <a:pt x="0" y="297"/>
                    <a:pt x="250" y="408"/>
                  </a:cubicBezTo>
                  <a:lnTo>
                    <a:pt x="6855" y="4144"/>
                  </a:lnTo>
                  <a:cubicBezTo>
                    <a:pt x="6855" y="4177"/>
                    <a:pt x="6922" y="4177"/>
                    <a:pt x="6955" y="4177"/>
                  </a:cubicBezTo>
                  <a:cubicBezTo>
                    <a:pt x="7022" y="4177"/>
                    <a:pt x="7089" y="4144"/>
                    <a:pt x="7122" y="4077"/>
                  </a:cubicBezTo>
                  <a:cubicBezTo>
                    <a:pt x="7189" y="3977"/>
                    <a:pt x="7155" y="3843"/>
                    <a:pt x="7055" y="3777"/>
                  </a:cubicBezTo>
                  <a:lnTo>
                    <a:pt x="450" y="41"/>
                  </a:lnTo>
                  <a:cubicBezTo>
                    <a:pt x="411" y="13"/>
                    <a:pt x="371" y="1"/>
                    <a:pt x="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3053175" y="1724150"/>
              <a:ext cx="176825" cy="104300"/>
            </a:xfrm>
            <a:custGeom>
              <a:avLst/>
              <a:gdLst/>
              <a:ahLst/>
              <a:cxnLst/>
              <a:rect l="l" t="t" r="r" b="b"/>
              <a:pathLst>
                <a:path w="7073" h="4172" extrusionOk="0">
                  <a:moveTo>
                    <a:pt x="221" y="0"/>
                  </a:moveTo>
                  <a:cubicBezTo>
                    <a:pt x="152" y="0"/>
                    <a:pt x="89" y="37"/>
                    <a:pt x="68" y="102"/>
                  </a:cubicBezTo>
                  <a:cubicBezTo>
                    <a:pt x="1" y="202"/>
                    <a:pt x="34" y="335"/>
                    <a:pt x="134" y="402"/>
                  </a:cubicBezTo>
                  <a:lnTo>
                    <a:pt x="6739" y="4138"/>
                  </a:lnTo>
                  <a:cubicBezTo>
                    <a:pt x="6772" y="4171"/>
                    <a:pt x="6806" y="4171"/>
                    <a:pt x="6839" y="4171"/>
                  </a:cubicBezTo>
                  <a:cubicBezTo>
                    <a:pt x="6906" y="4171"/>
                    <a:pt x="6973" y="4138"/>
                    <a:pt x="7006" y="4071"/>
                  </a:cubicBezTo>
                  <a:cubicBezTo>
                    <a:pt x="7073" y="3971"/>
                    <a:pt x="7039" y="3838"/>
                    <a:pt x="6939" y="3771"/>
                  </a:cubicBezTo>
                  <a:lnTo>
                    <a:pt x="334" y="35"/>
                  </a:lnTo>
                  <a:cubicBezTo>
                    <a:pt x="299" y="11"/>
                    <a:pt x="259" y="0"/>
                    <a:pt x="2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3056625" y="1804300"/>
              <a:ext cx="179225" cy="104200"/>
            </a:xfrm>
            <a:custGeom>
              <a:avLst/>
              <a:gdLst/>
              <a:ahLst/>
              <a:cxnLst/>
              <a:rect l="l" t="t" r="r" b="b"/>
              <a:pathLst>
                <a:path w="7169" h="4168" extrusionOk="0">
                  <a:moveTo>
                    <a:pt x="289" y="0"/>
                  </a:moveTo>
                  <a:cubicBezTo>
                    <a:pt x="110" y="0"/>
                    <a:pt x="0" y="258"/>
                    <a:pt x="196" y="398"/>
                  </a:cubicBezTo>
                  <a:lnTo>
                    <a:pt x="6768" y="4134"/>
                  </a:lnTo>
                  <a:cubicBezTo>
                    <a:pt x="6801" y="4167"/>
                    <a:pt x="6835" y="4167"/>
                    <a:pt x="6901" y="4167"/>
                  </a:cubicBezTo>
                  <a:cubicBezTo>
                    <a:pt x="7101" y="4167"/>
                    <a:pt x="7168" y="3867"/>
                    <a:pt x="7001" y="3767"/>
                  </a:cubicBezTo>
                  <a:lnTo>
                    <a:pt x="397" y="31"/>
                  </a:lnTo>
                  <a:cubicBezTo>
                    <a:pt x="359" y="10"/>
                    <a:pt x="323" y="0"/>
                    <a:pt x="2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4950375" y="3072650"/>
              <a:ext cx="522900" cy="324425"/>
            </a:xfrm>
            <a:custGeom>
              <a:avLst/>
              <a:gdLst/>
              <a:ahLst/>
              <a:cxnLst/>
              <a:rect l="l" t="t" r="r" b="b"/>
              <a:pathLst>
                <a:path w="20916" h="12977" extrusionOk="0">
                  <a:moveTo>
                    <a:pt x="19181" y="0"/>
                  </a:moveTo>
                  <a:cubicBezTo>
                    <a:pt x="19114" y="0"/>
                    <a:pt x="19014" y="34"/>
                    <a:pt x="18981" y="100"/>
                  </a:cubicBezTo>
                  <a:lnTo>
                    <a:pt x="13176" y="10941"/>
                  </a:lnTo>
                  <a:lnTo>
                    <a:pt x="1668" y="5771"/>
                  </a:lnTo>
                  <a:cubicBezTo>
                    <a:pt x="1641" y="5762"/>
                    <a:pt x="1615" y="5758"/>
                    <a:pt x="1588" y="5758"/>
                  </a:cubicBezTo>
                  <a:cubicBezTo>
                    <a:pt x="1517" y="5758"/>
                    <a:pt x="1450" y="5789"/>
                    <a:pt x="1401" y="5838"/>
                  </a:cubicBezTo>
                  <a:lnTo>
                    <a:pt x="67" y="7506"/>
                  </a:lnTo>
                  <a:cubicBezTo>
                    <a:pt x="34" y="7539"/>
                    <a:pt x="0" y="7606"/>
                    <a:pt x="34" y="7672"/>
                  </a:cubicBezTo>
                  <a:cubicBezTo>
                    <a:pt x="34" y="7739"/>
                    <a:pt x="67" y="7806"/>
                    <a:pt x="134" y="7839"/>
                  </a:cubicBezTo>
                  <a:lnTo>
                    <a:pt x="12976" y="12976"/>
                  </a:lnTo>
                  <a:lnTo>
                    <a:pt x="13043" y="12976"/>
                  </a:lnTo>
                  <a:cubicBezTo>
                    <a:pt x="13143" y="12976"/>
                    <a:pt x="13210" y="12909"/>
                    <a:pt x="13243" y="12809"/>
                  </a:cubicBezTo>
                  <a:cubicBezTo>
                    <a:pt x="13277" y="12709"/>
                    <a:pt x="13243" y="12576"/>
                    <a:pt x="13143" y="12542"/>
                  </a:cubicBezTo>
                  <a:lnTo>
                    <a:pt x="567" y="7539"/>
                  </a:lnTo>
                  <a:lnTo>
                    <a:pt x="1635" y="6205"/>
                  </a:lnTo>
                  <a:lnTo>
                    <a:pt x="13176" y="11375"/>
                  </a:lnTo>
                  <a:cubicBezTo>
                    <a:pt x="13206" y="11395"/>
                    <a:pt x="13238" y="11403"/>
                    <a:pt x="13270" y="11403"/>
                  </a:cubicBezTo>
                  <a:cubicBezTo>
                    <a:pt x="13349" y="11403"/>
                    <a:pt x="13430" y="11355"/>
                    <a:pt x="13477" y="11308"/>
                  </a:cubicBezTo>
                  <a:lnTo>
                    <a:pt x="19281" y="434"/>
                  </a:lnTo>
                  <a:lnTo>
                    <a:pt x="20382" y="601"/>
                  </a:lnTo>
                  <a:lnTo>
                    <a:pt x="14678" y="11909"/>
                  </a:lnTo>
                  <a:cubicBezTo>
                    <a:pt x="14589" y="12063"/>
                    <a:pt x="14720" y="12203"/>
                    <a:pt x="14857" y="12203"/>
                  </a:cubicBezTo>
                  <a:cubicBezTo>
                    <a:pt x="14927" y="12203"/>
                    <a:pt x="14999" y="12166"/>
                    <a:pt x="15044" y="12075"/>
                  </a:cubicBezTo>
                  <a:lnTo>
                    <a:pt x="20882" y="534"/>
                  </a:lnTo>
                  <a:cubicBezTo>
                    <a:pt x="20915" y="467"/>
                    <a:pt x="20915" y="400"/>
                    <a:pt x="20882" y="334"/>
                  </a:cubicBezTo>
                  <a:cubicBezTo>
                    <a:pt x="20849" y="267"/>
                    <a:pt x="20782" y="234"/>
                    <a:pt x="20715" y="234"/>
                  </a:cubicBezTo>
                  <a:lnTo>
                    <a:pt x="1918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4913675" y="2797725"/>
              <a:ext cx="373625" cy="560150"/>
            </a:xfrm>
            <a:custGeom>
              <a:avLst/>
              <a:gdLst/>
              <a:ahLst/>
              <a:cxnLst/>
              <a:rect l="l" t="t" r="r" b="b"/>
              <a:pathLst>
                <a:path w="14945" h="22406" extrusionOk="0">
                  <a:moveTo>
                    <a:pt x="208" y="1"/>
                  </a:moveTo>
                  <a:cubicBezTo>
                    <a:pt x="163" y="1"/>
                    <a:pt x="120" y="17"/>
                    <a:pt x="101" y="56"/>
                  </a:cubicBezTo>
                  <a:cubicBezTo>
                    <a:pt x="34" y="89"/>
                    <a:pt x="1" y="156"/>
                    <a:pt x="1" y="256"/>
                  </a:cubicBezTo>
                  <a:lnTo>
                    <a:pt x="2936" y="16034"/>
                  </a:lnTo>
                  <a:cubicBezTo>
                    <a:pt x="2965" y="16121"/>
                    <a:pt x="3044" y="16207"/>
                    <a:pt x="3130" y="16207"/>
                  </a:cubicBezTo>
                  <a:cubicBezTo>
                    <a:pt x="3143" y="16207"/>
                    <a:pt x="3156" y="16205"/>
                    <a:pt x="3170" y="16201"/>
                  </a:cubicBezTo>
                  <a:cubicBezTo>
                    <a:pt x="3303" y="16168"/>
                    <a:pt x="3370" y="16067"/>
                    <a:pt x="3336" y="15967"/>
                  </a:cubicBezTo>
                  <a:lnTo>
                    <a:pt x="501" y="556"/>
                  </a:lnTo>
                  <a:lnTo>
                    <a:pt x="9741" y="4659"/>
                  </a:lnTo>
                  <a:lnTo>
                    <a:pt x="14544" y="22272"/>
                  </a:lnTo>
                  <a:cubicBezTo>
                    <a:pt x="14578" y="22339"/>
                    <a:pt x="14644" y="22405"/>
                    <a:pt x="14745" y="22405"/>
                  </a:cubicBezTo>
                  <a:lnTo>
                    <a:pt x="14778" y="22405"/>
                  </a:lnTo>
                  <a:cubicBezTo>
                    <a:pt x="14878" y="22372"/>
                    <a:pt x="14945" y="22272"/>
                    <a:pt x="14945" y="22138"/>
                  </a:cubicBezTo>
                  <a:lnTo>
                    <a:pt x="10141" y="4459"/>
                  </a:lnTo>
                  <a:cubicBezTo>
                    <a:pt x="10108" y="4392"/>
                    <a:pt x="10075" y="4359"/>
                    <a:pt x="10008" y="4326"/>
                  </a:cubicBezTo>
                  <a:lnTo>
                    <a:pt x="301" y="23"/>
                  </a:lnTo>
                  <a:cubicBezTo>
                    <a:pt x="273" y="9"/>
                    <a:pt x="240" y="1"/>
                    <a:pt x="2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4882825" y="2798350"/>
              <a:ext cx="78425" cy="470300"/>
            </a:xfrm>
            <a:custGeom>
              <a:avLst/>
              <a:gdLst/>
              <a:ahLst/>
              <a:cxnLst/>
              <a:rect l="l" t="t" r="r" b="b"/>
              <a:pathLst>
                <a:path w="3137" h="18812" extrusionOk="0">
                  <a:moveTo>
                    <a:pt x="1417" y="0"/>
                  </a:moveTo>
                  <a:cubicBezTo>
                    <a:pt x="1349" y="0"/>
                    <a:pt x="1280" y="30"/>
                    <a:pt x="1235" y="98"/>
                  </a:cubicBezTo>
                  <a:lnTo>
                    <a:pt x="34" y="3067"/>
                  </a:lnTo>
                  <a:cubicBezTo>
                    <a:pt x="0" y="3100"/>
                    <a:pt x="0" y="3133"/>
                    <a:pt x="34" y="3200"/>
                  </a:cubicBezTo>
                  <a:lnTo>
                    <a:pt x="2736" y="18611"/>
                  </a:lnTo>
                  <a:cubicBezTo>
                    <a:pt x="2736" y="18711"/>
                    <a:pt x="2836" y="18778"/>
                    <a:pt x="2936" y="18778"/>
                  </a:cubicBezTo>
                  <a:lnTo>
                    <a:pt x="2936" y="18811"/>
                  </a:lnTo>
                  <a:cubicBezTo>
                    <a:pt x="3069" y="18778"/>
                    <a:pt x="3136" y="18678"/>
                    <a:pt x="3136" y="18578"/>
                  </a:cubicBezTo>
                  <a:lnTo>
                    <a:pt x="434" y="3167"/>
                  </a:lnTo>
                  <a:lnTo>
                    <a:pt x="1635" y="264"/>
                  </a:lnTo>
                  <a:cubicBezTo>
                    <a:pt x="1679" y="111"/>
                    <a:pt x="1549" y="0"/>
                    <a:pt x="14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5155175" y="2679025"/>
              <a:ext cx="263050" cy="367800"/>
            </a:xfrm>
            <a:custGeom>
              <a:avLst/>
              <a:gdLst/>
              <a:ahLst/>
              <a:cxnLst/>
              <a:rect l="l" t="t" r="r" b="b"/>
              <a:pathLst>
                <a:path w="10522" h="14712" extrusionOk="0">
                  <a:moveTo>
                    <a:pt x="5618" y="1"/>
                  </a:moveTo>
                  <a:cubicBezTo>
                    <a:pt x="5552" y="1"/>
                    <a:pt x="5451" y="34"/>
                    <a:pt x="5418" y="101"/>
                  </a:cubicBezTo>
                  <a:lnTo>
                    <a:pt x="114" y="9174"/>
                  </a:lnTo>
                  <a:cubicBezTo>
                    <a:pt x="0" y="9334"/>
                    <a:pt x="136" y="9478"/>
                    <a:pt x="276" y="9478"/>
                  </a:cubicBezTo>
                  <a:cubicBezTo>
                    <a:pt x="341" y="9478"/>
                    <a:pt x="406" y="9447"/>
                    <a:pt x="448" y="9374"/>
                  </a:cubicBezTo>
                  <a:lnTo>
                    <a:pt x="5552" y="701"/>
                  </a:lnTo>
                  <a:lnTo>
                    <a:pt x="10088" y="14578"/>
                  </a:lnTo>
                  <a:cubicBezTo>
                    <a:pt x="10088" y="14644"/>
                    <a:pt x="10188" y="14711"/>
                    <a:pt x="10288" y="14711"/>
                  </a:cubicBezTo>
                  <a:lnTo>
                    <a:pt x="10322" y="14711"/>
                  </a:lnTo>
                  <a:cubicBezTo>
                    <a:pt x="10455" y="14678"/>
                    <a:pt x="10522" y="14544"/>
                    <a:pt x="10455" y="14444"/>
                  </a:cubicBezTo>
                  <a:lnTo>
                    <a:pt x="5818" y="134"/>
                  </a:lnTo>
                  <a:cubicBezTo>
                    <a:pt x="5785" y="67"/>
                    <a:pt x="5718" y="1"/>
                    <a:pt x="5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5289775" y="2679850"/>
              <a:ext cx="184325" cy="408650"/>
            </a:xfrm>
            <a:custGeom>
              <a:avLst/>
              <a:gdLst/>
              <a:ahLst/>
              <a:cxnLst/>
              <a:rect l="l" t="t" r="r" b="b"/>
              <a:pathLst>
                <a:path w="7373" h="16346" extrusionOk="0">
                  <a:moveTo>
                    <a:pt x="201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lnTo>
                    <a:pt x="1769" y="401"/>
                  </a:lnTo>
                  <a:lnTo>
                    <a:pt x="6939" y="16213"/>
                  </a:lnTo>
                  <a:cubicBezTo>
                    <a:pt x="6939" y="16279"/>
                    <a:pt x="7039" y="16346"/>
                    <a:pt x="7139" y="16346"/>
                  </a:cubicBezTo>
                  <a:lnTo>
                    <a:pt x="7206" y="16346"/>
                  </a:lnTo>
                  <a:cubicBezTo>
                    <a:pt x="7306" y="16313"/>
                    <a:pt x="7373" y="16179"/>
                    <a:pt x="7339" y="16079"/>
                  </a:cubicBezTo>
                  <a:lnTo>
                    <a:pt x="2102" y="134"/>
                  </a:lnTo>
                  <a:cubicBezTo>
                    <a:pt x="2102" y="34"/>
                    <a:pt x="2002" y="1"/>
                    <a:pt x="19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5251425" y="3013125"/>
              <a:ext cx="115925" cy="191300"/>
            </a:xfrm>
            <a:custGeom>
              <a:avLst/>
              <a:gdLst/>
              <a:ahLst/>
              <a:cxnLst/>
              <a:rect l="l" t="t" r="r" b="b"/>
              <a:pathLst>
                <a:path w="4637" h="7652" extrusionOk="0">
                  <a:moveTo>
                    <a:pt x="4424" y="0"/>
                  </a:moveTo>
                  <a:cubicBezTo>
                    <a:pt x="4343" y="0"/>
                    <a:pt x="4262" y="38"/>
                    <a:pt x="4237" y="113"/>
                  </a:cubicBezTo>
                  <a:lnTo>
                    <a:pt x="67" y="7351"/>
                  </a:lnTo>
                  <a:cubicBezTo>
                    <a:pt x="0" y="7451"/>
                    <a:pt x="34" y="7552"/>
                    <a:pt x="134" y="7618"/>
                  </a:cubicBezTo>
                  <a:cubicBezTo>
                    <a:pt x="167" y="7652"/>
                    <a:pt x="200" y="7652"/>
                    <a:pt x="234" y="7652"/>
                  </a:cubicBezTo>
                  <a:cubicBezTo>
                    <a:pt x="301" y="7652"/>
                    <a:pt x="367" y="7618"/>
                    <a:pt x="401" y="7552"/>
                  </a:cubicBezTo>
                  <a:lnTo>
                    <a:pt x="4570" y="313"/>
                  </a:lnTo>
                  <a:cubicBezTo>
                    <a:pt x="4637" y="213"/>
                    <a:pt x="4604" y="80"/>
                    <a:pt x="4504" y="13"/>
                  </a:cubicBezTo>
                  <a:cubicBezTo>
                    <a:pt x="4479" y="4"/>
                    <a:pt x="4451" y="0"/>
                    <a:pt x="44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5233900" y="2933750"/>
              <a:ext cx="117975" cy="192300"/>
            </a:xfrm>
            <a:custGeom>
              <a:avLst/>
              <a:gdLst/>
              <a:ahLst/>
              <a:cxnLst/>
              <a:rect l="l" t="t" r="r" b="b"/>
              <a:pathLst>
                <a:path w="4719" h="7692" extrusionOk="0">
                  <a:moveTo>
                    <a:pt x="4418" y="0"/>
                  </a:moveTo>
                  <a:cubicBezTo>
                    <a:pt x="4349" y="0"/>
                    <a:pt x="4279" y="34"/>
                    <a:pt x="4237" y="119"/>
                  </a:cubicBezTo>
                  <a:lnTo>
                    <a:pt x="68" y="7357"/>
                  </a:lnTo>
                  <a:cubicBezTo>
                    <a:pt x="1" y="7458"/>
                    <a:pt x="34" y="7591"/>
                    <a:pt x="134" y="7658"/>
                  </a:cubicBezTo>
                  <a:cubicBezTo>
                    <a:pt x="168" y="7658"/>
                    <a:pt x="201" y="7691"/>
                    <a:pt x="234" y="7691"/>
                  </a:cubicBezTo>
                  <a:cubicBezTo>
                    <a:pt x="301" y="7691"/>
                    <a:pt x="401" y="7658"/>
                    <a:pt x="434" y="7591"/>
                  </a:cubicBezTo>
                  <a:lnTo>
                    <a:pt x="4604" y="319"/>
                  </a:lnTo>
                  <a:cubicBezTo>
                    <a:pt x="4718" y="160"/>
                    <a:pt x="4567" y="0"/>
                    <a:pt x="44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5216400" y="2856100"/>
              <a:ext cx="116825" cy="190725"/>
            </a:xfrm>
            <a:custGeom>
              <a:avLst/>
              <a:gdLst/>
              <a:ahLst/>
              <a:cxnLst/>
              <a:rect l="l" t="t" r="r" b="b"/>
              <a:pathLst>
                <a:path w="4673" h="7629" extrusionOk="0">
                  <a:moveTo>
                    <a:pt x="4416" y="0"/>
                  </a:moveTo>
                  <a:cubicBezTo>
                    <a:pt x="4354" y="0"/>
                    <a:pt x="4289" y="27"/>
                    <a:pt x="4237" y="89"/>
                  </a:cubicBezTo>
                  <a:lnTo>
                    <a:pt x="67" y="7328"/>
                  </a:lnTo>
                  <a:cubicBezTo>
                    <a:pt x="0" y="7428"/>
                    <a:pt x="34" y="7561"/>
                    <a:pt x="134" y="7595"/>
                  </a:cubicBezTo>
                  <a:cubicBezTo>
                    <a:pt x="167" y="7628"/>
                    <a:pt x="200" y="7628"/>
                    <a:pt x="234" y="7628"/>
                  </a:cubicBezTo>
                  <a:cubicBezTo>
                    <a:pt x="334" y="7628"/>
                    <a:pt x="401" y="7595"/>
                    <a:pt x="434" y="7528"/>
                  </a:cubicBezTo>
                  <a:lnTo>
                    <a:pt x="4604" y="290"/>
                  </a:lnTo>
                  <a:cubicBezTo>
                    <a:pt x="4672" y="129"/>
                    <a:pt x="4552" y="0"/>
                    <a:pt x="44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198875" y="2777125"/>
              <a:ext cx="116775" cy="191300"/>
            </a:xfrm>
            <a:custGeom>
              <a:avLst/>
              <a:gdLst/>
              <a:ahLst/>
              <a:cxnLst/>
              <a:rect l="l" t="t" r="r" b="b"/>
              <a:pathLst>
                <a:path w="4671" h="7652" extrusionOk="0">
                  <a:moveTo>
                    <a:pt x="4444" y="0"/>
                  </a:moveTo>
                  <a:cubicBezTo>
                    <a:pt x="4356" y="0"/>
                    <a:pt x="4287" y="38"/>
                    <a:pt x="4237" y="113"/>
                  </a:cubicBezTo>
                  <a:lnTo>
                    <a:pt x="68" y="7351"/>
                  </a:lnTo>
                  <a:cubicBezTo>
                    <a:pt x="1" y="7418"/>
                    <a:pt x="34" y="7551"/>
                    <a:pt x="134" y="7618"/>
                  </a:cubicBezTo>
                  <a:cubicBezTo>
                    <a:pt x="168" y="7652"/>
                    <a:pt x="201" y="7652"/>
                    <a:pt x="234" y="7652"/>
                  </a:cubicBezTo>
                  <a:cubicBezTo>
                    <a:pt x="301" y="7652"/>
                    <a:pt x="368" y="7618"/>
                    <a:pt x="401" y="7551"/>
                  </a:cubicBezTo>
                  <a:lnTo>
                    <a:pt x="4604" y="313"/>
                  </a:lnTo>
                  <a:cubicBezTo>
                    <a:pt x="4671" y="213"/>
                    <a:pt x="4637" y="79"/>
                    <a:pt x="4537" y="13"/>
                  </a:cubicBezTo>
                  <a:cubicBezTo>
                    <a:pt x="4504" y="4"/>
                    <a:pt x="4473" y="0"/>
                    <a:pt x="44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5026250" y="3117350"/>
              <a:ext cx="187200" cy="88075"/>
            </a:xfrm>
            <a:custGeom>
              <a:avLst/>
              <a:gdLst/>
              <a:ahLst/>
              <a:cxnLst/>
              <a:rect l="l" t="t" r="r" b="b"/>
              <a:pathLst>
                <a:path w="7488" h="3523" extrusionOk="0">
                  <a:moveTo>
                    <a:pt x="222" y="1"/>
                  </a:moveTo>
                  <a:cubicBezTo>
                    <a:pt x="141" y="1"/>
                    <a:pt x="59" y="38"/>
                    <a:pt x="34" y="114"/>
                  </a:cubicBezTo>
                  <a:cubicBezTo>
                    <a:pt x="1" y="247"/>
                    <a:pt x="34" y="347"/>
                    <a:pt x="134" y="414"/>
                  </a:cubicBezTo>
                  <a:lnTo>
                    <a:pt x="7073" y="3483"/>
                  </a:lnTo>
                  <a:cubicBezTo>
                    <a:pt x="7106" y="3483"/>
                    <a:pt x="7139" y="3516"/>
                    <a:pt x="7173" y="3516"/>
                  </a:cubicBezTo>
                  <a:cubicBezTo>
                    <a:pt x="7192" y="3521"/>
                    <a:pt x="7210" y="3523"/>
                    <a:pt x="7227" y="3523"/>
                  </a:cubicBezTo>
                  <a:cubicBezTo>
                    <a:pt x="7447" y="3523"/>
                    <a:pt x="7487" y="3147"/>
                    <a:pt x="7239" y="3116"/>
                  </a:cubicBezTo>
                  <a:lnTo>
                    <a:pt x="301" y="13"/>
                  </a:lnTo>
                  <a:cubicBezTo>
                    <a:pt x="276" y="5"/>
                    <a:pt x="249" y="1"/>
                    <a:pt x="2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5016475" y="3042500"/>
              <a:ext cx="189425" cy="87900"/>
            </a:xfrm>
            <a:custGeom>
              <a:avLst/>
              <a:gdLst/>
              <a:ahLst/>
              <a:cxnLst/>
              <a:rect l="l" t="t" r="r" b="b"/>
              <a:pathLst>
                <a:path w="7577" h="3516" extrusionOk="0">
                  <a:moveTo>
                    <a:pt x="274" y="1"/>
                  </a:moveTo>
                  <a:cubicBezTo>
                    <a:pt x="83" y="1"/>
                    <a:pt x="1" y="321"/>
                    <a:pt x="225" y="406"/>
                  </a:cubicBezTo>
                  <a:lnTo>
                    <a:pt x="7163" y="3508"/>
                  </a:lnTo>
                  <a:lnTo>
                    <a:pt x="7263" y="3508"/>
                  </a:lnTo>
                  <a:cubicBezTo>
                    <a:pt x="7284" y="3513"/>
                    <a:pt x="7303" y="3515"/>
                    <a:pt x="7321" y="3515"/>
                  </a:cubicBezTo>
                  <a:cubicBezTo>
                    <a:pt x="7539" y="3515"/>
                    <a:pt x="7577" y="3169"/>
                    <a:pt x="7330" y="3108"/>
                  </a:cubicBezTo>
                  <a:lnTo>
                    <a:pt x="392" y="39"/>
                  </a:lnTo>
                  <a:cubicBezTo>
                    <a:pt x="350" y="12"/>
                    <a:pt x="310" y="1"/>
                    <a:pt x="2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4987075" y="2965225"/>
              <a:ext cx="185150" cy="87425"/>
            </a:xfrm>
            <a:custGeom>
              <a:avLst/>
              <a:gdLst/>
              <a:ahLst/>
              <a:cxnLst/>
              <a:rect l="l" t="t" r="r" b="b"/>
              <a:pathLst>
                <a:path w="7406" h="3497" extrusionOk="0">
                  <a:moveTo>
                    <a:pt x="212" y="1"/>
                  </a:moveTo>
                  <a:cubicBezTo>
                    <a:pt x="134" y="1"/>
                    <a:pt x="58" y="55"/>
                    <a:pt x="33" y="128"/>
                  </a:cubicBezTo>
                  <a:cubicBezTo>
                    <a:pt x="0" y="228"/>
                    <a:pt x="33" y="361"/>
                    <a:pt x="134" y="394"/>
                  </a:cubicBezTo>
                  <a:lnTo>
                    <a:pt x="7072" y="3463"/>
                  </a:lnTo>
                  <a:cubicBezTo>
                    <a:pt x="7105" y="3497"/>
                    <a:pt x="7139" y="3497"/>
                    <a:pt x="7172" y="3497"/>
                  </a:cubicBezTo>
                  <a:cubicBezTo>
                    <a:pt x="7239" y="3497"/>
                    <a:pt x="7305" y="3463"/>
                    <a:pt x="7372" y="3363"/>
                  </a:cubicBezTo>
                  <a:cubicBezTo>
                    <a:pt x="7405" y="3263"/>
                    <a:pt x="7339" y="3130"/>
                    <a:pt x="7239" y="3096"/>
                  </a:cubicBezTo>
                  <a:lnTo>
                    <a:pt x="300" y="27"/>
                  </a:lnTo>
                  <a:cubicBezTo>
                    <a:pt x="272" y="9"/>
                    <a:pt x="242" y="1"/>
                    <a:pt x="2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4971500" y="2885775"/>
              <a:ext cx="188225" cy="87650"/>
            </a:xfrm>
            <a:custGeom>
              <a:avLst/>
              <a:gdLst/>
              <a:ahLst/>
              <a:cxnLst/>
              <a:rect l="l" t="t" r="r" b="b"/>
              <a:pathLst>
                <a:path w="7529" h="3506" extrusionOk="0">
                  <a:moveTo>
                    <a:pt x="309" y="1"/>
                  </a:moveTo>
                  <a:cubicBezTo>
                    <a:pt x="108" y="1"/>
                    <a:pt x="1" y="352"/>
                    <a:pt x="256" y="437"/>
                  </a:cubicBezTo>
                  <a:lnTo>
                    <a:pt x="7194" y="3506"/>
                  </a:lnTo>
                  <a:lnTo>
                    <a:pt x="7295" y="3506"/>
                  </a:lnTo>
                  <a:cubicBezTo>
                    <a:pt x="7361" y="3506"/>
                    <a:pt x="7428" y="3472"/>
                    <a:pt x="7461" y="3406"/>
                  </a:cubicBezTo>
                  <a:cubicBezTo>
                    <a:pt x="7528" y="3306"/>
                    <a:pt x="7461" y="3172"/>
                    <a:pt x="7361" y="3139"/>
                  </a:cubicBezTo>
                  <a:lnTo>
                    <a:pt x="423" y="37"/>
                  </a:lnTo>
                  <a:cubicBezTo>
                    <a:pt x="383" y="12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3146575" y="3487100"/>
              <a:ext cx="1101650" cy="226025"/>
            </a:xfrm>
            <a:custGeom>
              <a:avLst/>
              <a:gdLst/>
              <a:ahLst/>
              <a:cxnLst/>
              <a:rect l="l" t="t" r="r" b="b"/>
              <a:pathLst>
                <a:path w="44066" h="9041" extrusionOk="0">
                  <a:moveTo>
                    <a:pt x="1" y="1"/>
                  </a:moveTo>
                  <a:lnTo>
                    <a:pt x="1" y="9041"/>
                  </a:lnTo>
                  <a:lnTo>
                    <a:pt x="44066" y="9041"/>
                  </a:lnTo>
                  <a:lnTo>
                    <a:pt x="44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3140750" y="3482100"/>
              <a:ext cx="1112475" cy="236025"/>
            </a:xfrm>
            <a:custGeom>
              <a:avLst/>
              <a:gdLst/>
              <a:ahLst/>
              <a:cxnLst/>
              <a:rect l="l" t="t" r="r" b="b"/>
              <a:pathLst>
                <a:path w="44499" h="9441" extrusionOk="0">
                  <a:moveTo>
                    <a:pt x="44099" y="434"/>
                  </a:moveTo>
                  <a:lnTo>
                    <a:pt x="44099" y="9040"/>
                  </a:lnTo>
                  <a:lnTo>
                    <a:pt x="434" y="9040"/>
                  </a:lnTo>
                  <a:lnTo>
                    <a:pt x="434" y="434"/>
                  </a:ln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lnTo>
                    <a:pt x="0" y="9241"/>
                  </a:lnTo>
                  <a:cubicBezTo>
                    <a:pt x="0" y="9341"/>
                    <a:pt x="100" y="9441"/>
                    <a:pt x="234" y="9441"/>
                  </a:cubicBezTo>
                  <a:lnTo>
                    <a:pt x="44299" y="9441"/>
                  </a:lnTo>
                  <a:cubicBezTo>
                    <a:pt x="44432" y="9441"/>
                    <a:pt x="44499" y="9341"/>
                    <a:pt x="44499" y="9241"/>
                  </a:cubicBezTo>
                  <a:lnTo>
                    <a:pt x="44499" y="201"/>
                  </a:lnTo>
                  <a:cubicBezTo>
                    <a:pt x="44499" y="101"/>
                    <a:pt x="44432" y="1"/>
                    <a:pt x="44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3150750" y="3540475"/>
              <a:ext cx="207675" cy="10875"/>
            </a:xfrm>
            <a:custGeom>
              <a:avLst/>
              <a:gdLst/>
              <a:ahLst/>
              <a:cxnLst/>
              <a:rect l="l" t="t" r="r" b="b"/>
              <a:pathLst>
                <a:path w="8307" h="435" extrusionOk="0">
                  <a:moveTo>
                    <a:pt x="268" y="1"/>
                  </a:moveTo>
                  <a:cubicBezTo>
                    <a:pt x="1" y="1"/>
                    <a:pt x="1" y="434"/>
                    <a:pt x="268" y="434"/>
                  </a:cubicBezTo>
                  <a:lnTo>
                    <a:pt x="8006" y="434"/>
                  </a:lnTo>
                  <a:cubicBezTo>
                    <a:pt x="8307" y="434"/>
                    <a:pt x="8307" y="1"/>
                    <a:pt x="80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3410100" y="3602175"/>
              <a:ext cx="36725" cy="10050"/>
            </a:xfrm>
            <a:custGeom>
              <a:avLst/>
              <a:gdLst/>
              <a:ahLst/>
              <a:cxnLst/>
              <a:rect l="l" t="t" r="r" b="b"/>
              <a:pathLst>
                <a:path w="1469" h="402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lnTo>
                    <a:pt x="1268" y="401"/>
                  </a:lnTo>
                  <a:cubicBezTo>
                    <a:pt x="1368" y="401"/>
                    <a:pt x="1468" y="335"/>
                    <a:pt x="1468" y="201"/>
                  </a:cubicBezTo>
                  <a:cubicBezTo>
                    <a:pt x="1468" y="101"/>
                    <a:pt x="1368" y="1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3149925" y="3602175"/>
              <a:ext cx="226850" cy="10050"/>
            </a:xfrm>
            <a:custGeom>
              <a:avLst/>
              <a:gdLst/>
              <a:ahLst/>
              <a:cxnLst/>
              <a:rect l="l" t="t" r="r" b="b"/>
              <a:pathLst>
                <a:path w="9074" h="402" extrusionOk="0">
                  <a:moveTo>
                    <a:pt x="200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5"/>
                    <a:pt x="67" y="401"/>
                    <a:pt x="200" y="401"/>
                  </a:cubicBezTo>
                  <a:lnTo>
                    <a:pt x="8873" y="401"/>
                  </a:lnTo>
                  <a:cubicBezTo>
                    <a:pt x="8973" y="401"/>
                    <a:pt x="9073" y="335"/>
                    <a:pt x="9073" y="201"/>
                  </a:cubicBezTo>
                  <a:cubicBezTo>
                    <a:pt x="9073" y="101"/>
                    <a:pt x="8973" y="1"/>
                    <a:pt x="88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3154100" y="3665575"/>
              <a:ext cx="100075" cy="10850"/>
            </a:xfrm>
            <a:custGeom>
              <a:avLst/>
              <a:gdLst/>
              <a:ahLst/>
              <a:cxnLst/>
              <a:rect l="l" t="t" r="r" b="b"/>
              <a:pathLst>
                <a:path w="4003" h="434" extrusionOk="0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34"/>
                    <a:pt x="100" y="434"/>
                    <a:pt x="200" y="434"/>
                  </a:cubicBezTo>
                  <a:lnTo>
                    <a:pt x="3769" y="434"/>
                  </a:lnTo>
                  <a:cubicBezTo>
                    <a:pt x="3903" y="434"/>
                    <a:pt x="4003" y="334"/>
                    <a:pt x="4003" y="234"/>
                  </a:cubicBezTo>
                  <a:cubicBezTo>
                    <a:pt x="4003" y="100"/>
                    <a:pt x="3903" y="0"/>
                    <a:pt x="37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4003025" y="3495450"/>
              <a:ext cx="462850" cy="212675"/>
            </a:xfrm>
            <a:custGeom>
              <a:avLst/>
              <a:gdLst/>
              <a:ahLst/>
              <a:cxnLst/>
              <a:rect l="l" t="t" r="r" b="b"/>
              <a:pathLst>
                <a:path w="18514" h="8507" extrusionOk="0">
                  <a:moveTo>
                    <a:pt x="768" y="0"/>
                  </a:moveTo>
                  <a:cubicBezTo>
                    <a:pt x="1" y="2769"/>
                    <a:pt x="1" y="5704"/>
                    <a:pt x="768" y="8506"/>
                  </a:cubicBezTo>
                  <a:lnTo>
                    <a:pt x="18514" y="8506"/>
                  </a:lnTo>
                  <a:cubicBezTo>
                    <a:pt x="18514" y="8506"/>
                    <a:pt x="16646" y="3102"/>
                    <a:pt x="18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3998025" y="3489600"/>
              <a:ext cx="474525" cy="223525"/>
            </a:xfrm>
            <a:custGeom>
              <a:avLst/>
              <a:gdLst/>
              <a:ahLst/>
              <a:cxnLst/>
              <a:rect l="l" t="t" r="r" b="b"/>
              <a:pathLst>
                <a:path w="18981" h="8941" extrusionOk="0">
                  <a:moveTo>
                    <a:pt x="18380" y="434"/>
                  </a:moveTo>
                  <a:cubicBezTo>
                    <a:pt x="16946" y="3236"/>
                    <a:pt x="18080" y="7406"/>
                    <a:pt x="18447" y="8507"/>
                  </a:cubicBezTo>
                  <a:lnTo>
                    <a:pt x="1135" y="8507"/>
                  </a:lnTo>
                  <a:cubicBezTo>
                    <a:pt x="434" y="5872"/>
                    <a:pt x="434" y="3070"/>
                    <a:pt x="1101" y="434"/>
                  </a:cubicBezTo>
                  <a:close/>
                  <a:moveTo>
                    <a:pt x="968" y="1"/>
                  </a:moveTo>
                  <a:cubicBezTo>
                    <a:pt x="868" y="1"/>
                    <a:pt x="801" y="67"/>
                    <a:pt x="768" y="168"/>
                  </a:cubicBezTo>
                  <a:cubicBezTo>
                    <a:pt x="1" y="2970"/>
                    <a:pt x="1" y="5938"/>
                    <a:pt x="768" y="8774"/>
                  </a:cubicBezTo>
                  <a:cubicBezTo>
                    <a:pt x="768" y="8874"/>
                    <a:pt x="868" y="8941"/>
                    <a:pt x="968" y="8941"/>
                  </a:cubicBezTo>
                  <a:lnTo>
                    <a:pt x="18714" y="8941"/>
                  </a:lnTo>
                  <a:cubicBezTo>
                    <a:pt x="18847" y="8941"/>
                    <a:pt x="18947" y="8807"/>
                    <a:pt x="18914" y="8674"/>
                  </a:cubicBezTo>
                  <a:cubicBezTo>
                    <a:pt x="18914" y="8607"/>
                    <a:pt x="17113" y="3303"/>
                    <a:pt x="18914" y="334"/>
                  </a:cubicBezTo>
                  <a:cubicBezTo>
                    <a:pt x="18981" y="201"/>
                    <a:pt x="18881" y="1"/>
                    <a:pt x="187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4003025" y="3495450"/>
              <a:ext cx="462850" cy="212675"/>
            </a:xfrm>
            <a:custGeom>
              <a:avLst/>
              <a:gdLst/>
              <a:ahLst/>
              <a:cxnLst/>
              <a:rect l="l" t="t" r="r" b="b"/>
              <a:pathLst>
                <a:path w="18514" h="8507" extrusionOk="0">
                  <a:moveTo>
                    <a:pt x="768" y="0"/>
                  </a:moveTo>
                  <a:cubicBezTo>
                    <a:pt x="1" y="2769"/>
                    <a:pt x="1" y="5704"/>
                    <a:pt x="768" y="8506"/>
                  </a:cubicBezTo>
                  <a:lnTo>
                    <a:pt x="18514" y="8506"/>
                  </a:lnTo>
                  <a:cubicBezTo>
                    <a:pt x="18514" y="8506"/>
                    <a:pt x="16646" y="3102"/>
                    <a:pt x="18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998025" y="3489600"/>
              <a:ext cx="474525" cy="223525"/>
            </a:xfrm>
            <a:custGeom>
              <a:avLst/>
              <a:gdLst/>
              <a:ahLst/>
              <a:cxnLst/>
              <a:rect l="l" t="t" r="r" b="b"/>
              <a:pathLst>
                <a:path w="18981" h="8941" extrusionOk="0">
                  <a:moveTo>
                    <a:pt x="18380" y="434"/>
                  </a:moveTo>
                  <a:cubicBezTo>
                    <a:pt x="16946" y="3236"/>
                    <a:pt x="18080" y="7406"/>
                    <a:pt x="18447" y="8507"/>
                  </a:cubicBezTo>
                  <a:lnTo>
                    <a:pt x="1135" y="8507"/>
                  </a:lnTo>
                  <a:cubicBezTo>
                    <a:pt x="434" y="5872"/>
                    <a:pt x="434" y="3070"/>
                    <a:pt x="1101" y="434"/>
                  </a:cubicBezTo>
                  <a:close/>
                  <a:moveTo>
                    <a:pt x="968" y="1"/>
                  </a:moveTo>
                  <a:cubicBezTo>
                    <a:pt x="868" y="1"/>
                    <a:pt x="801" y="67"/>
                    <a:pt x="768" y="168"/>
                  </a:cubicBezTo>
                  <a:cubicBezTo>
                    <a:pt x="1" y="2970"/>
                    <a:pt x="1" y="5938"/>
                    <a:pt x="768" y="8774"/>
                  </a:cubicBezTo>
                  <a:cubicBezTo>
                    <a:pt x="768" y="8874"/>
                    <a:pt x="868" y="8941"/>
                    <a:pt x="968" y="8941"/>
                  </a:cubicBezTo>
                  <a:lnTo>
                    <a:pt x="18714" y="8941"/>
                  </a:lnTo>
                  <a:cubicBezTo>
                    <a:pt x="18847" y="8941"/>
                    <a:pt x="18947" y="8807"/>
                    <a:pt x="18914" y="8674"/>
                  </a:cubicBezTo>
                  <a:cubicBezTo>
                    <a:pt x="18914" y="8607"/>
                    <a:pt x="17113" y="3303"/>
                    <a:pt x="18914" y="334"/>
                  </a:cubicBezTo>
                  <a:cubicBezTo>
                    <a:pt x="18981" y="201"/>
                    <a:pt x="18881" y="1"/>
                    <a:pt x="187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124075" y="3482100"/>
              <a:ext cx="1371000" cy="233525"/>
            </a:xfrm>
            <a:custGeom>
              <a:avLst/>
              <a:gdLst/>
              <a:ahLst/>
              <a:cxnLst/>
              <a:rect l="l" t="t" r="r" b="b"/>
              <a:pathLst>
                <a:path w="54840" h="9341" extrusionOk="0">
                  <a:moveTo>
                    <a:pt x="567" y="1"/>
                  </a:moveTo>
                  <a:cubicBezTo>
                    <a:pt x="234" y="1"/>
                    <a:pt x="0" y="267"/>
                    <a:pt x="0" y="568"/>
                  </a:cubicBezTo>
                  <a:lnTo>
                    <a:pt x="0" y="8440"/>
                  </a:lnTo>
                  <a:cubicBezTo>
                    <a:pt x="0" y="8940"/>
                    <a:pt x="401" y="9341"/>
                    <a:pt x="901" y="9341"/>
                  </a:cubicBezTo>
                  <a:lnTo>
                    <a:pt x="54406" y="9341"/>
                  </a:lnTo>
                  <a:cubicBezTo>
                    <a:pt x="54639" y="9341"/>
                    <a:pt x="54839" y="9174"/>
                    <a:pt x="54839" y="8940"/>
                  </a:cubicBezTo>
                  <a:cubicBezTo>
                    <a:pt x="54839" y="8707"/>
                    <a:pt x="54639" y="8507"/>
                    <a:pt x="54406" y="8507"/>
                  </a:cubicBezTo>
                  <a:lnTo>
                    <a:pt x="2335" y="8507"/>
                  </a:lnTo>
                  <a:cubicBezTo>
                    <a:pt x="1802" y="8507"/>
                    <a:pt x="1401" y="8073"/>
                    <a:pt x="1401" y="7573"/>
                  </a:cubicBezTo>
                  <a:lnTo>
                    <a:pt x="1401" y="1402"/>
                  </a:lnTo>
                  <a:cubicBezTo>
                    <a:pt x="1401" y="1101"/>
                    <a:pt x="1668" y="834"/>
                    <a:pt x="1968" y="834"/>
                  </a:cubicBezTo>
                  <a:lnTo>
                    <a:pt x="54406" y="834"/>
                  </a:lnTo>
                  <a:cubicBezTo>
                    <a:pt x="54639" y="834"/>
                    <a:pt x="54839" y="634"/>
                    <a:pt x="54839" y="401"/>
                  </a:cubicBezTo>
                  <a:cubicBezTo>
                    <a:pt x="54839" y="167"/>
                    <a:pt x="54639" y="1"/>
                    <a:pt x="544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118225" y="3476200"/>
              <a:ext cx="1388825" cy="245325"/>
            </a:xfrm>
            <a:custGeom>
              <a:avLst/>
              <a:gdLst/>
              <a:ahLst/>
              <a:cxnLst/>
              <a:rect l="l" t="t" r="r" b="b"/>
              <a:pathLst>
                <a:path w="55553" h="9813" extrusionOk="0">
                  <a:moveTo>
                    <a:pt x="54663" y="402"/>
                  </a:moveTo>
                  <a:cubicBezTo>
                    <a:pt x="54899" y="402"/>
                    <a:pt x="54899" y="872"/>
                    <a:pt x="54663" y="872"/>
                  </a:cubicBezTo>
                  <a:cubicBezTo>
                    <a:pt x="54656" y="872"/>
                    <a:pt x="54648" y="871"/>
                    <a:pt x="54640" y="870"/>
                  </a:cubicBezTo>
                  <a:lnTo>
                    <a:pt x="2202" y="870"/>
                  </a:lnTo>
                  <a:cubicBezTo>
                    <a:pt x="1769" y="870"/>
                    <a:pt x="1435" y="1204"/>
                    <a:pt x="1435" y="1638"/>
                  </a:cubicBezTo>
                  <a:lnTo>
                    <a:pt x="1435" y="7809"/>
                  </a:lnTo>
                  <a:cubicBezTo>
                    <a:pt x="1435" y="8409"/>
                    <a:pt x="1935" y="8943"/>
                    <a:pt x="2569" y="8943"/>
                  </a:cubicBezTo>
                  <a:lnTo>
                    <a:pt x="54640" y="8943"/>
                  </a:lnTo>
                  <a:cubicBezTo>
                    <a:pt x="54648" y="8942"/>
                    <a:pt x="54657" y="8941"/>
                    <a:pt x="54665" y="8941"/>
                  </a:cubicBezTo>
                  <a:cubicBezTo>
                    <a:pt x="54898" y="8941"/>
                    <a:pt x="54898" y="9378"/>
                    <a:pt x="54665" y="9378"/>
                  </a:cubicBezTo>
                  <a:cubicBezTo>
                    <a:pt x="54657" y="9378"/>
                    <a:pt x="54648" y="9378"/>
                    <a:pt x="54640" y="9376"/>
                  </a:cubicBezTo>
                  <a:lnTo>
                    <a:pt x="1168" y="9376"/>
                  </a:lnTo>
                  <a:cubicBezTo>
                    <a:pt x="768" y="9376"/>
                    <a:pt x="434" y="9043"/>
                    <a:pt x="468" y="8676"/>
                  </a:cubicBezTo>
                  <a:lnTo>
                    <a:pt x="468" y="770"/>
                  </a:lnTo>
                  <a:cubicBezTo>
                    <a:pt x="468" y="570"/>
                    <a:pt x="601" y="403"/>
                    <a:pt x="801" y="403"/>
                  </a:cubicBezTo>
                  <a:lnTo>
                    <a:pt x="54640" y="403"/>
                  </a:lnTo>
                  <a:cubicBezTo>
                    <a:pt x="54648" y="402"/>
                    <a:pt x="54656" y="402"/>
                    <a:pt x="54663" y="402"/>
                  </a:cubicBezTo>
                  <a:close/>
                  <a:moveTo>
                    <a:pt x="54703" y="1"/>
                  </a:moveTo>
                  <a:cubicBezTo>
                    <a:pt x="54683" y="1"/>
                    <a:pt x="54661" y="2"/>
                    <a:pt x="54640" y="3"/>
                  </a:cubicBezTo>
                  <a:lnTo>
                    <a:pt x="801" y="3"/>
                  </a:lnTo>
                  <a:cubicBezTo>
                    <a:pt x="368" y="3"/>
                    <a:pt x="34" y="337"/>
                    <a:pt x="34" y="770"/>
                  </a:cubicBezTo>
                  <a:lnTo>
                    <a:pt x="34" y="8676"/>
                  </a:lnTo>
                  <a:cubicBezTo>
                    <a:pt x="1" y="9276"/>
                    <a:pt x="534" y="9777"/>
                    <a:pt x="1135" y="9810"/>
                  </a:cubicBezTo>
                  <a:lnTo>
                    <a:pt x="54640" y="9810"/>
                  </a:lnTo>
                  <a:cubicBezTo>
                    <a:pt x="54661" y="9812"/>
                    <a:pt x="54682" y="9812"/>
                    <a:pt x="54702" y="9812"/>
                  </a:cubicBezTo>
                  <a:cubicBezTo>
                    <a:pt x="55553" y="9812"/>
                    <a:pt x="55553" y="8507"/>
                    <a:pt x="54702" y="8507"/>
                  </a:cubicBezTo>
                  <a:cubicBezTo>
                    <a:pt x="54682" y="8507"/>
                    <a:pt x="54661" y="8508"/>
                    <a:pt x="54640" y="8509"/>
                  </a:cubicBezTo>
                  <a:lnTo>
                    <a:pt x="2569" y="8509"/>
                  </a:lnTo>
                  <a:cubicBezTo>
                    <a:pt x="2169" y="8509"/>
                    <a:pt x="1835" y="8176"/>
                    <a:pt x="1869" y="7809"/>
                  </a:cubicBezTo>
                  <a:lnTo>
                    <a:pt x="1869" y="1638"/>
                  </a:lnTo>
                  <a:cubicBezTo>
                    <a:pt x="1869" y="1437"/>
                    <a:pt x="2002" y="1271"/>
                    <a:pt x="2202" y="1271"/>
                  </a:cubicBezTo>
                  <a:lnTo>
                    <a:pt x="54640" y="1271"/>
                  </a:lnTo>
                  <a:cubicBezTo>
                    <a:pt x="54661" y="1272"/>
                    <a:pt x="54683" y="1273"/>
                    <a:pt x="54703" y="1273"/>
                  </a:cubicBezTo>
                  <a:cubicBezTo>
                    <a:pt x="55553" y="1273"/>
                    <a:pt x="55553" y="1"/>
                    <a:pt x="547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146575" y="3952450"/>
              <a:ext cx="1101650" cy="226000"/>
            </a:xfrm>
            <a:custGeom>
              <a:avLst/>
              <a:gdLst/>
              <a:ahLst/>
              <a:cxnLst/>
              <a:rect l="l" t="t" r="r" b="b"/>
              <a:pathLst>
                <a:path w="44066" h="9040" extrusionOk="0">
                  <a:moveTo>
                    <a:pt x="1" y="0"/>
                  </a:moveTo>
                  <a:lnTo>
                    <a:pt x="1" y="9040"/>
                  </a:lnTo>
                  <a:lnTo>
                    <a:pt x="44066" y="9040"/>
                  </a:lnTo>
                  <a:lnTo>
                    <a:pt x="440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3140750" y="3947425"/>
              <a:ext cx="1112475" cy="236025"/>
            </a:xfrm>
            <a:custGeom>
              <a:avLst/>
              <a:gdLst/>
              <a:ahLst/>
              <a:cxnLst/>
              <a:rect l="l" t="t" r="r" b="b"/>
              <a:pathLst>
                <a:path w="44499" h="9441" extrusionOk="0">
                  <a:moveTo>
                    <a:pt x="44099" y="435"/>
                  </a:moveTo>
                  <a:lnTo>
                    <a:pt x="44099" y="9041"/>
                  </a:lnTo>
                  <a:lnTo>
                    <a:pt x="434" y="9041"/>
                  </a:lnTo>
                  <a:lnTo>
                    <a:pt x="434" y="435"/>
                  </a:ln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241"/>
                  </a:lnTo>
                  <a:cubicBezTo>
                    <a:pt x="0" y="9341"/>
                    <a:pt x="100" y="9441"/>
                    <a:pt x="234" y="9441"/>
                  </a:cubicBezTo>
                  <a:lnTo>
                    <a:pt x="44299" y="9441"/>
                  </a:lnTo>
                  <a:cubicBezTo>
                    <a:pt x="44432" y="9441"/>
                    <a:pt x="44499" y="9341"/>
                    <a:pt x="44499" y="9241"/>
                  </a:cubicBezTo>
                  <a:lnTo>
                    <a:pt x="44499" y="234"/>
                  </a:lnTo>
                  <a:cubicBezTo>
                    <a:pt x="44499" y="101"/>
                    <a:pt x="44432" y="1"/>
                    <a:pt x="44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157425" y="3990800"/>
              <a:ext cx="207675" cy="10875"/>
            </a:xfrm>
            <a:custGeom>
              <a:avLst/>
              <a:gdLst/>
              <a:ahLst/>
              <a:cxnLst/>
              <a:rect l="l" t="t" r="r" b="b"/>
              <a:pathLst>
                <a:path w="8307" h="435" extrusionOk="0">
                  <a:moveTo>
                    <a:pt x="301" y="0"/>
                  </a:moveTo>
                  <a:cubicBezTo>
                    <a:pt x="1" y="0"/>
                    <a:pt x="1" y="434"/>
                    <a:pt x="301" y="434"/>
                  </a:cubicBezTo>
                  <a:lnTo>
                    <a:pt x="8040" y="434"/>
                  </a:lnTo>
                  <a:cubicBezTo>
                    <a:pt x="8306" y="434"/>
                    <a:pt x="8306" y="0"/>
                    <a:pt x="80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417600" y="4052500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extrusionOk="0">
                  <a:moveTo>
                    <a:pt x="201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34"/>
                    <a:pt x="101" y="435"/>
                    <a:pt x="201" y="435"/>
                  </a:cubicBezTo>
                  <a:lnTo>
                    <a:pt x="1269" y="435"/>
                  </a:lnTo>
                  <a:cubicBezTo>
                    <a:pt x="1369" y="435"/>
                    <a:pt x="1469" y="334"/>
                    <a:pt x="1469" y="234"/>
                  </a:cubicBezTo>
                  <a:cubicBezTo>
                    <a:pt x="1469" y="101"/>
                    <a:pt x="1369" y="1"/>
                    <a:pt x="1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156600" y="4052500"/>
              <a:ext cx="227675" cy="10875"/>
            </a:xfrm>
            <a:custGeom>
              <a:avLst/>
              <a:gdLst/>
              <a:ahLst/>
              <a:cxnLst/>
              <a:rect l="l" t="t" r="r" b="b"/>
              <a:pathLst>
                <a:path w="9107" h="435" extrusionOk="0">
                  <a:moveTo>
                    <a:pt x="200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5"/>
                    <a:pt x="200" y="435"/>
                  </a:cubicBezTo>
                  <a:lnTo>
                    <a:pt x="8873" y="435"/>
                  </a:lnTo>
                  <a:cubicBezTo>
                    <a:pt x="9007" y="435"/>
                    <a:pt x="9107" y="334"/>
                    <a:pt x="9107" y="234"/>
                  </a:cubicBezTo>
                  <a:cubicBezTo>
                    <a:pt x="9107" y="101"/>
                    <a:pt x="9007" y="1"/>
                    <a:pt x="88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160750" y="4116725"/>
              <a:ext cx="100100" cy="10025"/>
            </a:xfrm>
            <a:custGeom>
              <a:avLst/>
              <a:gdLst/>
              <a:ahLst/>
              <a:cxnLst/>
              <a:rect l="l" t="t" r="r" b="b"/>
              <a:pathLst>
                <a:path w="4004" h="401" extrusionOk="0">
                  <a:moveTo>
                    <a:pt x="234" y="0"/>
                  </a:moveTo>
                  <a:cubicBezTo>
                    <a:pt x="101" y="0"/>
                    <a:pt x="1" y="67"/>
                    <a:pt x="1" y="201"/>
                  </a:cubicBezTo>
                  <a:cubicBezTo>
                    <a:pt x="1" y="301"/>
                    <a:pt x="101" y="401"/>
                    <a:pt x="234" y="401"/>
                  </a:cubicBezTo>
                  <a:lnTo>
                    <a:pt x="3804" y="401"/>
                  </a:lnTo>
                  <a:cubicBezTo>
                    <a:pt x="3904" y="401"/>
                    <a:pt x="4004" y="301"/>
                    <a:pt x="4004" y="201"/>
                  </a:cubicBezTo>
                  <a:cubicBezTo>
                    <a:pt x="4004" y="67"/>
                    <a:pt x="3904" y="0"/>
                    <a:pt x="38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4010525" y="3960775"/>
              <a:ext cx="455350" cy="212675"/>
            </a:xfrm>
            <a:custGeom>
              <a:avLst/>
              <a:gdLst/>
              <a:ahLst/>
              <a:cxnLst/>
              <a:rect l="l" t="t" r="r" b="b"/>
              <a:pathLst>
                <a:path w="18214" h="8507" extrusionOk="0">
                  <a:moveTo>
                    <a:pt x="735" y="1"/>
                  </a:moveTo>
                  <a:cubicBezTo>
                    <a:pt x="1" y="2769"/>
                    <a:pt x="1" y="5705"/>
                    <a:pt x="735" y="8507"/>
                  </a:cubicBezTo>
                  <a:lnTo>
                    <a:pt x="18214" y="8507"/>
                  </a:lnTo>
                  <a:cubicBezTo>
                    <a:pt x="18214" y="8507"/>
                    <a:pt x="16346" y="3103"/>
                    <a:pt x="18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4005525" y="3955775"/>
              <a:ext cx="466200" cy="222675"/>
            </a:xfrm>
            <a:custGeom>
              <a:avLst/>
              <a:gdLst/>
              <a:ahLst/>
              <a:cxnLst/>
              <a:rect l="l" t="t" r="r" b="b"/>
              <a:pathLst>
                <a:path w="18648" h="8907" extrusionOk="0">
                  <a:moveTo>
                    <a:pt x="18080" y="401"/>
                  </a:moveTo>
                  <a:cubicBezTo>
                    <a:pt x="16646" y="3203"/>
                    <a:pt x="17780" y="7372"/>
                    <a:pt x="18147" y="8507"/>
                  </a:cubicBezTo>
                  <a:lnTo>
                    <a:pt x="1102" y="8507"/>
                  </a:lnTo>
                  <a:cubicBezTo>
                    <a:pt x="434" y="5838"/>
                    <a:pt x="434" y="3069"/>
                    <a:pt x="1102" y="401"/>
                  </a:cubicBezTo>
                  <a:close/>
                  <a:moveTo>
                    <a:pt x="935" y="0"/>
                  </a:moveTo>
                  <a:cubicBezTo>
                    <a:pt x="835" y="0"/>
                    <a:pt x="768" y="34"/>
                    <a:pt x="735" y="134"/>
                  </a:cubicBezTo>
                  <a:cubicBezTo>
                    <a:pt x="1" y="2936"/>
                    <a:pt x="1" y="5938"/>
                    <a:pt x="735" y="8740"/>
                  </a:cubicBezTo>
                  <a:cubicBezTo>
                    <a:pt x="768" y="8840"/>
                    <a:pt x="835" y="8907"/>
                    <a:pt x="935" y="8907"/>
                  </a:cubicBezTo>
                  <a:lnTo>
                    <a:pt x="18414" y="8907"/>
                  </a:lnTo>
                  <a:cubicBezTo>
                    <a:pt x="18481" y="8907"/>
                    <a:pt x="18547" y="8873"/>
                    <a:pt x="18581" y="8840"/>
                  </a:cubicBezTo>
                  <a:cubicBezTo>
                    <a:pt x="18614" y="8773"/>
                    <a:pt x="18614" y="8707"/>
                    <a:pt x="18614" y="8640"/>
                  </a:cubicBezTo>
                  <a:cubicBezTo>
                    <a:pt x="18614" y="8573"/>
                    <a:pt x="16813" y="3303"/>
                    <a:pt x="18614" y="301"/>
                  </a:cubicBezTo>
                  <a:cubicBezTo>
                    <a:pt x="18647" y="234"/>
                    <a:pt x="18647" y="167"/>
                    <a:pt x="18614" y="101"/>
                  </a:cubicBezTo>
                  <a:cubicBezTo>
                    <a:pt x="18581" y="34"/>
                    <a:pt x="18481" y="0"/>
                    <a:pt x="184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4010525" y="3960775"/>
              <a:ext cx="455350" cy="212675"/>
            </a:xfrm>
            <a:custGeom>
              <a:avLst/>
              <a:gdLst/>
              <a:ahLst/>
              <a:cxnLst/>
              <a:rect l="l" t="t" r="r" b="b"/>
              <a:pathLst>
                <a:path w="18214" h="8507" extrusionOk="0">
                  <a:moveTo>
                    <a:pt x="735" y="1"/>
                  </a:moveTo>
                  <a:cubicBezTo>
                    <a:pt x="1" y="2769"/>
                    <a:pt x="1" y="5705"/>
                    <a:pt x="735" y="8507"/>
                  </a:cubicBezTo>
                  <a:lnTo>
                    <a:pt x="18214" y="8507"/>
                  </a:lnTo>
                  <a:cubicBezTo>
                    <a:pt x="18214" y="8507"/>
                    <a:pt x="16346" y="3103"/>
                    <a:pt x="1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4005525" y="3955775"/>
              <a:ext cx="466200" cy="222675"/>
            </a:xfrm>
            <a:custGeom>
              <a:avLst/>
              <a:gdLst/>
              <a:ahLst/>
              <a:cxnLst/>
              <a:rect l="l" t="t" r="r" b="b"/>
              <a:pathLst>
                <a:path w="18648" h="8907" extrusionOk="0">
                  <a:moveTo>
                    <a:pt x="18080" y="401"/>
                  </a:moveTo>
                  <a:cubicBezTo>
                    <a:pt x="16646" y="3203"/>
                    <a:pt x="17780" y="7372"/>
                    <a:pt x="18147" y="8507"/>
                  </a:cubicBezTo>
                  <a:lnTo>
                    <a:pt x="1102" y="8507"/>
                  </a:lnTo>
                  <a:cubicBezTo>
                    <a:pt x="434" y="5838"/>
                    <a:pt x="434" y="3069"/>
                    <a:pt x="1102" y="401"/>
                  </a:cubicBezTo>
                  <a:close/>
                  <a:moveTo>
                    <a:pt x="935" y="0"/>
                  </a:moveTo>
                  <a:cubicBezTo>
                    <a:pt x="835" y="0"/>
                    <a:pt x="768" y="34"/>
                    <a:pt x="735" y="134"/>
                  </a:cubicBezTo>
                  <a:cubicBezTo>
                    <a:pt x="1" y="2936"/>
                    <a:pt x="1" y="5938"/>
                    <a:pt x="735" y="8740"/>
                  </a:cubicBezTo>
                  <a:cubicBezTo>
                    <a:pt x="768" y="8840"/>
                    <a:pt x="835" y="8907"/>
                    <a:pt x="935" y="8907"/>
                  </a:cubicBezTo>
                  <a:lnTo>
                    <a:pt x="18414" y="8907"/>
                  </a:lnTo>
                  <a:cubicBezTo>
                    <a:pt x="18481" y="8907"/>
                    <a:pt x="18547" y="8873"/>
                    <a:pt x="18581" y="8840"/>
                  </a:cubicBezTo>
                  <a:cubicBezTo>
                    <a:pt x="18614" y="8773"/>
                    <a:pt x="18614" y="8707"/>
                    <a:pt x="18614" y="8640"/>
                  </a:cubicBezTo>
                  <a:cubicBezTo>
                    <a:pt x="18614" y="8573"/>
                    <a:pt x="16813" y="3303"/>
                    <a:pt x="18614" y="301"/>
                  </a:cubicBezTo>
                  <a:cubicBezTo>
                    <a:pt x="18647" y="234"/>
                    <a:pt x="18647" y="167"/>
                    <a:pt x="18614" y="101"/>
                  </a:cubicBezTo>
                  <a:cubicBezTo>
                    <a:pt x="18581" y="34"/>
                    <a:pt x="18481" y="0"/>
                    <a:pt x="184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3124075" y="3947425"/>
              <a:ext cx="1371000" cy="234375"/>
            </a:xfrm>
            <a:custGeom>
              <a:avLst/>
              <a:gdLst/>
              <a:ahLst/>
              <a:cxnLst/>
              <a:rect l="l" t="t" r="r" b="b"/>
              <a:pathLst>
                <a:path w="54840" h="9375" extrusionOk="0">
                  <a:moveTo>
                    <a:pt x="567" y="1"/>
                  </a:moveTo>
                  <a:cubicBezTo>
                    <a:pt x="234" y="1"/>
                    <a:pt x="0" y="268"/>
                    <a:pt x="0" y="568"/>
                  </a:cubicBezTo>
                  <a:lnTo>
                    <a:pt x="0" y="8474"/>
                  </a:lnTo>
                  <a:cubicBezTo>
                    <a:pt x="0" y="8974"/>
                    <a:pt x="401" y="9374"/>
                    <a:pt x="901" y="9374"/>
                  </a:cubicBezTo>
                  <a:lnTo>
                    <a:pt x="54406" y="9374"/>
                  </a:lnTo>
                  <a:cubicBezTo>
                    <a:pt x="54639" y="9374"/>
                    <a:pt x="54839" y="9207"/>
                    <a:pt x="54839" y="8974"/>
                  </a:cubicBezTo>
                  <a:cubicBezTo>
                    <a:pt x="54839" y="8740"/>
                    <a:pt x="54639" y="8540"/>
                    <a:pt x="54406" y="8540"/>
                  </a:cubicBezTo>
                  <a:lnTo>
                    <a:pt x="2335" y="8540"/>
                  </a:lnTo>
                  <a:cubicBezTo>
                    <a:pt x="1802" y="8540"/>
                    <a:pt x="1368" y="8107"/>
                    <a:pt x="1401" y="7573"/>
                  </a:cubicBezTo>
                  <a:lnTo>
                    <a:pt x="1401" y="1402"/>
                  </a:lnTo>
                  <a:cubicBezTo>
                    <a:pt x="1401" y="1102"/>
                    <a:pt x="1668" y="835"/>
                    <a:pt x="1968" y="835"/>
                  </a:cubicBezTo>
                  <a:lnTo>
                    <a:pt x="54406" y="835"/>
                  </a:lnTo>
                  <a:cubicBezTo>
                    <a:pt x="54639" y="835"/>
                    <a:pt x="54839" y="668"/>
                    <a:pt x="54839" y="435"/>
                  </a:cubicBezTo>
                  <a:cubicBezTo>
                    <a:pt x="54839" y="201"/>
                    <a:pt x="54639" y="1"/>
                    <a:pt x="544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119075" y="3941550"/>
              <a:ext cx="1387975" cy="245300"/>
            </a:xfrm>
            <a:custGeom>
              <a:avLst/>
              <a:gdLst/>
              <a:ahLst/>
              <a:cxnLst/>
              <a:rect l="l" t="t" r="r" b="b"/>
              <a:pathLst>
                <a:path w="55519" h="9812" extrusionOk="0">
                  <a:moveTo>
                    <a:pt x="54650" y="430"/>
                  </a:moveTo>
                  <a:cubicBezTo>
                    <a:pt x="54865" y="430"/>
                    <a:pt x="54858" y="871"/>
                    <a:pt x="54629" y="871"/>
                  </a:cubicBezTo>
                  <a:cubicBezTo>
                    <a:pt x="54622" y="871"/>
                    <a:pt x="54614" y="871"/>
                    <a:pt x="54606" y="870"/>
                  </a:cubicBezTo>
                  <a:lnTo>
                    <a:pt x="2168" y="870"/>
                  </a:lnTo>
                  <a:cubicBezTo>
                    <a:pt x="1735" y="870"/>
                    <a:pt x="1401" y="1203"/>
                    <a:pt x="1401" y="1637"/>
                  </a:cubicBezTo>
                  <a:lnTo>
                    <a:pt x="1401" y="7808"/>
                  </a:lnTo>
                  <a:cubicBezTo>
                    <a:pt x="1401" y="8442"/>
                    <a:pt x="1901" y="8942"/>
                    <a:pt x="2535" y="8942"/>
                  </a:cubicBezTo>
                  <a:lnTo>
                    <a:pt x="54606" y="8942"/>
                  </a:lnTo>
                  <a:cubicBezTo>
                    <a:pt x="54614" y="8941"/>
                    <a:pt x="54623" y="8941"/>
                    <a:pt x="54631" y="8941"/>
                  </a:cubicBezTo>
                  <a:cubicBezTo>
                    <a:pt x="54864" y="8941"/>
                    <a:pt x="54864" y="9377"/>
                    <a:pt x="54631" y="9377"/>
                  </a:cubicBezTo>
                  <a:cubicBezTo>
                    <a:pt x="54623" y="9377"/>
                    <a:pt x="54614" y="9377"/>
                    <a:pt x="54606" y="9376"/>
                  </a:cubicBezTo>
                  <a:lnTo>
                    <a:pt x="1134" y="9376"/>
                  </a:lnTo>
                  <a:cubicBezTo>
                    <a:pt x="734" y="9376"/>
                    <a:pt x="434" y="9076"/>
                    <a:pt x="434" y="8675"/>
                  </a:cubicBezTo>
                  <a:lnTo>
                    <a:pt x="434" y="770"/>
                  </a:lnTo>
                  <a:cubicBezTo>
                    <a:pt x="434" y="569"/>
                    <a:pt x="567" y="436"/>
                    <a:pt x="767" y="436"/>
                  </a:cubicBezTo>
                  <a:lnTo>
                    <a:pt x="54606" y="436"/>
                  </a:lnTo>
                  <a:cubicBezTo>
                    <a:pt x="54621" y="432"/>
                    <a:pt x="54636" y="430"/>
                    <a:pt x="54650" y="430"/>
                  </a:cubicBezTo>
                  <a:close/>
                  <a:moveTo>
                    <a:pt x="54668" y="0"/>
                  </a:moveTo>
                  <a:cubicBezTo>
                    <a:pt x="54648" y="0"/>
                    <a:pt x="54627" y="1"/>
                    <a:pt x="54606" y="2"/>
                  </a:cubicBezTo>
                  <a:lnTo>
                    <a:pt x="767" y="2"/>
                  </a:lnTo>
                  <a:cubicBezTo>
                    <a:pt x="334" y="2"/>
                    <a:pt x="0" y="336"/>
                    <a:pt x="0" y="770"/>
                  </a:cubicBezTo>
                  <a:lnTo>
                    <a:pt x="0" y="8675"/>
                  </a:lnTo>
                  <a:cubicBezTo>
                    <a:pt x="0" y="9309"/>
                    <a:pt x="500" y="9809"/>
                    <a:pt x="1101" y="9809"/>
                  </a:cubicBezTo>
                  <a:lnTo>
                    <a:pt x="54606" y="9809"/>
                  </a:lnTo>
                  <a:cubicBezTo>
                    <a:pt x="54627" y="9811"/>
                    <a:pt x="54648" y="9812"/>
                    <a:pt x="54668" y="9812"/>
                  </a:cubicBezTo>
                  <a:cubicBezTo>
                    <a:pt x="55519" y="9812"/>
                    <a:pt x="55519" y="8506"/>
                    <a:pt x="54668" y="8506"/>
                  </a:cubicBezTo>
                  <a:cubicBezTo>
                    <a:pt x="54648" y="8506"/>
                    <a:pt x="54627" y="8507"/>
                    <a:pt x="54606" y="8508"/>
                  </a:cubicBezTo>
                  <a:lnTo>
                    <a:pt x="2535" y="8508"/>
                  </a:lnTo>
                  <a:cubicBezTo>
                    <a:pt x="2135" y="8508"/>
                    <a:pt x="1835" y="8208"/>
                    <a:pt x="1835" y="7808"/>
                  </a:cubicBezTo>
                  <a:lnTo>
                    <a:pt x="1835" y="1637"/>
                  </a:lnTo>
                  <a:cubicBezTo>
                    <a:pt x="1835" y="1437"/>
                    <a:pt x="1968" y="1270"/>
                    <a:pt x="2168" y="1270"/>
                  </a:cubicBezTo>
                  <a:lnTo>
                    <a:pt x="54606" y="1270"/>
                  </a:lnTo>
                  <a:cubicBezTo>
                    <a:pt x="54637" y="1273"/>
                    <a:pt x="54668" y="1275"/>
                    <a:pt x="54697" y="1275"/>
                  </a:cubicBezTo>
                  <a:cubicBezTo>
                    <a:pt x="55519" y="1275"/>
                    <a:pt x="55509" y="0"/>
                    <a:pt x="54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160750" y="4191775"/>
              <a:ext cx="1269275" cy="201825"/>
            </a:xfrm>
            <a:custGeom>
              <a:avLst/>
              <a:gdLst/>
              <a:ahLst/>
              <a:cxnLst/>
              <a:rect l="l" t="t" r="r" b="b"/>
              <a:pathLst>
                <a:path w="50771" h="8073" extrusionOk="0">
                  <a:moveTo>
                    <a:pt x="34" y="1"/>
                  </a:moveTo>
                  <a:cubicBezTo>
                    <a:pt x="1435" y="2736"/>
                    <a:pt x="301" y="7039"/>
                    <a:pt x="1" y="8073"/>
                  </a:cubicBezTo>
                  <a:lnTo>
                    <a:pt x="50771" y="8073"/>
                  </a:lnTo>
                  <a:lnTo>
                    <a:pt x="50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154925" y="4185950"/>
              <a:ext cx="1280100" cy="212675"/>
            </a:xfrm>
            <a:custGeom>
              <a:avLst/>
              <a:gdLst/>
              <a:ahLst/>
              <a:cxnLst/>
              <a:rect l="l" t="t" r="r" b="b"/>
              <a:pathLst>
                <a:path w="51204" h="8507" extrusionOk="0">
                  <a:moveTo>
                    <a:pt x="50770" y="434"/>
                  </a:moveTo>
                  <a:lnTo>
                    <a:pt x="50770" y="8106"/>
                  </a:lnTo>
                  <a:lnTo>
                    <a:pt x="501" y="8106"/>
                  </a:lnTo>
                  <a:cubicBezTo>
                    <a:pt x="901" y="6671"/>
                    <a:pt x="1702" y="3036"/>
                    <a:pt x="601" y="434"/>
                  </a:cubicBezTo>
                  <a:close/>
                  <a:moveTo>
                    <a:pt x="267" y="0"/>
                  </a:moveTo>
                  <a:cubicBezTo>
                    <a:pt x="167" y="0"/>
                    <a:pt x="101" y="33"/>
                    <a:pt x="67" y="100"/>
                  </a:cubicBezTo>
                  <a:cubicBezTo>
                    <a:pt x="34" y="167"/>
                    <a:pt x="34" y="234"/>
                    <a:pt x="67" y="300"/>
                  </a:cubicBezTo>
                  <a:cubicBezTo>
                    <a:pt x="1468" y="3036"/>
                    <a:pt x="267" y="7405"/>
                    <a:pt x="34" y="8239"/>
                  </a:cubicBezTo>
                  <a:cubicBezTo>
                    <a:pt x="0" y="8306"/>
                    <a:pt x="0" y="8373"/>
                    <a:pt x="67" y="8439"/>
                  </a:cubicBezTo>
                  <a:cubicBezTo>
                    <a:pt x="101" y="8473"/>
                    <a:pt x="167" y="8506"/>
                    <a:pt x="234" y="8506"/>
                  </a:cubicBezTo>
                  <a:lnTo>
                    <a:pt x="50970" y="8506"/>
                  </a:lnTo>
                  <a:cubicBezTo>
                    <a:pt x="51104" y="8506"/>
                    <a:pt x="51204" y="8406"/>
                    <a:pt x="51204" y="8273"/>
                  </a:cubicBezTo>
                  <a:lnTo>
                    <a:pt x="51204" y="234"/>
                  </a:lnTo>
                  <a:cubicBezTo>
                    <a:pt x="51204" y="100"/>
                    <a:pt x="51104" y="0"/>
                    <a:pt x="50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718650" y="4230975"/>
              <a:ext cx="204350" cy="10850"/>
            </a:xfrm>
            <a:custGeom>
              <a:avLst/>
              <a:gdLst/>
              <a:ahLst/>
              <a:cxnLst/>
              <a:rect l="l" t="t" r="r" b="b"/>
              <a:pathLst>
                <a:path w="8174" h="434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lnTo>
                    <a:pt x="7940" y="434"/>
                  </a:lnTo>
                  <a:cubicBezTo>
                    <a:pt x="8073" y="434"/>
                    <a:pt x="8173" y="334"/>
                    <a:pt x="8173" y="234"/>
                  </a:cubicBezTo>
                  <a:cubicBezTo>
                    <a:pt x="8173" y="100"/>
                    <a:pt x="8073" y="0"/>
                    <a:pt x="79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627750" y="4293525"/>
              <a:ext cx="36725" cy="10025"/>
            </a:xfrm>
            <a:custGeom>
              <a:avLst/>
              <a:gdLst/>
              <a:ahLst/>
              <a:cxnLst/>
              <a:rect l="l" t="t" r="r" b="b"/>
              <a:pathLst>
                <a:path w="1469" h="401" extrusionOk="0">
                  <a:moveTo>
                    <a:pt x="234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00"/>
                    <a:pt x="101" y="400"/>
                    <a:pt x="234" y="400"/>
                  </a:cubicBezTo>
                  <a:lnTo>
                    <a:pt x="1269" y="400"/>
                  </a:lnTo>
                  <a:cubicBezTo>
                    <a:pt x="1402" y="400"/>
                    <a:pt x="1469" y="300"/>
                    <a:pt x="1469" y="200"/>
                  </a:cubicBezTo>
                  <a:cubicBezTo>
                    <a:pt x="1469" y="67"/>
                    <a:pt x="1402" y="0"/>
                    <a:pt x="12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698650" y="4293525"/>
              <a:ext cx="226850" cy="10025"/>
            </a:xfrm>
            <a:custGeom>
              <a:avLst/>
              <a:gdLst/>
              <a:ahLst/>
              <a:cxnLst/>
              <a:rect l="l" t="t" r="r" b="b"/>
              <a:pathLst>
                <a:path w="9074" h="401" extrusionOk="0">
                  <a:moveTo>
                    <a:pt x="200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00"/>
                    <a:pt x="67" y="400"/>
                    <a:pt x="200" y="400"/>
                  </a:cubicBezTo>
                  <a:lnTo>
                    <a:pt x="8873" y="400"/>
                  </a:lnTo>
                  <a:cubicBezTo>
                    <a:pt x="8973" y="400"/>
                    <a:pt x="9073" y="300"/>
                    <a:pt x="9073" y="200"/>
                  </a:cubicBezTo>
                  <a:cubicBezTo>
                    <a:pt x="9073" y="67"/>
                    <a:pt x="8973" y="0"/>
                    <a:pt x="88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819575" y="4356900"/>
              <a:ext cx="103425" cy="10025"/>
            </a:xfrm>
            <a:custGeom>
              <a:avLst/>
              <a:gdLst/>
              <a:ahLst/>
              <a:cxnLst/>
              <a:rect l="l" t="t" r="r" b="b"/>
              <a:pathLst>
                <a:path w="4137" h="401" extrusionOk="0">
                  <a:moveTo>
                    <a:pt x="300" y="0"/>
                  </a:moveTo>
                  <a:cubicBezTo>
                    <a:pt x="0" y="0"/>
                    <a:pt x="0" y="401"/>
                    <a:pt x="300" y="401"/>
                  </a:cubicBezTo>
                  <a:lnTo>
                    <a:pt x="3870" y="401"/>
                  </a:lnTo>
                  <a:cubicBezTo>
                    <a:pt x="4136" y="401"/>
                    <a:pt x="4136" y="0"/>
                    <a:pt x="38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124075" y="4184275"/>
              <a:ext cx="1371000" cy="234350"/>
            </a:xfrm>
            <a:custGeom>
              <a:avLst/>
              <a:gdLst/>
              <a:ahLst/>
              <a:cxnLst/>
              <a:rect l="l" t="t" r="r" b="b"/>
              <a:pathLst>
                <a:path w="54840" h="9374" extrusionOk="0">
                  <a:moveTo>
                    <a:pt x="434" y="0"/>
                  </a:moveTo>
                  <a:cubicBezTo>
                    <a:pt x="200" y="0"/>
                    <a:pt x="0" y="167"/>
                    <a:pt x="0" y="401"/>
                  </a:cubicBezTo>
                  <a:cubicBezTo>
                    <a:pt x="0" y="634"/>
                    <a:pt x="200" y="834"/>
                    <a:pt x="434" y="834"/>
                  </a:cubicBezTo>
                  <a:lnTo>
                    <a:pt x="31456" y="834"/>
                  </a:lnTo>
                  <a:cubicBezTo>
                    <a:pt x="31756" y="834"/>
                    <a:pt x="32023" y="1068"/>
                    <a:pt x="32023" y="1401"/>
                  </a:cubicBezTo>
                  <a:lnTo>
                    <a:pt x="32023" y="7539"/>
                  </a:lnTo>
                  <a:cubicBezTo>
                    <a:pt x="32056" y="8073"/>
                    <a:pt x="31623" y="8540"/>
                    <a:pt x="31089" y="8540"/>
                  </a:cubicBezTo>
                  <a:lnTo>
                    <a:pt x="434" y="8540"/>
                  </a:lnTo>
                  <a:cubicBezTo>
                    <a:pt x="200" y="8540"/>
                    <a:pt x="0" y="8707"/>
                    <a:pt x="0" y="8940"/>
                  </a:cubicBezTo>
                  <a:cubicBezTo>
                    <a:pt x="0" y="9174"/>
                    <a:pt x="200" y="9374"/>
                    <a:pt x="434" y="9374"/>
                  </a:cubicBezTo>
                  <a:lnTo>
                    <a:pt x="53905" y="9374"/>
                  </a:lnTo>
                  <a:cubicBezTo>
                    <a:pt x="54406" y="9374"/>
                    <a:pt x="54839" y="8940"/>
                    <a:pt x="54839" y="8440"/>
                  </a:cubicBezTo>
                  <a:lnTo>
                    <a:pt x="54839" y="567"/>
                  </a:lnTo>
                  <a:cubicBezTo>
                    <a:pt x="54839" y="234"/>
                    <a:pt x="54573" y="0"/>
                    <a:pt x="54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112075" y="4177550"/>
              <a:ext cx="1388000" cy="245300"/>
            </a:xfrm>
            <a:custGeom>
              <a:avLst/>
              <a:gdLst/>
              <a:ahLst/>
              <a:cxnLst/>
              <a:rect l="l" t="t" r="r" b="b"/>
              <a:pathLst>
                <a:path w="55520" h="9812" extrusionOk="0">
                  <a:moveTo>
                    <a:pt x="889" y="435"/>
                  </a:moveTo>
                  <a:cubicBezTo>
                    <a:pt x="897" y="435"/>
                    <a:pt x="905" y="435"/>
                    <a:pt x="914" y="436"/>
                  </a:cubicBezTo>
                  <a:lnTo>
                    <a:pt x="54719" y="436"/>
                  </a:lnTo>
                  <a:cubicBezTo>
                    <a:pt x="54919" y="436"/>
                    <a:pt x="55086" y="603"/>
                    <a:pt x="55086" y="803"/>
                  </a:cubicBezTo>
                  <a:lnTo>
                    <a:pt x="55086" y="8675"/>
                  </a:lnTo>
                  <a:cubicBezTo>
                    <a:pt x="55086" y="9076"/>
                    <a:pt x="54786" y="9409"/>
                    <a:pt x="54385" y="9409"/>
                  </a:cubicBezTo>
                  <a:lnTo>
                    <a:pt x="914" y="9409"/>
                  </a:lnTo>
                  <a:cubicBezTo>
                    <a:pt x="906" y="9410"/>
                    <a:pt x="898" y="9411"/>
                    <a:pt x="890" y="9411"/>
                  </a:cubicBezTo>
                  <a:cubicBezTo>
                    <a:pt x="655" y="9411"/>
                    <a:pt x="655" y="8941"/>
                    <a:pt x="890" y="8941"/>
                  </a:cubicBezTo>
                  <a:cubicBezTo>
                    <a:pt x="898" y="8941"/>
                    <a:pt x="906" y="8941"/>
                    <a:pt x="914" y="8942"/>
                  </a:cubicBezTo>
                  <a:lnTo>
                    <a:pt x="31602" y="8942"/>
                  </a:lnTo>
                  <a:cubicBezTo>
                    <a:pt x="32236" y="8942"/>
                    <a:pt x="32737" y="8442"/>
                    <a:pt x="32737" y="7808"/>
                  </a:cubicBezTo>
                  <a:lnTo>
                    <a:pt x="32737" y="1670"/>
                  </a:lnTo>
                  <a:cubicBezTo>
                    <a:pt x="32737" y="1237"/>
                    <a:pt x="32370" y="870"/>
                    <a:pt x="31969" y="870"/>
                  </a:cubicBezTo>
                  <a:lnTo>
                    <a:pt x="914" y="870"/>
                  </a:lnTo>
                  <a:cubicBezTo>
                    <a:pt x="905" y="871"/>
                    <a:pt x="897" y="871"/>
                    <a:pt x="889" y="871"/>
                  </a:cubicBezTo>
                  <a:cubicBezTo>
                    <a:pt x="655" y="871"/>
                    <a:pt x="655" y="435"/>
                    <a:pt x="889" y="435"/>
                  </a:cubicBezTo>
                  <a:close/>
                  <a:moveTo>
                    <a:pt x="852" y="0"/>
                  </a:moveTo>
                  <a:cubicBezTo>
                    <a:pt x="1" y="0"/>
                    <a:pt x="1" y="1306"/>
                    <a:pt x="852" y="1306"/>
                  </a:cubicBezTo>
                  <a:cubicBezTo>
                    <a:pt x="872" y="1306"/>
                    <a:pt x="893" y="1305"/>
                    <a:pt x="914" y="1303"/>
                  </a:cubicBezTo>
                  <a:lnTo>
                    <a:pt x="31969" y="1303"/>
                  </a:lnTo>
                  <a:cubicBezTo>
                    <a:pt x="32136" y="1303"/>
                    <a:pt x="32303" y="1470"/>
                    <a:pt x="32303" y="1670"/>
                  </a:cubicBezTo>
                  <a:lnTo>
                    <a:pt x="32303" y="7808"/>
                  </a:lnTo>
                  <a:cubicBezTo>
                    <a:pt x="32303" y="8208"/>
                    <a:pt x="31969" y="8542"/>
                    <a:pt x="31569" y="8542"/>
                  </a:cubicBezTo>
                  <a:lnTo>
                    <a:pt x="914" y="8542"/>
                  </a:lnTo>
                  <a:cubicBezTo>
                    <a:pt x="892" y="8540"/>
                    <a:pt x="871" y="8540"/>
                    <a:pt x="850" y="8540"/>
                  </a:cubicBezTo>
                  <a:cubicBezTo>
                    <a:pt x="1" y="8540"/>
                    <a:pt x="1" y="9812"/>
                    <a:pt x="850" y="9812"/>
                  </a:cubicBezTo>
                  <a:cubicBezTo>
                    <a:pt x="871" y="9812"/>
                    <a:pt x="892" y="9811"/>
                    <a:pt x="914" y="9809"/>
                  </a:cubicBezTo>
                  <a:lnTo>
                    <a:pt x="54385" y="9809"/>
                  </a:lnTo>
                  <a:cubicBezTo>
                    <a:pt x="55019" y="9809"/>
                    <a:pt x="55520" y="9309"/>
                    <a:pt x="55520" y="8675"/>
                  </a:cubicBezTo>
                  <a:lnTo>
                    <a:pt x="55520" y="803"/>
                  </a:lnTo>
                  <a:cubicBezTo>
                    <a:pt x="55520" y="369"/>
                    <a:pt x="55153" y="2"/>
                    <a:pt x="54719" y="2"/>
                  </a:cubicBezTo>
                  <a:lnTo>
                    <a:pt x="914" y="2"/>
                  </a:lnTo>
                  <a:cubicBezTo>
                    <a:pt x="893" y="1"/>
                    <a:pt x="872" y="0"/>
                    <a:pt x="8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160750" y="4427775"/>
              <a:ext cx="1269275" cy="201850"/>
            </a:xfrm>
            <a:custGeom>
              <a:avLst/>
              <a:gdLst/>
              <a:ahLst/>
              <a:cxnLst/>
              <a:rect l="l" t="t" r="r" b="b"/>
              <a:pathLst>
                <a:path w="50771" h="8074" extrusionOk="0">
                  <a:moveTo>
                    <a:pt x="34" y="1"/>
                  </a:moveTo>
                  <a:cubicBezTo>
                    <a:pt x="1435" y="2769"/>
                    <a:pt x="301" y="7039"/>
                    <a:pt x="1" y="8073"/>
                  </a:cubicBezTo>
                  <a:lnTo>
                    <a:pt x="50771" y="8073"/>
                  </a:lnTo>
                  <a:lnTo>
                    <a:pt x="50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154925" y="4422775"/>
              <a:ext cx="1280100" cy="211850"/>
            </a:xfrm>
            <a:custGeom>
              <a:avLst/>
              <a:gdLst/>
              <a:ahLst/>
              <a:cxnLst/>
              <a:rect l="l" t="t" r="r" b="b"/>
              <a:pathLst>
                <a:path w="51204" h="8474" extrusionOk="0">
                  <a:moveTo>
                    <a:pt x="50770" y="434"/>
                  </a:moveTo>
                  <a:lnTo>
                    <a:pt x="50770" y="8073"/>
                  </a:lnTo>
                  <a:lnTo>
                    <a:pt x="501" y="8073"/>
                  </a:lnTo>
                  <a:cubicBezTo>
                    <a:pt x="901" y="6639"/>
                    <a:pt x="1702" y="3003"/>
                    <a:pt x="601" y="434"/>
                  </a:cubicBezTo>
                  <a:close/>
                  <a:moveTo>
                    <a:pt x="267" y="0"/>
                  </a:moveTo>
                  <a:cubicBezTo>
                    <a:pt x="167" y="0"/>
                    <a:pt x="101" y="34"/>
                    <a:pt x="67" y="101"/>
                  </a:cubicBezTo>
                  <a:cubicBezTo>
                    <a:pt x="34" y="167"/>
                    <a:pt x="34" y="234"/>
                    <a:pt x="67" y="301"/>
                  </a:cubicBezTo>
                  <a:cubicBezTo>
                    <a:pt x="1468" y="3003"/>
                    <a:pt x="267" y="7372"/>
                    <a:pt x="34" y="8206"/>
                  </a:cubicBezTo>
                  <a:cubicBezTo>
                    <a:pt x="0" y="8273"/>
                    <a:pt x="0" y="8340"/>
                    <a:pt x="67" y="8407"/>
                  </a:cubicBezTo>
                  <a:cubicBezTo>
                    <a:pt x="101" y="8440"/>
                    <a:pt x="167" y="8473"/>
                    <a:pt x="234" y="8473"/>
                  </a:cubicBezTo>
                  <a:lnTo>
                    <a:pt x="50970" y="8473"/>
                  </a:lnTo>
                  <a:cubicBezTo>
                    <a:pt x="51104" y="8473"/>
                    <a:pt x="51204" y="8373"/>
                    <a:pt x="51204" y="8240"/>
                  </a:cubicBezTo>
                  <a:lnTo>
                    <a:pt x="51204" y="201"/>
                  </a:lnTo>
                  <a:cubicBezTo>
                    <a:pt x="51204" y="67"/>
                    <a:pt x="51104" y="0"/>
                    <a:pt x="50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717825" y="4468650"/>
              <a:ext cx="204350" cy="10850"/>
            </a:xfrm>
            <a:custGeom>
              <a:avLst/>
              <a:gdLst/>
              <a:ahLst/>
              <a:cxnLst/>
              <a:rect l="l" t="t" r="r" b="b"/>
              <a:pathLst>
                <a:path w="8174" h="434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lnTo>
                    <a:pt x="7973" y="434"/>
                  </a:lnTo>
                  <a:cubicBezTo>
                    <a:pt x="8073" y="434"/>
                    <a:pt x="8173" y="334"/>
                    <a:pt x="8173" y="234"/>
                  </a:cubicBezTo>
                  <a:cubicBezTo>
                    <a:pt x="8173" y="100"/>
                    <a:pt x="8073" y="0"/>
                    <a:pt x="7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625250" y="4530350"/>
              <a:ext cx="40900" cy="10875"/>
            </a:xfrm>
            <a:custGeom>
              <a:avLst/>
              <a:gdLst/>
              <a:ahLst/>
              <a:cxnLst/>
              <a:rect l="l" t="t" r="r" b="b"/>
              <a:pathLst>
                <a:path w="1636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lnTo>
                    <a:pt x="1335" y="434"/>
                  </a:lnTo>
                  <a:cubicBezTo>
                    <a:pt x="1635" y="434"/>
                    <a:pt x="1635" y="1"/>
                    <a:pt x="1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3696150" y="4530350"/>
              <a:ext cx="231025" cy="10875"/>
            </a:xfrm>
            <a:custGeom>
              <a:avLst/>
              <a:gdLst/>
              <a:ahLst/>
              <a:cxnLst/>
              <a:rect l="l" t="t" r="r" b="b"/>
              <a:pathLst>
                <a:path w="9241" h="435" extrusionOk="0">
                  <a:moveTo>
                    <a:pt x="267" y="1"/>
                  </a:moveTo>
                  <a:cubicBezTo>
                    <a:pt x="0" y="1"/>
                    <a:pt x="0" y="434"/>
                    <a:pt x="267" y="434"/>
                  </a:cubicBezTo>
                  <a:lnTo>
                    <a:pt x="8940" y="434"/>
                  </a:lnTo>
                  <a:cubicBezTo>
                    <a:pt x="9240" y="434"/>
                    <a:pt x="9240" y="1"/>
                    <a:pt x="89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3821225" y="4594575"/>
              <a:ext cx="99275" cy="10025"/>
            </a:xfrm>
            <a:custGeom>
              <a:avLst/>
              <a:gdLst/>
              <a:ahLst/>
              <a:cxnLst/>
              <a:rect l="l" t="t" r="r" b="b"/>
              <a:pathLst>
                <a:path w="3971" h="401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00"/>
                    <a:pt x="68" y="400"/>
                    <a:pt x="201" y="400"/>
                  </a:cubicBezTo>
                  <a:lnTo>
                    <a:pt x="3770" y="400"/>
                  </a:lnTo>
                  <a:cubicBezTo>
                    <a:pt x="3870" y="400"/>
                    <a:pt x="3970" y="300"/>
                    <a:pt x="3970" y="200"/>
                  </a:cubicBezTo>
                  <a:cubicBezTo>
                    <a:pt x="3970" y="67"/>
                    <a:pt x="3870" y="0"/>
                    <a:pt x="3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124075" y="4420275"/>
              <a:ext cx="1371000" cy="233525"/>
            </a:xfrm>
            <a:custGeom>
              <a:avLst/>
              <a:gdLst/>
              <a:ahLst/>
              <a:cxnLst/>
              <a:rect l="l" t="t" r="r" b="b"/>
              <a:pathLst>
                <a:path w="54840" h="9341" extrusionOk="0">
                  <a:moveTo>
                    <a:pt x="434" y="0"/>
                  </a:moveTo>
                  <a:cubicBezTo>
                    <a:pt x="200" y="0"/>
                    <a:pt x="0" y="167"/>
                    <a:pt x="0" y="401"/>
                  </a:cubicBezTo>
                  <a:cubicBezTo>
                    <a:pt x="0" y="634"/>
                    <a:pt x="200" y="834"/>
                    <a:pt x="434" y="834"/>
                  </a:cubicBezTo>
                  <a:lnTo>
                    <a:pt x="31456" y="834"/>
                  </a:lnTo>
                  <a:cubicBezTo>
                    <a:pt x="31756" y="834"/>
                    <a:pt x="32023" y="1101"/>
                    <a:pt x="32023" y="1401"/>
                  </a:cubicBezTo>
                  <a:lnTo>
                    <a:pt x="32023" y="7573"/>
                  </a:lnTo>
                  <a:cubicBezTo>
                    <a:pt x="32023" y="8073"/>
                    <a:pt x="31623" y="8507"/>
                    <a:pt x="31089" y="8507"/>
                  </a:cubicBezTo>
                  <a:lnTo>
                    <a:pt x="434" y="8507"/>
                  </a:lnTo>
                  <a:cubicBezTo>
                    <a:pt x="200" y="8507"/>
                    <a:pt x="0" y="8707"/>
                    <a:pt x="0" y="8940"/>
                  </a:cubicBezTo>
                  <a:cubicBezTo>
                    <a:pt x="0" y="9174"/>
                    <a:pt x="200" y="9340"/>
                    <a:pt x="434" y="9340"/>
                  </a:cubicBezTo>
                  <a:lnTo>
                    <a:pt x="53905" y="9340"/>
                  </a:lnTo>
                  <a:cubicBezTo>
                    <a:pt x="54406" y="9340"/>
                    <a:pt x="54839" y="8940"/>
                    <a:pt x="54839" y="8440"/>
                  </a:cubicBezTo>
                  <a:lnTo>
                    <a:pt x="54839" y="567"/>
                  </a:lnTo>
                  <a:cubicBezTo>
                    <a:pt x="54839" y="267"/>
                    <a:pt x="54573" y="0"/>
                    <a:pt x="54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112075" y="4414375"/>
              <a:ext cx="1388000" cy="245325"/>
            </a:xfrm>
            <a:custGeom>
              <a:avLst/>
              <a:gdLst/>
              <a:ahLst/>
              <a:cxnLst/>
              <a:rect l="l" t="t" r="r" b="b"/>
              <a:pathLst>
                <a:path w="55520" h="9813" extrusionOk="0">
                  <a:moveTo>
                    <a:pt x="890" y="402"/>
                  </a:moveTo>
                  <a:cubicBezTo>
                    <a:pt x="898" y="402"/>
                    <a:pt x="906" y="402"/>
                    <a:pt x="914" y="403"/>
                  </a:cubicBezTo>
                  <a:lnTo>
                    <a:pt x="54719" y="403"/>
                  </a:lnTo>
                  <a:cubicBezTo>
                    <a:pt x="54919" y="403"/>
                    <a:pt x="55086" y="570"/>
                    <a:pt x="55086" y="770"/>
                  </a:cubicBezTo>
                  <a:lnTo>
                    <a:pt x="55086" y="8676"/>
                  </a:lnTo>
                  <a:cubicBezTo>
                    <a:pt x="55086" y="9043"/>
                    <a:pt x="54786" y="9376"/>
                    <a:pt x="54385" y="9376"/>
                  </a:cubicBezTo>
                  <a:lnTo>
                    <a:pt x="914" y="9376"/>
                  </a:lnTo>
                  <a:cubicBezTo>
                    <a:pt x="905" y="9377"/>
                    <a:pt x="897" y="9378"/>
                    <a:pt x="889" y="9378"/>
                  </a:cubicBezTo>
                  <a:cubicBezTo>
                    <a:pt x="655" y="9378"/>
                    <a:pt x="655" y="8941"/>
                    <a:pt x="889" y="8941"/>
                  </a:cubicBezTo>
                  <a:cubicBezTo>
                    <a:pt x="897" y="8941"/>
                    <a:pt x="905" y="8942"/>
                    <a:pt x="914" y="8943"/>
                  </a:cubicBezTo>
                  <a:lnTo>
                    <a:pt x="31602" y="8943"/>
                  </a:lnTo>
                  <a:cubicBezTo>
                    <a:pt x="32236" y="8943"/>
                    <a:pt x="32737" y="8409"/>
                    <a:pt x="32737" y="7809"/>
                  </a:cubicBezTo>
                  <a:lnTo>
                    <a:pt x="32737" y="1637"/>
                  </a:lnTo>
                  <a:cubicBezTo>
                    <a:pt x="32737" y="1204"/>
                    <a:pt x="32370" y="870"/>
                    <a:pt x="31969" y="870"/>
                  </a:cubicBezTo>
                  <a:lnTo>
                    <a:pt x="914" y="870"/>
                  </a:lnTo>
                  <a:cubicBezTo>
                    <a:pt x="906" y="871"/>
                    <a:pt x="898" y="872"/>
                    <a:pt x="890" y="872"/>
                  </a:cubicBezTo>
                  <a:cubicBezTo>
                    <a:pt x="655" y="872"/>
                    <a:pt x="655" y="402"/>
                    <a:pt x="890" y="402"/>
                  </a:cubicBezTo>
                  <a:close/>
                  <a:moveTo>
                    <a:pt x="850" y="1"/>
                  </a:moveTo>
                  <a:cubicBezTo>
                    <a:pt x="1" y="1"/>
                    <a:pt x="1" y="1273"/>
                    <a:pt x="850" y="1273"/>
                  </a:cubicBezTo>
                  <a:cubicBezTo>
                    <a:pt x="871" y="1273"/>
                    <a:pt x="892" y="1272"/>
                    <a:pt x="914" y="1270"/>
                  </a:cubicBezTo>
                  <a:lnTo>
                    <a:pt x="31936" y="1270"/>
                  </a:lnTo>
                  <a:cubicBezTo>
                    <a:pt x="32136" y="1270"/>
                    <a:pt x="32303" y="1437"/>
                    <a:pt x="32303" y="1637"/>
                  </a:cubicBezTo>
                  <a:lnTo>
                    <a:pt x="32303" y="7809"/>
                  </a:lnTo>
                  <a:cubicBezTo>
                    <a:pt x="32303" y="8175"/>
                    <a:pt x="31969" y="8509"/>
                    <a:pt x="31569" y="8509"/>
                  </a:cubicBezTo>
                  <a:lnTo>
                    <a:pt x="914" y="8509"/>
                  </a:lnTo>
                  <a:cubicBezTo>
                    <a:pt x="893" y="8507"/>
                    <a:pt x="872" y="8507"/>
                    <a:pt x="852" y="8507"/>
                  </a:cubicBezTo>
                  <a:cubicBezTo>
                    <a:pt x="1" y="8507"/>
                    <a:pt x="1" y="9812"/>
                    <a:pt x="852" y="9812"/>
                  </a:cubicBezTo>
                  <a:cubicBezTo>
                    <a:pt x="872" y="9812"/>
                    <a:pt x="893" y="9811"/>
                    <a:pt x="914" y="9810"/>
                  </a:cubicBezTo>
                  <a:lnTo>
                    <a:pt x="54385" y="9810"/>
                  </a:lnTo>
                  <a:cubicBezTo>
                    <a:pt x="55019" y="9777"/>
                    <a:pt x="55520" y="9276"/>
                    <a:pt x="55520" y="8676"/>
                  </a:cubicBezTo>
                  <a:lnTo>
                    <a:pt x="55520" y="770"/>
                  </a:lnTo>
                  <a:cubicBezTo>
                    <a:pt x="55520" y="336"/>
                    <a:pt x="55153" y="3"/>
                    <a:pt x="54719" y="3"/>
                  </a:cubicBezTo>
                  <a:lnTo>
                    <a:pt x="914" y="3"/>
                  </a:lnTo>
                  <a:cubicBezTo>
                    <a:pt x="892" y="1"/>
                    <a:pt x="871" y="1"/>
                    <a:pt x="8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160750" y="3718950"/>
              <a:ext cx="1269275" cy="201825"/>
            </a:xfrm>
            <a:custGeom>
              <a:avLst/>
              <a:gdLst/>
              <a:ahLst/>
              <a:cxnLst/>
              <a:rect l="l" t="t" r="r" b="b"/>
              <a:pathLst>
                <a:path w="50771" h="8073" extrusionOk="0">
                  <a:moveTo>
                    <a:pt x="34" y="0"/>
                  </a:moveTo>
                  <a:cubicBezTo>
                    <a:pt x="1435" y="2769"/>
                    <a:pt x="301" y="7038"/>
                    <a:pt x="1" y="8072"/>
                  </a:cubicBezTo>
                  <a:lnTo>
                    <a:pt x="50771" y="8072"/>
                  </a:lnTo>
                  <a:lnTo>
                    <a:pt x="50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3154925" y="3713925"/>
              <a:ext cx="1280100" cy="211850"/>
            </a:xfrm>
            <a:custGeom>
              <a:avLst/>
              <a:gdLst/>
              <a:ahLst/>
              <a:cxnLst/>
              <a:rect l="l" t="t" r="r" b="b"/>
              <a:pathLst>
                <a:path w="51204" h="8474" extrusionOk="0">
                  <a:moveTo>
                    <a:pt x="50770" y="435"/>
                  </a:moveTo>
                  <a:lnTo>
                    <a:pt x="50770" y="8073"/>
                  </a:lnTo>
                  <a:lnTo>
                    <a:pt x="501" y="8073"/>
                  </a:lnTo>
                  <a:cubicBezTo>
                    <a:pt x="901" y="6639"/>
                    <a:pt x="1702" y="3003"/>
                    <a:pt x="601" y="435"/>
                  </a:cubicBezTo>
                  <a:close/>
                  <a:moveTo>
                    <a:pt x="267" y="1"/>
                  </a:moveTo>
                  <a:cubicBezTo>
                    <a:pt x="167" y="1"/>
                    <a:pt x="101" y="34"/>
                    <a:pt x="67" y="101"/>
                  </a:cubicBezTo>
                  <a:cubicBezTo>
                    <a:pt x="34" y="168"/>
                    <a:pt x="34" y="234"/>
                    <a:pt x="67" y="301"/>
                  </a:cubicBezTo>
                  <a:cubicBezTo>
                    <a:pt x="1468" y="3003"/>
                    <a:pt x="267" y="7373"/>
                    <a:pt x="34" y="8207"/>
                  </a:cubicBezTo>
                  <a:cubicBezTo>
                    <a:pt x="0" y="8273"/>
                    <a:pt x="0" y="8340"/>
                    <a:pt x="67" y="8407"/>
                  </a:cubicBezTo>
                  <a:cubicBezTo>
                    <a:pt x="101" y="8440"/>
                    <a:pt x="167" y="8474"/>
                    <a:pt x="234" y="8474"/>
                  </a:cubicBezTo>
                  <a:lnTo>
                    <a:pt x="50970" y="8474"/>
                  </a:lnTo>
                  <a:cubicBezTo>
                    <a:pt x="51104" y="8474"/>
                    <a:pt x="51204" y="8374"/>
                    <a:pt x="51204" y="8240"/>
                  </a:cubicBezTo>
                  <a:lnTo>
                    <a:pt x="51204" y="201"/>
                  </a:lnTo>
                  <a:cubicBezTo>
                    <a:pt x="51204" y="68"/>
                    <a:pt x="51104" y="1"/>
                    <a:pt x="509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3719500" y="3758975"/>
              <a:ext cx="207675" cy="10850"/>
            </a:xfrm>
            <a:custGeom>
              <a:avLst/>
              <a:gdLst/>
              <a:ahLst/>
              <a:cxnLst/>
              <a:rect l="l" t="t" r="r" b="b"/>
              <a:pathLst>
                <a:path w="8307" h="434" extrusionOk="0">
                  <a:moveTo>
                    <a:pt x="300" y="0"/>
                  </a:moveTo>
                  <a:cubicBezTo>
                    <a:pt x="0" y="0"/>
                    <a:pt x="0" y="434"/>
                    <a:pt x="300" y="434"/>
                  </a:cubicBezTo>
                  <a:lnTo>
                    <a:pt x="8039" y="434"/>
                  </a:lnTo>
                  <a:cubicBezTo>
                    <a:pt x="8306" y="434"/>
                    <a:pt x="8306" y="0"/>
                    <a:pt x="80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631100" y="3820675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lnTo>
                    <a:pt x="1235" y="434"/>
                  </a:lnTo>
                  <a:cubicBezTo>
                    <a:pt x="1368" y="434"/>
                    <a:pt x="1468" y="334"/>
                    <a:pt x="1468" y="201"/>
                  </a:cubicBezTo>
                  <a:cubicBezTo>
                    <a:pt x="1468" y="101"/>
                    <a:pt x="1368" y="1"/>
                    <a:pt x="12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701150" y="3820675"/>
              <a:ext cx="227675" cy="10875"/>
            </a:xfrm>
            <a:custGeom>
              <a:avLst/>
              <a:gdLst/>
              <a:ahLst/>
              <a:cxnLst/>
              <a:rect l="l" t="t" r="r" b="b"/>
              <a:pathLst>
                <a:path w="9107" h="435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34"/>
                    <a:pt x="100" y="434"/>
                    <a:pt x="201" y="434"/>
                  </a:cubicBezTo>
                  <a:lnTo>
                    <a:pt x="8873" y="434"/>
                  </a:lnTo>
                  <a:cubicBezTo>
                    <a:pt x="9007" y="434"/>
                    <a:pt x="9107" y="334"/>
                    <a:pt x="9107" y="201"/>
                  </a:cubicBezTo>
                  <a:cubicBezTo>
                    <a:pt x="9107" y="101"/>
                    <a:pt x="9007" y="1"/>
                    <a:pt x="88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824575" y="3884900"/>
              <a:ext cx="99250" cy="10025"/>
            </a:xfrm>
            <a:custGeom>
              <a:avLst/>
              <a:gdLst/>
              <a:ahLst/>
              <a:cxnLst/>
              <a:rect l="l" t="t" r="r" b="b"/>
              <a:pathLst>
                <a:path w="3970" h="401" extrusionOk="0">
                  <a:moveTo>
                    <a:pt x="200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00"/>
                    <a:pt x="67" y="400"/>
                    <a:pt x="200" y="400"/>
                  </a:cubicBezTo>
                  <a:lnTo>
                    <a:pt x="3770" y="400"/>
                  </a:lnTo>
                  <a:cubicBezTo>
                    <a:pt x="3870" y="400"/>
                    <a:pt x="3970" y="300"/>
                    <a:pt x="3970" y="200"/>
                  </a:cubicBezTo>
                  <a:cubicBezTo>
                    <a:pt x="3970" y="67"/>
                    <a:pt x="3870" y="0"/>
                    <a:pt x="3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124075" y="3711425"/>
              <a:ext cx="1371000" cy="233525"/>
            </a:xfrm>
            <a:custGeom>
              <a:avLst/>
              <a:gdLst/>
              <a:ahLst/>
              <a:cxnLst/>
              <a:rect l="l" t="t" r="r" b="b"/>
              <a:pathLst>
                <a:path w="54840" h="9341" extrusionOk="0">
                  <a:moveTo>
                    <a:pt x="434" y="1"/>
                  </a:moveTo>
                  <a:cubicBezTo>
                    <a:pt x="200" y="1"/>
                    <a:pt x="0" y="168"/>
                    <a:pt x="0" y="401"/>
                  </a:cubicBezTo>
                  <a:cubicBezTo>
                    <a:pt x="0" y="635"/>
                    <a:pt x="200" y="835"/>
                    <a:pt x="434" y="835"/>
                  </a:cubicBezTo>
                  <a:lnTo>
                    <a:pt x="31456" y="835"/>
                  </a:lnTo>
                  <a:cubicBezTo>
                    <a:pt x="31756" y="835"/>
                    <a:pt x="32023" y="1102"/>
                    <a:pt x="32023" y="1402"/>
                  </a:cubicBezTo>
                  <a:lnTo>
                    <a:pt x="32023" y="7573"/>
                  </a:lnTo>
                  <a:cubicBezTo>
                    <a:pt x="32023" y="8073"/>
                    <a:pt x="31623" y="8507"/>
                    <a:pt x="31089" y="8507"/>
                  </a:cubicBezTo>
                  <a:lnTo>
                    <a:pt x="434" y="8507"/>
                  </a:lnTo>
                  <a:cubicBezTo>
                    <a:pt x="200" y="8507"/>
                    <a:pt x="0" y="8707"/>
                    <a:pt x="0" y="8941"/>
                  </a:cubicBezTo>
                  <a:cubicBezTo>
                    <a:pt x="0" y="9174"/>
                    <a:pt x="200" y="9341"/>
                    <a:pt x="434" y="9341"/>
                  </a:cubicBezTo>
                  <a:lnTo>
                    <a:pt x="53905" y="9341"/>
                  </a:lnTo>
                  <a:cubicBezTo>
                    <a:pt x="54406" y="9341"/>
                    <a:pt x="54839" y="8941"/>
                    <a:pt x="54839" y="8440"/>
                  </a:cubicBezTo>
                  <a:lnTo>
                    <a:pt x="54839" y="568"/>
                  </a:lnTo>
                  <a:cubicBezTo>
                    <a:pt x="54839" y="268"/>
                    <a:pt x="54573" y="1"/>
                    <a:pt x="54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112075" y="3705525"/>
              <a:ext cx="1388000" cy="245325"/>
            </a:xfrm>
            <a:custGeom>
              <a:avLst/>
              <a:gdLst/>
              <a:ahLst/>
              <a:cxnLst/>
              <a:rect l="l" t="t" r="r" b="b"/>
              <a:pathLst>
                <a:path w="55520" h="9813" extrusionOk="0">
                  <a:moveTo>
                    <a:pt x="890" y="402"/>
                  </a:moveTo>
                  <a:cubicBezTo>
                    <a:pt x="898" y="402"/>
                    <a:pt x="906" y="403"/>
                    <a:pt x="914" y="404"/>
                  </a:cubicBezTo>
                  <a:lnTo>
                    <a:pt x="54719" y="404"/>
                  </a:lnTo>
                  <a:cubicBezTo>
                    <a:pt x="54919" y="404"/>
                    <a:pt x="55086" y="570"/>
                    <a:pt x="55086" y="771"/>
                  </a:cubicBezTo>
                  <a:lnTo>
                    <a:pt x="55086" y="8676"/>
                  </a:lnTo>
                  <a:cubicBezTo>
                    <a:pt x="55086" y="9043"/>
                    <a:pt x="54786" y="9377"/>
                    <a:pt x="54385" y="9377"/>
                  </a:cubicBezTo>
                  <a:lnTo>
                    <a:pt x="914" y="9377"/>
                  </a:lnTo>
                  <a:cubicBezTo>
                    <a:pt x="905" y="9378"/>
                    <a:pt x="897" y="9378"/>
                    <a:pt x="889" y="9378"/>
                  </a:cubicBezTo>
                  <a:cubicBezTo>
                    <a:pt x="655" y="9378"/>
                    <a:pt x="655" y="8941"/>
                    <a:pt x="889" y="8941"/>
                  </a:cubicBezTo>
                  <a:cubicBezTo>
                    <a:pt x="897" y="8941"/>
                    <a:pt x="905" y="8942"/>
                    <a:pt x="914" y="8943"/>
                  </a:cubicBezTo>
                  <a:lnTo>
                    <a:pt x="31602" y="8943"/>
                  </a:lnTo>
                  <a:cubicBezTo>
                    <a:pt x="32236" y="8943"/>
                    <a:pt x="32737" y="8409"/>
                    <a:pt x="32737" y="7809"/>
                  </a:cubicBezTo>
                  <a:lnTo>
                    <a:pt x="32737" y="1638"/>
                  </a:lnTo>
                  <a:cubicBezTo>
                    <a:pt x="32737" y="1204"/>
                    <a:pt x="32370" y="871"/>
                    <a:pt x="31969" y="871"/>
                  </a:cubicBezTo>
                  <a:lnTo>
                    <a:pt x="914" y="871"/>
                  </a:lnTo>
                  <a:cubicBezTo>
                    <a:pt x="906" y="872"/>
                    <a:pt x="898" y="872"/>
                    <a:pt x="890" y="872"/>
                  </a:cubicBezTo>
                  <a:cubicBezTo>
                    <a:pt x="655" y="872"/>
                    <a:pt x="655" y="402"/>
                    <a:pt x="890" y="402"/>
                  </a:cubicBezTo>
                  <a:close/>
                  <a:moveTo>
                    <a:pt x="850" y="1"/>
                  </a:moveTo>
                  <a:cubicBezTo>
                    <a:pt x="1" y="1"/>
                    <a:pt x="1" y="1273"/>
                    <a:pt x="850" y="1273"/>
                  </a:cubicBezTo>
                  <a:cubicBezTo>
                    <a:pt x="871" y="1273"/>
                    <a:pt x="892" y="1272"/>
                    <a:pt x="914" y="1271"/>
                  </a:cubicBezTo>
                  <a:lnTo>
                    <a:pt x="31936" y="1271"/>
                  </a:lnTo>
                  <a:cubicBezTo>
                    <a:pt x="32136" y="1271"/>
                    <a:pt x="32303" y="1438"/>
                    <a:pt x="32303" y="1638"/>
                  </a:cubicBezTo>
                  <a:lnTo>
                    <a:pt x="32303" y="7809"/>
                  </a:lnTo>
                  <a:cubicBezTo>
                    <a:pt x="32303" y="8176"/>
                    <a:pt x="31969" y="8509"/>
                    <a:pt x="31569" y="8509"/>
                  </a:cubicBezTo>
                  <a:lnTo>
                    <a:pt x="914" y="8509"/>
                  </a:lnTo>
                  <a:cubicBezTo>
                    <a:pt x="893" y="8508"/>
                    <a:pt x="872" y="8507"/>
                    <a:pt x="852" y="8507"/>
                  </a:cubicBezTo>
                  <a:cubicBezTo>
                    <a:pt x="1" y="8507"/>
                    <a:pt x="1" y="9813"/>
                    <a:pt x="852" y="9813"/>
                  </a:cubicBezTo>
                  <a:cubicBezTo>
                    <a:pt x="872" y="9813"/>
                    <a:pt x="893" y="9812"/>
                    <a:pt x="914" y="9810"/>
                  </a:cubicBezTo>
                  <a:lnTo>
                    <a:pt x="54385" y="9810"/>
                  </a:lnTo>
                  <a:cubicBezTo>
                    <a:pt x="55019" y="9777"/>
                    <a:pt x="55520" y="9277"/>
                    <a:pt x="55520" y="8676"/>
                  </a:cubicBezTo>
                  <a:lnTo>
                    <a:pt x="55520" y="771"/>
                  </a:lnTo>
                  <a:cubicBezTo>
                    <a:pt x="55520" y="337"/>
                    <a:pt x="55153" y="3"/>
                    <a:pt x="54719" y="3"/>
                  </a:cubicBezTo>
                  <a:lnTo>
                    <a:pt x="914" y="3"/>
                  </a:lnTo>
                  <a:cubicBezTo>
                    <a:pt x="892" y="2"/>
                    <a:pt x="871" y="1"/>
                    <a:pt x="8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3028175" y="2932475"/>
              <a:ext cx="1504425" cy="567300"/>
            </a:xfrm>
            <a:custGeom>
              <a:avLst/>
              <a:gdLst/>
              <a:ahLst/>
              <a:cxnLst/>
              <a:rect l="l" t="t" r="r" b="b"/>
              <a:pathLst>
                <a:path w="60177" h="22692" extrusionOk="0">
                  <a:moveTo>
                    <a:pt x="8768" y="0"/>
                  </a:moveTo>
                  <a:cubicBezTo>
                    <a:pt x="4720" y="0"/>
                    <a:pt x="1709" y="1751"/>
                    <a:pt x="968" y="6174"/>
                  </a:cubicBezTo>
                  <a:cubicBezTo>
                    <a:pt x="0" y="12145"/>
                    <a:pt x="15978" y="18250"/>
                    <a:pt x="27120" y="20484"/>
                  </a:cubicBezTo>
                  <a:cubicBezTo>
                    <a:pt x="33716" y="21812"/>
                    <a:pt x="40313" y="22692"/>
                    <a:pt x="45722" y="22692"/>
                  </a:cubicBezTo>
                  <a:cubicBezTo>
                    <a:pt x="49421" y="22692"/>
                    <a:pt x="52564" y="22280"/>
                    <a:pt x="54773" y="21318"/>
                  </a:cubicBezTo>
                  <a:cubicBezTo>
                    <a:pt x="60176" y="18950"/>
                    <a:pt x="60043" y="10477"/>
                    <a:pt x="57975" y="6575"/>
                  </a:cubicBezTo>
                  <a:cubicBezTo>
                    <a:pt x="56325" y="3537"/>
                    <a:pt x="51694" y="2534"/>
                    <a:pt x="48036" y="2534"/>
                  </a:cubicBezTo>
                  <a:cubicBezTo>
                    <a:pt x="47035" y="2534"/>
                    <a:pt x="46107" y="2609"/>
                    <a:pt x="45333" y="2738"/>
                  </a:cubicBezTo>
                  <a:cubicBezTo>
                    <a:pt x="44682" y="2840"/>
                    <a:pt x="43578" y="2882"/>
                    <a:pt x="42205" y="2882"/>
                  </a:cubicBezTo>
                  <a:cubicBezTo>
                    <a:pt x="35903" y="2882"/>
                    <a:pt x="23917" y="2005"/>
                    <a:pt x="23917" y="2005"/>
                  </a:cubicBezTo>
                  <a:cubicBezTo>
                    <a:pt x="23917" y="2005"/>
                    <a:pt x="23823" y="2008"/>
                    <a:pt x="23642" y="2008"/>
                  </a:cubicBezTo>
                  <a:cubicBezTo>
                    <a:pt x="22599" y="2008"/>
                    <a:pt x="18685" y="1911"/>
                    <a:pt x="13343" y="604"/>
                  </a:cubicBezTo>
                  <a:cubicBezTo>
                    <a:pt x="11726" y="215"/>
                    <a:pt x="10184" y="0"/>
                    <a:pt x="8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3022325" y="2927275"/>
              <a:ext cx="1507775" cy="577375"/>
            </a:xfrm>
            <a:custGeom>
              <a:avLst/>
              <a:gdLst/>
              <a:ahLst/>
              <a:cxnLst/>
              <a:rect l="l" t="t" r="r" b="b"/>
              <a:pathLst>
                <a:path w="60311" h="23095" extrusionOk="0">
                  <a:moveTo>
                    <a:pt x="8974" y="445"/>
                  </a:moveTo>
                  <a:cubicBezTo>
                    <a:pt x="10508" y="445"/>
                    <a:pt x="12043" y="645"/>
                    <a:pt x="13510" y="1012"/>
                  </a:cubicBezTo>
                  <a:cubicBezTo>
                    <a:pt x="18867" y="2336"/>
                    <a:pt x="22847" y="2414"/>
                    <a:pt x="23870" y="2414"/>
                  </a:cubicBezTo>
                  <a:cubicBezTo>
                    <a:pt x="24007" y="2414"/>
                    <a:pt x="24090" y="2413"/>
                    <a:pt x="24118" y="2413"/>
                  </a:cubicBezTo>
                  <a:cubicBezTo>
                    <a:pt x="24820" y="2467"/>
                    <a:pt x="36115" y="3265"/>
                    <a:pt x="42279" y="3265"/>
                  </a:cubicBezTo>
                  <a:cubicBezTo>
                    <a:pt x="43725" y="3265"/>
                    <a:pt x="44888" y="3221"/>
                    <a:pt x="45567" y="3113"/>
                  </a:cubicBezTo>
                  <a:cubicBezTo>
                    <a:pt x="46266" y="3002"/>
                    <a:pt x="47168" y="2930"/>
                    <a:pt x="48169" y="2930"/>
                  </a:cubicBezTo>
                  <a:cubicBezTo>
                    <a:pt x="51653" y="2930"/>
                    <a:pt x="56350" y="3799"/>
                    <a:pt x="58009" y="6883"/>
                  </a:cubicBezTo>
                  <a:cubicBezTo>
                    <a:pt x="59210" y="9184"/>
                    <a:pt x="59877" y="13521"/>
                    <a:pt x="58643" y="16990"/>
                  </a:cubicBezTo>
                  <a:cubicBezTo>
                    <a:pt x="57942" y="19091"/>
                    <a:pt x="56641" y="20592"/>
                    <a:pt x="54907" y="21326"/>
                  </a:cubicBezTo>
                  <a:cubicBezTo>
                    <a:pt x="52634" y="22326"/>
                    <a:pt x="49441" y="22701"/>
                    <a:pt x="45930" y="22701"/>
                  </a:cubicBezTo>
                  <a:cubicBezTo>
                    <a:pt x="39599" y="22701"/>
                    <a:pt x="32237" y="21479"/>
                    <a:pt x="27387" y="20492"/>
                  </a:cubicBezTo>
                  <a:cubicBezTo>
                    <a:pt x="15912" y="18224"/>
                    <a:pt x="501" y="12053"/>
                    <a:pt x="1435" y="6416"/>
                  </a:cubicBezTo>
                  <a:cubicBezTo>
                    <a:pt x="1769" y="4247"/>
                    <a:pt x="2703" y="2646"/>
                    <a:pt x="4204" y="1646"/>
                  </a:cubicBezTo>
                  <a:cubicBezTo>
                    <a:pt x="5438" y="845"/>
                    <a:pt x="7039" y="445"/>
                    <a:pt x="8974" y="445"/>
                  </a:cubicBezTo>
                  <a:close/>
                  <a:moveTo>
                    <a:pt x="9009" y="1"/>
                  </a:moveTo>
                  <a:cubicBezTo>
                    <a:pt x="6982" y="1"/>
                    <a:pt x="5288" y="429"/>
                    <a:pt x="4004" y="1279"/>
                  </a:cubicBezTo>
                  <a:cubicBezTo>
                    <a:pt x="2402" y="2346"/>
                    <a:pt x="1368" y="4047"/>
                    <a:pt x="1001" y="6349"/>
                  </a:cubicBezTo>
                  <a:cubicBezTo>
                    <a:pt x="1" y="12487"/>
                    <a:pt x="16112" y="18658"/>
                    <a:pt x="27320" y="20893"/>
                  </a:cubicBezTo>
                  <a:cubicBezTo>
                    <a:pt x="32190" y="21893"/>
                    <a:pt x="39596" y="23094"/>
                    <a:pt x="46000" y="23094"/>
                  </a:cubicBezTo>
                  <a:cubicBezTo>
                    <a:pt x="49536" y="23094"/>
                    <a:pt x="52772" y="22727"/>
                    <a:pt x="55073" y="21727"/>
                  </a:cubicBezTo>
                  <a:cubicBezTo>
                    <a:pt x="56908" y="20893"/>
                    <a:pt x="58276" y="19325"/>
                    <a:pt x="59043" y="17123"/>
                  </a:cubicBezTo>
                  <a:cubicBezTo>
                    <a:pt x="60310" y="13487"/>
                    <a:pt x="59677" y="9118"/>
                    <a:pt x="58376" y="6716"/>
                  </a:cubicBezTo>
                  <a:cubicBezTo>
                    <a:pt x="56631" y="3435"/>
                    <a:pt x="51735" y="2532"/>
                    <a:pt x="48132" y="2532"/>
                  </a:cubicBezTo>
                  <a:cubicBezTo>
                    <a:pt x="47120" y="2532"/>
                    <a:pt x="46209" y="2603"/>
                    <a:pt x="45500" y="2713"/>
                  </a:cubicBezTo>
                  <a:cubicBezTo>
                    <a:pt x="44871" y="2808"/>
                    <a:pt x="43797" y="2847"/>
                    <a:pt x="42454" y="2847"/>
                  </a:cubicBezTo>
                  <a:cubicBezTo>
                    <a:pt x="36242" y="2847"/>
                    <a:pt x="24288" y="2012"/>
                    <a:pt x="24151" y="2012"/>
                  </a:cubicBezTo>
                  <a:cubicBezTo>
                    <a:pt x="24143" y="2012"/>
                    <a:pt x="24077" y="2014"/>
                    <a:pt x="23956" y="2014"/>
                  </a:cubicBezTo>
                  <a:cubicBezTo>
                    <a:pt x="23047" y="2014"/>
                    <a:pt x="19059" y="1936"/>
                    <a:pt x="13644" y="611"/>
                  </a:cubicBezTo>
                  <a:cubicBezTo>
                    <a:pt x="11958" y="203"/>
                    <a:pt x="10404" y="1"/>
                    <a:pt x="90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3682800" y="1503250"/>
              <a:ext cx="649650" cy="831400"/>
            </a:xfrm>
            <a:custGeom>
              <a:avLst/>
              <a:gdLst/>
              <a:ahLst/>
              <a:cxnLst/>
              <a:rect l="l" t="t" r="r" b="b"/>
              <a:pathLst>
                <a:path w="25986" h="33256" extrusionOk="0">
                  <a:moveTo>
                    <a:pt x="12243" y="424"/>
                  </a:moveTo>
                  <a:cubicBezTo>
                    <a:pt x="12666" y="424"/>
                    <a:pt x="13079" y="459"/>
                    <a:pt x="13477" y="532"/>
                  </a:cubicBezTo>
                  <a:cubicBezTo>
                    <a:pt x="19148" y="1599"/>
                    <a:pt x="20849" y="4601"/>
                    <a:pt x="22050" y="9772"/>
                  </a:cubicBezTo>
                  <a:cubicBezTo>
                    <a:pt x="22683" y="12307"/>
                    <a:pt x="23117" y="14909"/>
                    <a:pt x="23351" y="17544"/>
                  </a:cubicBezTo>
                  <a:cubicBezTo>
                    <a:pt x="23484" y="18711"/>
                    <a:pt x="23617" y="19912"/>
                    <a:pt x="23818" y="21080"/>
                  </a:cubicBezTo>
                  <a:cubicBezTo>
                    <a:pt x="24118" y="23248"/>
                    <a:pt x="24451" y="25416"/>
                    <a:pt x="24785" y="27584"/>
                  </a:cubicBezTo>
                  <a:lnTo>
                    <a:pt x="25552" y="32788"/>
                  </a:lnTo>
                  <a:lnTo>
                    <a:pt x="25552" y="32788"/>
                  </a:lnTo>
                  <a:lnTo>
                    <a:pt x="8306" y="28585"/>
                  </a:lnTo>
                  <a:lnTo>
                    <a:pt x="8240" y="28585"/>
                  </a:lnTo>
                  <a:cubicBezTo>
                    <a:pt x="8240" y="28585"/>
                    <a:pt x="8206" y="28585"/>
                    <a:pt x="8206" y="28618"/>
                  </a:cubicBezTo>
                  <a:cubicBezTo>
                    <a:pt x="6522" y="29119"/>
                    <a:pt x="4996" y="29369"/>
                    <a:pt x="3762" y="29369"/>
                  </a:cubicBezTo>
                  <a:cubicBezTo>
                    <a:pt x="2527" y="29369"/>
                    <a:pt x="1585" y="29119"/>
                    <a:pt x="1068" y="28618"/>
                  </a:cubicBezTo>
                  <a:cubicBezTo>
                    <a:pt x="601" y="28118"/>
                    <a:pt x="501" y="27451"/>
                    <a:pt x="768" y="26550"/>
                  </a:cubicBezTo>
                  <a:cubicBezTo>
                    <a:pt x="3103" y="19012"/>
                    <a:pt x="2436" y="13574"/>
                    <a:pt x="2035" y="10305"/>
                  </a:cubicBezTo>
                  <a:cubicBezTo>
                    <a:pt x="1935" y="9571"/>
                    <a:pt x="1869" y="8804"/>
                    <a:pt x="1835" y="8037"/>
                  </a:cubicBezTo>
                  <a:cubicBezTo>
                    <a:pt x="1835" y="6869"/>
                    <a:pt x="3136" y="4935"/>
                    <a:pt x="5037" y="3367"/>
                  </a:cubicBezTo>
                  <a:cubicBezTo>
                    <a:pt x="7320" y="1479"/>
                    <a:pt x="9937" y="424"/>
                    <a:pt x="12243" y="424"/>
                  </a:cubicBezTo>
                  <a:close/>
                  <a:moveTo>
                    <a:pt x="12099" y="0"/>
                  </a:moveTo>
                  <a:cubicBezTo>
                    <a:pt x="8803" y="0"/>
                    <a:pt x="5936" y="2068"/>
                    <a:pt x="4737" y="3033"/>
                  </a:cubicBezTo>
                  <a:cubicBezTo>
                    <a:pt x="2736" y="4701"/>
                    <a:pt x="1368" y="6736"/>
                    <a:pt x="1368" y="8037"/>
                  </a:cubicBezTo>
                  <a:cubicBezTo>
                    <a:pt x="1402" y="8804"/>
                    <a:pt x="1468" y="9571"/>
                    <a:pt x="1602" y="10372"/>
                  </a:cubicBezTo>
                  <a:cubicBezTo>
                    <a:pt x="1969" y="13574"/>
                    <a:pt x="2636" y="18978"/>
                    <a:pt x="334" y="26417"/>
                  </a:cubicBezTo>
                  <a:cubicBezTo>
                    <a:pt x="1" y="27484"/>
                    <a:pt x="134" y="28318"/>
                    <a:pt x="734" y="28885"/>
                  </a:cubicBezTo>
                  <a:cubicBezTo>
                    <a:pt x="1340" y="29491"/>
                    <a:pt x="2385" y="29791"/>
                    <a:pt x="3744" y="29791"/>
                  </a:cubicBezTo>
                  <a:cubicBezTo>
                    <a:pt x="5006" y="29791"/>
                    <a:pt x="6538" y="29532"/>
                    <a:pt x="8240" y="29019"/>
                  </a:cubicBezTo>
                  <a:lnTo>
                    <a:pt x="25752" y="33255"/>
                  </a:lnTo>
                  <a:lnTo>
                    <a:pt x="25819" y="33255"/>
                  </a:lnTo>
                  <a:cubicBezTo>
                    <a:pt x="25852" y="33255"/>
                    <a:pt x="25886" y="33222"/>
                    <a:pt x="25919" y="33222"/>
                  </a:cubicBezTo>
                  <a:cubicBezTo>
                    <a:pt x="25986" y="33155"/>
                    <a:pt x="25986" y="33088"/>
                    <a:pt x="25986" y="33022"/>
                  </a:cubicBezTo>
                  <a:lnTo>
                    <a:pt x="25152" y="27484"/>
                  </a:lnTo>
                  <a:cubicBezTo>
                    <a:pt x="24818" y="25316"/>
                    <a:pt x="24518" y="23181"/>
                    <a:pt x="24184" y="21013"/>
                  </a:cubicBezTo>
                  <a:cubicBezTo>
                    <a:pt x="24018" y="19845"/>
                    <a:pt x="23884" y="18645"/>
                    <a:pt x="23717" y="17477"/>
                  </a:cubicBezTo>
                  <a:cubicBezTo>
                    <a:pt x="23484" y="14842"/>
                    <a:pt x="23050" y="12207"/>
                    <a:pt x="22417" y="9638"/>
                  </a:cubicBezTo>
                  <a:cubicBezTo>
                    <a:pt x="21216" y="4434"/>
                    <a:pt x="19381" y="1199"/>
                    <a:pt x="13510" y="131"/>
                  </a:cubicBezTo>
                  <a:cubicBezTo>
                    <a:pt x="13034" y="41"/>
                    <a:pt x="12562" y="0"/>
                    <a:pt x="120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295025" y="2114775"/>
              <a:ext cx="1049950" cy="1078800"/>
            </a:xfrm>
            <a:custGeom>
              <a:avLst/>
              <a:gdLst/>
              <a:ahLst/>
              <a:cxnLst/>
              <a:rect l="l" t="t" r="r" b="b"/>
              <a:pathLst>
                <a:path w="41998" h="43152" extrusionOk="0">
                  <a:moveTo>
                    <a:pt x="26841" y="433"/>
                  </a:moveTo>
                  <a:cubicBezTo>
                    <a:pt x="29528" y="433"/>
                    <a:pt x="32715" y="1569"/>
                    <a:pt x="34725" y="2590"/>
                  </a:cubicBezTo>
                  <a:lnTo>
                    <a:pt x="35126" y="2823"/>
                  </a:lnTo>
                  <a:cubicBezTo>
                    <a:pt x="39462" y="5025"/>
                    <a:pt x="40463" y="5558"/>
                    <a:pt x="41163" y="8294"/>
                  </a:cubicBezTo>
                  <a:cubicBezTo>
                    <a:pt x="41563" y="9895"/>
                    <a:pt x="40830" y="14064"/>
                    <a:pt x="40129" y="18101"/>
                  </a:cubicBezTo>
                  <a:cubicBezTo>
                    <a:pt x="39595" y="21170"/>
                    <a:pt x="39062" y="24372"/>
                    <a:pt x="38995" y="26407"/>
                  </a:cubicBezTo>
                  <a:cubicBezTo>
                    <a:pt x="38895" y="31410"/>
                    <a:pt x="38595" y="35080"/>
                    <a:pt x="35659" y="36747"/>
                  </a:cubicBezTo>
                  <a:cubicBezTo>
                    <a:pt x="35025" y="37114"/>
                    <a:pt x="34358" y="37581"/>
                    <a:pt x="33524" y="38148"/>
                  </a:cubicBezTo>
                  <a:cubicBezTo>
                    <a:pt x="30631" y="40088"/>
                    <a:pt x="26772" y="42709"/>
                    <a:pt x="21920" y="42709"/>
                  </a:cubicBezTo>
                  <a:cubicBezTo>
                    <a:pt x="21515" y="42709"/>
                    <a:pt x="21102" y="42690"/>
                    <a:pt x="20682" y="42652"/>
                  </a:cubicBezTo>
                  <a:cubicBezTo>
                    <a:pt x="14010" y="42051"/>
                    <a:pt x="10475" y="33912"/>
                    <a:pt x="10441" y="33812"/>
                  </a:cubicBezTo>
                  <a:cubicBezTo>
                    <a:pt x="10408" y="33745"/>
                    <a:pt x="10341" y="33712"/>
                    <a:pt x="10241" y="33712"/>
                  </a:cubicBezTo>
                  <a:cubicBezTo>
                    <a:pt x="8607" y="33612"/>
                    <a:pt x="7005" y="33445"/>
                    <a:pt x="5371" y="33178"/>
                  </a:cubicBezTo>
                  <a:cubicBezTo>
                    <a:pt x="3103" y="32745"/>
                    <a:pt x="467" y="31510"/>
                    <a:pt x="968" y="28108"/>
                  </a:cubicBezTo>
                  <a:cubicBezTo>
                    <a:pt x="1268" y="26073"/>
                    <a:pt x="2302" y="24939"/>
                    <a:pt x="3570" y="23605"/>
                  </a:cubicBezTo>
                  <a:cubicBezTo>
                    <a:pt x="4604" y="22604"/>
                    <a:pt x="5504" y="21436"/>
                    <a:pt x="6172" y="20135"/>
                  </a:cubicBezTo>
                  <a:cubicBezTo>
                    <a:pt x="7072" y="18301"/>
                    <a:pt x="7973" y="15032"/>
                    <a:pt x="8807" y="12163"/>
                  </a:cubicBezTo>
                  <a:cubicBezTo>
                    <a:pt x="9541" y="9695"/>
                    <a:pt x="10208" y="7326"/>
                    <a:pt x="10708" y="6326"/>
                  </a:cubicBezTo>
                  <a:cubicBezTo>
                    <a:pt x="11842" y="4191"/>
                    <a:pt x="12943" y="3057"/>
                    <a:pt x="16145" y="2223"/>
                  </a:cubicBezTo>
                  <a:cubicBezTo>
                    <a:pt x="19281" y="1422"/>
                    <a:pt x="25986" y="488"/>
                    <a:pt x="26219" y="455"/>
                  </a:cubicBezTo>
                  <a:cubicBezTo>
                    <a:pt x="26423" y="440"/>
                    <a:pt x="26630" y="433"/>
                    <a:pt x="26841" y="433"/>
                  </a:cubicBezTo>
                  <a:close/>
                  <a:moveTo>
                    <a:pt x="26807" y="0"/>
                  </a:moveTo>
                  <a:cubicBezTo>
                    <a:pt x="26596" y="0"/>
                    <a:pt x="26389" y="7"/>
                    <a:pt x="26186" y="21"/>
                  </a:cubicBezTo>
                  <a:cubicBezTo>
                    <a:pt x="26119" y="54"/>
                    <a:pt x="19248" y="988"/>
                    <a:pt x="16045" y="1822"/>
                  </a:cubicBezTo>
                  <a:cubicBezTo>
                    <a:pt x="12710" y="2656"/>
                    <a:pt x="11509" y="3924"/>
                    <a:pt x="10375" y="6125"/>
                  </a:cubicBezTo>
                  <a:cubicBezTo>
                    <a:pt x="9807" y="7160"/>
                    <a:pt x="9140" y="9561"/>
                    <a:pt x="8440" y="12063"/>
                  </a:cubicBezTo>
                  <a:cubicBezTo>
                    <a:pt x="7606" y="14932"/>
                    <a:pt x="6672" y="18167"/>
                    <a:pt x="5805" y="19969"/>
                  </a:cubicBezTo>
                  <a:cubicBezTo>
                    <a:pt x="5137" y="21236"/>
                    <a:pt x="4304" y="22370"/>
                    <a:pt x="3269" y="23338"/>
                  </a:cubicBezTo>
                  <a:cubicBezTo>
                    <a:pt x="2035" y="24639"/>
                    <a:pt x="868" y="25873"/>
                    <a:pt x="568" y="28041"/>
                  </a:cubicBezTo>
                  <a:cubicBezTo>
                    <a:pt x="0" y="31977"/>
                    <a:pt x="3303" y="33212"/>
                    <a:pt x="5304" y="33612"/>
                  </a:cubicBezTo>
                  <a:cubicBezTo>
                    <a:pt x="6905" y="33879"/>
                    <a:pt x="8507" y="34045"/>
                    <a:pt x="10108" y="34112"/>
                  </a:cubicBezTo>
                  <a:cubicBezTo>
                    <a:pt x="10608" y="35180"/>
                    <a:pt x="14211" y="42485"/>
                    <a:pt x="20649" y="43085"/>
                  </a:cubicBezTo>
                  <a:cubicBezTo>
                    <a:pt x="21082" y="43152"/>
                    <a:pt x="21482" y="43152"/>
                    <a:pt x="21916" y="43152"/>
                  </a:cubicBezTo>
                  <a:cubicBezTo>
                    <a:pt x="26886" y="43152"/>
                    <a:pt x="30822" y="40483"/>
                    <a:pt x="33758" y="38515"/>
                  </a:cubicBezTo>
                  <a:cubicBezTo>
                    <a:pt x="34558" y="37948"/>
                    <a:pt x="35259" y="37481"/>
                    <a:pt x="35893" y="37114"/>
                  </a:cubicBezTo>
                  <a:cubicBezTo>
                    <a:pt x="39228" y="35246"/>
                    <a:pt x="39329" y="30743"/>
                    <a:pt x="39429" y="26440"/>
                  </a:cubicBezTo>
                  <a:cubicBezTo>
                    <a:pt x="39495" y="24405"/>
                    <a:pt x="40029" y="21270"/>
                    <a:pt x="40563" y="18201"/>
                  </a:cubicBezTo>
                  <a:cubicBezTo>
                    <a:pt x="41297" y="13931"/>
                    <a:pt x="41997" y="9895"/>
                    <a:pt x="41563" y="8194"/>
                  </a:cubicBezTo>
                  <a:cubicBezTo>
                    <a:pt x="40830" y="5258"/>
                    <a:pt x="39662" y="4658"/>
                    <a:pt x="35326" y="2456"/>
                  </a:cubicBezTo>
                  <a:lnTo>
                    <a:pt x="34892" y="2223"/>
                  </a:lnTo>
                  <a:cubicBezTo>
                    <a:pt x="32816" y="1169"/>
                    <a:pt x="29559" y="0"/>
                    <a:pt x="26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311700" y="2669850"/>
              <a:ext cx="189325" cy="229225"/>
            </a:xfrm>
            <a:custGeom>
              <a:avLst/>
              <a:gdLst/>
              <a:ahLst/>
              <a:cxnLst/>
              <a:rect l="l" t="t" r="r" b="b"/>
              <a:pathLst>
                <a:path w="7573" h="9169" extrusionOk="0">
                  <a:moveTo>
                    <a:pt x="3903" y="1"/>
                  </a:moveTo>
                  <a:cubicBezTo>
                    <a:pt x="2302" y="1902"/>
                    <a:pt x="501" y="3136"/>
                    <a:pt x="101" y="5872"/>
                  </a:cubicBezTo>
                  <a:cubicBezTo>
                    <a:pt x="1" y="6439"/>
                    <a:pt x="1" y="7006"/>
                    <a:pt x="101" y="7539"/>
                  </a:cubicBezTo>
                  <a:cubicBezTo>
                    <a:pt x="427" y="8055"/>
                    <a:pt x="1371" y="9168"/>
                    <a:pt x="3079" y="9168"/>
                  </a:cubicBezTo>
                  <a:cubicBezTo>
                    <a:pt x="3469" y="9168"/>
                    <a:pt x="3899" y="9110"/>
                    <a:pt x="4370" y="8974"/>
                  </a:cubicBezTo>
                  <a:cubicBezTo>
                    <a:pt x="7573" y="8073"/>
                    <a:pt x="7206" y="3637"/>
                    <a:pt x="5271" y="901"/>
                  </a:cubicBezTo>
                  <a:cubicBezTo>
                    <a:pt x="4971" y="401"/>
                    <a:pt x="4470" y="101"/>
                    <a:pt x="3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3306700" y="2664850"/>
              <a:ext cx="188500" cy="239350"/>
            </a:xfrm>
            <a:custGeom>
              <a:avLst/>
              <a:gdLst/>
              <a:ahLst/>
              <a:cxnLst/>
              <a:rect l="l" t="t" r="r" b="b"/>
              <a:pathLst>
                <a:path w="7540" h="9574" extrusionOk="0">
                  <a:moveTo>
                    <a:pt x="4203" y="434"/>
                  </a:moveTo>
                  <a:cubicBezTo>
                    <a:pt x="4670" y="534"/>
                    <a:pt x="5071" y="801"/>
                    <a:pt x="5338" y="1201"/>
                  </a:cubicBezTo>
                  <a:cubicBezTo>
                    <a:pt x="6605" y="3003"/>
                    <a:pt x="7106" y="5404"/>
                    <a:pt x="6538" y="7072"/>
                  </a:cubicBezTo>
                  <a:cubicBezTo>
                    <a:pt x="6238" y="8006"/>
                    <a:pt x="5471" y="8707"/>
                    <a:pt x="4537" y="8974"/>
                  </a:cubicBezTo>
                  <a:cubicBezTo>
                    <a:pt x="4085" y="9101"/>
                    <a:pt x="3674" y="9155"/>
                    <a:pt x="3302" y="9155"/>
                  </a:cubicBezTo>
                  <a:cubicBezTo>
                    <a:pt x="1726" y="9155"/>
                    <a:pt x="852" y="8179"/>
                    <a:pt x="501" y="7639"/>
                  </a:cubicBezTo>
                  <a:cubicBezTo>
                    <a:pt x="434" y="7139"/>
                    <a:pt x="434" y="6605"/>
                    <a:pt x="501" y="6105"/>
                  </a:cubicBezTo>
                  <a:cubicBezTo>
                    <a:pt x="801" y="4070"/>
                    <a:pt x="1868" y="2936"/>
                    <a:pt x="3103" y="1635"/>
                  </a:cubicBezTo>
                  <a:cubicBezTo>
                    <a:pt x="3470" y="1235"/>
                    <a:pt x="3837" y="868"/>
                    <a:pt x="4203" y="434"/>
                  </a:cubicBezTo>
                  <a:close/>
                  <a:moveTo>
                    <a:pt x="4137" y="0"/>
                  </a:moveTo>
                  <a:cubicBezTo>
                    <a:pt x="4070" y="0"/>
                    <a:pt x="3970" y="34"/>
                    <a:pt x="3937" y="101"/>
                  </a:cubicBezTo>
                  <a:cubicBezTo>
                    <a:pt x="3570" y="534"/>
                    <a:pt x="3169" y="934"/>
                    <a:pt x="2802" y="1335"/>
                  </a:cubicBezTo>
                  <a:cubicBezTo>
                    <a:pt x="1568" y="2636"/>
                    <a:pt x="401" y="3870"/>
                    <a:pt x="101" y="6038"/>
                  </a:cubicBezTo>
                  <a:cubicBezTo>
                    <a:pt x="0" y="6605"/>
                    <a:pt x="0" y="7206"/>
                    <a:pt x="101" y="7773"/>
                  </a:cubicBezTo>
                  <a:cubicBezTo>
                    <a:pt x="101" y="7806"/>
                    <a:pt x="134" y="7806"/>
                    <a:pt x="134" y="7839"/>
                  </a:cubicBezTo>
                  <a:cubicBezTo>
                    <a:pt x="834" y="8907"/>
                    <a:pt x="2002" y="9574"/>
                    <a:pt x="3303" y="9574"/>
                  </a:cubicBezTo>
                  <a:cubicBezTo>
                    <a:pt x="3736" y="9574"/>
                    <a:pt x="4203" y="9507"/>
                    <a:pt x="4637" y="9374"/>
                  </a:cubicBezTo>
                  <a:cubicBezTo>
                    <a:pt x="5738" y="9074"/>
                    <a:pt x="6572" y="8273"/>
                    <a:pt x="6905" y="7239"/>
                  </a:cubicBezTo>
                  <a:cubicBezTo>
                    <a:pt x="7539" y="5438"/>
                    <a:pt x="7039" y="2869"/>
                    <a:pt x="5671" y="968"/>
                  </a:cubicBezTo>
                  <a:cubicBezTo>
                    <a:pt x="5338" y="434"/>
                    <a:pt x="4771" y="101"/>
                    <a:pt x="41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3775375" y="2115400"/>
              <a:ext cx="343600" cy="375175"/>
            </a:xfrm>
            <a:custGeom>
              <a:avLst/>
              <a:gdLst/>
              <a:ahLst/>
              <a:cxnLst/>
              <a:rect l="l" t="t" r="r" b="b"/>
              <a:pathLst>
                <a:path w="13744" h="15007" extrusionOk="0">
                  <a:moveTo>
                    <a:pt x="7635" y="441"/>
                  </a:moveTo>
                  <a:cubicBezTo>
                    <a:pt x="9734" y="441"/>
                    <a:pt x="11973" y="1146"/>
                    <a:pt x="13276" y="1631"/>
                  </a:cubicBezTo>
                  <a:cubicBezTo>
                    <a:pt x="12976" y="3198"/>
                    <a:pt x="12609" y="4733"/>
                    <a:pt x="12142" y="6234"/>
                  </a:cubicBezTo>
                  <a:cubicBezTo>
                    <a:pt x="10775" y="10637"/>
                    <a:pt x="9173" y="12872"/>
                    <a:pt x="6405" y="14106"/>
                  </a:cubicBezTo>
                  <a:cubicBezTo>
                    <a:pt x="5711" y="14434"/>
                    <a:pt x="5084" y="14594"/>
                    <a:pt x="4524" y="14594"/>
                  </a:cubicBezTo>
                  <a:cubicBezTo>
                    <a:pt x="4114" y="14594"/>
                    <a:pt x="3741" y="14509"/>
                    <a:pt x="3403" y="14340"/>
                  </a:cubicBezTo>
                  <a:cubicBezTo>
                    <a:pt x="2369" y="13806"/>
                    <a:pt x="1601" y="12438"/>
                    <a:pt x="1134" y="10237"/>
                  </a:cubicBezTo>
                  <a:cubicBezTo>
                    <a:pt x="467" y="7168"/>
                    <a:pt x="968" y="3098"/>
                    <a:pt x="1268" y="1330"/>
                  </a:cubicBezTo>
                  <a:cubicBezTo>
                    <a:pt x="3992" y="850"/>
                    <a:pt x="6748" y="461"/>
                    <a:pt x="6988" y="461"/>
                  </a:cubicBezTo>
                  <a:cubicBezTo>
                    <a:pt x="6998" y="461"/>
                    <a:pt x="7004" y="462"/>
                    <a:pt x="7005" y="463"/>
                  </a:cubicBezTo>
                  <a:cubicBezTo>
                    <a:pt x="7213" y="448"/>
                    <a:pt x="7423" y="441"/>
                    <a:pt x="7635" y="441"/>
                  </a:cubicBezTo>
                  <a:close/>
                  <a:moveTo>
                    <a:pt x="7657" y="1"/>
                  </a:moveTo>
                  <a:cubicBezTo>
                    <a:pt x="7415" y="1"/>
                    <a:pt x="7175" y="10"/>
                    <a:pt x="6938" y="29"/>
                  </a:cubicBezTo>
                  <a:cubicBezTo>
                    <a:pt x="6905" y="29"/>
                    <a:pt x="3936" y="430"/>
                    <a:pt x="1001" y="930"/>
                  </a:cubicBezTo>
                  <a:cubicBezTo>
                    <a:pt x="934" y="963"/>
                    <a:pt x="867" y="1030"/>
                    <a:pt x="834" y="1097"/>
                  </a:cubicBezTo>
                  <a:cubicBezTo>
                    <a:pt x="567" y="2798"/>
                    <a:pt x="0" y="7101"/>
                    <a:pt x="701" y="10337"/>
                  </a:cubicBezTo>
                  <a:cubicBezTo>
                    <a:pt x="1201" y="12672"/>
                    <a:pt x="2035" y="14106"/>
                    <a:pt x="3202" y="14707"/>
                  </a:cubicBezTo>
                  <a:cubicBezTo>
                    <a:pt x="3603" y="14907"/>
                    <a:pt x="4070" y="15007"/>
                    <a:pt x="4503" y="15007"/>
                  </a:cubicBezTo>
                  <a:cubicBezTo>
                    <a:pt x="5237" y="14973"/>
                    <a:pt x="5938" y="14807"/>
                    <a:pt x="6572" y="14506"/>
                  </a:cubicBezTo>
                  <a:cubicBezTo>
                    <a:pt x="9474" y="13172"/>
                    <a:pt x="11108" y="10871"/>
                    <a:pt x="12509" y="6334"/>
                  </a:cubicBezTo>
                  <a:cubicBezTo>
                    <a:pt x="13009" y="4766"/>
                    <a:pt x="13410" y="3132"/>
                    <a:pt x="13710" y="1497"/>
                  </a:cubicBezTo>
                  <a:cubicBezTo>
                    <a:pt x="13743" y="1397"/>
                    <a:pt x="13677" y="1297"/>
                    <a:pt x="13577" y="1264"/>
                  </a:cubicBezTo>
                  <a:cubicBezTo>
                    <a:pt x="12282" y="782"/>
                    <a:pt x="9899" y="1"/>
                    <a:pt x="76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345050" y="2556450"/>
              <a:ext cx="599625" cy="401125"/>
            </a:xfrm>
            <a:custGeom>
              <a:avLst/>
              <a:gdLst/>
              <a:ahLst/>
              <a:cxnLst/>
              <a:rect l="l" t="t" r="r" b="b"/>
              <a:pathLst>
                <a:path w="23985" h="16045" extrusionOk="0">
                  <a:moveTo>
                    <a:pt x="1569" y="0"/>
                  </a:moveTo>
                  <a:lnTo>
                    <a:pt x="1" y="1668"/>
                  </a:lnTo>
                  <a:lnTo>
                    <a:pt x="1902" y="7505"/>
                  </a:lnTo>
                  <a:lnTo>
                    <a:pt x="10242" y="14777"/>
                  </a:lnTo>
                  <a:lnTo>
                    <a:pt x="22417" y="16045"/>
                  </a:lnTo>
                  <a:lnTo>
                    <a:pt x="23985" y="7806"/>
                  </a:lnTo>
                  <a:lnTo>
                    <a:pt x="23785" y="6338"/>
                  </a:lnTo>
                  <a:lnTo>
                    <a:pt x="22951" y="6238"/>
                  </a:lnTo>
                  <a:cubicBezTo>
                    <a:pt x="22117" y="6138"/>
                    <a:pt x="19615" y="5004"/>
                    <a:pt x="16813" y="4670"/>
                  </a:cubicBezTo>
                  <a:cubicBezTo>
                    <a:pt x="16591" y="4647"/>
                    <a:pt x="16369" y="4636"/>
                    <a:pt x="16149" y="4636"/>
                  </a:cubicBezTo>
                  <a:cubicBezTo>
                    <a:pt x="13556" y="4636"/>
                    <a:pt x="11176" y="6138"/>
                    <a:pt x="11176" y="6138"/>
                  </a:cubicBezTo>
                  <a:cubicBezTo>
                    <a:pt x="10975" y="3636"/>
                    <a:pt x="9041" y="2735"/>
                    <a:pt x="4804" y="1334"/>
                  </a:cubicBezTo>
                  <a:cubicBezTo>
                    <a:pt x="3704" y="1001"/>
                    <a:pt x="2603" y="534"/>
                    <a:pt x="1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332550" y="2589800"/>
              <a:ext cx="627975" cy="391125"/>
            </a:xfrm>
            <a:custGeom>
              <a:avLst/>
              <a:gdLst/>
              <a:ahLst/>
              <a:cxnLst/>
              <a:rect l="l" t="t" r="r" b="b"/>
              <a:pathLst>
                <a:path w="25119" h="15645" extrusionOk="0">
                  <a:moveTo>
                    <a:pt x="1" y="0"/>
                  </a:moveTo>
                  <a:lnTo>
                    <a:pt x="2602" y="10241"/>
                  </a:lnTo>
                  <a:lnTo>
                    <a:pt x="9908" y="15645"/>
                  </a:lnTo>
                  <a:lnTo>
                    <a:pt x="10842" y="15011"/>
                  </a:lnTo>
                  <a:lnTo>
                    <a:pt x="24285" y="15645"/>
                  </a:lnTo>
                  <a:lnTo>
                    <a:pt x="25118" y="6472"/>
                  </a:lnTo>
                  <a:lnTo>
                    <a:pt x="10942" y="6772"/>
                  </a:lnTo>
                  <a:lnTo>
                    <a:pt x="9908" y="8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326725" y="2584725"/>
              <a:ext cx="638800" cy="401625"/>
            </a:xfrm>
            <a:custGeom>
              <a:avLst/>
              <a:gdLst/>
              <a:ahLst/>
              <a:cxnLst/>
              <a:rect l="l" t="t" r="r" b="b"/>
              <a:pathLst>
                <a:path w="25552" h="16065" extrusionOk="0">
                  <a:moveTo>
                    <a:pt x="600" y="804"/>
                  </a:moveTo>
                  <a:lnTo>
                    <a:pt x="9974" y="8809"/>
                  </a:lnTo>
                  <a:cubicBezTo>
                    <a:pt x="10041" y="8843"/>
                    <a:pt x="10107" y="8843"/>
                    <a:pt x="10141" y="8843"/>
                  </a:cubicBezTo>
                  <a:cubicBezTo>
                    <a:pt x="10207" y="8843"/>
                    <a:pt x="10274" y="8809"/>
                    <a:pt x="10307" y="8743"/>
                  </a:cubicBezTo>
                  <a:lnTo>
                    <a:pt x="11275" y="7175"/>
                  </a:lnTo>
                  <a:lnTo>
                    <a:pt x="25118" y="6875"/>
                  </a:lnTo>
                  <a:lnTo>
                    <a:pt x="24317" y="15648"/>
                  </a:lnTo>
                  <a:lnTo>
                    <a:pt x="11075" y="15014"/>
                  </a:lnTo>
                  <a:cubicBezTo>
                    <a:pt x="11041" y="15014"/>
                    <a:pt x="10975" y="15014"/>
                    <a:pt x="10941" y="15047"/>
                  </a:cubicBezTo>
                  <a:lnTo>
                    <a:pt x="10141" y="15581"/>
                  </a:lnTo>
                  <a:lnTo>
                    <a:pt x="3002" y="10311"/>
                  </a:lnTo>
                  <a:lnTo>
                    <a:pt x="600" y="804"/>
                  </a:lnTo>
                  <a:close/>
                  <a:moveTo>
                    <a:pt x="204" y="0"/>
                  </a:moveTo>
                  <a:cubicBezTo>
                    <a:pt x="172" y="0"/>
                    <a:pt x="138" y="11"/>
                    <a:pt x="100" y="37"/>
                  </a:cubicBezTo>
                  <a:cubicBezTo>
                    <a:pt x="33" y="70"/>
                    <a:pt x="0" y="170"/>
                    <a:pt x="33" y="270"/>
                  </a:cubicBezTo>
                  <a:lnTo>
                    <a:pt x="2635" y="10477"/>
                  </a:lnTo>
                  <a:cubicBezTo>
                    <a:pt x="2635" y="10544"/>
                    <a:pt x="2669" y="10577"/>
                    <a:pt x="2702" y="10611"/>
                  </a:cubicBezTo>
                  <a:lnTo>
                    <a:pt x="10007" y="16015"/>
                  </a:lnTo>
                  <a:cubicBezTo>
                    <a:pt x="10041" y="16048"/>
                    <a:pt x="10082" y="16065"/>
                    <a:pt x="10124" y="16065"/>
                  </a:cubicBezTo>
                  <a:cubicBezTo>
                    <a:pt x="10166" y="16065"/>
                    <a:pt x="10207" y="16048"/>
                    <a:pt x="10241" y="16015"/>
                  </a:cubicBezTo>
                  <a:lnTo>
                    <a:pt x="11141" y="15448"/>
                  </a:lnTo>
                  <a:lnTo>
                    <a:pt x="24518" y="16048"/>
                  </a:lnTo>
                  <a:cubicBezTo>
                    <a:pt x="24618" y="16048"/>
                    <a:pt x="24718" y="15981"/>
                    <a:pt x="24718" y="15881"/>
                  </a:cubicBezTo>
                  <a:lnTo>
                    <a:pt x="25552" y="6708"/>
                  </a:lnTo>
                  <a:cubicBezTo>
                    <a:pt x="25552" y="6641"/>
                    <a:pt x="25518" y="6575"/>
                    <a:pt x="25485" y="6541"/>
                  </a:cubicBezTo>
                  <a:cubicBezTo>
                    <a:pt x="25452" y="6474"/>
                    <a:pt x="25385" y="6474"/>
                    <a:pt x="25351" y="6474"/>
                  </a:cubicBezTo>
                  <a:lnTo>
                    <a:pt x="11175" y="6775"/>
                  </a:lnTo>
                  <a:cubicBezTo>
                    <a:pt x="11075" y="6775"/>
                    <a:pt x="11008" y="6808"/>
                    <a:pt x="10975" y="6875"/>
                  </a:cubicBezTo>
                  <a:lnTo>
                    <a:pt x="10074" y="8342"/>
                  </a:lnTo>
                  <a:lnTo>
                    <a:pt x="367" y="70"/>
                  </a:lnTo>
                  <a:cubicBezTo>
                    <a:pt x="305" y="29"/>
                    <a:pt x="256" y="0"/>
                    <a:pt x="2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501000" y="2220575"/>
              <a:ext cx="919025" cy="833025"/>
            </a:xfrm>
            <a:custGeom>
              <a:avLst/>
              <a:gdLst/>
              <a:ahLst/>
              <a:cxnLst/>
              <a:rect l="l" t="t" r="r" b="b"/>
              <a:pathLst>
                <a:path w="36761" h="33321" extrusionOk="0">
                  <a:moveTo>
                    <a:pt x="30522" y="384"/>
                  </a:moveTo>
                  <a:cubicBezTo>
                    <a:pt x="30614" y="384"/>
                    <a:pt x="30706" y="409"/>
                    <a:pt x="30789" y="459"/>
                  </a:cubicBezTo>
                  <a:cubicBezTo>
                    <a:pt x="31723" y="1026"/>
                    <a:pt x="33391" y="3862"/>
                    <a:pt x="33825" y="5963"/>
                  </a:cubicBezTo>
                  <a:cubicBezTo>
                    <a:pt x="34225" y="8065"/>
                    <a:pt x="34859" y="12568"/>
                    <a:pt x="35159" y="14903"/>
                  </a:cubicBezTo>
                  <a:cubicBezTo>
                    <a:pt x="35559" y="17972"/>
                    <a:pt x="36126" y="27779"/>
                    <a:pt x="35126" y="28579"/>
                  </a:cubicBezTo>
                  <a:cubicBezTo>
                    <a:pt x="33958" y="29547"/>
                    <a:pt x="27754" y="32282"/>
                    <a:pt x="23684" y="32716"/>
                  </a:cubicBezTo>
                  <a:cubicBezTo>
                    <a:pt x="22231" y="32850"/>
                    <a:pt x="20778" y="32914"/>
                    <a:pt x="19325" y="32914"/>
                  </a:cubicBezTo>
                  <a:cubicBezTo>
                    <a:pt x="17175" y="32914"/>
                    <a:pt x="15026" y="32774"/>
                    <a:pt x="12877" y="32515"/>
                  </a:cubicBezTo>
                  <a:cubicBezTo>
                    <a:pt x="12276" y="32415"/>
                    <a:pt x="11509" y="32315"/>
                    <a:pt x="10708" y="32249"/>
                  </a:cubicBezTo>
                  <a:cubicBezTo>
                    <a:pt x="8940" y="32082"/>
                    <a:pt x="6906" y="31848"/>
                    <a:pt x="5872" y="31381"/>
                  </a:cubicBezTo>
                  <a:cubicBezTo>
                    <a:pt x="5271" y="31114"/>
                    <a:pt x="4737" y="30914"/>
                    <a:pt x="4270" y="30747"/>
                  </a:cubicBezTo>
                  <a:cubicBezTo>
                    <a:pt x="3637" y="30514"/>
                    <a:pt x="3136" y="30314"/>
                    <a:pt x="2969" y="30080"/>
                  </a:cubicBezTo>
                  <a:cubicBezTo>
                    <a:pt x="3503" y="30080"/>
                    <a:pt x="4004" y="30147"/>
                    <a:pt x="4504" y="30314"/>
                  </a:cubicBezTo>
                  <a:cubicBezTo>
                    <a:pt x="4527" y="30320"/>
                    <a:pt x="4549" y="30323"/>
                    <a:pt x="4569" y="30323"/>
                  </a:cubicBezTo>
                  <a:cubicBezTo>
                    <a:pt x="4760" y="30323"/>
                    <a:pt x="4851" y="30067"/>
                    <a:pt x="4671" y="29947"/>
                  </a:cubicBezTo>
                  <a:cubicBezTo>
                    <a:pt x="4170" y="29580"/>
                    <a:pt x="3670" y="29213"/>
                    <a:pt x="3236" y="28813"/>
                  </a:cubicBezTo>
                  <a:cubicBezTo>
                    <a:pt x="2736" y="28312"/>
                    <a:pt x="2402" y="27645"/>
                    <a:pt x="2236" y="26945"/>
                  </a:cubicBezTo>
                  <a:cubicBezTo>
                    <a:pt x="2236" y="26845"/>
                    <a:pt x="2169" y="26778"/>
                    <a:pt x="2069" y="26778"/>
                  </a:cubicBezTo>
                  <a:cubicBezTo>
                    <a:pt x="2069" y="26778"/>
                    <a:pt x="1435" y="26678"/>
                    <a:pt x="801" y="25577"/>
                  </a:cubicBezTo>
                  <a:cubicBezTo>
                    <a:pt x="501" y="25077"/>
                    <a:pt x="534" y="24877"/>
                    <a:pt x="568" y="24810"/>
                  </a:cubicBezTo>
                  <a:cubicBezTo>
                    <a:pt x="634" y="24743"/>
                    <a:pt x="735" y="24676"/>
                    <a:pt x="835" y="24676"/>
                  </a:cubicBezTo>
                  <a:cubicBezTo>
                    <a:pt x="1202" y="24943"/>
                    <a:pt x="3236" y="26344"/>
                    <a:pt x="4170" y="26578"/>
                  </a:cubicBezTo>
                  <a:cubicBezTo>
                    <a:pt x="5104" y="26778"/>
                    <a:pt x="7339" y="27078"/>
                    <a:pt x="7406" y="27078"/>
                  </a:cubicBezTo>
                  <a:cubicBezTo>
                    <a:pt x="7433" y="27087"/>
                    <a:pt x="7457" y="27091"/>
                    <a:pt x="7479" y="27091"/>
                  </a:cubicBezTo>
                  <a:cubicBezTo>
                    <a:pt x="7539" y="27091"/>
                    <a:pt x="7582" y="27060"/>
                    <a:pt x="7606" y="27011"/>
                  </a:cubicBezTo>
                  <a:cubicBezTo>
                    <a:pt x="7673" y="26945"/>
                    <a:pt x="7673" y="26845"/>
                    <a:pt x="7606" y="26778"/>
                  </a:cubicBezTo>
                  <a:lnTo>
                    <a:pt x="7406" y="26378"/>
                  </a:lnTo>
                  <a:cubicBezTo>
                    <a:pt x="7406" y="26344"/>
                    <a:pt x="7373" y="26311"/>
                    <a:pt x="7339" y="26278"/>
                  </a:cubicBezTo>
                  <a:cubicBezTo>
                    <a:pt x="7339" y="26278"/>
                    <a:pt x="6705" y="25877"/>
                    <a:pt x="5771" y="25344"/>
                  </a:cubicBezTo>
                  <a:cubicBezTo>
                    <a:pt x="4938" y="24877"/>
                    <a:pt x="4837" y="24543"/>
                    <a:pt x="4737" y="24143"/>
                  </a:cubicBezTo>
                  <a:lnTo>
                    <a:pt x="4737" y="24143"/>
                  </a:lnTo>
                  <a:cubicBezTo>
                    <a:pt x="4904" y="24176"/>
                    <a:pt x="5405" y="24243"/>
                    <a:pt x="6972" y="25043"/>
                  </a:cubicBezTo>
                  <a:cubicBezTo>
                    <a:pt x="7439" y="25277"/>
                    <a:pt x="7806" y="25410"/>
                    <a:pt x="8140" y="25544"/>
                  </a:cubicBezTo>
                  <a:cubicBezTo>
                    <a:pt x="8674" y="25711"/>
                    <a:pt x="9174" y="26011"/>
                    <a:pt x="9574" y="26378"/>
                  </a:cubicBezTo>
                  <a:cubicBezTo>
                    <a:pt x="10008" y="26845"/>
                    <a:pt x="10375" y="27345"/>
                    <a:pt x="10742" y="27879"/>
                  </a:cubicBezTo>
                  <a:cubicBezTo>
                    <a:pt x="11642" y="29080"/>
                    <a:pt x="11876" y="29380"/>
                    <a:pt x="12143" y="29380"/>
                  </a:cubicBezTo>
                  <a:cubicBezTo>
                    <a:pt x="14111" y="29313"/>
                    <a:pt x="16112" y="28980"/>
                    <a:pt x="18014" y="28412"/>
                  </a:cubicBezTo>
                  <a:cubicBezTo>
                    <a:pt x="21449" y="27478"/>
                    <a:pt x="27587" y="24076"/>
                    <a:pt x="27654" y="24043"/>
                  </a:cubicBezTo>
                  <a:cubicBezTo>
                    <a:pt x="27720" y="23976"/>
                    <a:pt x="27754" y="23909"/>
                    <a:pt x="27754" y="23843"/>
                  </a:cubicBezTo>
                  <a:lnTo>
                    <a:pt x="27987" y="11967"/>
                  </a:lnTo>
                  <a:cubicBezTo>
                    <a:pt x="28154" y="2360"/>
                    <a:pt x="29755" y="726"/>
                    <a:pt x="30256" y="459"/>
                  </a:cubicBezTo>
                  <a:cubicBezTo>
                    <a:pt x="30339" y="409"/>
                    <a:pt x="30431" y="384"/>
                    <a:pt x="30522" y="384"/>
                  </a:cubicBezTo>
                  <a:close/>
                  <a:moveTo>
                    <a:pt x="30510" y="0"/>
                  </a:moveTo>
                  <a:cubicBezTo>
                    <a:pt x="30347" y="0"/>
                    <a:pt x="30189" y="42"/>
                    <a:pt x="30055" y="126"/>
                  </a:cubicBezTo>
                  <a:cubicBezTo>
                    <a:pt x="28588" y="926"/>
                    <a:pt x="27687" y="5229"/>
                    <a:pt x="27554" y="11967"/>
                  </a:cubicBezTo>
                  <a:lnTo>
                    <a:pt x="27320" y="23742"/>
                  </a:lnTo>
                  <a:cubicBezTo>
                    <a:pt x="26520" y="24176"/>
                    <a:pt x="21016" y="27212"/>
                    <a:pt x="17913" y="28046"/>
                  </a:cubicBezTo>
                  <a:cubicBezTo>
                    <a:pt x="16045" y="28579"/>
                    <a:pt x="14111" y="28913"/>
                    <a:pt x="12143" y="28980"/>
                  </a:cubicBezTo>
                  <a:cubicBezTo>
                    <a:pt x="11742" y="28579"/>
                    <a:pt x="11375" y="28112"/>
                    <a:pt x="11075" y="27645"/>
                  </a:cubicBezTo>
                  <a:cubicBezTo>
                    <a:pt x="10708" y="27112"/>
                    <a:pt x="10308" y="26611"/>
                    <a:pt x="9874" y="26111"/>
                  </a:cubicBezTo>
                  <a:cubicBezTo>
                    <a:pt x="9407" y="25677"/>
                    <a:pt x="8874" y="25377"/>
                    <a:pt x="8307" y="25177"/>
                  </a:cubicBezTo>
                  <a:cubicBezTo>
                    <a:pt x="8006" y="25043"/>
                    <a:pt x="7606" y="24910"/>
                    <a:pt x="7172" y="24676"/>
                  </a:cubicBezTo>
                  <a:cubicBezTo>
                    <a:pt x="5666" y="23923"/>
                    <a:pt x="5007" y="23739"/>
                    <a:pt x="4693" y="23739"/>
                  </a:cubicBezTo>
                  <a:cubicBezTo>
                    <a:pt x="4520" y="23739"/>
                    <a:pt x="4451" y="23795"/>
                    <a:pt x="4404" y="23843"/>
                  </a:cubicBezTo>
                  <a:cubicBezTo>
                    <a:pt x="4304" y="23909"/>
                    <a:pt x="4270" y="24076"/>
                    <a:pt x="4304" y="24209"/>
                  </a:cubicBezTo>
                  <a:cubicBezTo>
                    <a:pt x="4404" y="24643"/>
                    <a:pt x="4537" y="25143"/>
                    <a:pt x="5571" y="25711"/>
                  </a:cubicBezTo>
                  <a:cubicBezTo>
                    <a:pt x="6339" y="26144"/>
                    <a:pt x="6906" y="26511"/>
                    <a:pt x="7072" y="26611"/>
                  </a:cubicBezTo>
                  <a:cubicBezTo>
                    <a:pt x="6372" y="26511"/>
                    <a:pt x="4904" y="26278"/>
                    <a:pt x="4237" y="26144"/>
                  </a:cubicBezTo>
                  <a:cubicBezTo>
                    <a:pt x="3336" y="25944"/>
                    <a:pt x="1001" y="24310"/>
                    <a:pt x="968" y="24310"/>
                  </a:cubicBezTo>
                  <a:cubicBezTo>
                    <a:pt x="935" y="24276"/>
                    <a:pt x="901" y="24276"/>
                    <a:pt x="868" y="24276"/>
                  </a:cubicBezTo>
                  <a:cubicBezTo>
                    <a:pt x="835" y="24272"/>
                    <a:pt x="801" y="24270"/>
                    <a:pt x="768" y="24270"/>
                  </a:cubicBezTo>
                  <a:cubicBezTo>
                    <a:pt x="536" y="24270"/>
                    <a:pt x="313" y="24372"/>
                    <a:pt x="167" y="24576"/>
                  </a:cubicBezTo>
                  <a:cubicBezTo>
                    <a:pt x="1" y="24843"/>
                    <a:pt x="67" y="25244"/>
                    <a:pt x="368" y="25777"/>
                  </a:cubicBezTo>
                  <a:cubicBezTo>
                    <a:pt x="968" y="26745"/>
                    <a:pt x="1535" y="27045"/>
                    <a:pt x="1835" y="27145"/>
                  </a:cubicBezTo>
                  <a:cubicBezTo>
                    <a:pt x="1969" y="27879"/>
                    <a:pt x="2369" y="28579"/>
                    <a:pt x="2903" y="29113"/>
                  </a:cubicBezTo>
                  <a:cubicBezTo>
                    <a:pt x="3170" y="29346"/>
                    <a:pt x="3403" y="29547"/>
                    <a:pt x="3603" y="29713"/>
                  </a:cubicBezTo>
                  <a:cubicBezTo>
                    <a:pt x="3422" y="29688"/>
                    <a:pt x="3251" y="29672"/>
                    <a:pt x="3102" y="29672"/>
                  </a:cubicBezTo>
                  <a:cubicBezTo>
                    <a:pt x="2866" y="29672"/>
                    <a:pt x="2684" y="29711"/>
                    <a:pt x="2603" y="29813"/>
                  </a:cubicBezTo>
                  <a:cubicBezTo>
                    <a:pt x="2502" y="29914"/>
                    <a:pt x="2469" y="30047"/>
                    <a:pt x="2536" y="30180"/>
                  </a:cubicBezTo>
                  <a:cubicBezTo>
                    <a:pt x="2703" y="30581"/>
                    <a:pt x="3270" y="30814"/>
                    <a:pt x="4137" y="31114"/>
                  </a:cubicBezTo>
                  <a:cubicBezTo>
                    <a:pt x="4571" y="31281"/>
                    <a:pt x="5104" y="31481"/>
                    <a:pt x="5671" y="31748"/>
                  </a:cubicBezTo>
                  <a:cubicBezTo>
                    <a:pt x="6806" y="32282"/>
                    <a:pt x="8840" y="32482"/>
                    <a:pt x="10675" y="32649"/>
                  </a:cubicBezTo>
                  <a:cubicBezTo>
                    <a:pt x="11476" y="32749"/>
                    <a:pt x="12209" y="32816"/>
                    <a:pt x="12810" y="32916"/>
                  </a:cubicBezTo>
                  <a:cubicBezTo>
                    <a:pt x="14793" y="33160"/>
                    <a:pt x="16777" y="33320"/>
                    <a:pt x="18761" y="33320"/>
                  </a:cubicBezTo>
                  <a:cubicBezTo>
                    <a:pt x="18945" y="33320"/>
                    <a:pt x="19130" y="33319"/>
                    <a:pt x="19314" y="33316"/>
                  </a:cubicBezTo>
                  <a:cubicBezTo>
                    <a:pt x="20749" y="33316"/>
                    <a:pt x="22250" y="33283"/>
                    <a:pt x="23718" y="33149"/>
                  </a:cubicBezTo>
                  <a:cubicBezTo>
                    <a:pt x="27854" y="32716"/>
                    <a:pt x="34192" y="29914"/>
                    <a:pt x="35393" y="28913"/>
                  </a:cubicBezTo>
                  <a:cubicBezTo>
                    <a:pt x="36760" y="27779"/>
                    <a:pt x="35726" y="15937"/>
                    <a:pt x="35559" y="14869"/>
                  </a:cubicBezTo>
                  <a:cubicBezTo>
                    <a:pt x="35259" y="12534"/>
                    <a:pt x="34625" y="7964"/>
                    <a:pt x="34225" y="5896"/>
                  </a:cubicBezTo>
                  <a:cubicBezTo>
                    <a:pt x="33791" y="3795"/>
                    <a:pt x="32124" y="793"/>
                    <a:pt x="30989" y="126"/>
                  </a:cubicBezTo>
                  <a:cubicBezTo>
                    <a:pt x="30839" y="42"/>
                    <a:pt x="30673" y="0"/>
                    <a:pt x="305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551050" y="2895025"/>
              <a:ext cx="108425" cy="46725"/>
            </a:xfrm>
            <a:custGeom>
              <a:avLst/>
              <a:gdLst/>
              <a:ahLst/>
              <a:cxnLst/>
              <a:rect l="l" t="t" r="r" b="b"/>
              <a:pathLst>
                <a:path w="4337" h="1869" extrusionOk="0">
                  <a:moveTo>
                    <a:pt x="0" y="0"/>
                  </a:moveTo>
                  <a:cubicBezTo>
                    <a:pt x="0" y="0"/>
                    <a:pt x="2502" y="1468"/>
                    <a:pt x="4337" y="18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545200" y="2889975"/>
              <a:ext cx="122375" cy="57650"/>
            </a:xfrm>
            <a:custGeom>
              <a:avLst/>
              <a:gdLst/>
              <a:ahLst/>
              <a:cxnLst/>
              <a:rect l="l" t="t" r="r" b="b"/>
              <a:pathLst>
                <a:path w="4895" h="2306" extrusionOk="0">
                  <a:moveTo>
                    <a:pt x="229" y="1"/>
                  </a:moveTo>
                  <a:cubicBezTo>
                    <a:pt x="167" y="1"/>
                    <a:pt x="110" y="37"/>
                    <a:pt x="67" y="102"/>
                  </a:cubicBezTo>
                  <a:cubicBezTo>
                    <a:pt x="1" y="202"/>
                    <a:pt x="34" y="336"/>
                    <a:pt x="134" y="369"/>
                  </a:cubicBezTo>
                  <a:cubicBezTo>
                    <a:pt x="234" y="436"/>
                    <a:pt x="2669" y="1870"/>
                    <a:pt x="4537" y="2304"/>
                  </a:cubicBezTo>
                  <a:lnTo>
                    <a:pt x="4571" y="2304"/>
                  </a:lnTo>
                  <a:cubicBezTo>
                    <a:pt x="4582" y="2305"/>
                    <a:pt x="4592" y="2305"/>
                    <a:pt x="4603" y="2305"/>
                  </a:cubicBezTo>
                  <a:cubicBezTo>
                    <a:pt x="4873" y="2305"/>
                    <a:pt x="4894" y="1902"/>
                    <a:pt x="4637" y="1870"/>
                  </a:cubicBezTo>
                  <a:cubicBezTo>
                    <a:pt x="2836" y="1470"/>
                    <a:pt x="368" y="35"/>
                    <a:pt x="334" y="35"/>
                  </a:cubicBezTo>
                  <a:cubicBezTo>
                    <a:pt x="299" y="12"/>
                    <a:pt x="263" y="1"/>
                    <a:pt x="2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613575" y="2973400"/>
              <a:ext cx="61750" cy="12550"/>
            </a:xfrm>
            <a:custGeom>
              <a:avLst/>
              <a:gdLst/>
              <a:ahLst/>
              <a:cxnLst/>
              <a:rect l="l" t="t" r="r" b="b"/>
              <a:pathLst>
                <a:path w="2470" h="502" extrusionOk="0">
                  <a:moveTo>
                    <a:pt x="1" y="1"/>
                  </a:moveTo>
                  <a:lnTo>
                    <a:pt x="1" y="1"/>
                  </a:lnTo>
                  <a:cubicBezTo>
                    <a:pt x="801" y="268"/>
                    <a:pt x="1635" y="468"/>
                    <a:pt x="2469" y="5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607750" y="2967725"/>
              <a:ext cx="74250" cy="23225"/>
            </a:xfrm>
            <a:custGeom>
              <a:avLst/>
              <a:gdLst/>
              <a:ahLst/>
              <a:cxnLst/>
              <a:rect l="l" t="t" r="r" b="b"/>
              <a:pathLst>
                <a:path w="2970" h="929" extrusionOk="0">
                  <a:moveTo>
                    <a:pt x="230" y="1"/>
                  </a:moveTo>
                  <a:cubicBezTo>
                    <a:pt x="147" y="1"/>
                    <a:pt x="82" y="55"/>
                    <a:pt x="34" y="128"/>
                  </a:cubicBezTo>
                  <a:cubicBezTo>
                    <a:pt x="0" y="261"/>
                    <a:pt x="67" y="361"/>
                    <a:pt x="167" y="394"/>
                  </a:cubicBezTo>
                  <a:cubicBezTo>
                    <a:pt x="968" y="728"/>
                    <a:pt x="1835" y="895"/>
                    <a:pt x="2702" y="928"/>
                  </a:cubicBezTo>
                  <a:cubicBezTo>
                    <a:pt x="2969" y="928"/>
                    <a:pt x="2969" y="528"/>
                    <a:pt x="2702" y="528"/>
                  </a:cubicBezTo>
                  <a:cubicBezTo>
                    <a:pt x="1868" y="461"/>
                    <a:pt x="1068" y="294"/>
                    <a:pt x="334" y="28"/>
                  </a:cubicBezTo>
                  <a:cubicBezTo>
                    <a:pt x="297" y="9"/>
                    <a:pt x="262" y="1"/>
                    <a:pt x="2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559375" y="2921700"/>
              <a:ext cx="108450" cy="48400"/>
            </a:xfrm>
            <a:custGeom>
              <a:avLst/>
              <a:gdLst/>
              <a:ahLst/>
              <a:cxnLst/>
              <a:rect l="l" t="t" r="r" b="b"/>
              <a:pathLst>
                <a:path w="4338" h="1936" extrusionOk="0">
                  <a:moveTo>
                    <a:pt x="1" y="1"/>
                  </a:moveTo>
                  <a:cubicBezTo>
                    <a:pt x="1302" y="901"/>
                    <a:pt x="2769" y="1568"/>
                    <a:pt x="4337" y="19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3553550" y="2916375"/>
              <a:ext cx="120100" cy="59550"/>
            </a:xfrm>
            <a:custGeom>
              <a:avLst/>
              <a:gdLst/>
              <a:ahLst/>
              <a:cxnLst/>
              <a:rect l="l" t="t" r="r" b="b"/>
              <a:pathLst>
                <a:path w="4804" h="2382" extrusionOk="0">
                  <a:moveTo>
                    <a:pt x="221" y="0"/>
                  </a:moveTo>
                  <a:cubicBezTo>
                    <a:pt x="161" y="0"/>
                    <a:pt x="104" y="25"/>
                    <a:pt x="67" y="80"/>
                  </a:cubicBezTo>
                  <a:cubicBezTo>
                    <a:pt x="0" y="147"/>
                    <a:pt x="34" y="280"/>
                    <a:pt x="134" y="380"/>
                  </a:cubicBezTo>
                  <a:cubicBezTo>
                    <a:pt x="1435" y="1314"/>
                    <a:pt x="2936" y="1981"/>
                    <a:pt x="4503" y="2382"/>
                  </a:cubicBezTo>
                  <a:lnTo>
                    <a:pt x="4570" y="2382"/>
                  </a:lnTo>
                  <a:cubicBezTo>
                    <a:pt x="4670" y="2382"/>
                    <a:pt x="4770" y="2315"/>
                    <a:pt x="4770" y="2215"/>
                  </a:cubicBezTo>
                  <a:cubicBezTo>
                    <a:pt x="4804" y="2082"/>
                    <a:pt x="4737" y="1981"/>
                    <a:pt x="4637" y="1948"/>
                  </a:cubicBezTo>
                  <a:cubicBezTo>
                    <a:pt x="3102" y="1581"/>
                    <a:pt x="1668" y="947"/>
                    <a:pt x="367" y="47"/>
                  </a:cubicBezTo>
                  <a:cubicBezTo>
                    <a:pt x="322" y="17"/>
                    <a:pt x="270" y="0"/>
                    <a:pt x="2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4058900" y="2219750"/>
              <a:ext cx="361950" cy="824575"/>
            </a:xfrm>
            <a:custGeom>
              <a:avLst/>
              <a:gdLst/>
              <a:ahLst/>
              <a:cxnLst/>
              <a:rect l="l" t="t" r="r" b="b"/>
              <a:pathLst>
                <a:path w="14478" h="32983" extrusionOk="0">
                  <a:moveTo>
                    <a:pt x="8173" y="417"/>
                  </a:moveTo>
                  <a:cubicBezTo>
                    <a:pt x="8265" y="417"/>
                    <a:pt x="8357" y="442"/>
                    <a:pt x="8440" y="492"/>
                  </a:cubicBezTo>
                  <a:cubicBezTo>
                    <a:pt x="9374" y="1059"/>
                    <a:pt x="11042" y="3895"/>
                    <a:pt x="11475" y="5996"/>
                  </a:cubicBezTo>
                  <a:cubicBezTo>
                    <a:pt x="11909" y="8098"/>
                    <a:pt x="12510" y="12601"/>
                    <a:pt x="12810" y="14936"/>
                  </a:cubicBezTo>
                  <a:cubicBezTo>
                    <a:pt x="13210" y="18005"/>
                    <a:pt x="13777" y="27812"/>
                    <a:pt x="12810" y="28612"/>
                  </a:cubicBezTo>
                  <a:cubicBezTo>
                    <a:pt x="11876" y="29379"/>
                    <a:pt x="7006" y="31681"/>
                    <a:pt x="2836" y="32515"/>
                  </a:cubicBezTo>
                  <a:cubicBezTo>
                    <a:pt x="3036" y="29846"/>
                    <a:pt x="1568" y="27712"/>
                    <a:pt x="534" y="26511"/>
                  </a:cubicBezTo>
                  <a:lnTo>
                    <a:pt x="568" y="26511"/>
                  </a:lnTo>
                  <a:cubicBezTo>
                    <a:pt x="3069" y="25343"/>
                    <a:pt x="5304" y="24076"/>
                    <a:pt x="5304" y="24076"/>
                  </a:cubicBezTo>
                  <a:cubicBezTo>
                    <a:pt x="5371" y="24009"/>
                    <a:pt x="5438" y="23942"/>
                    <a:pt x="5438" y="23876"/>
                  </a:cubicBezTo>
                  <a:lnTo>
                    <a:pt x="5638" y="12000"/>
                  </a:lnTo>
                  <a:cubicBezTo>
                    <a:pt x="5838" y="2393"/>
                    <a:pt x="7439" y="759"/>
                    <a:pt x="7906" y="492"/>
                  </a:cubicBezTo>
                  <a:cubicBezTo>
                    <a:pt x="7990" y="442"/>
                    <a:pt x="8081" y="417"/>
                    <a:pt x="8173" y="417"/>
                  </a:cubicBezTo>
                  <a:close/>
                  <a:moveTo>
                    <a:pt x="8219" y="0"/>
                  </a:moveTo>
                  <a:cubicBezTo>
                    <a:pt x="8056" y="0"/>
                    <a:pt x="7890" y="42"/>
                    <a:pt x="7739" y="125"/>
                  </a:cubicBezTo>
                  <a:cubicBezTo>
                    <a:pt x="6272" y="959"/>
                    <a:pt x="5371" y="5262"/>
                    <a:pt x="5238" y="12000"/>
                  </a:cubicBezTo>
                  <a:lnTo>
                    <a:pt x="5038" y="23775"/>
                  </a:lnTo>
                  <a:cubicBezTo>
                    <a:pt x="4537" y="24009"/>
                    <a:pt x="2402" y="25176"/>
                    <a:pt x="134" y="26277"/>
                  </a:cubicBezTo>
                  <a:cubicBezTo>
                    <a:pt x="67" y="26277"/>
                    <a:pt x="1" y="26344"/>
                    <a:pt x="1" y="26411"/>
                  </a:cubicBezTo>
                  <a:cubicBezTo>
                    <a:pt x="1" y="26477"/>
                    <a:pt x="1" y="26544"/>
                    <a:pt x="67" y="26577"/>
                  </a:cubicBezTo>
                  <a:cubicBezTo>
                    <a:pt x="1068" y="27678"/>
                    <a:pt x="2736" y="29947"/>
                    <a:pt x="2402" y="32749"/>
                  </a:cubicBezTo>
                  <a:cubicBezTo>
                    <a:pt x="2402" y="32815"/>
                    <a:pt x="2436" y="32882"/>
                    <a:pt x="2469" y="32915"/>
                  </a:cubicBezTo>
                  <a:cubicBezTo>
                    <a:pt x="2502" y="32949"/>
                    <a:pt x="2569" y="32982"/>
                    <a:pt x="2636" y="32982"/>
                  </a:cubicBezTo>
                  <a:lnTo>
                    <a:pt x="2669" y="32982"/>
                  </a:lnTo>
                  <a:cubicBezTo>
                    <a:pt x="6705" y="32215"/>
                    <a:pt x="11976" y="29846"/>
                    <a:pt x="13077" y="28946"/>
                  </a:cubicBezTo>
                  <a:cubicBezTo>
                    <a:pt x="14478" y="27812"/>
                    <a:pt x="13410" y="15936"/>
                    <a:pt x="13277" y="14902"/>
                  </a:cubicBezTo>
                  <a:cubicBezTo>
                    <a:pt x="12943" y="12534"/>
                    <a:pt x="12309" y="7997"/>
                    <a:pt x="11909" y="5896"/>
                  </a:cubicBezTo>
                  <a:cubicBezTo>
                    <a:pt x="11509" y="3828"/>
                    <a:pt x="9808" y="826"/>
                    <a:pt x="8673" y="125"/>
                  </a:cubicBezTo>
                  <a:cubicBezTo>
                    <a:pt x="8540" y="42"/>
                    <a:pt x="8382" y="0"/>
                    <a:pt x="8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3825400" y="2080450"/>
              <a:ext cx="248550" cy="345075"/>
            </a:xfrm>
            <a:custGeom>
              <a:avLst/>
              <a:gdLst/>
              <a:ahLst/>
              <a:cxnLst/>
              <a:rect l="l" t="t" r="r" b="b"/>
              <a:pathLst>
                <a:path w="9942" h="13803" extrusionOk="0">
                  <a:moveTo>
                    <a:pt x="9007" y="527"/>
                  </a:moveTo>
                  <a:lnTo>
                    <a:pt x="9007" y="527"/>
                  </a:lnTo>
                  <a:cubicBezTo>
                    <a:pt x="9074" y="1928"/>
                    <a:pt x="9107" y="7765"/>
                    <a:pt x="6072" y="11435"/>
                  </a:cubicBezTo>
                  <a:cubicBezTo>
                    <a:pt x="4997" y="12724"/>
                    <a:pt x="3966" y="13386"/>
                    <a:pt x="3048" y="13386"/>
                  </a:cubicBezTo>
                  <a:cubicBezTo>
                    <a:pt x="2826" y="13386"/>
                    <a:pt x="2610" y="13347"/>
                    <a:pt x="2402" y="13269"/>
                  </a:cubicBezTo>
                  <a:cubicBezTo>
                    <a:pt x="1235" y="12836"/>
                    <a:pt x="401" y="11101"/>
                    <a:pt x="468" y="9133"/>
                  </a:cubicBezTo>
                  <a:cubicBezTo>
                    <a:pt x="534" y="6264"/>
                    <a:pt x="1268" y="1794"/>
                    <a:pt x="1435" y="660"/>
                  </a:cubicBezTo>
                  <a:cubicBezTo>
                    <a:pt x="2617" y="1107"/>
                    <a:pt x="3852" y="1333"/>
                    <a:pt x="5083" y="1333"/>
                  </a:cubicBezTo>
                  <a:cubicBezTo>
                    <a:pt x="6422" y="1333"/>
                    <a:pt x="7755" y="1066"/>
                    <a:pt x="9007" y="527"/>
                  </a:cubicBezTo>
                  <a:close/>
                  <a:moveTo>
                    <a:pt x="9214" y="1"/>
                  </a:moveTo>
                  <a:cubicBezTo>
                    <a:pt x="9178" y="1"/>
                    <a:pt x="9142" y="9"/>
                    <a:pt x="9107" y="26"/>
                  </a:cubicBezTo>
                  <a:cubicBezTo>
                    <a:pt x="7824" y="624"/>
                    <a:pt x="6439" y="925"/>
                    <a:pt x="5050" y="925"/>
                  </a:cubicBezTo>
                  <a:cubicBezTo>
                    <a:pt x="3803" y="925"/>
                    <a:pt x="2552" y="682"/>
                    <a:pt x="1368" y="193"/>
                  </a:cubicBezTo>
                  <a:cubicBezTo>
                    <a:pt x="1335" y="177"/>
                    <a:pt x="1302" y="168"/>
                    <a:pt x="1268" y="168"/>
                  </a:cubicBezTo>
                  <a:cubicBezTo>
                    <a:pt x="1235" y="168"/>
                    <a:pt x="1201" y="177"/>
                    <a:pt x="1168" y="193"/>
                  </a:cubicBezTo>
                  <a:cubicBezTo>
                    <a:pt x="1135" y="227"/>
                    <a:pt x="1101" y="293"/>
                    <a:pt x="1068" y="360"/>
                  </a:cubicBezTo>
                  <a:cubicBezTo>
                    <a:pt x="1068" y="393"/>
                    <a:pt x="134" y="5797"/>
                    <a:pt x="67" y="9133"/>
                  </a:cubicBezTo>
                  <a:cubicBezTo>
                    <a:pt x="1" y="11268"/>
                    <a:pt x="935" y="13169"/>
                    <a:pt x="2269" y="13670"/>
                  </a:cubicBezTo>
                  <a:cubicBezTo>
                    <a:pt x="2502" y="13736"/>
                    <a:pt x="2803" y="13803"/>
                    <a:pt x="3069" y="13803"/>
                  </a:cubicBezTo>
                  <a:cubicBezTo>
                    <a:pt x="3903" y="13803"/>
                    <a:pt x="5038" y="13336"/>
                    <a:pt x="6372" y="11701"/>
                  </a:cubicBezTo>
                  <a:cubicBezTo>
                    <a:pt x="9941" y="7398"/>
                    <a:pt x="9441" y="493"/>
                    <a:pt x="9407" y="193"/>
                  </a:cubicBezTo>
                  <a:cubicBezTo>
                    <a:pt x="9407" y="70"/>
                    <a:pt x="9316" y="1"/>
                    <a:pt x="92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335875" y="2783850"/>
              <a:ext cx="73425" cy="80900"/>
            </a:xfrm>
            <a:custGeom>
              <a:avLst/>
              <a:gdLst/>
              <a:ahLst/>
              <a:cxnLst/>
              <a:rect l="l" t="t" r="r" b="b"/>
              <a:pathLst>
                <a:path w="2937" h="3236" extrusionOk="0">
                  <a:moveTo>
                    <a:pt x="513" y="0"/>
                  </a:moveTo>
                  <a:cubicBezTo>
                    <a:pt x="378" y="0"/>
                    <a:pt x="247" y="58"/>
                    <a:pt x="134" y="211"/>
                  </a:cubicBezTo>
                  <a:cubicBezTo>
                    <a:pt x="1" y="678"/>
                    <a:pt x="34" y="1211"/>
                    <a:pt x="301" y="1645"/>
                  </a:cubicBezTo>
                  <a:cubicBezTo>
                    <a:pt x="637" y="2205"/>
                    <a:pt x="2267" y="3236"/>
                    <a:pt x="2781" y="3236"/>
                  </a:cubicBezTo>
                  <a:cubicBezTo>
                    <a:pt x="2879" y="3236"/>
                    <a:pt x="2936" y="3198"/>
                    <a:pt x="2936" y="3113"/>
                  </a:cubicBezTo>
                  <a:cubicBezTo>
                    <a:pt x="2936" y="2579"/>
                    <a:pt x="1836" y="1879"/>
                    <a:pt x="1769" y="1478"/>
                  </a:cubicBezTo>
                  <a:cubicBezTo>
                    <a:pt x="1702" y="1145"/>
                    <a:pt x="1569" y="844"/>
                    <a:pt x="1402" y="578"/>
                  </a:cubicBezTo>
                  <a:cubicBezTo>
                    <a:pt x="1402" y="578"/>
                    <a:pt x="940" y="0"/>
                    <a:pt x="51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330050" y="2778275"/>
              <a:ext cx="84250" cy="91750"/>
            </a:xfrm>
            <a:custGeom>
              <a:avLst/>
              <a:gdLst/>
              <a:ahLst/>
              <a:cxnLst/>
              <a:rect l="l" t="t" r="r" b="b"/>
              <a:pathLst>
                <a:path w="3370" h="3670" extrusionOk="0">
                  <a:moveTo>
                    <a:pt x="768" y="434"/>
                  </a:moveTo>
                  <a:cubicBezTo>
                    <a:pt x="1035" y="500"/>
                    <a:pt x="1301" y="667"/>
                    <a:pt x="1468" y="934"/>
                  </a:cubicBezTo>
                  <a:cubicBezTo>
                    <a:pt x="1635" y="1168"/>
                    <a:pt x="1735" y="1468"/>
                    <a:pt x="1802" y="1768"/>
                  </a:cubicBezTo>
                  <a:cubicBezTo>
                    <a:pt x="1902" y="2035"/>
                    <a:pt x="2102" y="2302"/>
                    <a:pt x="2369" y="2502"/>
                  </a:cubicBezTo>
                  <a:cubicBezTo>
                    <a:pt x="2602" y="2735"/>
                    <a:pt x="2802" y="3002"/>
                    <a:pt x="2936" y="3269"/>
                  </a:cubicBezTo>
                  <a:cubicBezTo>
                    <a:pt x="2502" y="3202"/>
                    <a:pt x="1035" y="2335"/>
                    <a:pt x="701" y="1768"/>
                  </a:cubicBezTo>
                  <a:cubicBezTo>
                    <a:pt x="501" y="1401"/>
                    <a:pt x="434" y="967"/>
                    <a:pt x="568" y="567"/>
                  </a:cubicBezTo>
                  <a:cubicBezTo>
                    <a:pt x="601" y="500"/>
                    <a:pt x="668" y="434"/>
                    <a:pt x="768" y="434"/>
                  </a:cubicBezTo>
                  <a:close/>
                  <a:moveTo>
                    <a:pt x="734" y="0"/>
                  </a:moveTo>
                  <a:cubicBezTo>
                    <a:pt x="534" y="0"/>
                    <a:pt x="334" y="133"/>
                    <a:pt x="201" y="300"/>
                  </a:cubicBezTo>
                  <a:cubicBezTo>
                    <a:pt x="201" y="334"/>
                    <a:pt x="167" y="334"/>
                    <a:pt x="167" y="367"/>
                  </a:cubicBezTo>
                  <a:cubicBezTo>
                    <a:pt x="0" y="901"/>
                    <a:pt x="67" y="1468"/>
                    <a:pt x="367" y="1968"/>
                  </a:cubicBezTo>
                  <a:cubicBezTo>
                    <a:pt x="734" y="2602"/>
                    <a:pt x="2402" y="3669"/>
                    <a:pt x="3036" y="3669"/>
                  </a:cubicBezTo>
                  <a:lnTo>
                    <a:pt x="3136" y="3669"/>
                  </a:lnTo>
                  <a:cubicBezTo>
                    <a:pt x="3269" y="3636"/>
                    <a:pt x="3370" y="3503"/>
                    <a:pt x="3370" y="3336"/>
                  </a:cubicBezTo>
                  <a:cubicBezTo>
                    <a:pt x="3370" y="2969"/>
                    <a:pt x="3003" y="2569"/>
                    <a:pt x="2636" y="2202"/>
                  </a:cubicBezTo>
                  <a:cubicBezTo>
                    <a:pt x="2469" y="2035"/>
                    <a:pt x="2335" y="1868"/>
                    <a:pt x="2202" y="1668"/>
                  </a:cubicBezTo>
                  <a:cubicBezTo>
                    <a:pt x="2135" y="1334"/>
                    <a:pt x="2002" y="967"/>
                    <a:pt x="1802" y="667"/>
                  </a:cubicBezTo>
                  <a:cubicBezTo>
                    <a:pt x="1735" y="600"/>
                    <a:pt x="1268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10025" y="2711550"/>
              <a:ext cx="118450" cy="115425"/>
            </a:xfrm>
            <a:custGeom>
              <a:avLst/>
              <a:gdLst/>
              <a:ahLst/>
              <a:cxnLst/>
              <a:rect l="l" t="t" r="r" b="b"/>
              <a:pathLst>
                <a:path w="4738" h="4617" extrusionOk="0">
                  <a:moveTo>
                    <a:pt x="101" y="0"/>
                  </a:moveTo>
                  <a:lnTo>
                    <a:pt x="101" y="0"/>
                  </a:lnTo>
                  <a:cubicBezTo>
                    <a:pt x="101" y="1"/>
                    <a:pt x="1" y="1568"/>
                    <a:pt x="268" y="2269"/>
                  </a:cubicBezTo>
                  <a:cubicBezTo>
                    <a:pt x="512" y="2940"/>
                    <a:pt x="2877" y="4616"/>
                    <a:pt x="3815" y="4616"/>
                  </a:cubicBezTo>
                  <a:cubicBezTo>
                    <a:pt x="3902" y="4616"/>
                    <a:pt x="3977" y="4602"/>
                    <a:pt x="4037" y="4570"/>
                  </a:cubicBezTo>
                  <a:cubicBezTo>
                    <a:pt x="4738" y="4204"/>
                    <a:pt x="2536" y="2269"/>
                    <a:pt x="2002" y="1668"/>
                  </a:cubicBezTo>
                  <a:cubicBezTo>
                    <a:pt x="1402" y="1068"/>
                    <a:pt x="768" y="534"/>
                    <a:pt x="10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305025" y="2706750"/>
              <a:ext cx="116775" cy="124900"/>
            </a:xfrm>
            <a:custGeom>
              <a:avLst/>
              <a:gdLst/>
              <a:ahLst/>
              <a:cxnLst/>
              <a:rect l="l" t="t" r="r" b="b"/>
              <a:pathLst>
                <a:path w="4671" h="4996" extrusionOk="0">
                  <a:moveTo>
                    <a:pt x="501" y="626"/>
                  </a:moveTo>
                  <a:lnTo>
                    <a:pt x="501" y="626"/>
                  </a:lnTo>
                  <a:cubicBezTo>
                    <a:pt x="1068" y="1026"/>
                    <a:pt x="1569" y="1493"/>
                    <a:pt x="2069" y="1994"/>
                  </a:cubicBezTo>
                  <a:cubicBezTo>
                    <a:pt x="2169" y="2127"/>
                    <a:pt x="2369" y="2327"/>
                    <a:pt x="2603" y="2561"/>
                  </a:cubicBezTo>
                  <a:cubicBezTo>
                    <a:pt x="3136" y="3095"/>
                    <a:pt x="4237" y="4195"/>
                    <a:pt x="4137" y="4562"/>
                  </a:cubicBezTo>
                  <a:cubicBezTo>
                    <a:pt x="4123" y="4576"/>
                    <a:pt x="4088" y="4590"/>
                    <a:pt x="4016" y="4590"/>
                  </a:cubicBezTo>
                  <a:cubicBezTo>
                    <a:pt x="3912" y="4590"/>
                    <a:pt x="3733" y="4561"/>
                    <a:pt x="3437" y="4462"/>
                  </a:cubicBezTo>
                  <a:cubicBezTo>
                    <a:pt x="2336" y="4029"/>
                    <a:pt x="835" y="2828"/>
                    <a:pt x="668" y="2394"/>
                  </a:cubicBezTo>
                  <a:cubicBezTo>
                    <a:pt x="534" y="1827"/>
                    <a:pt x="468" y="1227"/>
                    <a:pt x="501" y="626"/>
                  </a:cubicBezTo>
                  <a:close/>
                  <a:moveTo>
                    <a:pt x="334" y="1"/>
                  </a:moveTo>
                  <a:cubicBezTo>
                    <a:pt x="301" y="1"/>
                    <a:pt x="268" y="9"/>
                    <a:pt x="234" y="26"/>
                  </a:cubicBezTo>
                  <a:cubicBezTo>
                    <a:pt x="168" y="26"/>
                    <a:pt x="101" y="126"/>
                    <a:pt x="101" y="192"/>
                  </a:cubicBezTo>
                  <a:cubicBezTo>
                    <a:pt x="101" y="259"/>
                    <a:pt x="1" y="1794"/>
                    <a:pt x="268" y="2527"/>
                  </a:cubicBezTo>
                  <a:cubicBezTo>
                    <a:pt x="501" y="3195"/>
                    <a:pt x="2236" y="4429"/>
                    <a:pt x="3270" y="4829"/>
                  </a:cubicBezTo>
                  <a:cubicBezTo>
                    <a:pt x="3503" y="4929"/>
                    <a:pt x="3770" y="4996"/>
                    <a:pt x="4004" y="4996"/>
                  </a:cubicBezTo>
                  <a:cubicBezTo>
                    <a:pt x="4104" y="4996"/>
                    <a:pt x="4237" y="4996"/>
                    <a:pt x="4337" y="4963"/>
                  </a:cubicBezTo>
                  <a:cubicBezTo>
                    <a:pt x="4471" y="4896"/>
                    <a:pt x="4571" y="4762"/>
                    <a:pt x="4571" y="4596"/>
                  </a:cubicBezTo>
                  <a:cubicBezTo>
                    <a:pt x="4671" y="4095"/>
                    <a:pt x="3904" y="3261"/>
                    <a:pt x="2903" y="2261"/>
                  </a:cubicBezTo>
                  <a:cubicBezTo>
                    <a:pt x="2669" y="2060"/>
                    <a:pt x="2503" y="1860"/>
                    <a:pt x="2402" y="1760"/>
                  </a:cubicBezTo>
                  <a:cubicBezTo>
                    <a:pt x="1769" y="1126"/>
                    <a:pt x="1135" y="559"/>
                    <a:pt x="434" y="26"/>
                  </a:cubicBezTo>
                  <a:cubicBezTo>
                    <a:pt x="401" y="9"/>
                    <a:pt x="368" y="1"/>
                    <a:pt x="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307525" y="2664850"/>
              <a:ext cx="114275" cy="121000"/>
            </a:xfrm>
            <a:custGeom>
              <a:avLst/>
              <a:gdLst/>
              <a:ahLst/>
              <a:cxnLst/>
              <a:rect l="l" t="t" r="r" b="b"/>
              <a:pathLst>
                <a:path w="4571" h="4840" extrusionOk="0">
                  <a:moveTo>
                    <a:pt x="201" y="0"/>
                  </a:moveTo>
                  <a:cubicBezTo>
                    <a:pt x="201" y="0"/>
                    <a:pt x="1" y="1535"/>
                    <a:pt x="201" y="2269"/>
                  </a:cubicBezTo>
                  <a:cubicBezTo>
                    <a:pt x="418" y="2950"/>
                    <a:pt x="2705" y="4839"/>
                    <a:pt x="3618" y="4839"/>
                  </a:cubicBezTo>
                  <a:cubicBezTo>
                    <a:pt x="3689" y="4839"/>
                    <a:pt x="3751" y="4828"/>
                    <a:pt x="3804" y="4804"/>
                  </a:cubicBezTo>
                  <a:cubicBezTo>
                    <a:pt x="4571" y="4504"/>
                    <a:pt x="2503" y="2436"/>
                    <a:pt x="2002" y="1802"/>
                  </a:cubicBezTo>
                  <a:cubicBezTo>
                    <a:pt x="1469" y="1168"/>
                    <a:pt x="868" y="568"/>
                    <a:pt x="20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302525" y="2659500"/>
              <a:ext cx="111775" cy="131300"/>
            </a:xfrm>
            <a:custGeom>
              <a:avLst/>
              <a:gdLst/>
              <a:ahLst/>
              <a:cxnLst/>
              <a:rect l="l" t="t" r="r" b="b"/>
              <a:pathLst>
                <a:path w="4471" h="5252" extrusionOk="0">
                  <a:moveTo>
                    <a:pt x="568" y="648"/>
                  </a:moveTo>
                  <a:lnTo>
                    <a:pt x="568" y="648"/>
                  </a:lnTo>
                  <a:cubicBezTo>
                    <a:pt x="1101" y="1115"/>
                    <a:pt x="1602" y="1615"/>
                    <a:pt x="2035" y="2149"/>
                  </a:cubicBezTo>
                  <a:cubicBezTo>
                    <a:pt x="2136" y="2283"/>
                    <a:pt x="2336" y="2483"/>
                    <a:pt x="2536" y="2716"/>
                  </a:cubicBezTo>
                  <a:cubicBezTo>
                    <a:pt x="3003" y="3283"/>
                    <a:pt x="4037" y="4451"/>
                    <a:pt x="3937" y="4818"/>
                  </a:cubicBezTo>
                  <a:cubicBezTo>
                    <a:pt x="3913" y="4830"/>
                    <a:pt x="3877" y="4841"/>
                    <a:pt x="3820" y="4841"/>
                  </a:cubicBezTo>
                  <a:cubicBezTo>
                    <a:pt x="3715" y="4841"/>
                    <a:pt x="3538" y="4802"/>
                    <a:pt x="3236" y="4651"/>
                  </a:cubicBezTo>
                  <a:cubicBezTo>
                    <a:pt x="2169" y="4151"/>
                    <a:pt x="735" y="2883"/>
                    <a:pt x="601" y="2416"/>
                  </a:cubicBezTo>
                  <a:cubicBezTo>
                    <a:pt x="501" y="1849"/>
                    <a:pt x="501" y="1215"/>
                    <a:pt x="568" y="648"/>
                  </a:cubicBezTo>
                  <a:close/>
                  <a:moveTo>
                    <a:pt x="414" y="1"/>
                  </a:moveTo>
                  <a:cubicBezTo>
                    <a:pt x="390" y="1"/>
                    <a:pt x="364" y="5"/>
                    <a:pt x="334" y="14"/>
                  </a:cubicBezTo>
                  <a:cubicBezTo>
                    <a:pt x="268" y="48"/>
                    <a:pt x="234" y="114"/>
                    <a:pt x="201" y="181"/>
                  </a:cubicBezTo>
                  <a:cubicBezTo>
                    <a:pt x="201" y="248"/>
                    <a:pt x="1" y="1782"/>
                    <a:pt x="201" y="2549"/>
                  </a:cubicBezTo>
                  <a:cubicBezTo>
                    <a:pt x="401" y="3217"/>
                    <a:pt x="2035" y="4551"/>
                    <a:pt x="3036" y="5051"/>
                  </a:cubicBezTo>
                  <a:cubicBezTo>
                    <a:pt x="3303" y="5185"/>
                    <a:pt x="3570" y="5251"/>
                    <a:pt x="3837" y="5251"/>
                  </a:cubicBezTo>
                  <a:cubicBezTo>
                    <a:pt x="3937" y="5251"/>
                    <a:pt x="4004" y="5251"/>
                    <a:pt x="4104" y="5218"/>
                  </a:cubicBezTo>
                  <a:cubicBezTo>
                    <a:pt x="4237" y="5151"/>
                    <a:pt x="4337" y="5051"/>
                    <a:pt x="4370" y="4884"/>
                  </a:cubicBezTo>
                  <a:cubicBezTo>
                    <a:pt x="4471" y="4384"/>
                    <a:pt x="3803" y="3517"/>
                    <a:pt x="2869" y="2449"/>
                  </a:cubicBezTo>
                  <a:cubicBezTo>
                    <a:pt x="2636" y="2216"/>
                    <a:pt x="2469" y="2016"/>
                    <a:pt x="2402" y="1882"/>
                  </a:cubicBezTo>
                  <a:cubicBezTo>
                    <a:pt x="1835" y="1215"/>
                    <a:pt x="1202" y="615"/>
                    <a:pt x="568" y="48"/>
                  </a:cubicBezTo>
                  <a:cubicBezTo>
                    <a:pt x="521" y="24"/>
                    <a:pt x="473" y="1"/>
                    <a:pt x="4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291700" y="2613550"/>
              <a:ext cx="97575" cy="104800"/>
            </a:xfrm>
            <a:custGeom>
              <a:avLst/>
              <a:gdLst/>
              <a:ahLst/>
              <a:cxnLst/>
              <a:rect l="l" t="t" r="r" b="b"/>
              <a:pathLst>
                <a:path w="3903" h="4192" extrusionOk="0">
                  <a:moveTo>
                    <a:pt x="995" y="0"/>
                  </a:moveTo>
                  <a:cubicBezTo>
                    <a:pt x="667" y="0"/>
                    <a:pt x="369" y="122"/>
                    <a:pt x="267" y="518"/>
                  </a:cubicBezTo>
                  <a:cubicBezTo>
                    <a:pt x="0" y="1552"/>
                    <a:pt x="1234" y="2686"/>
                    <a:pt x="2335" y="3587"/>
                  </a:cubicBezTo>
                  <a:cubicBezTo>
                    <a:pt x="2843" y="4003"/>
                    <a:pt x="3217" y="4191"/>
                    <a:pt x="3471" y="4191"/>
                  </a:cubicBezTo>
                  <a:cubicBezTo>
                    <a:pt x="3768" y="4191"/>
                    <a:pt x="3903" y="3936"/>
                    <a:pt x="3903" y="3487"/>
                  </a:cubicBezTo>
                  <a:cubicBezTo>
                    <a:pt x="3903" y="2620"/>
                    <a:pt x="2135" y="318"/>
                    <a:pt x="2135" y="318"/>
                  </a:cubicBezTo>
                  <a:cubicBezTo>
                    <a:pt x="2135" y="318"/>
                    <a:pt x="1525" y="0"/>
                    <a:pt x="99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285850" y="2607775"/>
              <a:ext cx="109275" cy="115475"/>
            </a:xfrm>
            <a:custGeom>
              <a:avLst/>
              <a:gdLst/>
              <a:ahLst/>
              <a:cxnLst/>
              <a:rect l="l" t="t" r="r" b="b"/>
              <a:pathLst>
                <a:path w="4371" h="4619" extrusionOk="0">
                  <a:moveTo>
                    <a:pt x="1235" y="415"/>
                  </a:moveTo>
                  <a:cubicBezTo>
                    <a:pt x="1568" y="449"/>
                    <a:pt x="1902" y="549"/>
                    <a:pt x="2202" y="716"/>
                  </a:cubicBezTo>
                  <a:cubicBezTo>
                    <a:pt x="2702" y="1349"/>
                    <a:pt x="3937" y="3084"/>
                    <a:pt x="3937" y="3718"/>
                  </a:cubicBezTo>
                  <a:cubicBezTo>
                    <a:pt x="3937" y="3985"/>
                    <a:pt x="3837" y="4151"/>
                    <a:pt x="3770" y="4185"/>
                  </a:cubicBezTo>
                  <a:cubicBezTo>
                    <a:pt x="3752" y="4194"/>
                    <a:pt x="3721" y="4205"/>
                    <a:pt x="3670" y="4205"/>
                  </a:cubicBezTo>
                  <a:cubicBezTo>
                    <a:pt x="3528" y="4205"/>
                    <a:pt x="3234" y="4118"/>
                    <a:pt x="2669" y="3651"/>
                  </a:cubicBezTo>
                  <a:cubicBezTo>
                    <a:pt x="1568" y="2750"/>
                    <a:pt x="468" y="1716"/>
                    <a:pt x="701" y="782"/>
                  </a:cubicBezTo>
                  <a:cubicBezTo>
                    <a:pt x="701" y="649"/>
                    <a:pt x="801" y="516"/>
                    <a:pt x="935" y="482"/>
                  </a:cubicBezTo>
                  <a:cubicBezTo>
                    <a:pt x="1035" y="449"/>
                    <a:pt x="1101" y="415"/>
                    <a:pt x="1201" y="415"/>
                  </a:cubicBezTo>
                  <a:close/>
                  <a:moveTo>
                    <a:pt x="1215" y="0"/>
                  </a:moveTo>
                  <a:cubicBezTo>
                    <a:pt x="1059" y="0"/>
                    <a:pt x="906" y="24"/>
                    <a:pt x="768" y="82"/>
                  </a:cubicBezTo>
                  <a:cubicBezTo>
                    <a:pt x="534" y="215"/>
                    <a:pt x="334" y="415"/>
                    <a:pt x="301" y="682"/>
                  </a:cubicBezTo>
                  <a:cubicBezTo>
                    <a:pt x="1" y="1816"/>
                    <a:pt x="1168" y="2951"/>
                    <a:pt x="2436" y="3985"/>
                  </a:cubicBezTo>
                  <a:cubicBezTo>
                    <a:pt x="2769" y="4318"/>
                    <a:pt x="3236" y="4552"/>
                    <a:pt x="3703" y="4618"/>
                  </a:cubicBezTo>
                  <a:cubicBezTo>
                    <a:pt x="3803" y="4618"/>
                    <a:pt x="3903" y="4618"/>
                    <a:pt x="3970" y="4552"/>
                  </a:cubicBezTo>
                  <a:cubicBezTo>
                    <a:pt x="4237" y="4452"/>
                    <a:pt x="4370" y="4151"/>
                    <a:pt x="4370" y="3718"/>
                  </a:cubicBezTo>
                  <a:cubicBezTo>
                    <a:pt x="4370" y="2817"/>
                    <a:pt x="2702" y="649"/>
                    <a:pt x="2502" y="415"/>
                  </a:cubicBezTo>
                  <a:cubicBezTo>
                    <a:pt x="2502" y="382"/>
                    <a:pt x="2469" y="349"/>
                    <a:pt x="2436" y="349"/>
                  </a:cubicBezTo>
                  <a:cubicBezTo>
                    <a:pt x="2357" y="297"/>
                    <a:pt x="1770" y="0"/>
                    <a:pt x="1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3016200" y="3332375"/>
              <a:ext cx="377250" cy="148225"/>
            </a:xfrm>
            <a:custGeom>
              <a:avLst/>
              <a:gdLst/>
              <a:ahLst/>
              <a:cxnLst/>
              <a:rect l="l" t="t" r="r" b="b"/>
              <a:pathLst>
                <a:path w="15090" h="5929" extrusionOk="0">
                  <a:moveTo>
                    <a:pt x="7618" y="0"/>
                  </a:moveTo>
                  <a:cubicBezTo>
                    <a:pt x="5456" y="0"/>
                    <a:pt x="3352" y="823"/>
                    <a:pt x="1747" y="2287"/>
                  </a:cubicBezTo>
                  <a:cubicBezTo>
                    <a:pt x="0" y="3904"/>
                    <a:pt x="2926" y="5929"/>
                    <a:pt x="6663" y="5929"/>
                  </a:cubicBezTo>
                  <a:cubicBezTo>
                    <a:pt x="6781" y="5929"/>
                    <a:pt x="6899" y="5927"/>
                    <a:pt x="7017" y="5923"/>
                  </a:cubicBezTo>
                  <a:cubicBezTo>
                    <a:pt x="10920" y="5756"/>
                    <a:pt x="12988" y="4655"/>
                    <a:pt x="12988" y="4655"/>
                  </a:cubicBezTo>
                  <a:lnTo>
                    <a:pt x="15090" y="1453"/>
                  </a:lnTo>
                  <a:cubicBezTo>
                    <a:pt x="15090" y="1453"/>
                    <a:pt x="11320" y="486"/>
                    <a:pt x="8818" y="85"/>
                  </a:cubicBezTo>
                  <a:cubicBezTo>
                    <a:pt x="8418" y="28"/>
                    <a:pt x="8017" y="0"/>
                    <a:pt x="7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3038175" y="3326525"/>
              <a:ext cx="360275" cy="158100"/>
            </a:xfrm>
            <a:custGeom>
              <a:avLst/>
              <a:gdLst/>
              <a:ahLst/>
              <a:cxnLst/>
              <a:rect l="l" t="t" r="r" b="b"/>
              <a:pathLst>
                <a:path w="14411" h="6324" extrusionOk="0">
                  <a:moveTo>
                    <a:pt x="6739" y="386"/>
                  </a:moveTo>
                  <a:cubicBezTo>
                    <a:pt x="7139" y="386"/>
                    <a:pt x="7539" y="419"/>
                    <a:pt x="7906" y="486"/>
                  </a:cubicBezTo>
                  <a:cubicBezTo>
                    <a:pt x="9974" y="853"/>
                    <a:pt x="12943" y="1587"/>
                    <a:pt x="13877" y="1820"/>
                  </a:cubicBezTo>
                  <a:lnTo>
                    <a:pt x="11976" y="4722"/>
                  </a:lnTo>
                  <a:cubicBezTo>
                    <a:pt x="11642" y="4889"/>
                    <a:pt x="9607" y="5790"/>
                    <a:pt x="6138" y="5923"/>
                  </a:cubicBezTo>
                  <a:cubicBezTo>
                    <a:pt x="6014" y="5928"/>
                    <a:pt x="5891" y="5930"/>
                    <a:pt x="5769" y="5930"/>
                  </a:cubicBezTo>
                  <a:cubicBezTo>
                    <a:pt x="3107" y="5930"/>
                    <a:pt x="1017" y="4911"/>
                    <a:pt x="634" y="3922"/>
                  </a:cubicBezTo>
                  <a:cubicBezTo>
                    <a:pt x="434" y="3455"/>
                    <a:pt x="601" y="2955"/>
                    <a:pt x="1001" y="2654"/>
                  </a:cubicBezTo>
                  <a:cubicBezTo>
                    <a:pt x="2569" y="1220"/>
                    <a:pt x="4637" y="419"/>
                    <a:pt x="6739" y="386"/>
                  </a:cubicBezTo>
                  <a:close/>
                  <a:moveTo>
                    <a:pt x="6747" y="1"/>
                  </a:moveTo>
                  <a:cubicBezTo>
                    <a:pt x="4527" y="1"/>
                    <a:pt x="2364" y="832"/>
                    <a:pt x="701" y="2354"/>
                  </a:cubicBezTo>
                  <a:cubicBezTo>
                    <a:pt x="201" y="2754"/>
                    <a:pt x="0" y="3455"/>
                    <a:pt x="234" y="4055"/>
                  </a:cubicBezTo>
                  <a:cubicBezTo>
                    <a:pt x="768" y="5356"/>
                    <a:pt x="3169" y="6324"/>
                    <a:pt x="5771" y="6324"/>
                  </a:cubicBezTo>
                  <a:lnTo>
                    <a:pt x="6138" y="6324"/>
                  </a:lnTo>
                  <a:cubicBezTo>
                    <a:pt x="10008" y="6190"/>
                    <a:pt x="12109" y="5089"/>
                    <a:pt x="12209" y="5056"/>
                  </a:cubicBezTo>
                  <a:cubicBezTo>
                    <a:pt x="12243" y="5023"/>
                    <a:pt x="12243" y="5023"/>
                    <a:pt x="12276" y="4989"/>
                  </a:cubicBezTo>
                  <a:lnTo>
                    <a:pt x="14344" y="1787"/>
                  </a:lnTo>
                  <a:cubicBezTo>
                    <a:pt x="14411" y="1720"/>
                    <a:pt x="14411" y="1654"/>
                    <a:pt x="14377" y="1587"/>
                  </a:cubicBezTo>
                  <a:cubicBezTo>
                    <a:pt x="14344" y="1520"/>
                    <a:pt x="14311" y="1487"/>
                    <a:pt x="14244" y="1487"/>
                  </a:cubicBezTo>
                  <a:cubicBezTo>
                    <a:pt x="14244" y="1453"/>
                    <a:pt x="10475" y="486"/>
                    <a:pt x="7973" y="86"/>
                  </a:cubicBezTo>
                  <a:cubicBezTo>
                    <a:pt x="7564" y="29"/>
                    <a:pt x="7154" y="1"/>
                    <a:pt x="67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036500" y="3331800"/>
              <a:ext cx="333600" cy="120300"/>
            </a:xfrm>
            <a:custGeom>
              <a:avLst/>
              <a:gdLst/>
              <a:ahLst/>
              <a:cxnLst/>
              <a:rect l="l" t="t" r="r" b="b"/>
              <a:pathLst>
                <a:path w="13344" h="4812" extrusionOk="0">
                  <a:moveTo>
                    <a:pt x="6861" y="1"/>
                  </a:moveTo>
                  <a:cubicBezTo>
                    <a:pt x="4680" y="1"/>
                    <a:pt x="2553" y="805"/>
                    <a:pt x="935" y="2310"/>
                  </a:cubicBezTo>
                  <a:cubicBezTo>
                    <a:pt x="1" y="3144"/>
                    <a:pt x="401" y="4111"/>
                    <a:pt x="1502" y="4812"/>
                  </a:cubicBezTo>
                  <a:cubicBezTo>
                    <a:pt x="1335" y="3611"/>
                    <a:pt x="2036" y="2477"/>
                    <a:pt x="3170" y="2010"/>
                  </a:cubicBezTo>
                  <a:cubicBezTo>
                    <a:pt x="4761" y="1282"/>
                    <a:pt x="7528" y="1051"/>
                    <a:pt x="9880" y="1051"/>
                  </a:cubicBezTo>
                  <a:cubicBezTo>
                    <a:pt x="10980" y="1051"/>
                    <a:pt x="11988" y="1101"/>
                    <a:pt x="12743" y="1176"/>
                  </a:cubicBezTo>
                  <a:cubicBezTo>
                    <a:pt x="12910" y="1209"/>
                    <a:pt x="13143" y="1209"/>
                    <a:pt x="13344" y="1242"/>
                  </a:cubicBezTo>
                  <a:cubicBezTo>
                    <a:pt x="12043" y="909"/>
                    <a:pt x="9741" y="375"/>
                    <a:pt x="8006" y="75"/>
                  </a:cubicBezTo>
                  <a:cubicBezTo>
                    <a:pt x="7625" y="25"/>
                    <a:pt x="7242" y="1"/>
                    <a:pt x="6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3040675" y="3326525"/>
              <a:ext cx="334425" cy="130950"/>
            </a:xfrm>
            <a:custGeom>
              <a:avLst/>
              <a:gdLst/>
              <a:ahLst/>
              <a:cxnLst/>
              <a:rect l="l" t="t" r="r" b="b"/>
              <a:pathLst>
                <a:path w="13377" h="5238" extrusionOk="0">
                  <a:moveTo>
                    <a:pt x="6639" y="386"/>
                  </a:moveTo>
                  <a:cubicBezTo>
                    <a:pt x="7039" y="386"/>
                    <a:pt x="7439" y="419"/>
                    <a:pt x="7806" y="486"/>
                  </a:cubicBezTo>
                  <a:cubicBezTo>
                    <a:pt x="8673" y="620"/>
                    <a:pt x="9674" y="820"/>
                    <a:pt x="10608" y="1053"/>
                  </a:cubicBezTo>
                  <a:cubicBezTo>
                    <a:pt x="10217" y="1037"/>
                    <a:pt x="9801" y="1028"/>
                    <a:pt x="9369" y="1028"/>
                  </a:cubicBezTo>
                  <a:cubicBezTo>
                    <a:pt x="7148" y="1028"/>
                    <a:pt x="4523" y="1272"/>
                    <a:pt x="2903" y="2054"/>
                  </a:cubicBezTo>
                  <a:cubicBezTo>
                    <a:pt x="1835" y="2454"/>
                    <a:pt x="1135" y="3488"/>
                    <a:pt x="1101" y="4622"/>
                  </a:cubicBezTo>
                  <a:cubicBezTo>
                    <a:pt x="768" y="4389"/>
                    <a:pt x="534" y="4022"/>
                    <a:pt x="468" y="3588"/>
                  </a:cubicBezTo>
                  <a:cubicBezTo>
                    <a:pt x="434" y="3221"/>
                    <a:pt x="601" y="2888"/>
                    <a:pt x="901" y="2654"/>
                  </a:cubicBezTo>
                  <a:cubicBezTo>
                    <a:pt x="2469" y="1220"/>
                    <a:pt x="4537" y="419"/>
                    <a:pt x="6639" y="386"/>
                  </a:cubicBezTo>
                  <a:close/>
                  <a:moveTo>
                    <a:pt x="6647" y="1"/>
                  </a:moveTo>
                  <a:cubicBezTo>
                    <a:pt x="4427" y="1"/>
                    <a:pt x="2264" y="832"/>
                    <a:pt x="601" y="2354"/>
                  </a:cubicBezTo>
                  <a:cubicBezTo>
                    <a:pt x="234" y="2654"/>
                    <a:pt x="1" y="3121"/>
                    <a:pt x="34" y="3622"/>
                  </a:cubicBezTo>
                  <a:cubicBezTo>
                    <a:pt x="101" y="4189"/>
                    <a:pt x="501" y="4756"/>
                    <a:pt x="1201" y="5223"/>
                  </a:cubicBezTo>
                  <a:lnTo>
                    <a:pt x="1335" y="5223"/>
                  </a:lnTo>
                  <a:cubicBezTo>
                    <a:pt x="1346" y="5234"/>
                    <a:pt x="1357" y="5238"/>
                    <a:pt x="1368" y="5238"/>
                  </a:cubicBezTo>
                  <a:cubicBezTo>
                    <a:pt x="1390" y="5238"/>
                    <a:pt x="1413" y="5223"/>
                    <a:pt x="1435" y="5223"/>
                  </a:cubicBezTo>
                  <a:cubicBezTo>
                    <a:pt x="1502" y="5189"/>
                    <a:pt x="1535" y="5123"/>
                    <a:pt x="1535" y="5023"/>
                  </a:cubicBezTo>
                  <a:cubicBezTo>
                    <a:pt x="1402" y="3922"/>
                    <a:pt x="2035" y="2854"/>
                    <a:pt x="3069" y="2421"/>
                  </a:cubicBezTo>
                  <a:cubicBezTo>
                    <a:pt x="4590" y="1695"/>
                    <a:pt x="7269" y="1447"/>
                    <a:pt x="9614" y="1447"/>
                  </a:cubicBezTo>
                  <a:cubicBezTo>
                    <a:pt x="10715" y="1447"/>
                    <a:pt x="11743" y="1502"/>
                    <a:pt x="12543" y="1587"/>
                  </a:cubicBezTo>
                  <a:cubicBezTo>
                    <a:pt x="12743" y="1620"/>
                    <a:pt x="12943" y="1654"/>
                    <a:pt x="13143" y="1654"/>
                  </a:cubicBezTo>
                  <a:cubicBezTo>
                    <a:pt x="13243" y="1654"/>
                    <a:pt x="13343" y="1554"/>
                    <a:pt x="13377" y="1453"/>
                  </a:cubicBezTo>
                  <a:cubicBezTo>
                    <a:pt x="13377" y="1353"/>
                    <a:pt x="13310" y="1253"/>
                    <a:pt x="13210" y="1220"/>
                  </a:cubicBezTo>
                  <a:cubicBezTo>
                    <a:pt x="11976" y="920"/>
                    <a:pt x="9607" y="353"/>
                    <a:pt x="7873" y="86"/>
                  </a:cubicBezTo>
                  <a:cubicBezTo>
                    <a:pt x="7464" y="29"/>
                    <a:pt x="7054" y="1"/>
                    <a:pt x="66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340900" y="2960000"/>
              <a:ext cx="1166900" cy="488775"/>
            </a:xfrm>
            <a:custGeom>
              <a:avLst/>
              <a:gdLst/>
              <a:ahLst/>
              <a:cxnLst/>
              <a:rect l="l" t="t" r="r" b="b"/>
              <a:pathLst>
                <a:path w="46676" h="19551" extrusionOk="0">
                  <a:moveTo>
                    <a:pt x="39293" y="1"/>
                  </a:moveTo>
                  <a:cubicBezTo>
                    <a:pt x="38335" y="1"/>
                    <a:pt x="37325" y="167"/>
                    <a:pt x="36293" y="503"/>
                  </a:cubicBezTo>
                  <a:cubicBezTo>
                    <a:pt x="30722" y="2305"/>
                    <a:pt x="26986" y="6774"/>
                    <a:pt x="19881" y="10811"/>
                  </a:cubicBezTo>
                  <a:cubicBezTo>
                    <a:pt x="12809" y="14814"/>
                    <a:pt x="0" y="16648"/>
                    <a:pt x="0" y="16648"/>
                  </a:cubicBezTo>
                  <a:lnTo>
                    <a:pt x="0" y="19550"/>
                  </a:lnTo>
                  <a:lnTo>
                    <a:pt x="8073" y="19550"/>
                  </a:lnTo>
                  <a:cubicBezTo>
                    <a:pt x="11975" y="19550"/>
                    <a:pt x="30989" y="19250"/>
                    <a:pt x="35159" y="16748"/>
                  </a:cubicBezTo>
                  <a:cubicBezTo>
                    <a:pt x="39328" y="14246"/>
                    <a:pt x="43498" y="7975"/>
                    <a:pt x="43498" y="7975"/>
                  </a:cubicBezTo>
                  <a:lnTo>
                    <a:pt x="46567" y="9276"/>
                  </a:lnTo>
                  <a:cubicBezTo>
                    <a:pt x="46675" y="3170"/>
                    <a:pt x="43472" y="1"/>
                    <a:pt x="39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3335875" y="2954225"/>
              <a:ext cx="1175875" cy="499550"/>
            </a:xfrm>
            <a:custGeom>
              <a:avLst/>
              <a:gdLst/>
              <a:ahLst/>
              <a:cxnLst/>
              <a:rect l="l" t="t" r="r" b="b"/>
              <a:pathLst>
                <a:path w="47035" h="19982" extrusionOk="0">
                  <a:moveTo>
                    <a:pt x="39527" y="0"/>
                  </a:moveTo>
                  <a:cubicBezTo>
                    <a:pt x="38540" y="0"/>
                    <a:pt x="37498" y="177"/>
                    <a:pt x="36427" y="534"/>
                  </a:cubicBezTo>
                  <a:cubicBezTo>
                    <a:pt x="33158" y="1602"/>
                    <a:pt x="30556" y="3503"/>
                    <a:pt x="27521" y="5771"/>
                  </a:cubicBezTo>
                  <a:cubicBezTo>
                    <a:pt x="25119" y="7606"/>
                    <a:pt x="22584" y="9307"/>
                    <a:pt x="19982" y="10842"/>
                  </a:cubicBezTo>
                  <a:cubicBezTo>
                    <a:pt x="13010" y="14778"/>
                    <a:pt x="301" y="16646"/>
                    <a:pt x="168" y="16646"/>
                  </a:cubicBezTo>
                  <a:cubicBezTo>
                    <a:pt x="68" y="16646"/>
                    <a:pt x="1" y="16746"/>
                    <a:pt x="1" y="16846"/>
                  </a:cubicBezTo>
                  <a:lnTo>
                    <a:pt x="1" y="19748"/>
                  </a:lnTo>
                  <a:cubicBezTo>
                    <a:pt x="1" y="19881"/>
                    <a:pt x="101" y="19981"/>
                    <a:pt x="201" y="19981"/>
                  </a:cubicBezTo>
                  <a:lnTo>
                    <a:pt x="8274" y="19981"/>
                  </a:lnTo>
                  <a:cubicBezTo>
                    <a:pt x="8507" y="19981"/>
                    <a:pt x="30856" y="19948"/>
                    <a:pt x="35493" y="17179"/>
                  </a:cubicBezTo>
                  <a:cubicBezTo>
                    <a:pt x="39629" y="14678"/>
                    <a:pt x="43832" y="8406"/>
                    <a:pt x="43899" y="8340"/>
                  </a:cubicBezTo>
                  <a:cubicBezTo>
                    <a:pt x="43932" y="8273"/>
                    <a:pt x="43932" y="8140"/>
                    <a:pt x="43832" y="8073"/>
                  </a:cubicBezTo>
                  <a:cubicBezTo>
                    <a:pt x="43797" y="8049"/>
                    <a:pt x="43757" y="8038"/>
                    <a:pt x="43718" y="8038"/>
                  </a:cubicBezTo>
                  <a:cubicBezTo>
                    <a:pt x="43646" y="8038"/>
                    <a:pt x="43575" y="8075"/>
                    <a:pt x="43532" y="8140"/>
                  </a:cubicBezTo>
                  <a:cubicBezTo>
                    <a:pt x="43499" y="8173"/>
                    <a:pt x="39362" y="14377"/>
                    <a:pt x="35259" y="16812"/>
                  </a:cubicBezTo>
                  <a:cubicBezTo>
                    <a:pt x="30723" y="19548"/>
                    <a:pt x="8507" y="19581"/>
                    <a:pt x="8274" y="19581"/>
                  </a:cubicBezTo>
                  <a:lnTo>
                    <a:pt x="401" y="19581"/>
                  </a:lnTo>
                  <a:lnTo>
                    <a:pt x="401" y="17046"/>
                  </a:lnTo>
                  <a:cubicBezTo>
                    <a:pt x="2002" y="16812"/>
                    <a:pt x="13611" y="14944"/>
                    <a:pt x="20182" y="11208"/>
                  </a:cubicBezTo>
                  <a:cubicBezTo>
                    <a:pt x="22817" y="9674"/>
                    <a:pt x="25352" y="7973"/>
                    <a:pt x="27754" y="6105"/>
                  </a:cubicBezTo>
                  <a:cubicBezTo>
                    <a:pt x="30756" y="3903"/>
                    <a:pt x="33358" y="1969"/>
                    <a:pt x="36560" y="934"/>
                  </a:cubicBezTo>
                  <a:cubicBezTo>
                    <a:pt x="37574" y="601"/>
                    <a:pt x="38567" y="435"/>
                    <a:pt x="39509" y="435"/>
                  </a:cubicBezTo>
                  <a:cubicBezTo>
                    <a:pt x="41016" y="435"/>
                    <a:pt x="42390" y="860"/>
                    <a:pt x="43499" y="1702"/>
                  </a:cubicBezTo>
                  <a:cubicBezTo>
                    <a:pt x="45533" y="3203"/>
                    <a:pt x="46634" y="5971"/>
                    <a:pt x="46568" y="9474"/>
                  </a:cubicBezTo>
                  <a:cubicBezTo>
                    <a:pt x="46568" y="9607"/>
                    <a:pt x="46634" y="9707"/>
                    <a:pt x="46768" y="9707"/>
                  </a:cubicBezTo>
                  <a:cubicBezTo>
                    <a:pt x="46868" y="9707"/>
                    <a:pt x="46968" y="9607"/>
                    <a:pt x="46968" y="9507"/>
                  </a:cubicBezTo>
                  <a:cubicBezTo>
                    <a:pt x="47035" y="5838"/>
                    <a:pt x="45900" y="2936"/>
                    <a:pt x="43766" y="1368"/>
                  </a:cubicBezTo>
                  <a:cubicBezTo>
                    <a:pt x="42571" y="462"/>
                    <a:pt x="41121" y="0"/>
                    <a:pt x="395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4046400" y="3274025"/>
              <a:ext cx="317750" cy="161400"/>
            </a:xfrm>
            <a:custGeom>
              <a:avLst/>
              <a:gdLst/>
              <a:ahLst/>
              <a:cxnLst/>
              <a:rect l="l" t="t" r="r" b="b"/>
              <a:pathLst>
                <a:path w="12710" h="6456" extrusionOk="0">
                  <a:moveTo>
                    <a:pt x="12480" y="1"/>
                  </a:moveTo>
                  <a:cubicBezTo>
                    <a:pt x="12426" y="1"/>
                    <a:pt x="12376" y="18"/>
                    <a:pt x="12342" y="51"/>
                  </a:cubicBezTo>
                  <a:cubicBezTo>
                    <a:pt x="8973" y="3187"/>
                    <a:pt x="4804" y="5255"/>
                    <a:pt x="300" y="6022"/>
                  </a:cubicBezTo>
                  <a:cubicBezTo>
                    <a:pt x="0" y="6055"/>
                    <a:pt x="67" y="6456"/>
                    <a:pt x="334" y="6456"/>
                  </a:cubicBezTo>
                  <a:lnTo>
                    <a:pt x="367" y="6422"/>
                  </a:lnTo>
                  <a:cubicBezTo>
                    <a:pt x="4970" y="5622"/>
                    <a:pt x="9240" y="3520"/>
                    <a:pt x="12643" y="351"/>
                  </a:cubicBezTo>
                  <a:cubicBezTo>
                    <a:pt x="12709" y="284"/>
                    <a:pt x="12709" y="151"/>
                    <a:pt x="12643" y="51"/>
                  </a:cubicBezTo>
                  <a:cubicBezTo>
                    <a:pt x="12593" y="18"/>
                    <a:pt x="12534" y="1"/>
                    <a:pt x="12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4391650" y="3189925"/>
              <a:ext cx="40875" cy="52875"/>
            </a:xfrm>
            <a:custGeom>
              <a:avLst/>
              <a:gdLst/>
              <a:ahLst/>
              <a:cxnLst/>
              <a:rect l="l" t="t" r="r" b="b"/>
              <a:pathLst>
                <a:path w="1635" h="2115" extrusionOk="0">
                  <a:moveTo>
                    <a:pt x="1422" y="0"/>
                  </a:moveTo>
                  <a:cubicBezTo>
                    <a:pt x="1341" y="0"/>
                    <a:pt x="1259" y="38"/>
                    <a:pt x="1234" y="113"/>
                  </a:cubicBezTo>
                  <a:cubicBezTo>
                    <a:pt x="901" y="680"/>
                    <a:pt x="500" y="1247"/>
                    <a:pt x="67" y="1780"/>
                  </a:cubicBezTo>
                  <a:cubicBezTo>
                    <a:pt x="0" y="1847"/>
                    <a:pt x="33" y="1981"/>
                    <a:pt x="100" y="2081"/>
                  </a:cubicBezTo>
                  <a:cubicBezTo>
                    <a:pt x="134" y="2081"/>
                    <a:pt x="200" y="2114"/>
                    <a:pt x="234" y="2114"/>
                  </a:cubicBezTo>
                  <a:cubicBezTo>
                    <a:pt x="300" y="2114"/>
                    <a:pt x="367" y="2081"/>
                    <a:pt x="400" y="2047"/>
                  </a:cubicBezTo>
                  <a:cubicBezTo>
                    <a:pt x="867" y="1514"/>
                    <a:pt x="1268" y="913"/>
                    <a:pt x="1601" y="279"/>
                  </a:cubicBezTo>
                  <a:cubicBezTo>
                    <a:pt x="1635" y="179"/>
                    <a:pt x="1601" y="79"/>
                    <a:pt x="1501" y="13"/>
                  </a:cubicBezTo>
                  <a:cubicBezTo>
                    <a:pt x="1476" y="4"/>
                    <a:pt x="1449" y="0"/>
                    <a:pt x="1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727000" y="3204900"/>
              <a:ext cx="179325" cy="72925"/>
            </a:xfrm>
            <a:custGeom>
              <a:avLst/>
              <a:gdLst/>
              <a:ahLst/>
              <a:cxnLst/>
              <a:rect l="l" t="t" r="r" b="b"/>
              <a:pathLst>
                <a:path w="7173" h="2917" extrusionOk="0">
                  <a:moveTo>
                    <a:pt x="6951" y="1"/>
                  </a:moveTo>
                  <a:cubicBezTo>
                    <a:pt x="6902" y="1"/>
                    <a:pt x="6850" y="17"/>
                    <a:pt x="6805" y="47"/>
                  </a:cubicBezTo>
                  <a:cubicBezTo>
                    <a:pt x="4937" y="1482"/>
                    <a:pt x="2636" y="2349"/>
                    <a:pt x="267" y="2516"/>
                  </a:cubicBezTo>
                  <a:cubicBezTo>
                    <a:pt x="0" y="2516"/>
                    <a:pt x="0" y="2916"/>
                    <a:pt x="267" y="2916"/>
                  </a:cubicBezTo>
                  <a:cubicBezTo>
                    <a:pt x="2736" y="2783"/>
                    <a:pt x="5137" y="1882"/>
                    <a:pt x="7072" y="381"/>
                  </a:cubicBezTo>
                  <a:cubicBezTo>
                    <a:pt x="7172" y="281"/>
                    <a:pt x="7172" y="181"/>
                    <a:pt x="7106" y="81"/>
                  </a:cubicBezTo>
                  <a:cubicBezTo>
                    <a:pt x="7069" y="26"/>
                    <a:pt x="7012" y="1"/>
                    <a:pt x="6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3268350" y="3010100"/>
              <a:ext cx="10850" cy="1700"/>
            </a:xfrm>
            <a:custGeom>
              <a:avLst/>
              <a:gdLst/>
              <a:ahLst/>
              <a:cxnLst/>
              <a:rect l="l" t="t" r="r" b="b"/>
              <a:pathLst>
                <a:path w="434" h="68" extrusionOk="0">
                  <a:moveTo>
                    <a:pt x="434" y="67"/>
                  </a:moveTo>
                  <a:lnTo>
                    <a:pt x="0" y="0"/>
                  </a:lnTo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262500" y="3005100"/>
              <a:ext cx="24200" cy="11750"/>
            </a:xfrm>
            <a:custGeom>
              <a:avLst/>
              <a:gdLst/>
              <a:ahLst/>
              <a:cxnLst/>
              <a:rect l="l" t="t" r="r" b="b"/>
              <a:pathLst>
                <a:path w="968" h="470" extrusionOk="0">
                  <a:moveTo>
                    <a:pt x="234" y="0"/>
                  </a:moveTo>
                  <a:cubicBezTo>
                    <a:pt x="134" y="0"/>
                    <a:pt x="34" y="100"/>
                    <a:pt x="1" y="200"/>
                  </a:cubicBezTo>
                  <a:cubicBezTo>
                    <a:pt x="1" y="300"/>
                    <a:pt x="101" y="401"/>
                    <a:pt x="201" y="434"/>
                  </a:cubicBezTo>
                  <a:lnTo>
                    <a:pt x="668" y="467"/>
                  </a:lnTo>
                  <a:cubicBezTo>
                    <a:pt x="679" y="468"/>
                    <a:pt x="690" y="469"/>
                    <a:pt x="700" y="469"/>
                  </a:cubicBezTo>
                  <a:cubicBezTo>
                    <a:pt x="968" y="469"/>
                    <a:pt x="958" y="67"/>
                    <a:pt x="701" y="67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4251550" y="3416500"/>
              <a:ext cx="340250" cy="167675"/>
            </a:xfrm>
            <a:custGeom>
              <a:avLst/>
              <a:gdLst/>
              <a:ahLst/>
              <a:cxnLst/>
              <a:rect l="l" t="t" r="r" b="b"/>
              <a:pathLst>
                <a:path w="13610" h="6707" extrusionOk="0">
                  <a:moveTo>
                    <a:pt x="8610" y="1"/>
                  </a:moveTo>
                  <a:cubicBezTo>
                    <a:pt x="8002" y="1"/>
                    <a:pt x="7351" y="55"/>
                    <a:pt x="6672" y="156"/>
                  </a:cubicBezTo>
                  <a:cubicBezTo>
                    <a:pt x="4503" y="523"/>
                    <a:pt x="2368" y="1090"/>
                    <a:pt x="267" y="1824"/>
                  </a:cubicBezTo>
                  <a:lnTo>
                    <a:pt x="0" y="5560"/>
                  </a:lnTo>
                  <a:cubicBezTo>
                    <a:pt x="434" y="5793"/>
                    <a:pt x="901" y="5927"/>
                    <a:pt x="1401" y="5994"/>
                  </a:cubicBezTo>
                  <a:cubicBezTo>
                    <a:pt x="1831" y="5994"/>
                    <a:pt x="5350" y="6707"/>
                    <a:pt x="8221" y="6707"/>
                  </a:cubicBezTo>
                  <a:cubicBezTo>
                    <a:pt x="8917" y="6707"/>
                    <a:pt x="9574" y="6665"/>
                    <a:pt x="10141" y="6561"/>
                  </a:cubicBezTo>
                  <a:cubicBezTo>
                    <a:pt x="13076" y="5994"/>
                    <a:pt x="13610" y="3759"/>
                    <a:pt x="12776" y="1957"/>
                  </a:cubicBezTo>
                  <a:cubicBezTo>
                    <a:pt x="12137" y="578"/>
                    <a:pt x="10599" y="1"/>
                    <a:pt x="8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4245700" y="3412175"/>
              <a:ext cx="342775" cy="177525"/>
            </a:xfrm>
            <a:custGeom>
              <a:avLst/>
              <a:gdLst/>
              <a:ahLst/>
              <a:cxnLst/>
              <a:rect l="l" t="t" r="r" b="b"/>
              <a:pathLst>
                <a:path w="13711" h="7101" extrusionOk="0">
                  <a:moveTo>
                    <a:pt x="8799" y="391"/>
                  </a:moveTo>
                  <a:cubicBezTo>
                    <a:pt x="10492" y="391"/>
                    <a:pt x="12154" y="798"/>
                    <a:pt x="12810" y="2230"/>
                  </a:cubicBezTo>
                  <a:cubicBezTo>
                    <a:pt x="13243" y="3064"/>
                    <a:pt x="13277" y="4032"/>
                    <a:pt x="12876" y="4899"/>
                  </a:cubicBezTo>
                  <a:cubicBezTo>
                    <a:pt x="12443" y="5733"/>
                    <a:pt x="11576" y="6300"/>
                    <a:pt x="10341" y="6534"/>
                  </a:cubicBezTo>
                  <a:cubicBezTo>
                    <a:pt x="9772" y="6636"/>
                    <a:pt x="9109" y="6677"/>
                    <a:pt x="8408" y="6677"/>
                  </a:cubicBezTo>
                  <a:cubicBezTo>
                    <a:pt x="6359" y="6677"/>
                    <a:pt x="3986" y="6324"/>
                    <a:pt x="2669" y="6100"/>
                  </a:cubicBezTo>
                  <a:cubicBezTo>
                    <a:pt x="2336" y="6033"/>
                    <a:pt x="1969" y="6000"/>
                    <a:pt x="1635" y="5966"/>
                  </a:cubicBezTo>
                  <a:cubicBezTo>
                    <a:pt x="1201" y="5933"/>
                    <a:pt x="801" y="5800"/>
                    <a:pt x="434" y="5633"/>
                  </a:cubicBezTo>
                  <a:lnTo>
                    <a:pt x="701" y="2164"/>
                  </a:lnTo>
                  <a:cubicBezTo>
                    <a:pt x="2736" y="1430"/>
                    <a:pt x="4804" y="896"/>
                    <a:pt x="6939" y="529"/>
                  </a:cubicBezTo>
                  <a:cubicBezTo>
                    <a:pt x="7529" y="448"/>
                    <a:pt x="8166" y="391"/>
                    <a:pt x="8799" y="391"/>
                  </a:cubicBezTo>
                  <a:close/>
                  <a:moveTo>
                    <a:pt x="8869" y="1"/>
                  </a:moveTo>
                  <a:cubicBezTo>
                    <a:pt x="8258" y="1"/>
                    <a:pt x="7591" y="54"/>
                    <a:pt x="6872" y="162"/>
                  </a:cubicBezTo>
                  <a:cubicBezTo>
                    <a:pt x="4671" y="529"/>
                    <a:pt x="2536" y="1096"/>
                    <a:pt x="434" y="1830"/>
                  </a:cubicBezTo>
                  <a:cubicBezTo>
                    <a:pt x="368" y="1864"/>
                    <a:pt x="301" y="1930"/>
                    <a:pt x="301" y="1997"/>
                  </a:cubicBezTo>
                  <a:lnTo>
                    <a:pt x="34" y="5766"/>
                  </a:lnTo>
                  <a:cubicBezTo>
                    <a:pt x="1" y="5833"/>
                    <a:pt x="67" y="5933"/>
                    <a:pt x="134" y="5966"/>
                  </a:cubicBezTo>
                  <a:cubicBezTo>
                    <a:pt x="601" y="6200"/>
                    <a:pt x="1101" y="6333"/>
                    <a:pt x="1635" y="6367"/>
                  </a:cubicBezTo>
                  <a:cubicBezTo>
                    <a:pt x="1735" y="6367"/>
                    <a:pt x="2102" y="6433"/>
                    <a:pt x="2602" y="6500"/>
                  </a:cubicBezTo>
                  <a:cubicBezTo>
                    <a:pt x="4537" y="6834"/>
                    <a:pt x="6472" y="7034"/>
                    <a:pt x="8407" y="7101"/>
                  </a:cubicBezTo>
                  <a:cubicBezTo>
                    <a:pt x="9074" y="7101"/>
                    <a:pt x="9741" y="7067"/>
                    <a:pt x="10408" y="6967"/>
                  </a:cubicBezTo>
                  <a:cubicBezTo>
                    <a:pt x="12143" y="6634"/>
                    <a:pt x="12910" y="5766"/>
                    <a:pt x="13243" y="5099"/>
                  </a:cubicBezTo>
                  <a:cubicBezTo>
                    <a:pt x="13710" y="4165"/>
                    <a:pt x="13677" y="3031"/>
                    <a:pt x="13210" y="2097"/>
                  </a:cubicBezTo>
                  <a:cubicBezTo>
                    <a:pt x="12582" y="710"/>
                    <a:pt x="11092" y="1"/>
                    <a:pt x="88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374125" y="3417900"/>
              <a:ext cx="217675" cy="166375"/>
            </a:xfrm>
            <a:custGeom>
              <a:avLst/>
              <a:gdLst/>
              <a:ahLst/>
              <a:cxnLst/>
              <a:rect l="l" t="t" r="r" b="b"/>
              <a:pathLst>
                <a:path w="8707" h="6655" extrusionOk="0">
                  <a:moveTo>
                    <a:pt x="4504" y="0"/>
                  </a:moveTo>
                  <a:lnTo>
                    <a:pt x="4504" y="0"/>
                  </a:lnTo>
                  <a:cubicBezTo>
                    <a:pt x="5404" y="334"/>
                    <a:pt x="7072" y="1268"/>
                    <a:pt x="6772" y="3436"/>
                  </a:cubicBezTo>
                  <a:cubicBezTo>
                    <a:pt x="6338" y="6338"/>
                    <a:pt x="2869" y="6338"/>
                    <a:pt x="501" y="6338"/>
                  </a:cubicBezTo>
                  <a:cubicBezTo>
                    <a:pt x="334" y="6338"/>
                    <a:pt x="167" y="6371"/>
                    <a:pt x="1" y="6438"/>
                  </a:cubicBezTo>
                  <a:cubicBezTo>
                    <a:pt x="1041" y="6558"/>
                    <a:pt x="2202" y="6654"/>
                    <a:pt x="3274" y="6654"/>
                  </a:cubicBezTo>
                  <a:cubicBezTo>
                    <a:pt x="3989" y="6654"/>
                    <a:pt x="4664" y="6611"/>
                    <a:pt x="5238" y="6505"/>
                  </a:cubicBezTo>
                  <a:cubicBezTo>
                    <a:pt x="8173" y="5938"/>
                    <a:pt x="8707" y="3703"/>
                    <a:pt x="7873" y="1901"/>
                  </a:cubicBezTo>
                  <a:cubicBezTo>
                    <a:pt x="7339" y="734"/>
                    <a:pt x="6105" y="133"/>
                    <a:pt x="4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4368300" y="3412675"/>
              <a:ext cx="220175" cy="177025"/>
            </a:xfrm>
            <a:custGeom>
              <a:avLst/>
              <a:gdLst/>
              <a:ahLst/>
              <a:cxnLst/>
              <a:rect l="l" t="t" r="r" b="b"/>
              <a:pathLst>
                <a:path w="8807" h="7081" extrusionOk="0">
                  <a:moveTo>
                    <a:pt x="5971" y="643"/>
                  </a:moveTo>
                  <a:lnTo>
                    <a:pt x="5971" y="643"/>
                  </a:lnTo>
                  <a:cubicBezTo>
                    <a:pt x="6805" y="843"/>
                    <a:pt x="7539" y="1410"/>
                    <a:pt x="7906" y="2210"/>
                  </a:cubicBezTo>
                  <a:cubicBezTo>
                    <a:pt x="8339" y="3044"/>
                    <a:pt x="8373" y="4012"/>
                    <a:pt x="7972" y="4879"/>
                  </a:cubicBezTo>
                  <a:cubicBezTo>
                    <a:pt x="7539" y="5713"/>
                    <a:pt x="6672" y="6280"/>
                    <a:pt x="5437" y="6514"/>
                  </a:cubicBezTo>
                  <a:cubicBezTo>
                    <a:pt x="4770" y="6614"/>
                    <a:pt x="4103" y="6647"/>
                    <a:pt x="3436" y="6647"/>
                  </a:cubicBezTo>
                  <a:cubicBezTo>
                    <a:pt x="5237" y="6413"/>
                    <a:pt x="6905" y="5713"/>
                    <a:pt x="7205" y="3678"/>
                  </a:cubicBezTo>
                  <a:cubicBezTo>
                    <a:pt x="7405" y="2511"/>
                    <a:pt x="6938" y="1310"/>
                    <a:pt x="5971" y="643"/>
                  </a:cubicBezTo>
                  <a:close/>
                  <a:moveTo>
                    <a:pt x="4717" y="0"/>
                  </a:moveTo>
                  <a:cubicBezTo>
                    <a:pt x="4637" y="0"/>
                    <a:pt x="4564" y="60"/>
                    <a:pt x="4537" y="142"/>
                  </a:cubicBezTo>
                  <a:cubicBezTo>
                    <a:pt x="4503" y="242"/>
                    <a:pt x="4570" y="342"/>
                    <a:pt x="4670" y="409"/>
                  </a:cubicBezTo>
                  <a:cubicBezTo>
                    <a:pt x="5571" y="743"/>
                    <a:pt x="7072" y="1643"/>
                    <a:pt x="6805" y="3611"/>
                  </a:cubicBezTo>
                  <a:cubicBezTo>
                    <a:pt x="6405" y="6347"/>
                    <a:pt x="3136" y="6347"/>
                    <a:pt x="734" y="6347"/>
                  </a:cubicBezTo>
                  <a:cubicBezTo>
                    <a:pt x="567" y="6347"/>
                    <a:pt x="367" y="6380"/>
                    <a:pt x="167" y="6447"/>
                  </a:cubicBezTo>
                  <a:cubicBezTo>
                    <a:pt x="67" y="6447"/>
                    <a:pt x="0" y="6547"/>
                    <a:pt x="33" y="6647"/>
                  </a:cubicBezTo>
                  <a:cubicBezTo>
                    <a:pt x="33" y="6747"/>
                    <a:pt x="100" y="6847"/>
                    <a:pt x="200" y="6847"/>
                  </a:cubicBezTo>
                  <a:cubicBezTo>
                    <a:pt x="1301" y="6981"/>
                    <a:pt x="2402" y="7047"/>
                    <a:pt x="3503" y="7081"/>
                  </a:cubicBezTo>
                  <a:cubicBezTo>
                    <a:pt x="4170" y="7081"/>
                    <a:pt x="4837" y="7014"/>
                    <a:pt x="5504" y="6914"/>
                  </a:cubicBezTo>
                  <a:cubicBezTo>
                    <a:pt x="7239" y="6580"/>
                    <a:pt x="8006" y="5713"/>
                    <a:pt x="8339" y="5079"/>
                  </a:cubicBezTo>
                  <a:cubicBezTo>
                    <a:pt x="8806" y="4112"/>
                    <a:pt x="8773" y="2978"/>
                    <a:pt x="8306" y="2044"/>
                  </a:cubicBezTo>
                  <a:cubicBezTo>
                    <a:pt x="7739" y="843"/>
                    <a:pt x="6571" y="142"/>
                    <a:pt x="4770" y="9"/>
                  </a:cubicBezTo>
                  <a:cubicBezTo>
                    <a:pt x="4752" y="3"/>
                    <a:pt x="4735" y="0"/>
                    <a:pt x="47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2968950" y="2930650"/>
              <a:ext cx="1289275" cy="629500"/>
            </a:xfrm>
            <a:custGeom>
              <a:avLst/>
              <a:gdLst/>
              <a:ahLst/>
              <a:cxnLst/>
              <a:rect l="l" t="t" r="r" b="b"/>
              <a:pathLst>
                <a:path w="51571" h="25180" extrusionOk="0">
                  <a:moveTo>
                    <a:pt x="8880" y="0"/>
                  </a:moveTo>
                  <a:cubicBezTo>
                    <a:pt x="7234" y="0"/>
                    <a:pt x="4870" y="288"/>
                    <a:pt x="3070" y="1677"/>
                  </a:cubicBezTo>
                  <a:cubicBezTo>
                    <a:pt x="1" y="4012"/>
                    <a:pt x="434" y="6514"/>
                    <a:pt x="3337" y="10150"/>
                  </a:cubicBezTo>
                  <a:cubicBezTo>
                    <a:pt x="6272" y="13753"/>
                    <a:pt x="13777" y="20157"/>
                    <a:pt x="30022" y="23059"/>
                  </a:cubicBezTo>
                  <a:cubicBezTo>
                    <a:pt x="39834" y="24829"/>
                    <a:pt x="45549" y="25180"/>
                    <a:pt x="48542" y="25180"/>
                  </a:cubicBezTo>
                  <a:cubicBezTo>
                    <a:pt x="50514" y="25180"/>
                    <a:pt x="51304" y="25027"/>
                    <a:pt x="51304" y="25027"/>
                  </a:cubicBezTo>
                  <a:lnTo>
                    <a:pt x="51571" y="21258"/>
                  </a:lnTo>
                  <a:lnTo>
                    <a:pt x="51571" y="21258"/>
                  </a:lnTo>
                  <a:cubicBezTo>
                    <a:pt x="51519" y="21258"/>
                    <a:pt x="51467" y="21258"/>
                    <a:pt x="51415" y="21258"/>
                  </a:cubicBezTo>
                  <a:cubicBezTo>
                    <a:pt x="44498" y="21258"/>
                    <a:pt x="37752" y="19059"/>
                    <a:pt x="32124" y="15020"/>
                  </a:cubicBezTo>
                  <a:cubicBezTo>
                    <a:pt x="23017" y="8349"/>
                    <a:pt x="18948" y="3946"/>
                    <a:pt x="12410" y="3245"/>
                  </a:cubicBezTo>
                  <a:lnTo>
                    <a:pt x="10842" y="143"/>
                  </a:lnTo>
                  <a:cubicBezTo>
                    <a:pt x="10842" y="143"/>
                    <a:pt x="10039" y="0"/>
                    <a:pt x="8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2983975" y="2925000"/>
              <a:ext cx="1279275" cy="640525"/>
            </a:xfrm>
            <a:custGeom>
              <a:avLst/>
              <a:gdLst/>
              <a:ahLst/>
              <a:cxnLst/>
              <a:rect l="l" t="t" r="r" b="b"/>
              <a:pathLst>
                <a:path w="51171" h="25621" extrusionOk="0">
                  <a:moveTo>
                    <a:pt x="8247" y="0"/>
                  </a:moveTo>
                  <a:cubicBezTo>
                    <a:pt x="6573" y="0"/>
                    <a:pt x="4182" y="307"/>
                    <a:pt x="2335" y="1737"/>
                  </a:cubicBezTo>
                  <a:cubicBezTo>
                    <a:pt x="1001" y="2737"/>
                    <a:pt x="300" y="3805"/>
                    <a:pt x="167" y="4972"/>
                  </a:cubicBezTo>
                  <a:cubicBezTo>
                    <a:pt x="0" y="6507"/>
                    <a:pt x="734" y="8208"/>
                    <a:pt x="2569" y="10509"/>
                  </a:cubicBezTo>
                  <a:cubicBezTo>
                    <a:pt x="4904" y="13378"/>
                    <a:pt x="12176" y="20417"/>
                    <a:pt x="29388" y="23485"/>
                  </a:cubicBezTo>
                  <a:cubicBezTo>
                    <a:pt x="39162" y="25253"/>
                    <a:pt x="44866" y="25620"/>
                    <a:pt x="47868" y="25620"/>
                  </a:cubicBezTo>
                  <a:cubicBezTo>
                    <a:pt x="48835" y="25620"/>
                    <a:pt x="49802" y="25587"/>
                    <a:pt x="50736" y="25453"/>
                  </a:cubicBezTo>
                  <a:cubicBezTo>
                    <a:pt x="50837" y="25420"/>
                    <a:pt x="50903" y="25353"/>
                    <a:pt x="50903" y="25253"/>
                  </a:cubicBezTo>
                  <a:lnTo>
                    <a:pt x="51170" y="21517"/>
                  </a:lnTo>
                  <a:cubicBezTo>
                    <a:pt x="51170" y="21451"/>
                    <a:pt x="51170" y="21384"/>
                    <a:pt x="51137" y="21351"/>
                  </a:cubicBezTo>
                  <a:cubicBezTo>
                    <a:pt x="51070" y="21284"/>
                    <a:pt x="51037" y="21284"/>
                    <a:pt x="50970" y="21284"/>
                  </a:cubicBezTo>
                  <a:cubicBezTo>
                    <a:pt x="44032" y="21284"/>
                    <a:pt x="37260" y="19116"/>
                    <a:pt x="31623" y="15079"/>
                  </a:cubicBezTo>
                  <a:cubicBezTo>
                    <a:pt x="29588" y="13545"/>
                    <a:pt x="27753" y="12144"/>
                    <a:pt x="26152" y="10910"/>
                  </a:cubicBezTo>
                  <a:cubicBezTo>
                    <a:pt x="20615" y="6640"/>
                    <a:pt x="16946" y="3805"/>
                    <a:pt x="11842" y="3238"/>
                  </a:cubicBezTo>
                  <a:cubicBezTo>
                    <a:pt x="11832" y="3236"/>
                    <a:pt x="11823" y="3236"/>
                    <a:pt x="11813" y="3236"/>
                  </a:cubicBezTo>
                  <a:cubicBezTo>
                    <a:pt x="11571" y="3236"/>
                    <a:pt x="11520" y="3639"/>
                    <a:pt x="11809" y="3671"/>
                  </a:cubicBezTo>
                  <a:cubicBezTo>
                    <a:pt x="16812" y="4205"/>
                    <a:pt x="20415" y="7007"/>
                    <a:pt x="25885" y="11243"/>
                  </a:cubicBezTo>
                  <a:cubicBezTo>
                    <a:pt x="27520" y="12478"/>
                    <a:pt x="29321" y="13879"/>
                    <a:pt x="31389" y="15413"/>
                  </a:cubicBezTo>
                  <a:cubicBezTo>
                    <a:pt x="37027" y="19449"/>
                    <a:pt x="43798" y="21651"/>
                    <a:pt x="50736" y="21717"/>
                  </a:cubicBezTo>
                  <a:lnTo>
                    <a:pt x="50503" y="25053"/>
                  </a:lnTo>
                  <a:cubicBezTo>
                    <a:pt x="50185" y="25097"/>
                    <a:pt x="49370" y="25181"/>
                    <a:pt x="47904" y="25181"/>
                  </a:cubicBezTo>
                  <a:cubicBezTo>
                    <a:pt x="44909" y="25181"/>
                    <a:pt x="39197" y="24832"/>
                    <a:pt x="29455" y="23085"/>
                  </a:cubicBezTo>
                  <a:cubicBezTo>
                    <a:pt x="12376" y="20016"/>
                    <a:pt x="5204" y="13078"/>
                    <a:pt x="2902" y="10243"/>
                  </a:cubicBezTo>
                  <a:cubicBezTo>
                    <a:pt x="1168" y="8074"/>
                    <a:pt x="434" y="6407"/>
                    <a:pt x="601" y="5039"/>
                  </a:cubicBezTo>
                  <a:cubicBezTo>
                    <a:pt x="701" y="3971"/>
                    <a:pt x="1368" y="3004"/>
                    <a:pt x="2602" y="2070"/>
                  </a:cubicBezTo>
                  <a:cubicBezTo>
                    <a:pt x="4333" y="713"/>
                    <a:pt x="6656" y="434"/>
                    <a:pt x="8277" y="434"/>
                  </a:cubicBezTo>
                  <a:cubicBezTo>
                    <a:pt x="9405" y="434"/>
                    <a:pt x="10194" y="569"/>
                    <a:pt x="10208" y="569"/>
                  </a:cubicBezTo>
                  <a:cubicBezTo>
                    <a:pt x="10341" y="569"/>
                    <a:pt x="10441" y="502"/>
                    <a:pt x="10441" y="402"/>
                  </a:cubicBezTo>
                  <a:cubicBezTo>
                    <a:pt x="10474" y="269"/>
                    <a:pt x="10408" y="169"/>
                    <a:pt x="10274" y="169"/>
                  </a:cubicBezTo>
                  <a:cubicBezTo>
                    <a:pt x="10193" y="142"/>
                    <a:pt x="9386" y="0"/>
                    <a:pt x="8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3190775" y="3007600"/>
              <a:ext cx="48400" cy="15025"/>
            </a:xfrm>
            <a:custGeom>
              <a:avLst/>
              <a:gdLst/>
              <a:ahLst/>
              <a:cxnLst/>
              <a:rect l="l" t="t" r="r" b="b"/>
              <a:pathLst>
                <a:path w="1936" h="601" extrusionOk="0">
                  <a:moveTo>
                    <a:pt x="1735" y="0"/>
                  </a:moveTo>
                  <a:cubicBezTo>
                    <a:pt x="1202" y="34"/>
                    <a:pt x="701" y="100"/>
                    <a:pt x="201" y="200"/>
                  </a:cubicBezTo>
                  <a:cubicBezTo>
                    <a:pt x="101" y="200"/>
                    <a:pt x="1" y="301"/>
                    <a:pt x="34" y="434"/>
                  </a:cubicBezTo>
                  <a:cubicBezTo>
                    <a:pt x="68" y="534"/>
                    <a:pt x="134" y="601"/>
                    <a:pt x="234" y="601"/>
                  </a:cubicBezTo>
                  <a:lnTo>
                    <a:pt x="268" y="601"/>
                  </a:lnTo>
                  <a:cubicBezTo>
                    <a:pt x="768" y="501"/>
                    <a:pt x="1268" y="434"/>
                    <a:pt x="1735" y="434"/>
                  </a:cubicBezTo>
                  <a:cubicBezTo>
                    <a:pt x="1869" y="401"/>
                    <a:pt x="1936" y="334"/>
                    <a:pt x="1936" y="200"/>
                  </a:cubicBezTo>
                  <a:cubicBezTo>
                    <a:pt x="1936" y="100"/>
                    <a:pt x="1835" y="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3294675" y="3012425"/>
              <a:ext cx="918525" cy="453025"/>
            </a:xfrm>
            <a:custGeom>
              <a:avLst/>
              <a:gdLst/>
              <a:ahLst/>
              <a:cxnLst/>
              <a:rect l="l" t="t" r="r" b="b"/>
              <a:pathLst>
                <a:path w="36741" h="18121" extrusionOk="0">
                  <a:moveTo>
                    <a:pt x="261" y="0"/>
                  </a:moveTo>
                  <a:cubicBezTo>
                    <a:pt x="40" y="0"/>
                    <a:pt x="0" y="377"/>
                    <a:pt x="248" y="408"/>
                  </a:cubicBezTo>
                  <a:cubicBezTo>
                    <a:pt x="3917" y="1142"/>
                    <a:pt x="8487" y="3777"/>
                    <a:pt x="15993" y="9548"/>
                  </a:cubicBezTo>
                  <a:cubicBezTo>
                    <a:pt x="26767" y="17820"/>
                    <a:pt x="36440" y="18120"/>
                    <a:pt x="36541" y="18120"/>
                  </a:cubicBezTo>
                  <a:cubicBezTo>
                    <a:pt x="36641" y="18120"/>
                    <a:pt x="36741" y="18020"/>
                    <a:pt x="36741" y="17920"/>
                  </a:cubicBezTo>
                  <a:cubicBezTo>
                    <a:pt x="36741" y="17787"/>
                    <a:pt x="36641" y="17687"/>
                    <a:pt x="36541" y="17687"/>
                  </a:cubicBezTo>
                  <a:cubicBezTo>
                    <a:pt x="36440" y="17687"/>
                    <a:pt x="26900" y="17387"/>
                    <a:pt x="16226" y="9214"/>
                  </a:cubicBezTo>
                  <a:cubicBezTo>
                    <a:pt x="8687" y="3377"/>
                    <a:pt x="4084" y="741"/>
                    <a:pt x="315" y="7"/>
                  </a:cubicBezTo>
                  <a:cubicBezTo>
                    <a:pt x="296" y="3"/>
                    <a:pt x="278" y="0"/>
                    <a:pt x="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3892950" y="1899075"/>
              <a:ext cx="50050" cy="113675"/>
            </a:xfrm>
            <a:custGeom>
              <a:avLst/>
              <a:gdLst/>
              <a:ahLst/>
              <a:cxnLst/>
              <a:rect l="l" t="t" r="r" b="b"/>
              <a:pathLst>
                <a:path w="2002" h="4547" extrusionOk="0">
                  <a:moveTo>
                    <a:pt x="1349" y="1"/>
                  </a:moveTo>
                  <a:cubicBezTo>
                    <a:pt x="1268" y="1"/>
                    <a:pt x="1195" y="61"/>
                    <a:pt x="1168" y="143"/>
                  </a:cubicBezTo>
                  <a:cubicBezTo>
                    <a:pt x="868" y="977"/>
                    <a:pt x="1" y="3779"/>
                    <a:pt x="67" y="4179"/>
                  </a:cubicBezTo>
                  <a:cubicBezTo>
                    <a:pt x="101" y="4279"/>
                    <a:pt x="167" y="4379"/>
                    <a:pt x="267" y="4446"/>
                  </a:cubicBezTo>
                  <a:cubicBezTo>
                    <a:pt x="401" y="4513"/>
                    <a:pt x="568" y="4546"/>
                    <a:pt x="734" y="4546"/>
                  </a:cubicBezTo>
                  <a:cubicBezTo>
                    <a:pt x="1101" y="4513"/>
                    <a:pt x="1468" y="4446"/>
                    <a:pt x="1835" y="4346"/>
                  </a:cubicBezTo>
                  <a:cubicBezTo>
                    <a:pt x="1935" y="4313"/>
                    <a:pt x="2002" y="4179"/>
                    <a:pt x="1969" y="4079"/>
                  </a:cubicBezTo>
                  <a:cubicBezTo>
                    <a:pt x="1941" y="3997"/>
                    <a:pt x="1846" y="3937"/>
                    <a:pt x="1757" y="3937"/>
                  </a:cubicBezTo>
                  <a:cubicBezTo>
                    <a:pt x="1738" y="3937"/>
                    <a:pt x="1719" y="3940"/>
                    <a:pt x="1702" y="3946"/>
                  </a:cubicBezTo>
                  <a:cubicBezTo>
                    <a:pt x="1370" y="4056"/>
                    <a:pt x="1039" y="4121"/>
                    <a:pt x="707" y="4121"/>
                  </a:cubicBezTo>
                  <a:cubicBezTo>
                    <a:pt x="638" y="4121"/>
                    <a:pt x="570" y="4118"/>
                    <a:pt x="501" y="4113"/>
                  </a:cubicBezTo>
                  <a:cubicBezTo>
                    <a:pt x="468" y="3846"/>
                    <a:pt x="1001" y="1944"/>
                    <a:pt x="1535" y="276"/>
                  </a:cubicBezTo>
                  <a:cubicBezTo>
                    <a:pt x="1602" y="143"/>
                    <a:pt x="1535" y="43"/>
                    <a:pt x="1402" y="10"/>
                  </a:cubicBezTo>
                  <a:cubicBezTo>
                    <a:pt x="1384" y="4"/>
                    <a:pt x="1366" y="1"/>
                    <a:pt x="13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892400" y="2017400"/>
              <a:ext cx="112325" cy="36200"/>
            </a:xfrm>
            <a:custGeom>
              <a:avLst/>
              <a:gdLst/>
              <a:ahLst/>
              <a:cxnLst/>
              <a:rect l="l" t="t" r="r" b="b"/>
              <a:pathLst>
                <a:path w="4493" h="1448" extrusionOk="0">
                  <a:moveTo>
                    <a:pt x="4272" y="0"/>
                  </a:moveTo>
                  <a:cubicBezTo>
                    <a:pt x="4222" y="0"/>
                    <a:pt x="4170" y="17"/>
                    <a:pt x="4125" y="47"/>
                  </a:cubicBezTo>
                  <a:cubicBezTo>
                    <a:pt x="3084" y="813"/>
                    <a:pt x="2232" y="1023"/>
                    <a:pt x="1609" y="1023"/>
                  </a:cubicBezTo>
                  <a:cubicBezTo>
                    <a:pt x="875" y="1023"/>
                    <a:pt x="459" y="732"/>
                    <a:pt x="423" y="714"/>
                  </a:cubicBezTo>
                  <a:cubicBezTo>
                    <a:pt x="385" y="682"/>
                    <a:pt x="344" y="668"/>
                    <a:pt x="305" y="668"/>
                  </a:cubicBezTo>
                  <a:cubicBezTo>
                    <a:pt x="139" y="668"/>
                    <a:pt x="0" y="912"/>
                    <a:pt x="189" y="1047"/>
                  </a:cubicBezTo>
                  <a:cubicBezTo>
                    <a:pt x="623" y="1314"/>
                    <a:pt x="1123" y="1448"/>
                    <a:pt x="1624" y="1448"/>
                  </a:cubicBezTo>
                  <a:cubicBezTo>
                    <a:pt x="2624" y="1414"/>
                    <a:pt x="3592" y="1014"/>
                    <a:pt x="4359" y="380"/>
                  </a:cubicBezTo>
                  <a:cubicBezTo>
                    <a:pt x="4459" y="314"/>
                    <a:pt x="4492" y="180"/>
                    <a:pt x="4426" y="80"/>
                  </a:cubicBezTo>
                  <a:cubicBezTo>
                    <a:pt x="4389" y="25"/>
                    <a:pt x="4332" y="0"/>
                    <a:pt x="42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3986350" y="1929475"/>
              <a:ext cx="98425" cy="36600"/>
            </a:xfrm>
            <a:custGeom>
              <a:avLst/>
              <a:gdLst/>
              <a:ahLst/>
              <a:cxnLst/>
              <a:rect l="l" t="t" r="r" b="b"/>
              <a:pathLst>
                <a:path w="3937" h="1464" extrusionOk="0">
                  <a:moveTo>
                    <a:pt x="250" y="1"/>
                  </a:moveTo>
                  <a:cubicBezTo>
                    <a:pt x="223" y="1"/>
                    <a:pt x="195" y="9"/>
                    <a:pt x="167" y="28"/>
                  </a:cubicBezTo>
                  <a:cubicBezTo>
                    <a:pt x="34" y="61"/>
                    <a:pt x="1" y="195"/>
                    <a:pt x="67" y="295"/>
                  </a:cubicBezTo>
                  <a:cubicBezTo>
                    <a:pt x="485" y="1034"/>
                    <a:pt x="1275" y="1464"/>
                    <a:pt x="2109" y="1464"/>
                  </a:cubicBezTo>
                  <a:cubicBezTo>
                    <a:pt x="2140" y="1464"/>
                    <a:pt x="2171" y="1463"/>
                    <a:pt x="2202" y="1462"/>
                  </a:cubicBezTo>
                  <a:cubicBezTo>
                    <a:pt x="2736" y="1462"/>
                    <a:pt x="3270" y="1362"/>
                    <a:pt x="3770" y="1162"/>
                  </a:cubicBezTo>
                  <a:cubicBezTo>
                    <a:pt x="3870" y="1095"/>
                    <a:pt x="3937" y="995"/>
                    <a:pt x="3870" y="895"/>
                  </a:cubicBezTo>
                  <a:cubicBezTo>
                    <a:pt x="3844" y="793"/>
                    <a:pt x="3780" y="750"/>
                    <a:pt x="3692" y="750"/>
                  </a:cubicBezTo>
                  <a:cubicBezTo>
                    <a:pt x="3664" y="750"/>
                    <a:pt x="3635" y="754"/>
                    <a:pt x="3603" y="762"/>
                  </a:cubicBezTo>
                  <a:cubicBezTo>
                    <a:pt x="3042" y="972"/>
                    <a:pt x="2572" y="1053"/>
                    <a:pt x="2181" y="1053"/>
                  </a:cubicBezTo>
                  <a:cubicBezTo>
                    <a:pt x="897" y="1053"/>
                    <a:pt x="460" y="179"/>
                    <a:pt x="434" y="128"/>
                  </a:cubicBezTo>
                  <a:cubicBezTo>
                    <a:pt x="386" y="56"/>
                    <a:pt x="321" y="1"/>
                    <a:pt x="2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800375" y="1878225"/>
              <a:ext cx="91300" cy="41125"/>
            </a:xfrm>
            <a:custGeom>
              <a:avLst/>
              <a:gdLst/>
              <a:ahLst/>
              <a:cxnLst/>
              <a:rect l="l" t="t" r="r" b="b"/>
              <a:pathLst>
                <a:path w="3652" h="1645" extrusionOk="0">
                  <a:moveTo>
                    <a:pt x="223" y="1"/>
                  </a:moveTo>
                  <a:cubicBezTo>
                    <a:pt x="204" y="1"/>
                    <a:pt x="185" y="4"/>
                    <a:pt x="168" y="10"/>
                  </a:cubicBezTo>
                  <a:cubicBezTo>
                    <a:pt x="68" y="43"/>
                    <a:pt x="1" y="176"/>
                    <a:pt x="34" y="276"/>
                  </a:cubicBezTo>
                  <a:cubicBezTo>
                    <a:pt x="34" y="276"/>
                    <a:pt x="435" y="1644"/>
                    <a:pt x="2236" y="1644"/>
                  </a:cubicBezTo>
                  <a:cubicBezTo>
                    <a:pt x="2636" y="1644"/>
                    <a:pt x="3003" y="1577"/>
                    <a:pt x="3403" y="1477"/>
                  </a:cubicBezTo>
                  <a:cubicBezTo>
                    <a:pt x="3651" y="1446"/>
                    <a:pt x="3583" y="1070"/>
                    <a:pt x="3358" y="1070"/>
                  </a:cubicBezTo>
                  <a:cubicBezTo>
                    <a:pt x="3340" y="1070"/>
                    <a:pt x="3322" y="1072"/>
                    <a:pt x="3303" y="1077"/>
                  </a:cubicBezTo>
                  <a:cubicBezTo>
                    <a:pt x="2897" y="1179"/>
                    <a:pt x="2546" y="1221"/>
                    <a:pt x="2243" y="1221"/>
                  </a:cubicBezTo>
                  <a:cubicBezTo>
                    <a:pt x="757" y="1221"/>
                    <a:pt x="435" y="198"/>
                    <a:pt x="435" y="143"/>
                  </a:cubicBezTo>
                  <a:cubicBezTo>
                    <a:pt x="407" y="61"/>
                    <a:pt x="312" y="1"/>
                    <a:pt x="2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816225" y="1792550"/>
              <a:ext cx="111775" cy="63400"/>
            </a:xfrm>
            <a:custGeom>
              <a:avLst/>
              <a:gdLst/>
              <a:ahLst/>
              <a:cxnLst/>
              <a:rect l="l" t="t" r="r" b="b"/>
              <a:pathLst>
                <a:path w="4471" h="2536" extrusionOk="0">
                  <a:moveTo>
                    <a:pt x="1845" y="0"/>
                  </a:moveTo>
                  <a:cubicBezTo>
                    <a:pt x="1315" y="0"/>
                    <a:pt x="744" y="165"/>
                    <a:pt x="134" y="501"/>
                  </a:cubicBezTo>
                  <a:cubicBezTo>
                    <a:pt x="34" y="568"/>
                    <a:pt x="1" y="701"/>
                    <a:pt x="67" y="801"/>
                  </a:cubicBezTo>
                  <a:cubicBezTo>
                    <a:pt x="89" y="866"/>
                    <a:pt x="152" y="903"/>
                    <a:pt x="221" y="903"/>
                  </a:cubicBezTo>
                  <a:cubicBezTo>
                    <a:pt x="259" y="903"/>
                    <a:pt x="299" y="892"/>
                    <a:pt x="334" y="868"/>
                  </a:cubicBezTo>
                  <a:cubicBezTo>
                    <a:pt x="886" y="571"/>
                    <a:pt x="1384" y="422"/>
                    <a:pt x="1836" y="422"/>
                  </a:cubicBezTo>
                  <a:cubicBezTo>
                    <a:pt x="2095" y="422"/>
                    <a:pt x="2339" y="471"/>
                    <a:pt x="2569" y="568"/>
                  </a:cubicBezTo>
                  <a:cubicBezTo>
                    <a:pt x="3603" y="1002"/>
                    <a:pt x="4037" y="2403"/>
                    <a:pt x="4037" y="2403"/>
                  </a:cubicBezTo>
                  <a:cubicBezTo>
                    <a:pt x="4070" y="2469"/>
                    <a:pt x="4137" y="2536"/>
                    <a:pt x="4237" y="2536"/>
                  </a:cubicBezTo>
                  <a:lnTo>
                    <a:pt x="4304" y="2536"/>
                  </a:lnTo>
                  <a:cubicBezTo>
                    <a:pt x="4404" y="2503"/>
                    <a:pt x="4471" y="2403"/>
                    <a:pt x="4437" y="2269"/>
                  </a:cubicBezTo>
                  <a:cubicBezTo>
                    <a:pt x="4404" y="2202"/>
                    <a:pt x="3970" y="701"/>
                    <a:pt x="2736" y="168"/>
                  </a:cubicBezTo>
                  <a:cubicBezTo>
                    <a:pt x="2453" y="57"/>
                    <a:pt x="2156" y="0"/>
                    <a:pt x="18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910475" y="1853575"/>
              <a:ext cx="204325" cy="175000"/>
            </a:xfrm>
            <a:custGeom>
              <a:avLst/>
              <a:gdLst/>
              <a:ahLst/>
              <a:cxnLst/>
              <a:rect l="l" t="t" r="r" b="b"/>
              <a:pathLst>
                <a:path w="8173" h="7000" extrusionOk="0">
                  <a:moveTo>
                    <a:pt x="4670" y="429"/>
                  </a:moveTo>
                  <a:cubicBezTo>
                    <a:pt x="6371" y="429"/>
                    <a:pt x="7739" y="1796"/>
                    <a:pt x="7739" y="3497"/>
                  </a:cubicBezTo>
                  <a:cubicBezTo>
                    <a:pt x="7739" y="5348"/>
                    <a:pt x="6228" y="6572"/>
                    <a:pt x="4651" y="6572"/>
                  </a:cubicBezTo>
                  <a:cubicBezTo>
                    <a:pt x="3897" y="6572"/>
                    <a:pt x="3128" y="6292"/>
                    <a:pt x="2502" y="5666"/>
                  </a:cubicBezTo>
                  <a:cubicBezTo>
                    <a:pt x="567" y="3731"/>
                    <a:pt x="1935" y="429"/>
                    <a:pt x="4670" y="429"/>
                  </a:cubicBezTo>
                  <a:close/>
                  <a:moveTo>
                    <a:pt x="4645" y="0"/>
                  </a:moveTo>
                  <a:cubicBezTo>
                    <a:pt x="3787" y="0"/>
                    <a:pt x="2913" y="318"/>
                    <a:pt x="2202" y="1029"/>
                  </a:cubicBezTo>
                  <a:cubicBezTo>
                    <a:pt x="0" y="3231"/>
                    <a:pt x="1568" y="7000"/>
                    <a:pt x="4670" y="7000"/>
                  </a:cubicBezTo>
                  <a:cubicBezTo>
                    <a:pt x="6605" y="7000"/>
                    <a:pt x="8173" y="5432"/>
                    <a:pt x="8173" y="3497"/>
                  </a:cubicBezTo>
                  <a:cubicBezTo>
                    <a:pt x="8173" y="1397"/>
                    <a:pt x="6445" y="0"/>
                    <a:pt x="46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722000" y="1816875"/>
              <a:ext cx="204325" cy="174175"/>
            </a:xfrm>
            <a:custGeom>
              <a:avLst/>
              <a:gdLst/>
              <a:ahLst/>
              <a:cxnLst/>
              <a:rect l="l" t="t" r="r" b="b"/>
              <a:pathLst>
                <a:path w="8173" h="6967" extrusionOk="0">
                  <a:moveTo>
                    <a:pt x="4670" y="429"/>
                  </a:moveTo>
                  <a:cubicBezTo>
                    <a:pt x="6372" y="429"/>
                    <a:pt x="7739" y="1796"/>
                    <a:pt x="7739" y="3498"/>
                  </a:cubicBezTo>
                  <a:cubicBezTo>
                    <a:pt x="7739" y="5348"/>
                    <a:pt x="6228" y="6572"/>
                    <a:pt x="4652" y="6572"/>
                  </a:cubicBezTo>
                  <a:cubicBezTo>
                    <a:pt x="3898" y="6572"/>
                    <a:pt x="3128" y="6292"/>
                    <a:pt x="2502" y="5666"/>
                  </a:cubicBezTo>
                  <a:cubicBezTo>
                    <a:pt x="567" y="3731"/>
                    <a:pt x="1935" y="429"/>
                    <a:pt x="4670" y="429"/>
                  </a:cubicBezTo>
                  <a:close/>
                  <a:moveTo>
                    <a:pt x="4646" y="0"/>
                  </a:moveTo>
                  <a:cubicBezTo>
                    <a:pt x="3787" y="0"/>
                    <a:pt x="2913" y="318"/>
                    <a:pt x="2202" y="1029"/>
                  </a:cubicBezTo>
                  <a:cubicBezTo>
                    <a:pt x="0" y="3231"/>
                    <a:pt x="1568" y="6967"/>
                    <a:pt x="4670" y="6967"/>
                  </a:cubicBezTo>
                  <a:cubicBezTo>
                    <a:pt x="6605" y="6967"/>
                    <a:pt x="8139" y="5399"/>
                    <a:pt x="8173" y="3498"/>
                  </a:cubicBezTo>
                  <a:cubicBezTo>
                    <a:pt x="8173" y="1397"/>
                    <a:pt x="6445" y="0"/>
                    <a:pt x="46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3752850" y="1859775"/>
              <a:ext cx="36725" cy="28700"/>
            </a:xfrm>
            <a:custGeom>
              <a:avLst/>
              <a:gdLst/>
              <a:ahLst/>
              <a:cxnLst/>
              <a:rect l="l" t="t" r="r" b="b"/>
              <a:pathLst>
                <a:path w="1469" h="1148" extrusionOk="0">
                  <a:moveTo>
                    <a:pt x="1236" y="1"/>
                  </a:moveTo>
                  <a:cubicBezTo>
                    <a:pt x="1191" y="1"/>
                    <a:pt x="1146" y="17"/>
                    <a:pt x="1101" y="47"/>
                  </a:cubicBezTo>
                  <a:lnTo>
                    <a:pt x="101" y="781"/>
                  </a:lnTo>
                  <a:cubicBezTo>
                    <a:pt x="1" y="848"/>
                    <a:pt x="1" y="981"/>
                    <a:pt x="67" y="1081"/>
                  </a:cubicBezTo>
                  <a:cubicBezTo>
                    <a:pt x="101" y="1115"/>
                    <a:pt x="167" y="1148"/>
                    <a:pt x="234" y="1148"/>
                  </a:cubicBezTo>
                  <a:cubicBezTo>
                    <a:pt x="267" y="1148"/>
                    <a:pt x="334" y="1148"/>
                    <a:pt x="367" y="1115"/>
                  </a:cubicBezTo>
                  <a:lnTo>
                    <a:pt x="1335" y="381"/>
                  </a:lnTo>
                  <a:cubicBezTo>
                    <a:pt x="1435" y="314"/>
                    <a:pt x="1468" y="181"/>
                    <a:pt x="1402" y="80"/>
                  </a:cubicBezTo>
                  <a:cubicBezTo>
                    <a:pt x="1346" y="25"/>
                    <a:pt x="1291" y="1"/>
                    <a:pt x="1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3817900" y="1628900"/>
              <a:ext cx="101325" cy="50275"/>
            </a:xfrm>
            <a:custGeom>
              <a:avLst/>
              <a:gdLst/>
              <a:ahLst/>
              <a:cxnLst/>
              <a:rect l="l" t="t" r="r" b="b"/>
              <a:pathLst>
                <a:path w="4053" h="2011" extrusionOk="0">
                  <a:moveTo>
                    <a:pt x="1743" y="1"/>
                  </a:moveTo>
                  <a:cubicBezTo>
                    <a:pt x="1493" y="1"/>
                    <a:pt x="1251" y="60"/>
                    <a:pt x="1034" y="209"/>
                  </a:cubicBezTo>
                  <a:cubicBezTo>
                    <a:pt x="434" y="543"/>
                    <a:pt x="67" y="1143"/>
                    <a:pt x="0" y="1810"/>
                  </a:cubicBezTo>
                  <a:cubicBezTo>
                    <a:pt x="0" y="1910"/>
                    <a:pt x="67" y="2010"/>
                    <a:pt x="201" y="2010"/>
                  </a:cubicBezTo>
                  <a:cubicBezTo>
                    <a:pt x="301" y="2010"/>
                    <a:pt x="401" y="1910"/>
                    <a:pt x="401" y="1810"/>
                  </a:cubicBezTo>
                  <a:cubicBezTo>
                    <a:pt x="467" y="1276"/>
                    <a:pt x="801" y="809"/>
                    <a:pt x="1268" y="543"/>
                  </a:cubicBezTo>
                  <a:cubicBezTo>
                    <a:pt x="1404" y="454"/>
                    <a:pt x="1565" y="417"/>
                    <a:pt x="1738" y="417"/>
                  </a:cubicBezTo>
                  <a:cubicBezTo>
                    <a:pt x="2416" y="417"/>
                    <a:pt x="3284" y="984"/>
                    <a:pt x="3603" y="1276"/>
                  </a:cubicBezTo>
                  <a:cubicBezTo>
                    <a:pt x="3654" y="1320"/>
                    <a:pt x="3707" y="1338"/>
                    <a:pt x="3756" y="1338"/>
                  </a:cubicBezTo>
                  <a:cubicBezTo>
                    <a:pt x="3929" y="1338"/>
                    <a:pt x="4052" y="1106"/>
                    <a:pt x="3870" y="976"/>
                  </a:cubicBezTo>
                  <a:cubicBezTo>
                    <a:pt x="3817" y="923"/>
                    <a:pt x="2725" y="1"/>
                    <a:pt x="1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4202700" y="1866550"/>
              <a:ext cx="46125" cy="24475"/>
            </a:xfrm>
            <a:custGeom>
              <a:avLst/>
              <a:gdLst/>
              <a:ahLst/>
              <a:cxnLst/>
              <a:rect l="l" t="t" r="r" b="b"/>
              <a:pathLst>
                <a:path w="1845" h="979" extrusionOk="0">
                  <a:moveTo>
                    <a:pt x="297" y="0"/>
                  </a:moveTo>
                  <a:cubicBezTo>
                    <a:pt x="119" y="0"/>
                    <a:pt x="1" y="267"/>
                    <a:pt x="220" y="377"/>
                  </a:cubicBezTo>
                  <a:cubicBezTo>
                    <a:pt x="586" y="643"/>
                    <a:pt x="1020" y="810"/>
                    <a:pt x="1454" y="944"/>
                  </a:cubicBezTo>
                  <a:lnTo>
                    <a:pt x="1520" y="944"/>
                  </a:lnTo>
                  <a:lnTo>
                    <a:pt x="1520" y="977"/>
                  </a:lnTo>
                  <a:cubicBezTo>
                    <a:pt x="1530" y="978"/>
                    <a:pt x="1540" y="979"/>
                    <a:pt x="1549" y="979"/>
                  </a:cubicBezTo>
                  <a:cubicBezTo>
                    <a:pt x="1792" y="979"/>
                    <a:pt x="1844" y="575"/>
                    <a:pt x="1587" y="543"/>
                  </a:cubicBezTo>
                  <a:cubicBezTo>
                    <a:pt x="1187" y="443"/>
                    <a:pt x="787" y="276"/>
                    <a:pt x="420" y="43"/>
                  </a:cubicBezTo>
                  <a:cubicBezTo>
                    <a:pt x="378" y="13"/>
                    <a:pt x="336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005525" y="1824825"/>
              <a:ext cx="119275" cy="36150"/>
            </a:xfrm>
            <a:custGeom>
              <a:avLst/>
              <a:gdLst/>
              <a:ahLst/>
              <a:cxnLst/>
              <a:rect l="l" t="t" r="r" b="b"/>
              <a:pathLst>
                <a:path w="4771" h="1446" extrusionOk="0">
                  <a:moveTo>
                    <a:pt x="1907" y="1"/>
                  </a:moveTo>
                  <a:cubicBezTo>
                    <a:pt x="1306" y="1"/>
                    <a:pt x="699" y="135"/>
                    <a:pt x="134" y="411"/>
                  </a:cubicBezTo>
                  <a:cubicBezTo>
                    <a:pt x="34" y="444"/>
                    <a:pt x="1" y="578"/>
                    <a:pt x="67" y="678"/>
                  </a:cubicBezTo>
                  <a:cubicBezTo>
                    <a:pt x="92" y="753"/>
                    <a:pt x="174" y="791"/>
                    <a:pt x="255" y="791"/>
                  </a:cubicBezTo>
                  <a:cubicBezTo>
                    <a:pt x="282" y="791"/>
                    <a:pt x="309" y="786"/>
                    <a:pt x="334" y="778"/>
                  </a:cubicBezTo>
                  <a:cubicBezTo>
                    <a:pt x="839" y="526"/>
                    <a:pt x="1387" y="402"/>
                    <a:pt x="1931" y="402"/>
                  </a:cubicBezTo>
                  <a:cubicBezTo>
                    <a:pt x="2824" y="402"/>
                    <a:pt x="3707" y="736"/>
                    <a:pt x="4371" y="1378"/>
                  </a:cubicBezTo>
                  <a:cubicBezTo>
                    <a:pt x="4404" y="1412"/>
                    <a:pt x="4437" y="1445"/>
                    <a:pt x="4504" y="1445"/>
                  </a:cubicBezTo>
                  <a:cubicBezTo>
                    <a:pt x="4704" y="1445"/>
                    <a:pt x="4771" y="1212"/>
                    <a:pt x="4637" y="1078"/>
                  </a:cubicBezTo>
                  <a:cubicBezTo>
                    <a:pt x="3888" y="371"/>
                    <a:pt x="2905" y="1"/>
                    <a:pt x="1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2024950" y="4648775"/>
              <a:ext cx="3607600" cy="10850"/>
            </a:xfrm>
            <a:custGeom>
              <a:avLst/>
              <a:gdLst/>
              <a:ahLst/>
              <a:cxnLst/>
              <a:rect l="l" t="t" r="r" b="b"/>
              <a:pathLst>
                <a:path w="144304" h="434" extrusionOk="0">
                  <a:moveTo>
                    <a:pt x="201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34"/>
                    <a:pt x="201" y="434"/>
                  </a:cubicBezTo>
                  <a:lnTo>
                    <a:pt x="144103" y="434"/>
                  </a:lnTo>
                  <a:cubicBezTo>
                    <a:pt x="144237" y="434"/>
                    <a:pt x="144304" y="334"/>
                    <a:pt x="144304" y="200"/>
                  </a:cubicBezTo>
                  <a:cubicBezTo>
                    <a:pt x="144304" y="100"/>
                    <a:pt x="144237" y="0"/>
                    <a:pt x="144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217B950-E965-46D8-BE5E-D117AB241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767" y="4514838"/>
            <a:ext cx="603556" cy="591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4CB75-6FC0-4203-9DF8-9E9C10D14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38" y="4526771"/>
            <a:ext cx="585267" cy="585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DCA203-2159-4B4F-8538-B951A381B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322" y="4595495"/>
            <a:ext cx="786452" cy="445047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5A276889-B56A-4CD2-982E-A68990C822D6}"/>
              </a:ext>
            </a:extLst>
          </p:cNvPr>
          <p:cNvSpPr txBox="1"/>
          <p:nvPr/>
        </p:nvSpPr>
        <p:spPr>
          <a:xfrm>
            <a:off x="779894" y="1838879"/>
            <a:ext cx="39388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Anaheim" panose="02000503000000000000" pitchFamily="2" charset="0"/>
              </a:rPr>
              <a:t>Arus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listrik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adalah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perbandingan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antara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tegangan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masukan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dengan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hambatan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rangkaian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listrik</a:t>
            </a:r>
            <a:r>
              <a:rPr lang="en-US" sz="1600" dirty="0">
                <a:latin typeface="Anaheim" panose="02000503000000000000" pitchFamily="2" charset="0"/>
              </a:rPr>
              <a:t>. </a:t>
            </a:r>
            <a:r>
              <a:rPr lang="en-US" sz="1600" dirty="0" err="1">
                <a:latin typeface="Anaheim" panose="02000503000000000000" pitchFamily="2" charset="0"/>
              </a:rPr>
              <a:t>Arus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listrik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terbentuk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adanya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aliran-aliran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muatan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listrik</a:t>
            </a:r>
            <a:r>
              <a:rPr lang="en-US" sz="1600" dirty="0">
                <a:latin typeface="Anaheim" panose="02000503000000000000" pitchFamily="2" charset="0"/>
              </a:rPr>
              <a:t> yang </a:t>
            </a:r>
            <a:r>
              <a:rPr lang="en-US" sz="1600" dirty="0" err="1">
                <a:latin typeface="Anaheim" panose="02000503000000000000" pitchFamily="2" charset="0"/>
              </a:rPr>
              <a:t>mengalir</a:t>
            </a:r>
            <a:r>
              <a:rPr lang="en-US" sz="1600" dirty="0">
                <a:latin typeface="Anaheim" panose="02000503000000000000" pitchFamily="2" charset="0"/>
              </a:rPr>
              <a:t> pada medium </a:t>
            </a:r>
            <a:r>
              <a:rPr lang="en-US" sz="1600" dirty="0" err="1">
                <a:latin typeface="Anaheim" panose="02000503000000000000" pitchFamily="2" charset="0"/>
              </a:rPr>
              <a:t>tertentu</a:t>
            </a:r>
            <a:r>
              <a:rPr lang="en-US" sz="1600" dirty="0">
                <a:latin typeface="Anaheim" panose="02000503000000000000" pitchFamily="2" charset="0"/>
              </a:rPr>
              <a:t>, </a:t>
            </a:r>
            <a:r>
              <a:rPr lang="en-US" sz="1600" dirty="0" err="1">
                <a:latin typeface="Anaheim" panose="02000503000000000000" pitchFamily="2" charset="0"/>
              </a:rPr>
              <a:t>pembagian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arus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listrik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dibagi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menjadi</a:t>
            </a:r>
            <a:r>
              <a:rPr lang="en-US" sz="1600" dirty="0">
                <a:latin typeface="Anaheim" panose="02000503000000000000" pitchFamily="2" charset="0"/>
              </a:rPr>
              <a:t> 2 </a:t>
            </a:r>
            <a:r>
              <a:rPr lang="en-US" sz="1600" dirty="0" err="1">
                <a:latin typeface="Anaheim" panose="02000503000000000000" pitchFamily="2" charset="0"/>
              </a:rPr>
              <a:t>bagian</a:t>
            </a:r>
            <a:r>
              <a:rPr lang="en-US" sz="1600" dirty="0">
                <a:latin typeface="Anaheim" panose="02000503000000000000" pitchFamily="2" charset="0"/>
              </a:rPr>
              <a:t>: </a:t>
            </a:r>
          </a:p>
          <a:p>
            <a:pPr algn="ctr"/>
            <a:r>
              <a:rPr lang="en-US" sz="1600" dirty="0" err="1">
                <a:latin typeface="Anaheim" panose="02000503000000000000" pitchFamily="2" charset="0"/>
              </a:rPr>
              <a:t>arus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listrik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searah</a:t>
            </a:r>
            <a:r>
              <a:rPr lang="en-US" sz="1600" dirty="0">
                <a:latin typeface="Anaheim" panose="02000503000000000000" pitchFamily="2" charset="0"/>
              </a:rPr>
              <a:t> (direct current) dan </a:t>
            </a:r>
            <a:r>
              <a:rPr lang="en-US" sz="1600" dirty="0" err="1">
                <a:latin typeface="Anaheim" panose="02000503000000000000" pitchFamily="2" charset="0"/>
              </a:rPr>
              <a:t>arus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listrik</a:t>
            </a:r>
            <a:r>
              <a:rPr lang="en-US" sz="1600" dirty="0">
                <a:latin typeface="Anaheim" panose="02000503000000000000" pitchFamily="2" charset="0"/>
              </a:rPr>
              <a:t> </a:t>
            </a:r>
            <a:r>
              <a:rPr lang="en-US" sz="1600" dirty="0" err="1">
                <a:latin typeface="Anaheim" panose="02000503000000000000" pitchFamily="2" charset="0"/>
              </a:rPr>
              <a:t>bolak-balik</a:t>
            </a:r>
            <a:r>
              <a:rPr lang="en-US" sz="1600" dirty="0">
                <a:latin typeface="Anaheim" panose="02000503000000000000" pitchFamily="2" charset="0"/>
              </a:rPr>
              <a:t> (</a:t>
            </a:r>
            <a:r>
              <a:rPr lang="en-US" sz="1600" dirty="0" err="1">
                <a:latin typeface="Anaheim" panose="02000503000000000000" pitchFamily="2" charset="0"/>
              </a:rPr>
              <a:t>alternathing</a:t>
            </a:r>
            <a:r>
              <a:rPr lang="en-US" sz="1600" dirty="0">
                <a:latin typeface="Anaheim" panose="02000503000000000000" pitchFamily="2" charset="0"/>
              </a:rPr>
              <a:t> current) (</a:t>
            </a:r>
            <a:r>
              <a:rPr lang="en-US" sz="1600" dirty="0" err="1">
                <a:latin typeface="Anaheim" panose="02000503000000000000" pitchFamily="2" charset="0"/>
              </a:rPr>
              <a:t>Hutagalung</a:t>
            </a:r>
            <a:r>
              <a:rPr lang="en-US" sz="1600" dirty="0">
                <a:latin typeface="Anaheim" panose="02000503000000000000" pitchFamily="2" charset="0"/>
              </a:rPr>
              <a:t> &amp; </a:t>
            </a:r>
            <a:r>
              <a:rPr lang="en-US" sz="1600" dirty="0" err="1">
                <a:latin typeface="Anaheim" panose="02000503000000000000" pitchFamily="2" charset="0"/>
              </a:rPr>
              <a:t>Panjaitan</a:t>
            </a:r>
            <a:r>
              <a:rPr lang="en-US" sz="1600" dirty="0">
                <a:latin typeface="Anaheim" panose="02000503000000000000" pitchFamily="2" charset="0"/>
              </a:rPr>
              <a:t>, 2018).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1208225" y="182989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Pengertian</a:t>
            </a:r>
            <a:r>
              <a:rPr lang="en-US" sz="2800" dirty="0"/>
              <a:t> </a:t>
            </a:r>
            <a:r>
              <a:rPr lang="en-US" sz="2800" dirty="0" err="1"/>
              <a:t>Arus</a:t>
            </a:r>
            <a:r>
              <a:rPr lang="en-US" sz="2800" dirty="0"/>
              <a:t> (</a:t>
            </a:r>
            <a:r>
              <a:rPr lang="en-US" sz="2800" i="1" dirty="0"/>
              <a:t>Current</a:t>
            </a:r>
            <a:r>
              <a:rPr lang="en-US" sz="2800" dirty="0"/>
              <a:t>)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748AE-723F-4255-9BB2-EA6F69E8F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4" y="182989"/>
            <a:ext cx="990001" cy="970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04064-F083-484F-9822-A9AF2310C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26" y="4588961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578FE-1D3A-4B28-B007-FE18B0D8D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28" y="182989"/>
            <a:ext cx="978433" cy="978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C7EC-2F9A-42D1-92DC-BA7A90C75971}"/>
              </a:ext>
            </a:extLst>
          </p:cNvPr>
          <p:cNvSpPr txBox="1"/>
          <p:nvPr/>
        </p:nvSpPr>
        <p:spPr>
          <a:xfrm>
            <a:off x="445907" y="1726639"/>
            <a:ext cx="31506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Halliday &amp; Resnick, 2011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menjelaskan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listrik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bergerak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bergerak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listrik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Jika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listrik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permukaan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tertentu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bersih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permukaan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36"/>
          <p:cNvSpPr txBox="1">
            <a:spLocks noGrp="1"/>
          </p:cNvSpPr>
          <p:nvPr>
            <p:ph type="title"/>
          </p:nvPr>
        </p:nvSpPr>
        <p:spPr>
          <a:xfrm>
            <a:off x="3858322" y="98352"/>
            <a:ext cx="5245768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 dirty="0" err="1"/>
              <a:t>Arus</a:t>
            </a:r>
            <a:r>
              <a:rPr lang="en-US" sz="3600" u="sng" dirty="0"/>
              <a:t> (</a:t>
            </a:r>
            <a:r>
              <a:rPr lang="en-US" sz="3600" i="1" u="sng" dirty="0"/>
              <a:t>Current</a:t>
            </a:r>
            <a:r>
              <a:rPr lang="en-US" sz="3600" u="sng" dirty="0"/>
              <a:t>)</a:t>
            </a:r>
            <a:endParaRPr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3EC57-3C14-4470-A1D1-2409DB95B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" y="98352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9F7DEE-3D94-42FA-8D58-833159691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63" y="171509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2D4FA9-96F1-46AF-8299-E2CB999F4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0" y="4459881"/>
            <a:ext cx="585267" cy="585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55C21-AD53-4738-8A59-92D9EE883440}"/>
              </a:ext>
            </a:extLst>
          </p:cNvPr>
          <p:cNvSpPr txBox="1"/>
          <p:nvPr/>
        </p:nvSpPr>
        <p:spPr>
          <a:xfrm>
            <a:off x="4475748" y="1261706"/>
            <a:ext cx="4668252" cy="26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Dua contoh ini memperjelas pemahaman:</a:t>
            </a:r>
          </a:p>
          <a:p>
            <a:pPr>
              <a:lnSpc>
                <a:spcPct val="150000"/>
              </a:lnSpc>
            </a:pPr>
            <a:r>
              <a:rPr lang="en-US" dirty="0"/>
              <a:t>1.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(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konduksi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kawat</a:t>
            </a:r>
            <a:r>
              <a:rPr lang="en-US" dirty="0"/>
              <a:t> </a:t>
            </a:r>
            <a:r>
              <a:rPr lang="en-US" dirty="0" err="1"/>
              <a:t>tembaga</a:t>
            </a:r>
            <a:r>
              <a:rPr lang="en-US" dirty="0"/>
              <a:t> yang </a:t>
            </a:r>
            <a:r>
              <a:rPr lang="en-US" dirty="0" err="1"/>
              <a:t>terisolasi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10 m/s. Jika </a:t>
            </a:r>
            <a:r>
              <a:rPr lang="en-US" dirty="0" err="1"/>
              <a:t>melewatkan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hipotetis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kawat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konduksi</a:t>
            </a:r>
            <a:r>
              <a:rPr lang="en-US" dirty="0"/>
              <a:t> </a:t>
            </a:r>
            <a:r>
              <a:rPr lang="en-US" dirty="0" err="1"/>
              <a:t>melewatinya</a:t>
            </a:r>
            <a:r>
              <a:rPr lang="en-US" dirty="0"/>
              <a:t> di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miliaran</a:t>
            </a:r>
            <a:r>
              <a:rPr lang="en-US" dirty="0"/>
              <a:t> per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dan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kawat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1208225" y="447683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 err="1"/>
              <a:t>Arus</a:t>
            </a:r>
            <a:r>
              <a:rPr lang="en-US" sz="2800" u="sng" dirty="0"/>
              <a:t> (</a:t>
            </a:r>
            <a:r>
              <a:rPr lang="en-US" sz="2800" i="1" u="sng" dirty="0"/>
              <a:t>Current</a:t>
            </a:r>
            <a:r>
              <a:rPr lang="en-US" sz="2800" u="sng" dirty="0"/>
              <a:t>)</a:t>
            </a:r>
            <a:endParaRPr sz="28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748AE-723F-4255-9BB2-EA6F69E8F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4" y="182989"/>
            <a:ext cx="990001" cy="970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04064-F083-484F-9822-A9AF2310C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26" y="4588961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578FE-1D3A-4B28-B007-FE18B0D8D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28" y="182989"/>
            <a:ext cx="978433" cy="978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C7EC-2F9A-42D1-92DC-BA7A90C75971}"/>
              </a:ext>
            </a:extLst>
          </p:cNvPr>
          <p:cNvSpPr txBox="1"/>
          <p:nvPr/>
        </p:nvSpPr>
        <p:spPr>
          <a:xfrm>
            <a:off x="445907" y="1628412"/>
            <a:ext cx="31506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Aliran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mewakili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aliran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langsung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aktif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(proton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molekul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kecepatan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mungkin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juta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coulomb per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detik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Namun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perpindahan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bersih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aliran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paralel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negatif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molekul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bergerak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15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8"/>
          <p:cNvSpPr txBox="1">
            <a:spLocks noGrp="1"/>
          </p:cNvSpPr>
          <p:nvPr>
            <p:ph type="subTitle" idx="1"/>
          </p:nvPr>
        </p:nvSpPr>
        <p:spPr>
          <a:xfrm flipH="1">
            <a:off x="4776537" y="274357"/>
            <a:ext cx="4199450" cy="15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215" algn="ctr">
              <a:lnSpc>
                <a:spcPct val="150000"/>
              </a:lnSpc>
              <a:tabLst>
                <a:tab pos="5039995" algn="r"/>
              </a:tabLst>
            </a:pPr>
            <a:r>
              <a:rPr lang="en" sz="1600" dirty="0"/>
              <a:t>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Lingkaran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tembaga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kesetimbangan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elektrostatis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Seluruh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loop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potensial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tunggal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listrik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titik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tembaga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0215" algn="ctr">
              <a:lnSpc>
                <a:spcPct val="150000"/>
              </a:lnSpc>
              <a:tabLst>
                <a:tab pos="5039995" algn="r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Penambahan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baterai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menimbulkan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perbedaan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potensial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listrik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ujung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loop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terhubung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terminal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baterai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Baterai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demikian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menghasilkan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listrik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loop,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terminal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terminal,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menyebabkan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bergerak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sekitar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loop.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Pergerakan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" sz="1600" dirty="0"/>
              <a:t>»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C11F9-1116-4DE0-9091-D59AF6B3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3" y="124311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78882-2ECF-473C-B287-A86AD3A84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68" y="4495067"/>
            <a:ext cx="585267" cy="58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F915F-3D66-4679-9971-3BC7CE9AD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68" y="834534"/>
            <a:ext cx="786452" cy="445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2B3A7F-DFFD-4333-B0F3-496D32D2F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629" y="1723182"/>
            <a:ext cx="1804572" cy="23227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27E0FA-910F-4C81-9512-0EFCF70CB66A}"/>
              </a:ext>
            </a:extLst>
          </p:cNvPr>
          <p:cNvSpPr txBox="1"/>
          <p:nvPr/>
        </p:nvSpPr>
        <p:spPr>
          <a:xfrm>
            <a:off x="348915" y="403196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Gambar 1</a:t>
            </a:r>
          </a:p>
        </p:txBody>
      </p:sp>
    </p:spTree>
    <p:extLst>
      <p:ext uri="{BB962C8B-B14F-4D97-AF65-F5344CB8AC3E}">
        <p14:creationId xmlns:p14="http://schemas.microsoft.com/office/powerpoint/2010/main" val="267561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4"/>
          <p:cNvSpPr txBox="1">
            <a:spLocks noGrp="1"/>
          </p:cNvSpPr>
          <p:nvPr>
            <p:ph type="title"/>
          </p:nvPr>
        </p:nvSpPr>
        <p:spPr>
          <a:xfrm>
            <a:off x="786982" y="11265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Arus</a:t>
            </a:r>
            <a:r>
              <a:rPr lang="en-US" sz="3600" dirty="0"/>
              <a:t> (</a:t>
            </a:r>
            <a:r>
              <a:rPr lang="en-US" sz="3600" i="1" dirty="0"/>
              <a:t>Current</a:t>
            </a:r>
            <a:r>
              <a:rPr lang="en-US" sz="3600" dirty="0"/>
              <a:t>)</a:t>
            </a:r>
            <a:endParaRPr dirty="0"/>
          </a:p>
        </p:txBody>
      </p:sp>
      <p:grpSp>
        <p:nvGrpSpPr>
          <p:cNvPr id="1698" name="Google Shape;1698;p44"/>
          <p:cNvGrpSpPr/>
          <p:nvPr/>
        </p:nvGrpSpPr>
        <p:grpSpPr>
          <a:xfrm>
            <a:off x="36573" y="108185"/>
            <a:ext cx="425690" cy="423551"/>
            <a:chOff x="-63679950" y="3360375"/>
            <a:chExt cx="318225" cy="316650"/>
          </a:xfrm>
        </p:grpSpPr>
        <p:sp>
          <p:nvSpPr>
            <p:cNvPr id="1699" name="Google Shape;1699;p44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44"/>
          <p:cNvGrpSpPr/>
          <p:nvPr/>
        </p:nvGrpSpPr>
        <p:grpSpPr>
          <a:xfrm>
            <a:off x="8684871" y="246990"/>
            <a:ext cx="340354" cy="408846"/>
            <a:chOff x="-35814600" y="3202075"/>
            <a:chExt cx="242625" cy="291450"/>
          </a:xfrm>
        </p:grpSpPr>
        <p:sp>
          <p:nvSpPr>
            <p:cNvPr id="1704" name="Google Shape;1704;p44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8B9014-FBF5-4764-B399-4617B8FD8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42" y="64473"/>
            <a:ext cx="603556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285CFC-8D80-4BFB-A5AA-DE5C776C4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" y="4604000"/>
            <a:ext cx="786452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77F8D8-7417-4F63-9B3C-4BE48212C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458" y="145365"/>
            <a:ext cx="585267" cy="585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6222C4-9B1A-4D87-AFD8-B7EAC8E4D9AE}"/>
                  </a:ext>
                </a:extLst>
              </p:cNvPr>
              <p:cNvSpPr txBox="1"/>
              <p:nvPr/>
            </p:nvSpPr>
            <p:spPr>
              <a:xfrm>
                <a:off x="524926" y="1038269"/>
                <a:ext cx="4572000" cy="4010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tabLst>
                    <a:tab pos="5039995" algn="r"/>
                  </a:tabLs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Jika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muatan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dq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melewati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bidang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hipotetis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seperti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aa')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dalam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waktu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dt,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maka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arus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melalui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bidang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itu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didefinisikan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sebagai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berikut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457200">
                  <a:lnSpc>
                    <a:spcPct val="150000"/>
                  </a:lnSpc>
                  <a:tabLst>
                    <a:tab pos="5039995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ctr">
                  <a:lnSpc>
                    <a:spcPct val="150000"/>
                  </a:lnSpc>
                  <a:tabLst>
                    <a:tab pos="5039995" algn="r"/>
                  </a:tabLs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Arus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1)</a:t>
                </a:r>
              </a:p>
              <a:p>
                <a:pPr marL="457200">
                  <a:lnSpc>
                    <a:spcPct val="150000"/>
                  </a:lnSpc>
                  <a:tabLst>
                    <a:tab pos="5039995" algn="r"/>
                  </a:tabLs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50000"/>
                  </a:lnSpc>
                  <a:tabLst>
                    <a:tab pos="5039995" algn="r"/>
                  </a:tabLs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Kita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dapat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menemukan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muatan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yang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melalui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bidang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dalam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selang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waktu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yang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terbentang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dari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hingga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7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dengan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integrasi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457200" algn="ctr">
                  <a:lnSpc>
                    <a:spcPct val="150000"/>
                  </a:lnSpc>
                  <a:tabLst>
                    <a:tab pos="5039995" algn="r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𝑑𝑞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 </m:t>
                        </m:r>
                        <m:nary>
                          <m:naryPr>
                            <m:limLoc m:val="subSup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𝑑𝑡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Persamaan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2)</a:t>
                </a:r>
              </a:p>
              <a:p>
                <a:pPr marL="457200" algn="just">
                  <a:lnSpc>
                    <a:spcPct val="150000"/>
                  </a:lnSpc>
                  <a:tabLst>
                    <a:tab pos="5039995" algn="r"/>
                  </a:tabLst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dimana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dapat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bervariasi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dengan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waktu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6222C4-9B1A-4D87-AFD8-B7EAC8E4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26" y="1038269"/>
                <a:ext cx="4572000" cy="4010778"/>
              </a:xfrm>
              <a:prstGeom prst="rect">
                <a:avLst/>
              </a:prstGeom>
              <a:blipFill>
                <a:blip r:embed="rId6"/>
                <a:stretch>
                  <a:fillRect r="-400" b="-5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4DD3CD8-8B34-4B06-9F3A-D5BE37F25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965" y="1275898"/>
            <a:ext cx="3707842" cy="1518875"/>
          </a:xfrm>
          <a:prstGeom prst="rect">
            <a:avLst/>
          </a:prstGeom>
        </p:spPr>
      </p:pic>
      <p:sp>
        <p:nvSpPr>
          <p:cNvPr id="23" name="Text Box 10">
            <a:extLst>
              <a:ext uri="{FF2B5EF4-FFF2-40B4-BE49-F238E27FC236}">
                <a16:creationId xmlns:a16="http://schemas.microsoft.com/office/drawing/2014/main" id="{D938804D-219C-4E31-A05F-E5F2C9B1886C}"/>
              </a:ext>
            </a:extLst>
          </p:cNvPr>
          <p:cNvSpPr txBox="1"/>
          <p:nvPr/>
        </p:nvSpPr>
        <p:spPr>
          <a:xfrm>
            <a:off x="7564674" y="2283159"/>
            <a:ext cx="1456133" cy="5116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Arus yaitu sama di setiap penampang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C91B89-1F41-403A-8A61-04B32667E602}"/>
              </a:ext>
            </a:extLst>
          </p:cNvPr>
          <p:cNvSpPr txBox="1"/>
          <p:nvPr/>
        </p:nvSpPr>
        <p:spPr>
          <a:xfrm>
            <a:off x="4880886" y="280017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Gambar 2</a:t>
            </a:r>
          </a:p>
          <a:p>
            <a:pPr algn="ctr"/>
            <a:r>
              <a:rPr lang="en-US" sz="1200" dirty="0" err="1"/>
              <a:t>Arus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penghantar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 err="1"/>
              <a:t>nilai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en-US" sz="1200" dirty="0"/>
              <a:t> pada </a:t>
            </a:r>
            <a:r>
              <a:rPr lang="en-US" sz="1200" dirty="0" err="1"/>
              <a:t>bidang</a:t>
            </a:r>
            <a:r>
              <a:rPr lang="en-US" sz="1200" dirty="0"/>
              <a:t> aa', bb', dan </a:t>
            </a:r>
            <a:r>
              <a:rPr lang="en-US" sz="1200" dirty="0" err="1"/>
              <a:t>ce</a:t>
            </a:r>
            <a:r>
              <a:rPr lang="en-US" sz="1200" dirty="0"/>
              <a:t>'.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416F2B-C514-450E-ABF1-70AC712BE78D}"/>
              </a:ext>
            </a:extLst>
          </p:cNvPr>
          <p:cNvSpPr txBox="1"/>
          <p:nvPr/>
        </p:nvSpPr>
        <p:spPr>
          <a:xfrm>
            <a:off x="5455678" y="3931906"/>
            <a:ext cx="3269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Notes</a:t>
            </a:r>
            <a:r>
              <a:rPr lang="en-US" sz="1200" dirty="0"/>
              <a:t>: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kondisi</a:t>
            </a:r>
            <a:r>
              <a:rPr lang="en-US" sz="1200" dirty="0"/>
              <a:t> </a:t>
            </a:r>
            <a:r>
              <a:rPr lang="en-US" sz="1200" dirty="0" err="1"/>
              <a:t>tunak</a:t>
            </a:r>
            <a:r>
              <a:rPr lang="en-US" sz="1200" dirty="0"/>
              <a:t>, </a:t>
            </a:r>
            <a:r>
              <a:rPr lang="en-US" sz="1200" dirty="0" err="1"/>
              <a:t>arus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bidang</a:t>
            </a:r>
            <a:r>
              <a:rPr lang="en-US" sz="1200" dirty="0"/>
              <a:t> aa', bb', dan </a:t>
            </a:r>
            <a:r>
              <a:rPr lang="en-US" sz="1200" dirty="0" err="1"/>
              <a:t>ce</a:t>
            </a:r>
            <a:r>
              <a:rPr lang="en-US" sz="1200" dirty="0"/>
              <a:t>' dan </a:t>
            </a:r>
            <a:r>
              <a:rPr lang="en-US" sz="1200" dirty="0" err="1"/>
              <a:t>memang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bidang</a:t>
            </a:r>
            <a:r>
              <a:rPr lang="en-US" sz="1200" dirty="0"/>
              <a:t> yang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konduktor</a:t>
            </a:r>
            <a:r>
              <a:rPr lang="en-US" sz="1200" dirty="0"/>
              <a:t> </a:t>
            </a:r>
            <a:r>
              <a:rPr lang="en-US" sz="1200" dirty="0" err="1"/>
              <a:t>sepenuhnya</a:t>
            </a:r>
            <a:r>
              <a:rPr lang="en-US" sz="1200" dirty="0"/>
              <a:t>,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peduli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</a:t>
            </a:r>
            <a:r>
              <a:rPr lang="en-US" sz="1200" dirty="0" err="1"/>
              <a:t>lokasi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orientasinya</a:t>
            </a:r>
            <a:r>
              <a:rPr lang="en-US" sz="1200" dirty="0"/>
              <a:t>.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mengikuti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fakta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muatan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kekal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lege Interview Tips by Slidesgo">
  <a:themeElements>
    <a:clrScheme name="Simple Light">
      <a:dk1>
        <a:srgbClr val="263238"/>
      </a:dk1>
      <a:lt1>
        <a:srgbClr val="F2F1E6"/>
      </a:lt1>
      <a:dk2>
        <a:srgbClr val="263238"/>
      </a:dk2>
      <a:lt2>
        <a:srgbClr val="FFFFFF"/>
      </a:lt2>
      <a:accent1>
        <a:srgbClr val="6F2F54"/>
      </a:accent1>
      <a:accent2>
        <a:srgbClr val="B93080"/>
      </a:accent2>
      <a:accent3>
        <a:srgbClr val="186168"/>
      </a:accent3>
      <a:accent4>
        <a:srgbClr val="23AFBB"/>
      </a:accent4>
      <a:accent5>
        <a:srgbClr val="BBAB46"/>
      </a:accent5>
      <a:accent6>
        <a:srgbClr val="F3CC32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1511</Words>
  <Application>Microsoft Office PowerPoint</Application>
  <PresentationFormat>On-screen Show (16:9)</PresentationFormat>
  <Paragraphs>124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Anaheim</vt:lpstr>
      <vt:lpstr>Arial</vt:lpstr>
      <vt:lpstr>Cambria Math</vt:lpstr>
      <vt:lpstr>Kanit</vt:lpstr>
      <vt:lpstr>Livvic</vt:lpstr>
      <vt:lpstr>Open Sans</vt:lpstr>
      <vt:lpstr>Open Sans Light</vt:lpstr>
      <vt:lpstr>Roboto Condensed Light</vt:lpstr>
      <vt:lpstr>Roboto Mono Regular</vt:lpstr>
      <vt:lpstr>Times New Roman</vt:lpstr>
      <vt:lpstr>Work Sans</vt:lpstr>
      <vt:lpstr>College Interview Tips by Slidesgo</vt:lpstr>
      <vt:lpstr>Elektrodinamika</vt:lpstr>
      <vt:lpstr>Elektrodinamika</vt:lpstr>
      <vt:lpstr>ARUS (CURRENT)</vt:lpstr>
      <vt:lpstr>Pengertian Arus (Current)</vt:lpstr>
      <vt:lpstr>Pengertian Arus (Current)</vt:lpstr>
      <vt:lpstr>Arus (Current)</vt:lpstr>
      <vt:lpstr>Arus (Current)</vt:lpstr>
      <vt:lpstr>PowerPoint Presentation</vt:lpstr>
      <vt:lpstr>Arus (Current)</vt:lpstr>
      <vt:lpstr>Arus (Current)</vt:lpstr>
      <vt:lpstr>Hambatan dan Resistivitas  (Resistance and Resistivity)</vt:lpstr>
      <vt:lpstr>Pengertian Hambatan dan Resistivitas  (Resistance and Resistivity)</vt:lpstr>
      <vt:lpstr>Pengertian Hambatan dan Resistivitas  (Resistance and Resistivity)</vt:lpstr>
      <vt:lpstr>Hambatan dan Resistivitas  (Resistance and Resistivity)</vt:lpstr>
      <vt:lpstr>Menghitung Resistansi dari Resistivitas </vt:lpstr>
      <vt:lpstr>Menghitung Resistansi dari Resistivitas</vt:lpstr>
      <vt:lpstr>Variasi dengan Suhu</vt:lpstr>
      <vt:lpstr>Percobaan menggunakan Phet Simulation</vt:lpstr>
      <vt:lpstr>Contoh Soal</vt:lpstr>
      <vt:lpstr>Video Pembelajaran Arus (Current) dan Hambatan (Resistance)   </vt:lpstr>
      <vt:lpstr>Video Pembelajaran Arus (Current) </vt:lpstr>
      <vt:lpstr>Video Pembelajaran Hambatan (Resistance)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Interview Tips</dc:title>
  <dc:creator>alda novita</dc:creator>
  <cp:lastModifiedBy>alda novita</cp:lastModifiedBy>
  <cp:revision>124</cp:revision>
  <dcterms:modified xsi:type="dcterms:W3CDTF">2022-06-28T11:55:46Z</dcterms:modified>
</cp:coreProperties>
</file>