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65" r:id="rId2"/>
    <p:sldId id="394" r:id="rId3"/>
    <p:sldId id="366" r:id="rId4"/>
    <p:sldId id="415" r:id="rId5"/>
    <p:sldId id="422" r:id="rId6"/>
    <p:sldId id="424" r:id="rId7"/>
    <p:sldId id="404" r:id="rId8"/>
    <p:sldId id="421" r:id="rId9"/>
    <p:sldId id="425" r:id="rId10"/>
    <p:sldId id="395" r:id="rId11"/>
    <p:sldId id="406" r:id="rId12"/>
    <p:sldId id="417" r:id="rId13"/>
    <p:sldId id="426" r:id="rId14"/>
    <p:sldId id="427" r:id="rId15"/>
    <p:sldId id="428" r:id="rId16"/>
    <p:sldId id="419" r:id="rId17"/>
    <p:sldId id="412" r:id="rId18"/>
    <p:sldId id="429" r:id="rId19"/>
    <p:sldId id="388"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049" userDrawn="1">
          <p15:clr>
            <a:srgbClr val="A4A3A4"/>
          </p15:clr>
        </p15:guide>
        <p15:guide id="2" pos="5155" userDrawn="1">
          <p15:clr>
            <a:srgbClr val="A4A3A4"/>
          </p15:clr>
        </p15:guide>
        <p15:guide id="3" orient="horz" pos="1688">
          <p15:clr>
            <a:srgbClr val="A4A3A4"/>
          </p15:clr>
        </p15:guide>
        <p15:guide id="4" pos="385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5BAC8"/>
    <a:srgbClr val="513087"/>
    <a:srgbClr val="453162"/>
    <a:srgbClr val="F5F1E5"/>
    <a:srgbClr val="5DCEAF"/>
    <a:srgbClr val="152F47"/>
    <a:srgbClr val="FFC000"/>
    <a:srgbClr val="B12725"/>
    <a:srgbClr val="21AB82"/>
    <a:srgbClr val="F1412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529" autoAdjust="0"/>
    <p:restoredTop sz="93895" autoAdjust="0"/>
  </p:normalViewPr>
  <p:slideViewPr>
    <p:cSldViewPr snapToGrid="0">
      <p:cViewPr>
        <p:scale>
          <a:sx n="66" d="100"/>
          <a:sy n="66" d="100"/>
        </p:scale>
        <p:origin x="-960" y="-156"/>
      </p:cViewPr>
      <p:guideLst>
        <p:guide orient="horz" pos="1049"/>
        <p:guide orient="horz" pos="1688"/>
        <p:guide pos="5155"/>
        <p:guide pos="3851"/>
      </p:guideLst>
    </p:cSldViewPr>
  </p:slideViewPr>
  <p:notesTextViewPr>
    <p:cViewPr>
      <p:scale>
        <a:sx n="66" d="100"/>
        <a:sy n="66" d="100"/>
      </p:scale>
      <p:origin x="0" y="0"/>
    </p:cViewPr>
  </p:notesTextViewPr>
  <p:sorterViewPr>
    <p:cViewPr>
      <p:scale>
        <a:sx n="110" d="100"/>
        <a:sy n="11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2EF480-6471-4383-9E6F-372F204E352E}">
      <dsp:nvSpPr>
        <dsp:cNvPr id="0" name=""/>
        <dsp:cNvSpPr/>
      </dsp:nvSpPr>
      <dsp:spPr>
        <a:xfrm>
          <a:off x="5878385" y="1362850"/>
          <a:ext cx="4870980" cy="422688"/>
        </a:xfrm>
        <a:custGeom>
          <a:avLst/>
          <a:gdLst/>
          <a:ahLst/>
          <a:cxnLst/>
          <a:rect l="0" t="0" r="0" b="0"/>
          <a:pathLst>
            <a:path>
              <a:moveTo>
                <a:pt x="0" y="0"/>
              </a:moveTo>
              <a:lnTo>
                <a:pt x="0" y="211344"/>
              </a:lnTo>
              <a:lnTo>
                <a:pt x="4870980" y="211344"/>
              </a:lnTo>
              <a:lnTo>
                <a:pt x="4870980" y="42268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839D52-70ED-4484-8DF1-1E90747C3384}">
      <dsp:nvSpPr>
        <dsp:cNvPr id="0" name=""/>
        <dsp:cNvSpPr/>
      </dsp:nvSpPr>
      <dsp:spPr>
        <a:xfrm>
          <a:off x="5878385" y="1362850"/>
          <a:ext cx="2435490" cy="422688"/>
        </a:xfrm>
        <a:custGeom>
          <a:avLst/>
          <a:gdLst/>
          <a:ahLst/>
          <a:cxnLst/>
          <a:rect l="0" t="0" r="0" b="0"/>
          <a:pathLst>
            <a:path>
              <a:moveTo>
                <a:pt x="0" y="0"/>
              </a:moveTo>
              <a:lnTo>
                <a:pt x="0" y="211344"/>
              </a:lnTo>
              <a:lnTo>
                <a:pt x="2435490" y="211344"/>
              </a:lnTo>
              <a:lnTo>
                <a:pt x="2435490" y="42268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DA93DD-B5FB-4D69-9B07-9899C839C1AD}">
      <dsp:nvSpPr>
        <dsp:cNvPr id="0" name=""/>
        <dsp:cNvSpPr/>
      </dsp:nvSpPr>
      <dsp:spPr>
        <a:xfrm>
          <a:off x="5832665" y="1362850"/>
          <a:ext cx="91440" cy="422688"/>
        </a:xfrm>
        <a:custGeom>
          <a:avLst/>
          <a:gdLst/>
          <a:ahLst/>
          <a:cxnLst/>
          <a:rect l="0" t="0" r="0" b="0"/>
          <a:pathLst>
            <a:path>
              <a:moveTo>
                <a:pt x="45720" y="0"/>
              </a:moveTo>
              <a:lnTo>
                <a:pt x="45720" y="42268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73B2B1-EE61-4487-A2A7-56BFEFDF20EF}">
      <dsp:nvSpPr>
        <dsp:cNvPr id="0" name=""/>
        <dsp:cNvSpPr/>
      </dsp:nvSpPr>
      <dsp:spPr>
        <a:xfrm>
          <a:off x="3442895" y="1362850"/>
          <a:ext cx="2435490" cy="422688"/>
        </a:xfrm>
        <a:custGeom>
          <a:avLst/>
          <a:gdLst/>
          <a:ahLst/>
          <a:cxnLst/>
          <a:rect l="0" t="0" r="0" b="0"/>
          <a:pathLst>
            <a:path>
              <a:moveTo>
                <a:pt x="2435490" y="0"/>
              </a:moveTo>
              <a:lnTo>
                <a:pt x="2435490" y="211344"/>
              </a:lnTo>
              <a:lnTo>
                <a:pt x="0" y="211344"/>
              </a:lnTo>
              <a:lnTo>
                <a:pt x="0" y="42268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B9125C-6058-490A-B58A-2216ACDD1FC1}">
      <dsp:nvSpPr>
        <dsp:cNvPr id="0" name=""/>
        <dsp:cNvSpPr/>
      </dsp:nvSpPr>
      <dsp:spPr>
        <a:xfrm>
          <a:off x="1007405" y="1362850"/>
          <a:ext cx="4870980" cy="422688"/>
        </a:xfrm>
        <a:custGeom>
          <a:avLst/>
          <a:gdLst/>
          <a:ahLst/>
          <a:cxnLst/>
          <a:rect l="0" t="0" r="0" b="0"/>
          <a:pathLst>
            <a:path>
              <a:moveTo>
                <a:pt x="4870980" y="0"/>
              </a:moveTo>
              <a:lnTo>
                <a:pt x="4870980" y="211344"/>
              </a:lnTo>
              <a:lnTo>
                <a:pt x="0" y="211344"/>
              </a:lnTo>
              <a:lnTo>
                <a:pt x="0" y="42268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EDD5D7D-BCB7-4DF6-9BA2-F73123AF0DE9}">
      <dsp:nvSpPr>
        <dsp:cNvPr id="0" name=""/>
        <dsp:cNvSpPr/>
      </dsp:nvSpPr>
      <dsp:spPr>
        <a:xfrm>
          <a:off x="3856244" y="356449"/>
          <a:ext cx="4044282" cy="10064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id-ID" sz="3400" kern="1200" dirty="0" smtClean="0"/>
            <a:t>Tokoh Pelopor Teori</a:t>
          </a:r>
          <a:endParaRPr lang="id-ID" sz="3400" kern="1200" dirty="0"/>
        </a:p>
      </dsp:txBody>
      <dsp:txXfrm>
        <a:off x="3856244" y="356449"/>
        <a:ext cx="4044282" cy="1006400"/>
      </dsp:txXfrm>
    </dsp:sp>
    <dsp:sp modelId="{F973D020-E39B-4A9E-8A23-80B5B2E147BC}">
      <dsp:nvSpPr>
        <dsp:cNvPr id="0" name=""/>
        <dsp:cNvSpPr/>
      </dsp:nvSpPr>
      <dsp:spPr>
        <a:xfrm>
          <a:off x="1004" y="1785539"/>
          <a:ext cx="2012801" cy="10064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b="1" kern="1200" dirty="0" smtClean="0"/>
            <a:t>Thorndike</a:t>
          </a:r>
          <a:endParaRPr lang="id-ID" sz="3400" kern="1200" dirty="0"/>
        </a:p>
      </dsp:txBody>
      <dsp:txXfrm>
        <a:off x="1004" y="1785539"/>
        <a:ext cx="2012801" cy="1006400"/>
      </dsp:txXfrm>
    </dsp:sp>
    <dsp:sp modelId="{0D89E054-2C84-4856-BDEF-6BCB74FFC74A}">
      <dsp:nvSpPr>
        <dsp:cNvPr id="0" name=""/>
        <dsp:cNvSpPr/>
      </dsp:nvSpPr>
      <dsp:spPr>
        <a:xfrm>
          <a:off x="2436494" y="1785539"/>
          <a:ext cx="2012801" cy="10064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b="1" kern="1200" dirty="0" smtClean="0"/>
            <a:t>Watson</a:t>
          </a:r>
          <a:endParaRPr lang="id-ID" sz="3400" kern="1200" dirty="0"/>
        </a:p>
      </dsp:txBody>
      <dsp:txXfrm>
        <a:off x="2436494" y="1785539"/>
        <a:ext cx="2012801" cy="1006400"/>
      </dsp:txXfrm>
    </dsp:sp>
    <dsp:sp modelId="{4FDF66F9-6273-45A9-90E5-7FEB3999DD01}">
      <dsp:nvSpPr>
        <dsp:cNvPr id="0" name=""/>
        <dsp:cNvSpPr/>
      </dsp:nvSpPr>
      <dsp:spPr>
        <a:xfrm>
          <a:off x="4871984" y="1785539"/>
          <a:ext cx="2012801" cy="10064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b="1" kern="1200" dirty="0" smtClean="0"/>
            <a:t>Clark Hull</a:t>
          </a:r>
          <a:endParaRPr lang="id-ID" sz="3400" kern="1200" dirty="0"/>
        </a:p>
      </dsp:txBody>
      <dsp:txXfrm>
        <a:off x="4871984" y="1785539"/>
        <a:ext cx="2012801" cy="1006400"/>
      </dsp:txXfrm>
    </dsp:sp>
    <dsp:sp modelId="{1B0647C9-0529-4303-A2FC-7E2C19A95926}">
      <dsp:nvSpPr>
        <dsp:cNvPr id="0" name=""/>
        <dsp:cNvSpPr/>
      </dsp:nvSpPr>
      <dsp:spPr>
        <a:xfrm>
          <a:off x="7307474" y="1785539"/>
          <a:ext cx="2012801" cy="10064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b="1" kern="1200" dirty="0" smtClean="0"/>
            <a:t>Edwin Guthrie</a:t>
          </a:r>
          <a:endParaRPr lang="id-ID" sz="3400" kern="1200" dirty="0"/>
        </a:p>
      </dsp:txBody>
      <dsp:txXfrm>
        <a:off x="7307474" y="1785539"/>
        <a:ext cx="2012801" cy="1006400"/>
      </dsp:txXfrm>
    </dsp:sp>
    <dsp:sp modelId="{488C8051-F4DE-4753-A2C7-F5E4C5071901}">
      <dsp:nvSpPr>
        <dsp:cNvPr id="0" name=""/>
        <dsp:cNvSpPr/>
      </dsp:nvSpPr>
      <dsp:spPr>
        <a:xfrm>
          <a:off x="9742964" y="1785539"/>
          <a:ext cx="2012801" cy="10064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b="1" kern="1200" dirty="0" smtClean="0"/>
            <a:t>Skinner</a:t>
          </a:r>
          <a:endParaRPr lang="id-ID" sz="3400" kern="1200" dirty="0"/>
        </a:p>
      </dsp:txBody>
      <dsp:txXfrm>
        <a:off x="9742964" y="1785539"/>
        <a:ext cx="2012801" cy="1006400"/>
      </dsp:txXfrm>
    </dsp:sp>
  </dsp:spTree>
</dsp:drawing>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D3007C-0BBF-4CAD-B02F-7664B804665F}" type="datetimeFigureOut">
              <a:rPr lang="zh-CN" altLang="en-US" smtClean="0"/>
              <a:pPr/>
              <a:t>2022/6/28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27DC7C-EA85-41EA-BE8E-3BC04B9579CE}" type="slidenum">
              <a:rPr lang="zh-CN" altLang="en-US" smtClean="0"/>
              <a:pPr/>
              <a:t>‹#›</a:t>
            </a:fld>
            <a:endParaRPr lang="zh-CN" altLang="en-US"/>
          </a:p>
        </p:txBody>
      </p:sp>
    </p:spTree>
    <p:extLst>
      <p:ext uri="{BB962C8B-B14F-4D97-AF65-F5344CB8AC3E}">
        <p14:creationId xmlns:p14="http://schemas.microsoft.com/office/powerpoint/2010/main" xmlns="" val="2573099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pPr/>
              <a:t>1</a:t>
            </a:fld>
            <a:endParaRPr lang="zh-CN" altLang="en-US"/>
          </a:p>
        </p:txBody>
      </p:sp>
    </p:spTree>
    <p:extLst>
      <p:ext uri="{BB962C8B-B14F-4D97-AF65-F5344CB8AC3E}">
        <p14:creationId xmlns:p14="http://schemas.microsoft.com/office/powerpoint/2010/main" xmlns="" val="2074359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pPr/>
              <a:t>3</a:t>
            </a:fld>
            <a:endParaRPr lang="zh-CN" altLang="en-US"/>
          </a:p>
        </p:txBody>
      </p:sp>
    </p:spTree>
    <p:extLst>
      <p:ext uri="{BB962C8B-B14F-4D97-AF65-F5344CB8AC3E}">
        <p14:creationId xmlns:p14="http://schemas.microsoft.com/office/powerpoint/2010/main" xmlns="" val="3563363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0"/>
        <p:cNvGrpSpPr/>
        <p:nvPr/>
      </p:nvGrpSpPr>
      <p:grpSpPr>
        <a:xfrm>
          <a:off x="0" y="0"/>
          <a:ext cx="0" cy="0"/>
          <a:chOff x="0" y="0"/>
          <a:chExt cx="0" cy="0"/>
        </a:xfrm>
      </p:grpSpPr>
      <p:sp>
        <p:nvSpPr>
          <p:cNvPr id="3761" name="Google Shape;3761;gf4f0b7160d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62" name="Google Shape;3762;gf4f0b7160d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pPr/>
              <a:t>5</a:t>
            </a:fld>
            <a:endParaRPr lang="zh-CN" altLang="en-US"/>
          </a:p>
        </p:txBody>
      </p:sp>
    </p:spTree>
    <p:extLst>
      <p:ext uri="{BB962C8B-B14F-4D97-AF65-F5344CB8AC3E}">
        <p14:creationId xmlns:p14="http://schemas.microsoft.com/office/powerpoint/2010/main" xmlns="" val="3563363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0"/>
        <p:cNvGrpSpPr/>
        <p:nvPr/>
      </p:nvGrpSpPr>
      <p:grpSpPr>
        <a:xfrm>
          <a:off x="0" y="0"/>
          <a:ext cx="0" cy="0"/>
          <a:chOff x="0" y="0"/>
          <a:chExt cx="0" cy="0"/>
        </a:xfrm>
      </p:grpSpPr>
      <p:sp>
        <p:nvSpPr>
          <p:cNvPr id="3761" name="Google Shape;3761;gf4f0b7160d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62" name="Google Shape;3762;gf4f0b7160d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pPr/>
              <a:t>16</a:t>
            </a:fld>
            <a:endParaRPr lang="zh-CN" altLang="en-US"/>
          </a:p>
        </p:txBody>
      </p:sp>
    </p:spTree>
    <p:extLst>
      <p:ext uri="{BB962C8B-B14F-4D97-AF65-F5344CB8AC3E}">
        <p14:creationId xmlns:p14="http://schemas.microsoft.com/office/powerpoint/2010/main" xmlns="" val="3563363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pPr/>
              <a:t>18</a:t>
            </a:fld>
            <a:endParaRPr lang="zh-CN" altLang="en-US"/>
          </a:p>
        </p:txBody>
      </p:sp>
    </p:spTree>
    <p:extLst>
      <p:ext uri="{BB962C8B-B14F-4D97-AF65-F5344CB8AC3E}">
        <p14:creationId xmlns:p14="http://schemas.microsoft.com/office/powerpoint/2010/main" xmlns="" val="3563363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pPr/>
              <a:t>19</a:t>
            </a:fld>
            <a:endParaRPr lang="zh-CN" altLang="en-US"/>
          </a:p>
        </p:txBody>
      </p:sp>
    </p:spTree>
    <p:extLst>
      <p:ext uri="{BB962C8B-B14F-4D97-AF65-F5344CB8AC3E}">
        <p14:creationId xmlns:p14="http://schemas.microsoft.com/office/powerpoint/2010/main" xmlns="" val="3885840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3" name="矩形 2"/>
          <p:cNvSpPr/>
          <p:nvPr userDrawn="1"/>
        </p:nvSpPr>
        <p:spPr>
          <a:xfrm rot="10800000">
            <a:off x="6115290" y="0"/>
            <a:ext cx="6076710" cy="6858000"/>
          </a:xfrm>
          <a:prstGeom prst="rect">
            <a:avLst/>
          </a:prstGeom>
          <a:gradFill flip="none" rotWithShape="1">
            <a:gsLst>
              <a:gs pos="0">
                <a:srgbClr val="163048"/>
              </a:gs>
              <a:gs pos="100000">
                <a:srgbClr val="0A172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userDrawn="1"/>
        </p:nvSpPr>
        <p:spPr>
          <a:xfrm>
            <a:off x="-2" y="0"/>
            <a:ext cx="6115291" cy="6858000"/>
          </a:xfrm>
          <a:prstGeom prst="rect">
            <a:avLst/>
          </a:prstGeom>
          <a:gradFill flip="none" rotWithShape="1">
            <a:gsLst>
              <a:gs pos="0">
                <a:srgbClr val="163048"/>
              </a:gs>
              <a:gs pos="100000">
                <a:srgbClr val="0A172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xmlns="" val="266245668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28087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00053357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411643"/>
            <a:ext cx="10515600" cy="828674"/>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6593ACC-FB86-4BD3-85E2-ED58A4A04801}" type="datetime1">
              <a:rPr lang="en-US" smtClean="0"/>
              <a:pPr/>
              <a:t>6/28/2022</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11161922" y="666714"/>
            <a:ext cx="812800" cy="365125"/>
          </a:xfrm>
          <a:prstGeom prst="rect">
            <a:avLst/>
          </a:prstGeom>
        </p:spPr>
        <p:txBody>
          <a:bodyPr/>
          <a:lstStyle/>
          <a:p>
            <a:fld id="{BC8CE861-39BD-4315-9632-1C1900D1F911}" type="slidenum">
              <a:rPr lang="en-US" smtClean="0"/>
              <a:pPr/>
              <a:t>‹#›</a:t>
            </a:fld>
            <a:endParaRPr lang="en-US"/>
          </a:p>
        </p:txBody>
      </p:sp>
    </p:spTree>
    <p:extLst>
      <p:ext uri="{BB962C8B-B14F-4D97-AF65-F5344CB8AC3E}">
        <p14:creationId xmlns:p14="http://schemas.microsoft.com/office/powerpoint/2010/main" xmlns="" val="16196440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609"/>
        <p:cNvGrpSpPr/>
        <p:nvPr/>
      </p:nvGrpSpPr>
      <p:grpSpPr>
        <a:xfrm>
          <a:off x="0" y="0"/>
          <a:ext cx="0" cy="0"/>
          <a:chOff x="0" y="0"/>
          <a:chExt cx="0" cy="0"/>
        </a:xfrm>
      </p:grpSpPr>
      <p:sp>
        <p:nvSpPr>
          <p:cNvPr id="610" name="Google Shape;610;p19"/>
          <p:cNvSpPr txBox="1">
            <a:spLocks noGrp="1"/>
          </p:cNvSpPr>
          <p:nvPr>
            <p:ph type="title"/>
          </p:nvPr>
        </p:nvSpPr>
        <p:spPr>
          <a:xfrm>
            <a:off x="950800" y="719200"/>
            <a:ext cx="10290400" cy="752800"/>
          </a:xfrm>
          <a:prstGeom prst="rect">
            <a:avLst/>
          </a:prstGeom>
        </p:spPr>
        <p:txBody>
          <a:bodyPr spcFirstLastPara="1" wrap="square" lIns="121897" tIns="121897" rIns="121897" bIns="121897" anchor="ctr" anchorCtr="0">
            <a:noAutofit/>
          </a:bodyPr>
          <a:lstStyle>
            <a:lvl1pPr lvl="0" rtl="0">
              <a:spcBef>
                <a:spcPts val="0"/>
              </a:spcBef>
              <a:spcAft>
                <a:spcPts val="0"/>
              </a:spcAft>
              <a:buSzPts val="48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611" name="Google Shape;611;p19"/>
          <p:cNvSpPr/>
          <p:nvPr/>
        </p:nvSpPr>
        <p:spPr>
          <a:xfrm>
            <a:off x="1" y="5935201"/>
            <a:ext cx="12256433" cy="1504376"/>
          </a:xfrm>
          <a:custGeom>
            <a:avLst/>
            <a:gdLst/>
            <a:ahLst/>
            <a:cxnLst/>
            <a:rect l="l" t="t" r="r" b="b"/>
            <a:pathLst>
              <a:path w="266232" h="47169" extrusionOk="0">
                <a:moveTo>
                  <a:pt x="223116" y="1"/>
                </a:moveTo>
                <a:cubicBezTo>
                  <a:pt x="135800" y="1"/>
                  <a:pt x="76189" y="14851"/>
                  <a:pt x="1" y="22814"/>
                </a:cubicBezTo>
                <a:lnTo>
                  <a:pt x="1" y="42940"/>
                </a:lnTo>
                <a:cubicBezTo>
                  <a:pt x="34233" y="41087"/>
                  <a:pt x="68545" y="40162"/>
                  <a:pt x="102855" y="40162"/>
                </a:cubicBezTo>
                <a:cubicBezTo>
                  <a:pt x="157426" y="40162"/>
                  <a:pt x="211993" y="42502"/>
                  <a:pt x="266231" y="47169"/>
                </a:cubicBezTo>
                <a:lnTo>
                  <a:pt x="266231" y="1171"/>
                </a:lnTo>
                <a:cubicBezTo>
                  <a:pt x="251071" y="363"/>
                  <a:pt x="236756" y="1"/>
                  <a:pt x="223116" y="1"/>
                </a:cubicBezTo>
                <a:close/>
              </a:path>
            </a:pathLst>
          </a:custGeom>
          <a:solidFill>
            <a:schemeClr val="lt2"/>
          </a:solidFill>
          <a:ln>
            <a:noFill/>
          </a:ln>
        </p:spPr>
        <p:txBody>
          <a:bodyPr spcFirstLastPara="1" wrap="square" lIns="121897" tIns="121897" rIns="121897" bIns="121897" anchor="ctr" anchorCtr="0">
            <a:noAutofit/>
          </a:bodyPr>
          <a:lstStyle/>
          <a:p>
            <a:pPr marL="0" lvl="0" indent="0" algn="l" rtl="0">
              <a:spcBef>
                <a:spcPts val="0"/>
              </a:spcBef>
              <a:spcAft>
                <a:spcPts val="0"/>
              </a:spcAft>
              <a:buNone/>
            </a:pPr>
            <a:endParaRPr/>
          </a:p>
        </p:txBody>
      </p:sp>
      <p:grpSp>
        <p:nvGrpSpPr>
          <p:cNvPr id="612" name="Google Shape;612;p19"/>
          <p:cNvGrpSpPr/>
          <p:nvPr/>
        </p:nvGrpSpPr>
        <p:grpSpPr>
          <a:xfrm>
            <a:off x="11717907" y="6239283"/>
            <a:ext cx="40903" cy="69172"/>
            <a:chOff x="5822805" y="3872050"/>
            <a:chExt cx="30677" cy="51879"/>
          </a:xfrm>
        </p:grpSpPr>
        <p:sp>
          <p:nvSpPr>
            <p:cNvPr id="613" name="Google Shape;613;p19"/>
            <p:cNvSpPr/>
            <p:nvPr/>
          </p:nvSpPr>
          <p:spPr>
            <a:xfrm>
              <a:off x="5822805" y="3878644"/>
              <a:ext cx="3949" cy="38690"/>
            </a:xfrm>
            <a:custGeom>
              <a:avLst/>
              <a:gdLst/>
              <a:ahLst/>
              <a:cxnLst/>
              <a:rect l="l" t="t" r="r" b="b"/>
              <a:pathLst>
                <a:path w="108" h="839" fill="none" extrusionOk="0">
                  <a:moveTo>
                    <a:pt x="0" y="0"/>
                  </a:moveTo>
                  <a:cubicBezTo>
                    <a:pt x="0" y="286"/>
                    <a:pt x="36" y="553"/>
                    <a:pt x="107" y="839"/>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9"/>
            <p:cNvSpPr/>
            <p:nvPr/>
          </p:nvSpPr>
          <p:spPr>
            <a:xfrm>
              <a:off x="5853445" y="3872050"/>
              <a:ext cx="37" cy="51879"/>
            </a:xfrm>
            <a:custGeom>
              <a:avLst/>
              <a:gdLst/>
              <a:ahLst/>
              <a:cxnLst/>
              <a:rect l="l" t="t" r="r" b="b"/>
              <a:pathLst>
                <a:path w="1" h="1125" fill="none" extrusionOk="0">
                  <a:moveTo>
                    <a:pt x="1" y="0"/>
                  </a:moveTo>
                  <a:lnTo>
                    <a:pt x="1" y="1125"/>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5" name="Google Shape;615;p19"/>
          <p:cNvGrpSpPr/>
          <p:nvPr/>
        </p:nvGrpSpPr>
        <p:grpSpPr>
          <a:xfrm>
            <a:off x="1133085" y="6788386"/>
            <a:ext cx="110519" cy="83437"/>
            <a:chOff x="4915963" y="3914014"/>
            <a:chExt cx="82889" cy="62578"/>
          </a:xfrm>
        </p:grpSpPr>
        <p:sp>
          <p:nvSpPr>
            <p:cNvPr id="616" name="Google Shape;616;p19"/>
            <p:cNvSpPr/>
            <p:nvPr/>
          </p:nvSpPr>
          <p:spPr>
            <a:xfrm>
              <a:off x="4955123" y="3914014"/>
              <a:ext cx="37" cy="55984"/>
            </a:xfrm>
            <a:custGeom>
              <a:avLst/>
              <a:gdLst/>
              <a:ahLst/>
              <a:cxnLst/>
              <a:rect l="l" t="t" r="r" b="b"/>
              <a:pathLst>
                <a:path w="1" h="1214" fill="none" extrusionOk="0">
                  <a:moveTo>
                    <a:pt x="0" y="0"/>
                  </a:moveTo>
                  <a:lnTo>
                    <a:pt x="0" y="1214"/>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19"/>
            <p:cNvSpPr/>
            <p:nvPr/>
          </p:nvSpPr>
          <p:spPr>
            <a:xfrm>
              <a:off x="4990991" y="3927987"/>
              <a:ext cx="7861" cy="42011"/>
            </a:xfrm>
            <a:custGeom>
              <a:avLst/>
              <a:gdLst/>
              <a:ahLst/>
              <a:cxnLst/>
              <a:rect l="l" t="t" r="r" b="b"/>
              <a:pathLst>
                <a:path w="215" h="911" fill="none" extrusionOk="0">
                  <a:moveTo>
                    <a:pt x="215" y="1"/>
                  </a:moveTo>
                  <a:cubicBezTo>
                    <a:pt x="143" y="304"/>
                    <a:pt x="72" y="607"/>
                    <a:pt x="1" y="911"/>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9"/>
            <p:cNvSpPr/>
            <p:nvPr/>
          </p:nvSpPr>
          <p:spPr>
            <a:xfrm>
              <a:off x="4915963" y="3942006"/>
              <a:ext cx="7861" cy="34586"/>
            </a:xfrm>
            <a:custGeom>
              <a:avLst/>
              <a:gdLst/>
              <a:ahLst/>
              <a:cxnLst/>
              <a:rect l="l" t="t" r="r" b="b"/>
              <a:pathLst>
                <a:path w="215" h="750" fill="none" extrusionOk="0">
                  <a:moveTo>
                    <a:pt x="1" y="0"/>
                  </a:moveTo>
                  <a:cubicBezTo>
                    <a:pt x="72" y="250"/>
                    <a:pt x="143" y="500"/>
                    <a:pt x="215" y="749"/>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9" name="Google Shape;619;p19"/>
          <p:cNvGrpSpPr/>
          <p:nvPr/>
        </p:nvGrpSpPr>
        <p:grpSpPr>
          <a:xfrm>
            <a:off x="9654785" y="6308462"/>
            <a:ext cx="107935" cy="83437"/>
            <a:chOff x="4981850" y="4484221"/>
            <a:chExt cx="80951" cy="62578"/>
          </a:xfrm>
        </p:grpSpPr>
        <p:sp>
          <p:nvSpPr>
            <p:cNvPr id="620" name="Google Shape;620;p19"/>
            <p:cNvSpPr/>
            <p:nvPr/>
          </p:nvSpPr>
          <p:spPr>
            <a:xfrm>
              <a:off x="5024264" y="4484221"/>
              <a:ext cx="37" cy="59304"/>
            </a:xfrm>
            <a:custGeom>
              <a:avLst/>
              <a:gdLst/>
              <a:ahLst/>
              <a:cxnLst/>
              <a:rect l="l" t="t" r="r" b="b"/>
              <a:pathLst>
                <a:path w="1" h="1286" fill="none" extrusionOk="0">
                  <a:moveTo>
                    <a:pt x="1" y="0"/>
                  </a:moveTo>
                  <a:lnTo>
                    <a:pt x="1" y="1285"/>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9"/>
            <p:cNvSpPr/>
            <p:nvPr/>
          </p:nvSpPr>
          <p:spPr>
            <a:xfrm>
              <a:off x="5054282" y="4501514"/>
              <a:ext cx="8519" cy="45285"/>
            </a:xfrm>
            <a:custGeom>
              <a:avLst/>
              <a:gdLst/>
              <a:ahLst/>
              <a:cxnLst/>
              <a:rect l="l" t="t" r="r" b="b"/>
              <a:pathLst>
                <a:path w="233" h="982" fill="none" extrusionOk="0">
                  <a:moveTo>
                    <a:pt x="0" y="981"/>
                  </a:moveTo>
                  <a:cubicBezTo>
                    <a:pt x="72" y="642"/>
                    <a:pt x="161" y="321"/>
                    <a:pt x="232" y="0"/>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9"/>
            <p:cNvSpPr/>
            <p:nvPr/>
          </p:nvSpPr>
          <p:spPr>
            <a:xfrm>
              <a:off x="4981850" y="4498193"/>
              <a:ext cx="7861" cy="45331"/>
            </a:xfrm>
            <a:custGeom>
              <a:avLst/>
              <a:gdLst/>
              <a:ahLst/>
              <a:cxnLst/>
              <a:rect l="l" t="t" r="r" b="b"/>
              <a:pathLst>
                <a:path w="215" h="983" fill="none" extrusionOk="0">
                  <a:moveTo>
                    <a:pt x="1" y="1"/>
                  </a:moveTo>
                  <a:cubicBezTo>
                    <a:pt x="72" y="322"/>
                    <a:pt x="144" y="661"/>
                    <a:pt x="215" y="982"/>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3" name="Google Shape;623;p19"/>
          <p:cNvGrpSpPr/>
          <p:nvPr/>
        </p:nvGrpSpPr>
        <p:grpSpPr>
          <a:xfrm>
            <a:off x="10941295" y="6482684"/>
            <a:ext cx="107008" cy="84544"/>
            <a:chOff x="5437246" y="4899713"/>
            <a:chExt cx="80256" cy="63408"/>
          </a:xfrm>
        </p:grpSpPr>
        <p:sp>
          <p:nvSpPr>
            <p:cNvPr id="624" name="Google Shape;624;p19"/>
            <p:cNvSpPr/>
            <p:nvPr/>
          </p:nvSpPr>
          <p:spPr>
            <a:xfrm>
              <a:off x="5478964" y="4899713"/>
              <a:ext cx="37" cy="60134"/>
            </a:xfrm>
            <a:custGeom>
              <a:avLst/>
              <a:gdLst/>
              <a:ahLst/>
              <a:cxnLst/>
              <a:rect l="l" t="t" r="r" b="b"/>
              <a:pathLst>
                <a:path w="1" h="1304" fill="none" extrusionOk="0">
                  <a:moveTo>
                    <a:pt x="1" y="1"/>
                  </a:moveTo>
                  <a:lnTo>
                    <a:pt x="1" y="1303"/>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9"/>
            <p:cNvSpPr/>
            <p:nvPr/>
          </p:nvSpPr>
          <p:spPr>
            <a:xfrm>
              <a:off x="5508983" y="4917836"/>
              <a:ext cx="8519" cy="45285"/>
            </a:xfrm>
            <a:custGeom>
              <a:avLst/>
              <a:gdLst/>
              <a:ahLst/>
              <a:cxnLst/>
              <a:rect l="l" t="t" r="r" b="b"/>
              <a:pathLst>
                <a:path w="233" h="982" fill="none" extrusionOk="0">
                  <a:moveTo>
                    <a:pt x="1" y="982"/>
                  </a:moveTo>
                  <a:lnTo>
                    <a:pt x="233" y="0"/>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9"/>
            <p:cNvSpPr/>
            <p:nvPr/>
          </p:nvSpPr>
          <p:spPr>
            <a:xfrm>
              <a:off x="5437246" y="4914562"/>
              <a:ext cx="7861" cy="45285"/>
            </a:xfrm>
            <a:custGeom>
              <a:avLst/>
              <a:gdLst/>
              <a:ahLst/>
              <a:cxnLst/>
              <a:rect l="l" t="t" r="r" b="b"/>
              <a:pathLst>
                <a:path w="215" h="982" fill="none" extrusionOk="0">
                  <a:moveTo>
                    <a:pt x="0" y="0"/>
                  </a:moveTo>
                  <a:lnTo>
                    <a:pt x="214" y="981"/>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7" name="Google Shape;627;p19"/>
          <p:cNvGrpSpPr/>
          <p:nvPr/>
        </p:nvGrpSpPr>
        <p:grpSpPr>
          <a:xfrm>
            <a:off x="3863483" y="6695906"/>
            <a:ext cx="46167" cy="118545"/>
            <a:chOff x="997737" y="4927704"/>
            <a:chExt cx="34625" cy="88909"/>
          </a:xfrm>
        </p:grpSpPr>
        <p:sp>
          <p:nvSpPr>
            <p:cNvPr id="628" name="Google Shape;628;p19"/>
            <p:cNvSpPr/>
            <p:nvPr/>
          </p:nvSpPr>
          <p:spPr>
            <a:xfrm>
              <a:off x="997737" y="4969669"/>
              <a:ext cx="4607" cy="46945"/>
            </a:xfrm>
            <a:custGeom>
              <a:avLst/>
              <a:gdLst/>
              <a:ahLst/>
              <a:cxnLst/>
              <a:rect l="l" t="t" r="r" b="b"/>
              <a:pathLst>
                <a:path w="126" h="1018" fill="none" extrusionOk="0">
                  <a:moveTo>
                    <a:pt x="1" y="1"/>
                  </a:moveTo>
                  <a:cubicBezTo>
                    <a:pt x="54" y="340"/>
                    <a:pt x="90" y="679"/>
                    <a:pt x="126" y="1018"/>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9"/>
            <p:cNvSpPr/>
            <p:nvPr/>
          </p:nvSpPr>
          <p:spPr>
            <a:xfrm>
              <a:off x="1027097" y="4927704"/>
              <a:ext cx="5265" cy="79871"/>
            </a:xfrm>
            <a:custGeom>
              <a:avLst/>
              <a:gdLst/>
              <a:ahLst/>
              <a:cxnLst/>
              <a:rect l="l" t="t" r="r" b="b"/>
              <a:pathLst>
                <a:path w="144" h="1732" fill="none" extrusionOk="0">
                  <a:moveTo>
                    <a:pt x="1" y="1"/>
                  </a:moveTo>
                  <a:cubicBezTo>
                    <a:pt x="54" y="572"/>
                    <a:pt x="90" y="1160"/>
                    <a:pt x="143" y="1731"/>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0" name="Google Shape;630;p19"/>
          <p:cNvGrpSpPr/>
          <p:nvPr/>
        </p:nvGrpSpPr>
        <p:grpSpPr>
          <a:xfrm>
            <a:off x="9323059" y="6907066"/>
            <a:ext cx="44412" cy="105388"/>
            <a:chOff x="3922394" y="4890674"/>
            <a:chExt cx="33309" cy="79041"/>
          </a:xfrm>
        </p:grpSpPr>
        <p:sp>
          <p:nvSpPr>
            <p:cNvPr id="631" name="Google Shape;631;p19"/>
            <p:cNvSpPr/>
            <p:nvPr/>
          </p:nvSpPr>
          <p:spPr>
            <a:xfrm>
              <a:off x="3922394" y="4913732"/>
              <a:ext cx="37" cy="55984"/>
            </a:xfrm>
            <a:custGeom>
              <a:avLst/>
              <a:gdLst/>
              <a:ahLst/>
              <a:cxnLst/>
              <a:rect l="l" t="t" r="r" b="b"/>
              <a:pathLst>
                <a:path w="1" h="1214" fill="none" extrusionOk="0">
                  <a:moveTo>
                    <a:pt x="0" y="0"/>
                  </a:moveTo>
                  <a:lnTo>
                    <a:pt x="0" y="1214"/>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19"/>
            <p:cNvSpPr/>
            <p:nvPr/>
          </p:nvSpPr>
          <p:spPr>
            <a:xfrm>
              <a:off x="3955667" y="4890674"/>
              <a:ext cx="37" cy="79041"/>
            </a:xfrm>
            <a:custGeom>
              <a:avLst/>
              <a:gdLst/>
              <a:ahLst/>
              <a:cxnLst/>
              <a:rect l="l" t="t" r="r" b="b"/>
              <a:pathLst>
                <a:path w="1" h="1714" fill="none" extrusionOk="0">
                  <a:moveTo>
                    <a:pt x="0" y="1"/>
                  </a:moveTo>
                  <a:lnTo>
                    <a:pt x="0" y="1714"/>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3" name="Google Shape;633;p19"/>
          <p:cNvGrpSpPr/>
          <p:nvPr/>
        </p:nvGrpSpPr>
        <p:grpSpPr>
          <a:xfrm>
            <a:off x="8156806" y="6436596"/>
            <a:ext cx="147911" cy="176737"/>
            <a:chOff x="4148103" y="5123543"/>
            <a:chExt cx="269125" cy="321576"/>
          </a:xfrm>
        </p:grpSpPr>
        <p:sp>
          <p:nvSpPr>
            <p:cNvPr id="634" name="Google Shape;634;p19"/>
            <p:cNvSpPr/>
            <p:nvPr/>
          </p:nvSpPr>
          <p:spPr>
            <a:xfrm>
              <a:off x="4148103" y="5293170"/>
              <a:ext cx="42716" cy="134101"/>
            </a:xfrm>
            <a:custGeom>
              <a:avLst/>
              <a:gdLst/>
              <a:ahLst/>
              <a:cxnLst/>
              <a:rect l="l" t="t" r="r" b="b"/>
              <a:pathLst>
                <a:path w="323" h="804" fill="none" extrusionOk="0">
                  <a:moveTo>
                    <a:pt x="1" y="0"/>
                  </a:moveTo>
                  <a:cubicBezTo>
                    <a:pt x="108" y="268"/>
                    <a:pt x="215" y="535"/>
                    <a:pt x="322" y="803"/>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19"/>
            <p:cNvSpPr/>
            <p:nvPr/>
          </p:nvSpPr>
          <p:spPr>
            <a:xfrm>
              <a:off x="4294502" y="5123543"/>
              <a:ext cx="132" cy="288718"/>
            </a:xfrm>
            <a:custGeom>
              <a:avLst/>
              <a:gdLst/>
              <a:ahLst/>
              <a:cxnLst/>
              <a:rect l="l" t="t" r="r" b="b"/>
              <a:pathLst>
                <a:path w="1" h="1731" fill="none" extrusionOk="0">
                  <a:moveTo>
                    <a:pt x="0" y="1731"/>
                  </a:moveTo>
                  <a:lnTo>
                    <a:pt x="0" y="0"/>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19"/>
            <p:cNvSpPr/>
            <p:nvPr/>
          </p:nvSpPr>
          <p:spPr>
            <a:xfrm>
              <a:off x="4400697" y="5260312"/>
              <a:ext cx="16531" cy="184806"/>
            </a:xfrm>
            <a:custGeom>
              <a:avLst/>
              <a:gdLst/>
              <a:ahLst/>
              <a:cxnLst/>
              <a:rect l="l" t="t" r="r" b="b"/>
              <a:pathLst>
                <a:path w="125" h="1108" fill="none" extrusionOk="0">
                  <a:moveTo>
                    <a:pt x="0" y="1107"/>
                  </a:moveTo>
                  <a:cubicBezTo>
                    <a:pt x="36" y="732"/>
                    <a:pt x="89" y="376"/>
                    <a:pt x="125" y="1"/>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7" name="Google Shape;637;p19"/>
          <p:cNvGrpSpPr/>
          <p:nvPr/>
        </p:nvGrpSpPr>
        <p:grpSpPr>
          <a:xfrm>
            <a:off x="2290276" y="6788390"/>
            <a:ext cx="55723" cy="125125"/>
            <a:chOff x="4891832" y="3454067"/>
            <a:chExt cx="41792" cy="93844"/>
          </a:xfrm>
        </p:grpSpPr>
        <p:sp>
          <p:nvSpPr>
            <p:cNvPr id="638" name="Google Shape;638;p19"/>
            <p:cNvSpPr/>
            <p:nvPr/>
          </p:nvSpPr>
          <p:spPr>
            <a:xfrm>
              <a:off x="4891832" y="3491928"/>
              <a:ext cx="9835" cy="55984"/>
            </a:xfrm>
            <a:custGeom>
              <a:avLst/>
              <a:gdLst/>
              <a:ahLst/>
              <a:cxnLst/>
              <a:rect l="l" t="t" r="r" b="b"/>
              <a:pathLst>
                <a:path w="269" h="1214" fill="none" extrusionOk="0">
                  <a:moveTo>
                    <a:pt x="1" y="0"/>
                  </a:moveTo>
                  <a:cubicBezTo>
                    <a:pt x="90" y="393"/>
                    <a:pt x="179" y="803"/>
                    <a:pt x="268" y="1213"/>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9"/>
            <p:cNvSpPr/>
            <p:nvPr/>
          </p:nvSpPr>
          <p:spPr>
            <a:xfrm>
              <a:off x="4930333" y="3454067"/>
              <a:ext cx="3291" cy="84805"/>
            </a:xfrm>
            <a:custGeom>
              <a:avLst/>
              <a:gdLst/>
              <a:ahLst/>
              <a:cxnLst/>
              <a:rect l="l" t="t" r="r" b="b"/>
              <a:pathLst>
                <a:path w="90" h="1839" fill="none" extrusionOk="0">
                  <a:moveTo>
                    <a:pt x="54" y="0"/>
                  </a:moveTo>
                  <a:cubicBezTo>
                    <a:pt x="0" y="625"/>
                    <a:pt x="18" y="1232"/>
                    <a:pt x="89" y="1838"/>
                  </a:cubicBez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0" name="Google Shape;640;p19"/>
          <p:cNvGrpSpPr/>
          <p:nvPr/>
        </p:nvGrpSpPr>
        <p:grpSpPr>
          <a:xfrm>
            <a:off x="7523291" y="6686556"/>
            <a:ext cx="108764" cy="137237"/>
            <a:chOff x="2802243" y="4633955"/>
            <a:chExt cx="81573" cy="102928"/>
          </a:xfrm>
        </p:grpSpPr>
        <p:sp>
          <p:nvSpPr>
            <p:cNvPr id="641" name="Google Shape;641;p19"/>
            <p:cNvSpPr/>
            <p:nvPr/>
          </p:nvSpPr>
          <p:spPr>
            <a:xfrm>
              <a:off x="2802243" y="4680853"/>
              <a:ext cx="37" cy="51049"/>
            </a:xfrm>
            <a:custGeom>
              <a:avLst/>
              <a:gdLst/>
              <a:ahLst/>
              <a:cxnLst/>
              <a:rect l="l" t="t" r="r" b="b"/>
              <a:pathLst>
                <a:path w="1" h="1107" fill="none" extrusionOk="0">
                  <a:moveTo>
                    <a:pt x="1" y="1107"/>
                  </a:moveTo>
                  <a:lnTo>
                    <a:pt x="1" y="1"/>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19"/>
            <p:cNvSpPr/>
            <p:nvPr/>
          </p:nvSpPr>
          <p:spPr>
            <a:xfrm>
              <a:off x="2839427" y="4633955"/>
              <a:ext cx="37" cy="93844"/>
            </a:xfrm>
            <a:custGeom>
              <a:avLst/>
              <a:gdLst/>
              <a:ahLst/>
              <a:cxnLst/>
              <a:rect l="l" t="t" r="r" b="b"/>
              <a:pathLst>
                <a:path w="1" h="2035" fill="none" extrusionOk="0">
                  <a:moveTo>
                    <a:pt x="1" y="2035"/>
                  </a:moveTo>
                  <a:lnTo>
                    <a:pt x="1" y="1"/>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19"/>
            <p:cNvSpPr/>
            <p:nvPr/>
          </p:nvSpPr>
          <p:spPr>
            <a:xfrm>
              <a:off x="2883779" y="4694872"/>
              <a:ext cx="37" cy="42011"/>
            </a:xfrm>
            <a:custGeom>
              <a:avLst/>
              <a:gdLst/>
              <a:ahLst/>
              <a:cxnLst/>
              <a:rect l="l" t="t" r="r" b="b"/>
              <a:pathLst>
                <a:path w="1" h="911" fill="none" extrusionOk="0">
                  <a:moveTo>
                    <a:pt x="1" y="910"/>
                  </a:moveTo>
                  <a:lnTo>
                    <a:pt x="1" y="0"/>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4" name="Google Shape;644;p19"/>
          <p:cNvGrpSpPr/>
          <p:nvPr/>
        </p:nvGrpSpPr>
        <p:grpSpPr>
          <a:xfrm>
            <a:off x="6371399" y="6689321"/>
            <a:ext cx="118319" cy="131704"/>
            <a:chOff x="2483887" y="5072504"/>
            <a:chExt cx="88739" cy="98778"/>
          </a:xfrm>
        </p:grpSpPr>
        <p:sp>
          <p:nvSpPr>
            <p:cNvPr id="645" name="Google Shape;645;p19"/>
            <p:cNvSpPr/>
            <p:nvPr/>
          </p:nvSpPr>
          <p:spPr>
            <a:xfrm>
              <a:off x="2483887" y="5119403"/>
              <a:ext cx="37" cy="51095"/>
            </a:xfrm>
            <a:custGeom>
              <a:avLst/>
              <a:gdLst/>
              <a:ahLst/>
              <a:cxnLst/>
              <a:rect l="l" t="t" r="r" b="b"/>
              <a:pathLst>
                <a:path w="1" h="1108" fill="none" extrusionOk="0">
                  <a:moveTo>
                    <a:pt x="0" y="1"/>
                  </a:moveTo>
                  <a:lnTo>
                    <a:pt x="0" y="1107"/>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19"/>
            <p:cNvSpPr/>
            <p:nvPr/>
          </p:nvSpPr>
          <p:spPr>
            <a:xfrm>
              <a:off x="2524984" y="5072504"/>
              <a:ext cx="37" cy="98778"/>
            </a:xfrm>
            <a:custGeom>
              <a:avLst/>
              <a:gdLst/>
              <a:ahLst/>
              <a:cxnLst/>
              <a:rect l="l" t="t" r="r" b="b"/>
              <a:pathLst>
                <a:path w="1" h="2142" fill="none" extrusionOk="0">
                  <a:moveTo>
                    <a:pt x="0" y="1"/>
                  </a:moveTo>
                  <a:lnTo>
                    <a:pt x="0" y="2142"/>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19"/>
            <p:cNvSpPr/>
            <p:nvPr/>
          </p:nvSpPr>
          <p:spPr>
            <a:xfrm>
              <a:off x="2572589" y="5119403"/>
              <a:ext cx="37" cy="42841"/>
            </a:xfrm>
            <a:custGeom>
              <a:avLst/>
              <a:gdLst/>
              <a:ahLst/>
              <a:cxnLst/>
              <a:rect l="l" t="t" r="r" b="b"/>
              <a:pathLst>
                <a:path w="1" h="929" fill="none" extrusionOk="0">
                  <a:moveTo>
                    <a:pt x="1" y="1"/>
                  </a:moveTo>
                  <a:lnTo>
                    <a:pt x="1" y="929"/>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8" name="Google Shape;648;p19"/>
          <p:cNvGrpSpPr/>
          <p:nvPr/>
        </p:nvGrpSpPr>
        <p:grpSpPr>
          <a:xfrm>
            <a:off x="5066561" y="6628670"/>
            <a:ext cx="147911" cy="117439"/>
            <a:chOff x="1400920" y="4965564"/>
            <a:chExt cx="110933" cy="88079"/>
          </a:xfrm>
        </p:grpSpPr>
        <p:sp>
          <p:nvSpPr>
            <p:cNvPr id="649" name="Google Shape;649;p19"/>
            <p:cNvSpPr/>
            <p:nvPr/>
          </p:nvSpPr>
          <p:spPr>
            <a:xfrm>
              <a:off x="1400920" y="4988576"/>
              <a:ext cx="37" cy="56030"/>
            </a:xfrm>
            <a:custGeom>
              <a:avLst/>
              <a:gdLst/>
              <a:ahLst/>
              <a:cxnLst/>
              <a:rect l="l" t="t" r="r" b="b"/>
              <a:pathLst>
                <a:path w="1" h="1215" fill="none" extrusionOk="0">
                  <a:moveTo>
                    <a:pt x="1" y="1214"/>
                  </a:moveTo>
                  <a:lnTo>
                    <a:pt x="1" y="1"/>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19"/>
            <p:cNvSpPr/>
            <p:nvPr/>
          </p:nvSpPr>
          <p:spPr>
            <a:xfrm>
              <a:off x="1445271" y="4965564"/>
              <a:ext cx="37" cy="74107"/>
            </a:xfrm>
            <a:custGeom>
              <a:avLst/>
              <a:gdLst/>
              <a:ahLst/>
              <a:cxnLst/>
              <a:rect l="l" t="t" r="r" b="b"/>
              <a:pathLst>
                <a:path w="1" h="1607" fill="none" extrusionOk="0">
                  <a:moveTo>
                    <a:pt x="1" y="1606"/>
                  </a:moveTo>
                  <a:lnTo>
                    <a:pt x="1" y="0"/>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19"/>
            <p:cNvSpPr/>
            <p:nvPr/>
          </p:nvSpPr>
          <p:spPr>
            <a:xfrm>
              <a:off x="1511816" y="5002594"/>
              <a:ext cx="37" cy="51049"/>
            </a:xfrm>
            <a:custGeom>
              <a:avLst/>
              <a:gdLst/>
              <a:ahLst/>
              <a:cxnLst/>
              <a:rect l="l" t="t" r="r" b="b"/>
              <a:pathLst>
                <a:path w="1" h="1107" fill="none" extrusionOk="0">
                  <a:moveTo>
                    <a:pt x="1" y="1106"/>
                  </a:moveTo>
                  <a:lnTo>
                    <a:pt x="1" y="0"/>
                  </a:lnTo>
                </a:path>
              </a:pathLst>
            </a:custGeom>
            <a:noFill/>
            <a:ln w="75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xmlns="" val="1506826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3" name="矩形 2"/>
          <p:cNvSpPr/>
          <p:nvPr userDrawn="1"/>
        </p:nvSpPr>
        <p:spPr>
          <a:xfrm rot="10800000">
            <a:off x="0" y="4457700"/>
            <a:ext cx="6076710" cy="2400300"/>
          </a:xfrm>
          <a:prstGeom prst="rect">
            <a:avLst/>
          </a:prstGeom>
          <a:gradFill flip="none" rotWithShape="1">
            <a:gsLst>
              <a:gs pos="0">
                <a:srgbClr val="163048"/>
              </a:gs>
              <a:gs pos="100000">
                <a:srgbClr val="0A172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userDrawn="1"/>
        </p:nvSpPr>
        <p:spPr>
          <a:xfrm>
            <a:off x="6076709" y="4457700"/>
            <a:ext cx="6115291" cy="2400300"/>
          </a:xfrm>
          <a:prstGeom prst="rect">
            <a:avLst/>
          </a:prstGeom>
          <a:gradFill flip="none" rotWithShape="1">
            <a:gsLst>
              <a:gs pos="0">
                <a:srgbClr val="163048"/>
              </a:gs>
              <a:gs pos="100000">
                <a:srgbClr val="0A172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xmlns="" val="400497035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4" name="矩形 3"/>
          <p:cNvSpPr/>
          <p:nvPr userDrawn="1"/>
        </p:nvSpPr>
        <p:spPr>
          <a:xfrm>
            <a:off x="-2" y="0"/>
            <a:ext cx="6115291" cy="6858000"/>
          </a:xfrm>
          <a:prstGeom prst="rect">
            <a:avLst/>
          </a:prstGeom>
          <a:gradFill flip="none" rotWithShape="1">
            <a:gsLst>
              <a:gs pos="0">
                <a:srgbClr val="163048"/>
              </a:gs>
              <a:gs pos="100000">
                <a:srgbClr val="0A172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xmlns="" val="68759127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绪论">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14404236"/>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研究方法">
    <p:spTree>
      <p:nvGrpSpPr>
        <p:cNvPr id="1" name=""/>
        <p:cNvGrpSpPr/>
        <p:nvPr/>
      </p:nvGrpSpPr>
      <p:grpSpPr>
        <a:xfrm>
          <a:off x="0" y="0"/>
          <a:ext cx="0" cy="0"/>
          <a:chOff x="0" y="0"/>
          <a:chExt cx="0" cy="0"/>
        </a:xfrm>
      </p:grpSpPr>
      <p:sp>
        <p:nvSpPr>
          <p:cNvPr id="7" name="矩形 6"/>
          <p:cNvSpPr/>
          <p:nvPr userDrawn="1"/>
        </p:nvSpPr>
        <p:spPr>
          <a:xfrm>
            <a:off x="0" y="0"/>
            <a:ext cx="169168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userDrawn="1">
            <p:extLst>
              <p:ext uri="{D42A27DB-BD31-4B8C-83A1-F6EECF244321}">
                <p14:modId xmlns:p14="http://schemas.microsoft.com/office/powerpoint/2010/main" xmlns="" val="2290192769"/>
              </p:ext>
            </p:extLst>
          </p:nvPr>
        </p:nvGraphicFramePr>
        <p:xfrm>
          <a:off x="0" y="1268760"/>
          <a:ext cx="1691680" cy="4752000"/>
        </p:xfrm>
        <a:graphic>
          <a:graphicData uri="http://schemas.openxmlformats.org/drawingml/2006/table">
            <a:tbl>
              <a:tblPr>
                <a:tableStyleId>{2D5ABB26-0587-4C30-8999-92F81FD0307C}</a:tableStyleId>
              </a:tblPr>
              <a:tblGrid>
                <a:gridCol w="1691680"/>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绪论</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研究方法与思路</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关键技术与难点</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成果与应用</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相关建议</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论文总结</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2788985" y="1268760"/>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组合 13"/>
          <p:cNvGrpSpPr/>
          <p:nvPr userDrawn="1"/>
        </p:nvGrpSpPr>
        <p:grpSpPr>
          <a:xfrm>
            <a:off x="0" y="2060848"/>
            <a:ext cx="1691680" cy="788186"/>
            <a:chOff x="0" y="1272662"/>
            <a:chExt cx="1691680" cy="788186"/>
          </a:xfrm>
        </p:grpSpPr>
        <p:sp>
          <p:nvSpPr>
            <p:cNvPr id="15" name="矩形 14"/>
            <p:cNvSpPr/>
            <p:nvPr userDrawn="1"/>
          </p:nvSpPr>
          <p:spPr>
            <a:xfrm>
              <a:off x="0" y="1272662"/>
              <a:ext cx="1691680" cy="788186"/>
            </a:xfrm>
            <a:prstGeom prst="rect">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smtClean="0">
                  <a:latin typeface="微软雅黑" panose="020B0503020204020204" pitchFamily="34" charset="-122"/>
                  <a:ea typeface="微软雅黑" panose="020B0503020204020204" pitchFamily="34" charset="-122"/>
                </a:rPr>
                <a:t>研究方法与思路</a:t>
              </a:r>
              <a:endParaRPr lang="zh-CN" altLang="en-US" sz="1600" dirty="0">
                <a:latin typeface="微软雅黑" panose="020B0503020204020204" pitchFamily="34" charset="-122"/>
                <a:ea typeface="微软雅黑" panose="020B0503020204020204" pitchFamily="34" charset="-122"/>
              </a:endParaRPr>
            </a:p>
          </p:txBody>
        </p:sp>
        <p:sp>
          <p:nvSpPr>
            <p:cNvPr id="17" name="等腰三角形 16"/>
            <p:cNvSpPr/>
            <p:nvPr userDrawn="1"/>
          </p:nvSpPr>
          <p:spPr>
            <a:xfrm rot="16200000">
              <a:off x="1547664" y="1594748"/>
              <a:ext cx="144016" cy="1440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直角三角形 11"/>
          <p:cNvSpPr/>
          <p:nvPr userDrawn="1"/>
        </p:nvSpPr>
        <p:spPr>
          <a:xfrm flipH="1">
            <a:off x="11277600" y="6019801"/>
            <a:ext cx="950294" cy="853427"/>
          </a:xfrm>
          <a:prstGeom prst="rtTriangle">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18" name="五边形 17"/>
          <p:cNvSpPr/>
          <p:nvPr userDrawn="1"/>
        </p:nvSpPr>
        <p:spPr>
          <a:xfrm flipH="1">
            <a:off x="11382166" y="6369172"/>
            <a:ext cx="986607" cy="504056"/>
          </a:xfrm>
          <a:prstGeom prst="homePlate">
            <a:avLst/>
          </a:prstGeom>
          <a:no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pPr algn="ctr"/>
              <a:t>‹#›</a:t>
            </a:fld>
            <a:endParaRPr lang="zh-CN" altLang="en-US" kern="0" dirty="0">
              <a:solidFill>
                <a:sysClr val="window" lastClr="FFFFFF"/>
              </a:solidFill>
              <a:latin typeface="Calibri"/>
              <a:ea typeface="宋体"/>
            </a:endParaRPr>
          </a:p>
        </p:txBody>
      </p:sp>
    </p:spTree>
    <p:extLst>
      <p:ext uri="{BB962C8B-B14F-4D97-AF65-F5344CB8AC3E}">
        <p14:creationId xmlns:p14="http://schemas.microsoft.com/office/powerpoint/2010/main" xmlns="" val="934894232"/>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关键技术">
    <p:spTree>
      <p:nvGrpSpPr>
        <p:cNvPr id="1" name=""/>
        <p:cNvGrpSpPr/>
        <p:nvPr/>
      </p:nvGrpSpPr>
      <p:grpSpPr>
        <a:xfrm>
          <a:off x="0" y="0"/>
          <a:ext cx="0" cy="0"/>
          <a:chOff x="0" y="0"/>
          <a:chExt cx="0" cy="0"/>
        </a:xfrm>
      </p:grpSpPr>
      <p:sp>
        <p:nvSpPr>
          <p:cNvPr id="7" name="矩形 6"/>
          <p:cNvSpPr/>
          <p:nvPr userDrawn="1"/>
        </p:nvSpPr>
        <p:spPr>
          <a:xfrm>
            <a:off x="0" y="0"/>
            <a:ext cx="169168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userDrawn="1">
            <p:extLst>
              <p:ext uri="{D42A27DB-BD31-4B8C-83A1-F6EECF244321}">
                <p14:modId xmlns:p14="http://schemas.microsoft.com/office/powerpoint/2010/main" xmlns="" val="3574831099"/>
              </p:ext>
            </p:extLst>
          </p:nvPr>
        </p:nvGraphicFramePr>
        <p:xfrm>
          <a:off x="0" y="1268760"/>
          <a:ext cx="1691680" cy="4752000"/>
        </p:xfrm>
        <a:graphic>
          <a:graphicData uri="http://schemas.openxmlformats.org/drawingml/2006/table">
            <a:tbl>
              <a:tblPr>
                <a:tableStyleId>{2D5ABB26-0587-4C30-8999-92F81FD0307C}</a:tableStyleId>
              </a:tblPr>
              <a:tblGrid>
                <a:gridCol w="1691680"/>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绪论</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研究方法与思路</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关键技术与难点</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成果与应用</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相关建议</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论文总结</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2788985" y="1268760"/>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组合 13"/>
          <p:cNvGrpSpPr/>
          <p:nvPr userDrawn="1"/>
        </p:nvGrpSpPr>
        <p:grpSpPr>
          <a:xfrm>
            <a:off x="0" y="2854273"/>
            <a:ext cx="1691680" cy="788186"/>
            <a:chOff x="0" y="1272662"/>
            <a:chExt cx="1691680" cy="788186"/>
          </a:xfrm>
        </p:grpSpPr>
        <p:sp>
          <p:nvSpPr>
            <p:cNvPr id="15" name="矩形 14"/>
            <p:cNvSpPr/>
            <p:nvPr userDrawn="1"/>
          </p:nvSpPr>
          <p:spPr>
            <a:xfrm>
              <a:off x="0" y="1272662"/>
              <a:ext cx="1691680" cy="788186"/>
            </a:xfrm>
            <a:prstGeom prst="rect">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600" kern="1200" dirty="0" smtClean="0">
                  <a:solidFill>
                    <a:schemeClr val="lt1"/>
                  </a:solidFill>
                  <a:latin typeface="微软雅黑" panose="020B0503020204020204" pitchFamily="34" charset="-122"/>
                  <a:ea typeface="微软雅黑" panose="020B0503020204020204" pitchFamily="34" charset="-122"/>
                  <a:cs typeface="+mn-cs"/>
                </a:rPr>
                <a:t>关键技术与难点</a:t>
              </a:r>
            </a:p>
          </p:txBody>
        </p:sp>
        <p:sp>
          <p:nvSpPr>
            <p:cNvPr id="17" name="等腰三角形 16"/>
            <p:cNvSpPr/>
            <p:nvPr userDrawn="1"/>
          </p:nvSpPr>
          <p:spPr>
            <a:xfrm rot="16200000">
              <a:off x="1547664" y="1594748"/>
              <a:ext cx="144016" cy="1440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直角三角形 9"/>
          <p:cNvSpPr/>
          <p:nvPr userDrawn="1"/>
        </p:nvSpPr>
        <p:spPr>
          <a:xfrm flipH="1">
            <a:off x="11277600" y="6019801"/>
            <a:ext cx="950294" cy="853427"/>
          </a:xfrm>
          <a:prstGeom prst="rtTriangle">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11" name="五边形 10"/>
          <p:cNvSpPr/>
          <p:nvPr userDrawn="1"/>
        </p:nvSpPr>
        <p:spPr>
          <a:xfrm flipH="1">
            <a:off x="11382166" y="6369172"/>
            <a:ext cx="986607" cy="504056"/>
          </a:xfrm>
          <a:prstGeom prst="homePlate">
            <a:avLst/>
          </a:prstGeom>
          <a:no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pPr algn="ctr"/>
              <a:t>‹#›</a:t>
            </a:fld>
            <a:endParaRPr lang="zh-CN" altLang="en-US" kern="0" dirty="0">
              <a:solidFill>
                <a:sysClr val="window" lastClr="FFFFFF"/>
              </a:solidFill>
              <a:latin typeface="Calibri"/>
              <a:ea typeface="宋体"/>
            </a:endParaRPr>
          </a:p>
        </p:txBody>
      </p:sp>
    </p:spTree>
    <p:extLst>
      <p:ext uri="{BB962C8B-B14F-4D97-AF65-F5344CB8AC3E}">
        <p14:creationId xmlns:p14="http://schemas.microsoft.com/office/powerpoint/2010/main" xmlns="" val="858643514"/>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成果与应用">
    <p:spTree>
      <p:nvGrpSpPr>
        <p:cNvPr id="1" name=""/>
        <p:cNvGrpSpPr/>
        <p:nvPr/>
      </p:nvGrpSpPr>
      <p:grpSpPr>
        <a:xfrm>
          <a:off x="0" y="0"/>
          <a:ext cx="0" cy="0"/>
          <a:chOff x="0" y="0"/>
          <a:chExt cx="0" cy="0"/>
        </a:xfrm>
      </p:grpSpPr>
      <p:sp>
        <p:nvSpPr>
          <p:cNvPr id="7" name="矩形 6"/>
          <p:cNvSpPr/>
          <p:nvPr userDrawn="1"/>
        </p:nvSpPr>
        <p:spPr>
          <a:xfrm>
            <a:off x="0" y="0"/>
            <a:ext cx="169168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userDrawn="1">
            <p:extLst>
              <p:ext uri="{D42A27DB-BD31-4B8C-83A1-F6EECF244321}">
                <p14:modId xmlns:p14="http://schemas.microsoft.com/office/powerpoint/2010/main" xmlns="" val="2200449020"/>
              </p:ext>
            </p:extLst>
          </p:nvPr>
        </p:nvGraphicFramePr>
        <p:xfrm>
          <a:off x="0" y="1268760"/>
          <a:ext cx="1691680" cy="4752000"/>
        </p:xfrm>
        <a:graphic>
          <a:graphicData uri="http://schemas.openxmlformats.org/drawingml/2006/table">
            <a:tbl>
              <a:tblPr>
                <a:tableStyleId>{2D5ABB26-0587-4C30-8999-92F81FD0307C}</a:tableStyleId>
              </a:tblPr>
              <a:tblGrid>
                <a:gridCol w="1691680"/>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绪论</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研究方法与思路</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关键技术与难点</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成果与应用</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相关建议</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论文总结</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2788985" y="1268760"/>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 name="组合 9"/>
          <p:cNvGrpSpPr/>
          <p:nvPr userDrawn="1"/>
        </p:nvGrpSpPr>
        <p:grpSpPr>
          <a:xfrm>
            <a:off x="0" y="3648260"/>
            <a:ext cx="1691680" cy="788186"/>
            <a:chOff x="0" y="1272662"/>
            <a:chExt cx="1691680" cy="788186"/>
          </a:xfrm>
        </p:grpSpPr>
        <p:sp>
          <p:nvSpPr>
            <p:cNvPr id="11" name="矩形 10"/>
            <p:cNvSpPr/>
            <p:nvPr userDrawn="1"/>
          </p:nvSpPr>
          <p:spPr>
            <a:xfrm>
              <a:off x="0" y="1272662"/>
              <a:ext cx="1691680" cy="788186"/>
            </a:xfrm>
            <a:prstGeom prst="rect">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600" kern="1200" dirty="0" smtClean="0">
                  <a:solidFill>
                    <a:schemeClr val="lt1"/>
                  </a:solidFill>
                  <a:latin typeface="微软雅黑" panose="020B0503020204020204" pitchFamily="34" charset="-122"/>
                  <a:ea typeface="微软雅黑" panose="020B0503020204020204" pitchFamily="34" charset="-122"/>
                  <a:cs typeface="+mn-cs"/>
                </a:rPr>
                <a:t>成果与应用</a:t>
              </a:r>
            </a:p>
          </p:txBody>
        </p:sp>
        <p:sp>
          <p:nvSpPr>
            <p:cNvPr id="12" name="等腰三角形 11"/>
            <p:cNvSpPr/>
            <p:nvPr userDrawn="1"/>
          </p:nvSpPr>
          <p:spPr>
            <a:xfrm rot="16200000">
              <a:off x="1547664" y="1594748"/>
              <a:ext cx="144016" cy="1440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4" name="直角三角形 13"/>
          <p:cNvSpPr/>
          <p:nvPr userDrawn="1"/>
        </p:nvSpPr>
        <p:spPr>
          <a:xfrm flipH="1">
            <a:off x="11277600" y="6019801"/>
            <a:ext cx="950294" cy="853427"/>
          </a:xfrm>
          <a:prstGeom prst="rtTriangle">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15" name="五边形 14"/>
          <p:cNvSpPr/>
          <p:nvPr userDrawn="1"/>
        </p:nvSpPr>
        <p:spPr>
          <a:xfrm flipH="1">
            <a:off x="11382166" y="6369172"/>
            <a:ext cx="986607" cy="504056"/>
          </a:xfrm>
          <a:prstGeom prst="homePlate">
            <a:avLst/>
          </a:prstGeom>
          <a:no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pPr algn="ctr"/>
              <a:t>‹#›</a:t>
            </a:fld>
            <a:endParaRPr lang="zh-CN" altLang="en-US" kern="0" dirty="0">
              <a:solidFill>
                <a:sysClr val="window" lastClr="FFFFFF"/>
              </a:solidFill>
              <a:latin typeface="Calibri"/>
              <a:ea typeface="宋体"/>
            </a:endParaRPr>
          </a:p>
        </p:txBody>
      </p:sp>
    </p:spTree>
    <p:extLst>
      <p:ext uri="{BB962C8B-B14F-4D97-AF65-F5344CB8AC3E}">
        <p14:creationId xmlns:p14="http://schemas.microsoft.com/office/powerpoint/2010/main" xmlns="" val="4142272506"/>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相关建议">
    <p:spTree>
      <p:nvGrpSpPr>
        <p:cNvPr id="1" name=""/>
        <p:cNvGrpSpPr/>
        <p:nvPr/>
      </p:nvGrpSpPr>
      <p:grpSpPr>
        <a:xfrm>
          <a:off x="0" y="0"/>
          <a:ext cx="0" cy="0"/>
          <a:chOff x="0" y="0"/>
          <a:chExt cx="0" cy="0"/>
        </a:xfrm>
      </p:grpSpPr>
      <p:sp>
        <p:nvSpPr>
          <p:cNvPr id="7" name="矩形 6"/>
          <p:cNvSpPr/>
          <p:nvPr userDrawn="1"/>
        </p:nvSpPr>
        <p:spPr>
          <a:xfrm>
            <a:off x="0" y="0"/>
            <a:ext cx="169168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userDrawn="1">
            <p:extLst>
              <p:ext uri="{D42A27DB-BD31-4B8C-83A1-F6EECF244321}">
                <p14:modId xmlns:p14="http://schemas.microsoft.com/office/powerpoint/2010/main" xmlns="" val="3884850105"/>
              </p:ext>
            </p:extLst>
          </p:nvPr>
        </p:nvGraphicFramePr>
        <p:xfrm>
          <a:off x="0" y="1268760"/>
          <a:ext cx="1691680" cy="4752000"/>
        </p:xfrm>
        <a:graphic>
          <a:graphicData uri="http://schemas.openxmlformats.org/drawingml/2006/table">
            <a:tbl>
              <a:tblPr>
                <a:tableStyleId>{2D5ABB26-0587-4C30-8999-92F81FD0307C}</a:tableStyleId>
              </a:tblPr>
              <a:tblGrid>
                <a:gridCol w="1691680"/>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绪论</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研究方法与思路</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关键技术与难点</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研究成果与应用</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相关建议</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论文总结</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2788985" y="1268760"/>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组合 13"/>
          <p:cNvGrpSpPr/>
          <p:nvPr userDrawn="1"/>
        </p:nvGrpSpPr>
        <p:grpSpPr>
          <a:xfrm>
            <a:off x="0" y="4439981"/>
            <a:ext cx="1691680" cy="788186"/>
            <a:chOff x="0" y="1272662"/>
            <a:chExt cx="1691680" cy="788186"/>
          </a:xfrm>
        </p:grpSpPr>
        <p:sp>
          <p:nvSpPr>
            <p:cNvPr id="15" name="矩形 14"/>
            <p:cNvSpPr/>
            <p:nvPr userDrawn="1"/>
          </p:nvSpPr>
          <p:spPr>
            <a:xfrm>
              <a:off x="0" y="1272662"/>
              <a:ext cx="1691680" cy="788186"/>
            </a:xfrm>
            <a:prstGeom prst="rect">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kern="1200" dirty="0" smtClean="0">
                  <a:solidFill>
                    <a:schemeClr val="lt1"/>
                  </a:solidFill>
                  <a:latin typeface="微软雅黑" panose="020B0503020204020204" pitchFamily="34" charset="-122"/>
                  <a:ea typeface="微软雅黑" panose="020B0503020204020204" pitchFamily="34" charset="-122"/>
                  <a:cs typeface="+mn-cs"/>
                </a:rPr>
                <a:t>相关建议</a:t>
              </a:r>
              <a:endParaRPr lang="zh-CN" altLang="en-US" sz="1600" kern="1200" dirty="0">
                <a:solidFill>
                  <a:schemeClr val="lt1"/>
                </a:solidFill>
                <a:latin typeface="微软雅黑" panose="020B0503020204020204" pitchFamily="34" charset="-122"/>
                <a:ea typeface="微软雅黑" panose="020B0503020204020204" pitchFamily="34" charset="-122"/>
                <a:cs typeface="+mn-cs"/>
              </a:endParaRPr>
            </a:p>
          </p:txBody>
        </p:sp>
        <p:sp>
          <p:nvSpPr>
            <p:cNvPr id="17" name="等腰三角形 16"/>
            <p:cNvSpPr/>
            <p:nvPr userDrawn="1"/>
          </p:nvSpPr>
          <p:spPr>
            <a:xfrm rot="16200000">
              <a:off x="1547664" y="1594748"/>
              <a:ext cx="144016" cy="1440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直角三角形 9"/>
          <p:cNvSpPr/>
          <p:nvPr userDrawn="1"/>
        </p:nvSpPr>
        <p:spPr>
          <a:xfrm flipH="1">
            <a:off x="11277600" y="6019801"/>
            <a:ext cx="950294" cy="853427"/>
          </a:xfrm>
          <a:prstGeom prst="rtTriangle">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11" name="五边形 10"/>
          <p:cNvSpPr/>
          <p:nvPr userDrawn="1"/>
        </p:nvSpPr>
        <p:spPr>
          <a:xfrm flipH="1">
            <a:off x="11382166" y="6369172"/>
            <a:ext cx="986607" cy="504056"/>
          </a:xfrm>
          <a:prstGeom prst="homePlate">
            <a:avLst/>
          </a:prstGeom>
          <a:no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pPr algn="ctr"/>
              <a:t>‹#›</a:t>
            </a:fld>
            <a:endParaRPr lang="zh-CN" altLang="en-US" kern="0" dirty="0">
              <a:solidFill>
                <a:sysClr val="window" lastClr="FFFFFF"/>
              </a:solidFill>
              <a:latin typeface="Calibri"/>
              <a:ea typeface="宋体"/>
            </a:endParaRPr>
          </a:p>
        </p:txBody>
      </p:sp>
    </p:spTree>
    <p:extLst>
      <p:ext uri="{BB962C8B-B14F-4D97-AF65-F5344CB8AC3E}">
        <p14:creationId xmlns:p14="http://schemas.microsoft.com/office/powerpoint/2010/main" xmlns="" val="1686917471"/>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论文总结">
    <p:spTree>
      <p:nvGrpSpPr>
        <p:cNvPr id="1" name=""/>
        <p:cNvGrpSpPr/>
        <p:nvPr/>
      </p:nvGrpSpPr>
      <p:grpSpPr>
        <a:xfrm>
          <a:off x="0" y="0"/>
          <a:ext cx="0" cy="0"/>
          <a:chOff x="0" y="0"/>
          <a:chExt cx="0" cy="0"/>
        </a:xfrm>
      </p:grpSpPr>
      <p:sp>
        <p:nvSpPr>
          <p:cNvPr id="7" name="矩形 6"/>
          <p:cNvSpPr/>
          <p:nvPr userDrawn="1"/>
        </p:nvSpPr>
        <p:spPr>
          <a:xfrm>
            <a:off x="0" y="0"/>
            <a:ext cx="169168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userDrawn="1">
            <p:extLst>
              <p:ext uri="{D42A27DB-BD31-4B8C-83A1-F6EECF244321}">
                <p14:modId xmlns:p14="http://schemas.microsoft.com/office/powerpoint/2010/main" xmlns="" val="2151355121"/>
              </p:ext>
            </p:extLst>
          </p:nvPr>
        </p:nvGraphicFramePr>
        <p:xfrm>
          <a:off x="0" y="1268760"/>
          <a:ext cx="1691680" cy="4752000"/>
        </p:xfrm>
        <a:graphic>
          <a:graphicData uri="http://schemas.openxmlformats.org/drawingml/2006/table">
            <a:tbl>
              <a:tblPr>
                <a:tableStyleId>{2D5ABB26-0587-4C30-8999-92F81FD0307C}</a:tableStyleId>
              </a:tblPr>
              <a:tblGrid>
                <a:gridCol w="1691680"/>
              </a:tblGrid>
              <a:tr h="79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18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绪论</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研究方法与思路</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关键技术与难点</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研究成果与应用</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相关建议</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论文总结</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2788985" y="1268760"/>
            <a:ext cx="8312061"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组合 13"/>
          <p:cNvGrpSpPr/>
          <p:nvPr userDrawn="1"/>
        </p:nvGrpSpPr>
        <p:grpSpPr>
          <a:xfrm>
            <a:off x="0" y="5231615"/>
            <a:ext cx="1691680" cy="788186"/>
            <a:chOff x="0" y="1272662"/>
            <a:chExt cx="1691680" cy="788186"/>
          </a:xfrm>
        </p:grpSpPr>
        <p:sp>
          <p:nvSpPr>
            <p:cNvPr id="15" name="矩形 14"/>
            <p:cNvSpPr/>
            <p:nvPr userDrawn="1"/>
          </p:nvSpPr>
          <p:spPr>
            <a:xfrm>
              <a:off x="0" y="1272662"/>
              <a:ext cx="1691680" cy="788186"/>
            </a:xfrm>
            <a:prstGeom prst="rect">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kern="1200" dirty="0" smtClean="0">
                  <a:solidFill>
                    <a:schemeClr val="lt1"/>
                  </a:solidFill>
                  <a:latin typeface="微软雅黑" panose="020B0503020204020204" pitchFamily="34" charset="-122"/>
                  <a:ea typeface="微软雅黑" panose="020B0503020204020204" pitchFamily="34" charset="-122"/>
                  <a:cs typeface="+mn-cs"/>
                </a:rPr>
                <a:t>论文总结</a:t>
              </a:r>
              <a:endParaRPr lang="zh-CN" altLang="en-US" sz="1600" kern="1200" dirty="0">
                <a:solidFill>
                  <a:schemeClr val="lt1"/>
                </a:solidFill>
                <a:latin typeface="微软雅黑" panose="020B0503020204020204" pitchFamily="34" charset="-122"/>
                <a:ea typeface="微软雅黑" panose="020B0503020204020204" pitchFamily="34" charset="-122"/>
                <a:cs typeface="+mn-cs"/>
              </a:endParaRPr>
            </a:p>
          </p:txBody>
        </p:sp>
        <p:sp>
          <p:nvSpPr>
            <p:cNvPr id="17" name="等腰三角形 16"/>
            <p:cNvSpPr/>
            <p:nvPr userDrawn="1"/>
          </p:nvSpPr>
          <p:spPr>
            <a:xfrm rot="16200000">
              <a:off x="1547664" y="1594748"/>
              <a:ext cx="144016" cy="1440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直角三角形 9"/>
          <p:cNvSpPr/>
          <p:nvPr userDrawn="1"/>
        </p:nvSpPr>
        <p:spPr>
          <a:xfrm flipH="1">
            <a:off x="11277600" y="6019801"/>
            <a:ext cx="950294" cy="853427"/>
          </a:xfrm>
          <a:prstGeom prst="rtTriangle">
            <a:avLst/>
          </a:prstGeom>
          <a:solidFill>
            <a:srgbClr val="152F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11" name="五边形 10"/>
          <p:cNvSpPr/>
          <p:nvPr userDrawn="1"/>
        </p:nvSpPr>
        <p:spPr>
          <a:xfrm flipH="1">
            <a:off x="11382166" y="6369172"/>
            <a:ext cx="986607" cy="504056"/>
          </a:xfrm>
          <a:prstGeom prst="homePlate">
            <a:avLst/>
          </a:prstGeom>
          <a:no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fld id="{170C0C04-E408-48A9-82A4-3716296300DE}" type="slidenum">
              <a:rPr lang="zh-CN" altLang="en-US" sz="1800" smtClean="0">
                <a:solidFill>
                  <a:schemeClr val="bg1"/>
                </a:solidFill>
                <a:latin typeface="Arial Unicode MS" panose="020B0604020202020204" pitchFamily="34" charset="-122"/>
                <a:ea typeface="Arial Unicode MS" panose="020B0604020202020204" pitchFamily="34" charset="-122"/>
                <a:cs typeface="Arial Unicode MS" panose="020B0604020202020204" pitchFamily="34" charset="-122"/>
              </a:rPr>
              <a:pPr algn="ctr"/>
              <a:t>‹#›</a:t>
            </a:fld>
            <a:endParaRPr lang="zh-CN" altLang="en-US" kern="0" dirty="0">
              <a:solidFill>
                <a:sysClr val="window" lastClr="FFFFFF"/>
              </a:solidFill>
              <a:latin typeface="Calibri"/>
              <a:ea typeface="宋体"/>
            </a:endParaRPr>
          </a:p>
        </p:txBody>
      </p:sp>
    </p:spTree>
    <p:extLst>
      <p:ext uri="{BB962C8B-B14F-4D97-AF65-F5344CB8AC3E}">
        <p14:creationId xmlns:p14="http://schemas.microsoft.com/office/powerpoint/2010/main" xmlns="" val="971196936"/>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email">
            <a:lum/>
            <a:extLst>
              <a:ext uri="{28A0092B-C50C-407E-A947-70E740481C1C}">
                <a14:useLocalDpi xmlns:a14="http://schemas.microsoft.com/office/drawing/2010/main" xmlns=""/>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65332704"/>
      </p:ext>
    </p:extLst>
  </p:cSld>
  <p:clrMap bg1="lt1" tx1="dk1" bg2="lt2" tx2="dk2" accent1="accent1" accent2="accent2" accent3="accent3" accent4="accent4" accent5="accent5" accent6="accent6" hlink="hlink" folHlink="folHlink"/>
  <p:sldLayoutIdLst>
    <p:sldLayoutId id="2147483675" r:id="rId1"/>
    <p:sldLayoutId id="2147483681" r:id="rId2"/>
    <p:sldLayoutId id="2147483682" r:id="rId3"/>
    <p:sldLayoutId id="2147483651" r:id="rId4"/>
    <p:sldLayoutId id="2147483676" r:id="rId5"/>
    <p:sldLayoutId id="2147483677" r:id="rId6"/>
    <p:sldLayoutId id="2147483680" r:id="rId7"/>
    <p:sldLayoutId id="2147483678" r:id="rId8"/>
    <p:sldLayoutId id="2147483679" r:id="rId9"/>
    <p:sldLayoutId id="2147483669" r:id="rId10"/>
    <p:sldLayoutId id="2147483695" r:id="rId11"/>
    <p:sldLayoutId id="2147483696" r:id="rId12"/>
    <p:sldLayoutId id="2147483697" r:id="rId1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0.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21.png"/><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0.xml"/><Relationship Id="rId5" Type="http://schemas.openxmlformats.org/officeDocument/2006/relationships/image" Target="../media/image22.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 Id="rId6" Type="http://schemas.microsoft.com/office/2007/relationships/diagramDrawing" Target="../diagrams/drawing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任意多边形 4"/>
          <p:cNvSpPr/>
          <p:nvPr/>
        </p:nvSpPr>
        <p:spPr>
          <a:xfrm flipH="1">
            <a:off x="3242921" y="3823835"/>
            <a:ext cx="8103951" cy="2355292"/>
          </a:xfrm>
          <a:custGeom>
            <a:avLst/>
            <a:gdLst>
              <a:gd name="connsiteX0" fmla="*/ 1319211 w 1469989"/>
              <a:gd name="connsiteY0" fmla="*/ 0 h 485775"/>
              <a:gd name="connsiteX1" fmla="*/ 80964 w 1469989"/>
              <a:gd name="connsiteY1" fmla="*/ 0 h 485775"/>
              <a:gd name="connsiteX2" fmla="*/ 0 w 1469989"/>
              <a:gd name="connsiteY2" fmla="*/ 80964 h 485775"/>
              <a:gd name="connsiteX3" fmla="*/ 0 w 1469989"/>
              <a:gd name="connsiteY3" fmla="*/ 404811 h 485775"/>
              <a:gd name="connsiteX4" fmla="*/ 80964 w 1469989"/>
              <a:gd name="connsiteY4" fmla="*/ 485775 h 485775"/>
              <a:gd name="connsiteX5" fmla="*/ 1319211 w 1469989"/>
              <a:gd name="connsiteY5" fmla="*/ 485775 h 485775"/>
              <a:gd name="connsiteX6" fmla="*/ 1331069 w 1469989"/>
              <a:gd name="connsiteY6" fmla="*/ 483381 h 485775"/>
              <a:gd name="connsiteX7" fmla="*/ 1380263 w 1469989"/>
              <a:gd name="connsiteY7" fmla="*/ 483381 h 485775"/>
              <a:gd name="connsiteX8" fmla="*/ 1400175 w 1469989"/>
              <a:gd name="connsiteY8" fmla="*/ 483381 h 485775"/>
              <a:gd name="connsiteX9" fmla="*/ 1469989 w 1469989"/>
              <a:gd name="connsiteY9" fmla="*/ 483381 h 485775"/>
              <a:gd name="connsiteX10" fmla="*/ 1400175 w 1469989"/>
              <a:gd name="connsiteY10" fmla="*/ 413567 h 485775"/>
              <a:gd name="connsiteX11" fmla="*/ 1400175 w 1469989"/>
              <a:gd name="connsiteY11" fmla="*/ 404811 h 485775"/>
              <a:gd name="connsiteX12" fmla="*/ 1400175 w 1469989"/>
              <a:gd name="connsiteY12" fmla="*/ 363126 h 485775"/>
              <a:gd name="connsiteX13" fmla="*/ 1400175 w 1469989"/>
              <a:gd name="connsiteY13" fmla="*/ 80964 h 485775"/>
              <a:gd name="connsiteX14" fmla="*/ 1319211 w 1469989"/>
              <a:gd name="connsiteY14" fmla="*/ 0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69989" h="485775">
                <a:moveTo>
                  <a:pt x="1319211" y="0"/>
                </a:moveTo>
                <a:lnTo>
                  <a:pt x="80964" y="0"/>
                </a:lnTo>
                <a:cubicBezTo>
                  <a:pt x="36249" y="0"/>
                  <a:pt x="0" y="36249"/>
                  <a:pt x="0" y="80964"/>
                </a:cubicBezTo>
                <a:lnTo>
                  <a:pt x="0" y="404811"/>
                </a:lnTo>
                <a:cubicBezTo>
                  <a:pt x="0" y="449526"/>
                  <a:pt x="36249" y="485775"/>
                  <a:pt x="80964" y="485775"/>
                </a:cubicBezTo>
                <a:lnTo>
                  <a:pt x="1319211" y="485775"/>
                </a:lnTo>
                <a:lnTo>
                  <a:pt x="1331069" y="483381"/>
                </a:lnTo>
                <a:lnTo>
                  <a:pt x="1380263" y="483381"/>
                </a:lnTo>
                <a:lnTo>
                  <a:pt x="1400175" y="483381"/>
                </a:lnTo>
                <a:lnTo>
                  <a:pt x="1469989" y="483381"/>
                </a:lnTo>
                <a:lnTo>
                  <a:pt x="1400175" y="413567"/>
                </a:lnTo>
                <a:lnTo>
                  <a:pt x="1400175" y="404811"/>
                </a:lnTo>
                <a:lnTo>
                  <a:pt x="1400175" y="363126"/>
                </a:lnTo>
                <a:lnTo>
                  <a:pt x="1400175" y="80964"/>
                </a:lnTo>
                <a:cubicBezTo>
                  <a:pt x="1400175" y="36249"/>
                  <a:pt x="1363926" y="0"/>
                  <a:pt x="1319211" y="0"/>
                </a:cubicBezTo>
                <a:close/>
              </a:path>
            </a:pathLst>
          </a:custGeom>
          <a:solidFill>
            <a:srgbClr val="4531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25"/>
          <p:cNvSpPr txBox="1"/>
          <p:nvPr/>
        </p:nvSpPr>
        <p:spPr>
          <a:xfrm>
            <a:off x="4372026" y="4414049"/>
            <a:ext cx="5561683" cy="1446550"/>
          </a:xfrm>
          <a:prstGeom prst="rect">
            <a:avLst/>
          </a:prstGeom>
          <a:noFill/>
        </p:spPr>
        <p:txBody>
          <a:bodyPr wrap="square" rtlCol="0">
            <a:spAutoFit/>
          </a:bodyPr>
          <a:lstStyle>
            <a:defPPr>
              <a:defRPr lang="zh-CN"/>
            </a:defPPr>
            <a:lvl1pPr>
              <a:defRPr>
                <a:solidFill>
                  <a:schemeClr val="bg1"/>
                </a:solidFill>
                <a:latin typeface="微软雅黑" pitchFamily="34" charset="-122"/>
                <a:ea typeface="微软雅黑" pitchFamily="34" charset="-122"/>
              </a:defRPr>
            </a:lvl1pPr>
          </a:lstStyle>
          <a:p>
            <a:pPr algn="ctr"/>
            <a:r>
              <a:rPr lang="id-ID" altLang="zh-CN" sz="1600" dirty="0" smtClean="0"/>
              <a:t>Disusun Oleh:</a:t>
            </a:r>
            <a:endParaRPr lang="id-ID" altLang="zh-CN" sz="1600" dirty="0"/>
          </a:p>
          <a:p>
            <a:pPr algn="ctr"/>
            <a:r>
              <a:rPr lang="id-ID" altLang="zh-CN" sz="2800" dirty="0" smtClean="0">
                <a:solidFill>
                  <a:srgbClr val="FFFF00"/>
                </a:solidFill>
              </a:rPr>
              <a:t>Novi </a:t>
            </a:r>
            <a:r>
              <a:rPr lang="id-ID" altLang="zh-CN" sz="2800" dirty="0" smtClean="0">
                <a:solidFill>
                  <a:srgbClr val="FFFF00"/>
                </a:solidFill>
              </a:rPr>
              <a:t>Tri Rahayu Ningsih</a:t>
            </a:r>
            <a:r>
              <a:rPr lang="id-ID" altLang="zh-CN" sz="2800" dirty="0">
                <a:solidFill>
                  <a:srgbClr val="FFFF00"/>
                </a:solidFill>
              </a:rPr>
              <a:t>  </a:t>
            </a:r>
            <a:r>
              <a:rPr lang="id-ID" altLang="zh-CN" sz="2800" dirty="0" smtClean="0">
                <a:solidFill>
                  <a:srgbClr val="FFFF00"/>
                </a:solidFill>
              </a:rPr>
              <a:t>(</a:t>
            </a:r>
            <a:r>
              <a:rPr lang="en-US" altLang="zh-CN" sz="2800" dirty="0" smtClean="0">
                <a:solidFill>
                  <a:srgbClr val="FFFF00"/>
                </a:solidFill>
              </a:rPr>
              <a:t>212302200</a:t>
            </a:r>
            <a:r>
              <a:rPr lang="id-ID" altLang="zh-CN" sz="2800" dirty="0" smtClean="0">
                <a:solidFill>
                  <a:srgbClr val="FFFF00"/>
                </a:solidFill>
              </a:rPr>
              <a:t>7)</a:t>
            </a:r>
            <a:endParaRPr lang="en-US" altLang="zh-CN" sz="2800" dirty="0" smtClean="0">
              <a:solidFill>
                <a:srgbClr val="FFFF00"/>
              </a:solidFill>
            </a:endParaRPr>
          </a:p>
          <a:p>
            <a:pPr algn="ctr"/>
            <a:endParaRPr lang="zh-CN" altLang="en-US" sz="1600" dirty="0"/>
          </a:p>
        </p:txBody>
      </p:sp>
      <p:sp>
        <p:nvSpPr>
          <p:cNvPr id="16" name="Text Box 2"/>
          <p:cNvSpPr txBox="1">
            <a:spLocks noChangeArrowheads="1"/>
          </p:cNvSpPr>
          <p:nvPr/>
        </p:nvSpPr>
        <p:spPr bwMode="auto">
          <a:xfrm>
            <a:off x="9691565" y="7077406"/>
            <a:ext cx="2527807" cy="415494"/>
          </a:xfrm>
          <a:prstGeom prst="rect">
            <a:avLst/>
          </a:prstGeom>
          <a:noFill/>
          <a:ln w="9525">
            <a:noFill/>
            <a:miter lim="800000"/>
            <a:headEnd/>
            <a:tailEnd/>
          </a:ln>
        </p:spPr>
        <p:txBody>
          <a:bodyPr wrap="square" lIns="121917" tIns="60958" rIns="121917" bIns="60958">
            <a:spAutoFit/>
          </a:bodyPr>
          <a:lstStyle/>
          <a:p>
            <a:pPr algn="ctr"/>
            <a:r>
              <a:rPr lang="zh-CN" altLang="en-US" sz="1900" dirty="0">
                <a:solidFill>
                  <a:srgbClr val="00AEEE"/>
                </a:solidFill>
                <a:latin typeface="微软雅黑" pitchFamily="34" charset="-122"/>
                <a:ea typeface="微软雅黑" pitchFamily="34" charset="-122"/>
              </a:rPr>
              <a:t>延迟符号</a:t>
            </a:r>
            <a:endParaRPr lang="nl-NL" altLang="zh-CN" sz="1900" dirty="0">
              <a:solidFill>
                <a:srgbClr val="00AEEE"/>
              </a:solidFill>
              <a:latin typeface="微软雅黑" pitchFamily="34" charset="-122"/>
              <a:ea typeface="微软雅黑" pitchFamily="34" charset="-122"/>
            </a:endParaRPr>
          </a:p>
        </p:txBody>
      </p:sp>
      <p:cxnSp>
        <p:nvCxnSpPr>
          <p:cNvPr id="15" name="直接连接符 14"/>
          <p:cNvCxnSpPr>
            <a:endCxn id="20" idx="0"/>
          </p:cNvCxnSpPr>
          <p:nvPr/>
        </p:nvCxnSpPr>
        <p:spPr>
          <a:xfrm>
            <a:off x="0" y="1641928"/>
            <a:ext cx="2685143" cy="0"/>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20" name="椭圆 19"/>
          <p:cNvSpPr/>
          <p:nvPr/>
        </p:nvSpPr>
        <p:spPr>
          <a:xfrm>
            <a:off x="1625600" y="1641928"/>
            <a:ext cx="2119086" cy="2075543"/>
          </a:xfrm>
          <a:prstGeom prst="ellipse">
            <a:avLst/>
          </a:prstGeom>
          <a:noFill/>
          <a:ln w="25400">
            <a:solidFill>
              <a:srgbClr val="4531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连接符 21"/>
          <p:cNvCxnSpPr/>
          <p:nvPr/>
        </p:nvCxnSpPr>
        <p:spPr>
          <a:xfrm>
            <a:off x="2641599" y="3717471"/>
            <a:ext cx="8400953" cy="0"/>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pic>
        <p:nvPicPr>
          <p:cNvPr id="24" name="图片 2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727454" y="1736974"/>
            <a:ext cx="1915377" cy="1885449"/>
          </a:xfrm>
          <a:prstGeom prst="ellipse">
            <a:avLst/>
          </a:prstGeom>
        </p:spPr>
      </p:pic>
      <p:sp>
        <p:nvSpPr>
          <p:cNvPr id="25" name="Text Box 2"/>
          <p:cNvSpPr txBox="1">
            <a:spLocks noChangeArrowheads="1"/>
          </p:cNvSpPr>
          <p:nvPr/>
        </p:nvSpPr>
        <p:spPr bwMode="auto">
          <a:xfrm>
            <a:off x="3642831" y="1557464"/>
            <a:ext cx="4023271" cy="369332"/>
          </a:xfrm>
          <a:prstGeom prst="rect">
            <a:avLst/>
          </a:prstGeom>
          <a:noFill/>
          <a:ln w="9525">
            <a:noFill/>
            <a:miter lim="800000"/>
            <a:headEnd/>
            <a:tailEnd/>
          </a:ln>
        </p:spPr>
        <p:txBody>
          <a:bodyPr wrap="square">
            <a:spAutoFit/>
          </a:bodyPr>
          <a:lstStyle/>
          <a:p>
            <a:r>
              <a:rPr lang="id-ID" b="1" dirty="0" smtClean="0"/>
              <a:t>Mata Kuliah </a:t>
            </a:r>
            <a:r>
              <a:rPr lang="en-US" b="1" dirty="0" err="1" smtClean="0"/>
              <a:t>Elektro</a:t>
            </a:r>
            <a:r>
              <a:rPr lang="en-US" b="1" dirty="0" smtClean="0"/>
              <a:t> </a:t>
            </a:r>
            <a:r>
              <a:rPr lang="en-US" b="1" dirty="0" err="1" smtClean="0"/>
              <a:t>D</a:t>
            </a:r>
            <a:r>
              <a:rPr lang="en-US" b="1" dirty="0" err="1" smtClean="0"/>
              <a:t>inamika</a:t>
            </a:r>
            <a:endParaRPr lang="nl-NL" altLang="zh-CN" b="1" dirty="0">
              <a:solidFill>
                <a:srgbClr val="453162"/>
              </a:solidFill>
              <a:latin typeface="微软雅黑" pitchFamily="34" charset="-122"/>
              <a:ea typeface="微软雅黑" pitchFamily="34" charset="-122"/>
            </a:endParaRPr>
          </a:p>
        </p:txBody>
      </p:sp>
      <p:sp>
        <p:nvSpPr>
          <p:cNvPr id="12" name="Text Box 2"/>
          <p:cNvSpPr txBox="1">
            <a:spLocks noChangeArrowheads="1"/>
          </p:cNvSpPr>
          <p:nvPr/>
        </p:nvSpPr>
        <p:spPr bwMode="auto">
          <a:xfrm>
            <a:off x="3651663" y="2169861"/>
            <a:ext cx="8234845" cy="707886"/>
          </a:xfrm>
          <a:prstGeom prst="rect">
            <a:avLst/>
          </a:prstGeom>
          <a:noFill/>
          <a:ln w="9525">
            <a:noFill/>
            <a:miter lim="800000"/>
            <a:headEnd/>
            <a:tailEnd/>
          </a:ln>
        </p:spPr>
        <p:txBody>
          <a:bodyPr wrap="square">
            <a:spAutoFit/>
          </a:bodyPr>
          <a:lstStyle/>
          <a:p>
            <a:r>
              <a:rPr lang="en-US" sz="4000" b="1" dirty="0" smtClean="0">
                <a:latin typeface="Freestyle Script" pitchFamily="66" charset="0"/>
              </a:rPr>
              <a:t>POTENSIAL LISTRIK (ELECTRIK POTENTIAL)</a:t>
            </a:r>
            <a:endParaRPr lang="id-ID" sz="4000" b="1" dirty="0">
              <a:latin typeface="Freestyle Script" pitchFamily="66" charset="0"/>
            </a:endParaRPr>
          </a:p>
        </p:txBody>
      </p:sp>
    </p:spTree>
    <p:extLst>
      <p:ext uri="{BB962C8B-B14F-4D97-AF65-F5344CB8AC3E}">
        <p14:creationId xmlns:p14="http://schemas.microsoft.com/office/powerpoint/2010/main" xmlns="" val="3941759147"/>
      </p:ext>
    </p:extLst>
  </p:cSld>
  <p:clrMapOvr>
    <a:masterClrMapping/>
  </p:clrMapOvr>
  <mc:AlternateContent xmlns:mc="http://schemas.openxmlformats.org/markup-compatibility/2006">
    <mc:Choice xmlns:p14="http://schemas.microsoft.com/office/powerpoint/2010/main" xmlns="" Requires="p14">
      <p:transition spd="slow" p14:dur="2000" advClick="0" advTm="0"/>
    </mc:Choice>
    <mc:Fallback>
      <p:transition spd="slow" advClick="0"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wheel(1)">
                                      <p:cBhvr>
                                        <p:cTn id="11" dur="2000"/>
                                        <p:tgtEl>
                                          <p:spTgt spid="20"/>
                                        </p:tgtEl>
                                      </p:cBhvr>
                                    </p:animEffect>
                                  </p:childTnLst>
                                </p:cTn>
                              </p:par>
                              <p:par>
                                <p:cTn id="12" presetID="21" presetClass="entr" presetSubtype="1" fill="hold" nodeType="withEffect">
                                  <p:stCondLst>
                                    <p:cond delay="0"/>
                                  </p:stCondLst>
                                  <p:childTnLst>
                                    <p:set>
                                      <p:cBhvr>
                                        <p:cTn id="13" dur="1" fill="hold">
                                          <p:stCondLst>
                                            <p:cond delay="0"/>
                                          </p:stCondLst>
                                        </p:cTn>
                                        <p:tgtEl>
                                          <p:spTgt spid="24"/>
                                        </p:tgtEl>
                                        <p:attrNameLst>
                                          <p:attrName>style.visibility</p:attrName>
                                        </p:attrNameLst>
                                      </p:cBhvr>
                                      <p:to>
                                        <p:strVal val="visible"/>
                                      </p:to>
                                    </p:set>
                                    <p:animEffect transition="in" filter="wheel(1)">
                                      <p:cBhvr>
                                        <p:cTn id="14" dur="2000"/>
                                        <p:tgtEl>
                                          <p:spTgt spid="24"/>
                                        </p:tgtEl>
                                      </p:cBhvr>
                                    </p:animEffect>
                                  </p:childTnLst>
                                </p:cTn>
                              </p:par>
                            </p:childTnLst>
                          </p:cTn>
                        </p:par>
                        <p:par>
                          <p:cTn id="15" fill="hold">
                            <p:stCondLst>
                              <p:cond delay="2500"/>
                            </p:stCondLst>
                            <p:childTnLst>
                              <p:par>
                                <p:cTn id="16" presetID="22" presetClass="entr" presetSubtype="8" fill="hold" nodeType="after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wipe(left)">
                                      <p:cBhvr>
                                        <p:cTn id="18" dur="500"/>
                                        <p:tgtEl>
                                          <p:spTgt spid="22"/>
                                        </p:tgtEl>
                                      </p:cBhvr>
                                    </p:animEffect>
                                  </p:childTnLst>
                                </p:cTn>
                              </p:par>
                            </p:childTnLst>
                          </p:cTn>
                        </p:par>
                        <p:par>
                          <p:cTn id="19" fill="hold">
                            <p:stCondLst>
                              <p:cond delay="3000"/>
                            </p:stCondLst>
                            <p:childTnLst>
                              <p:par>
                                <p:cTn id="20" presetID="53" presetClass="entr" presetSubtype="16" fill="hold" grpId="0" nodeType="afterEffect">
                                  <p:stCondLst>
                                    <p:cond delay="0"/>
                                  </p:stCondLst>
                                  <p:iterate type="lt">
                                    <p:tmPct val="10000"/>
                                  </p:iterate>
                                  <p:childTnLst>
                                    <p:set>
                                      <p:cBhvr>
                                        <p:cTn id="21" dur="1" fill="hold">
                                          <p:stCondLst>
                                            <p:cond delay="0"/>
                                          </p:stCondLst>
                                        </p:cTn>
                                        <p:tgtEl>
                                          <p:spTgt spid="25"/>
                                        </p:tgtEl>
                                        <p:attrNameLst>
                                          <p:attrName>style.visibility</p:attrName>
                                        </p:attrNameLst>
                                      </p:cBhvr>
                                      <p:to>
                                        <p:strVal val="visible"/>
                                      </p:to>
                                    </p:set>
                                    <p:anim calcmode="lin" valueType="num">
                                      <p:cBhvr>
                                        <p:cTn id="22" dur="500" fill="hold"/>
                                        <p:tgtEl>
                                          <p:spTgt spid="25"/>
                                        </p:tgtEl>
                                        <p:attrNameLst>
                                          <p:attrName>ppt_w</p:attrName>
                                        </p:attrNameLst>
                                      </p:cBhvr>
                                      <p:tavLst>
                                        <p:tav tm="0">
                                          <p:val>
                                            <p:fltVal val="0"/>
                                          </p:val>
                                        </p:tav>
                                        <p:tav tm="100000">
                                          <p:val>
                                            <p:strVal val="#ppt_w"/>
                                          </p:val>
                                        </p:tav>
                                      </p:tavLst>
                                    </p:anim>
                                    <p:anim calcmode="lin" valueType="num">
                                      <p:cBhvr>
                                        <p:cTn id="23" dur="500" fill="hold"/>
                                        <p:tgtEl>
                                          <p:spTgt spid="25"/>
                                        </p:tgtEl>
                                        <p:attrNameLst>
                                          <p:attrName>ppt_h</p:attrName>
                                        </p:attrNameLst>
                                      </p:cBhvr>
                                      <p:tavLst>
                                        <p:tav tm="0">
                                          <p:val>
                                            <p:fltVal val="0"/>
                                          </p:val>
                                        </p:tav>
                                        <p:tav tm="100000">
                                          <p:val>
                                            <p:strVal val="#ppt_h"/>
                                          </p:val>
                                        </p:tav>
                                      </p:tavLst>
                                    </p:anim>
                                    <p:animEffect transition="in" filter="fade">
                                      <p:cBhvr>
                                        <p:cTn id="24" dur="500"/>
                                        <p:tgtEl>
                                          <p:spTgt spid="25"/>
                                        </p:tgtEl>
                                      </p:cBhvr>
                                    </p:animEffect>
                                  </p:childTnLst>
                                </p:cTn>
                              </p:par>
                            </p:childTnLst>
                          </p:cTn>
                        </p:par>
                        <p:par>
                          <p:cTn id="25" fill="hold">
                            <p:stCondLst>
                              <p:cond delay="4700"/>
                            </p:stCondLst>
                            <p:childTnLst>
                              <p:par>
                                <p:cTn id="26" presetID="49" presetClass="entr" presetSubtype="0" decel="100000" fill="hold" grpId="0" nodeType="after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500" fill="hold"/>
                                        <p:tgtEl>
                                          <p:spTgt spid="5"/>
                                        </p:tgtEl>
                                        <p:attrNameLst>
                                          <p:attrName>ppt_w</p:attrName>
                                        </p:attrNameLst>
                                      </p:cBhvr>
                                      <p:tavLst>
                                        <p:tav tm="0">
                                          <p:val>
                                            <p:fltVal val="0"/>
                                          </p:val>
                                        </p:tav>
                                        <p:tav tm="100000">
                                          <p:val>
                                            <p:strVal val="#ppt_w"/>
                                          </p:val>
                                        </p:tav>
                                      </p:tavLst>
                                    </p:anim>
                                    <p:anim calcmode="lin" valueType="num">
                                      <p:cBhvr>
                                        <p:cTn id="29" dur="500" fill="hold"/>
                                        <p:tgtEl>
                                          <p:spTgt spid="5"/>
                                        </p:tgtEl>
                                        <p:attrNameLst>
                                          <p:attrName>ppt_h</p:attrName>
                                        </p:attrNameLst>
                                      </p:cBhvr>
                                      <p:tavLst>
                                        <p:tav tm="0">
                                          <p:val>
                                            <p:fltVal val="0"/>
                                          </p:val>
                                        </p:tav>
                                        <p:tav tm="100000">
                                          <p:val>
                                            <p:strVal val="#ppt_h"/>
                                          </p:val>
                                        </p:tav>
                                      </p:tavLst>
                                    </p:anim>
                                    <p:anim calcmode="lin" valueType="num">
                                      <p:cBhvr>
                                        <p:cTn id="30" dur="500" fill="hold"/>
                                        <p:tgtEl>
                                          <p:spTgt spid="5"/>
                                        </p:tgtEl>
                                        <p:attrNameLst>
                                          <p:attrName>style.rotation</p:attrName>
                                        </p:attrNameLst>
                                      </p:cBhvr>
                                      <p:tavLst>
                                        <p:tav tm="0">
                                          <p:val>
                                            <p:fltVal val="360"/>
                                          </p:val>
                                        </p:tav>
                                        <p:tav tm="100000">
                                          <p:val>
                                            <p:fltVal val="0"/>
                                          </p:val>
                                        </p:tav>
                                      </p:tavLst>
                                    </p:anim>
                                    <p:animEffect transition="in" filter="fade">
                                      <p:cBhvr>
                                        <p:cTn id="31" dur="500"/>
                                        <p:tgtEl>
                                          <p:spTgt spid="5"/>
                                        </p:tgtEl>
                                      </p:cBhvr>
                                    </p:animEffect>
                                  </p:childTnLst>
                                </p:cTn>
                              </p:par>
                              <p:par>
                                <p:cTn id="32" presetID="49" presetClass="entr" presetSubtype="0" decel="100000" fill="hold" grpId="0" nodeType="with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ppt_w</p:attrName>
                                        </p:attrNameLst>
                                      </p:cBhvr>
                                      <p:tavLst>
                                        <p:tav tm="0">
                                          <p:val>
                                            <p:fltVal val="0"/>
                                          </p:val>
                                        </p:tav>
                                        <p:tav tm="100000">
                                          <p:val>
                                            <p:strVal val="#ppt_w"/>
                                          </p:val>
                                        </p:tav>
                                      </p:tavLst>
                                    </p:anim>
                                    <p:anim calcmode="lin" valueType="num">
                                      <p:cBhvr>
                                        <p:cTn id="35" dur="500" fill="hold"/>
                                        <p:tgtEl>
                                          <p:spTgt spid="6"/>
                                        </p:tgtEl>
                                        <p:attrNameLst>
                                          <p:attrName>ppt_h</p:attrName>
                                        </p:attrNameLst>
                                      </p:cBhvr>
                                      <p:tavLst>
                                        <p:tav tm="0">
                                          <p:val>
                                            <p:fltVal val="0"/>
                                          </p:val>
                                        </p:tav>
                                        <p:tav tm="100000">
                                          <p:val>
                                            <p:strVal val="#ppt_h"/>
                                          </p:val>
                                        </p:tav>
                                      </p:tavLst>
                                    </p:anim>
                                    <p:anim calcmode="lin" valueType="num">
                                      <p:cBhvr>
                                        <p:cTn id="36" dur="500" fill="hold"/>
                                        <p:tgtEl>
                                          <p:spTgt spid="6"/>
                                        </p:tgtEl>
                                        <p:attrNameLst>
                                          <p:attrName>style.rotation</p:attrName>
                                        </p:attrNameLst>
                                      </p:cBhvr>
                                      <p:tavLst>
                                        <p:tav tm="0">
                                          <p:val>
                                            <p:fltVal val="360"/>
                                          </p:val>
                                        </p:tav>
                                        <p:tav tm="100000">
                                          <p:val>
                                            <p:fltVal val="0"/>
                                          </p:val>
                                        </p:tav>
                                      </p:tavLst>
                                    </p:anim>
                                    <p:animEffect transition="in" filter="fade">
                                      <p:cBhvr>
                                        <p:cTn id="37" dur="500"/>
                                        <p:tgtEl>
                                          <p:spTgt spid="6"/>
                                        </p:tgtEl>
                                      </p:cBhvr>
                                    </p:animEffect>
                                  </p:childTnLst>
                                </p:cTn>
                              </p:par>
                            </p:childTnLst>
                          </p:cTn>
                        </p:par>
                        <p:par>
                          <p:cTn id="38" fill="hold">
                            <p:stCondLst>
                              <p:cond delay="5200"/>
                            </p:stCondLst>
                            <p:childTnLst>
                              <p:par>
                                <p:cTn id="39" presetID="53" presetClass="entr" presetSubtype="16" fill="hold" grpId="0" nodeType="afterEffect">
                                  <p:stCondLst>
                                    <p:cond delay="0"/>
                                  </p:stCondLst>
                                  <p:iterate type="lt">
                                    <p:tmPct val="10000"/>
                                  </p:iterate>
                                  <p:childTnLst>
                                    <p:set>
                                      <p:cBhvr>
                                        <p:cTn id="40" dur="1" fill="hold">
                                          <p:stCondLst>
                                            <p:cond delay="0"/>
                                          </p:stCondLst>
                                        </p:cTn>
                                        <p:tgtEl>
                                          <p:spTgt spid="16"/>
                                        </p:tgtEl>
                                        <p:attrNameLst>
                                          <p:attrName>style.visibility</p:attrName>
                                        </p:attrNameLst>
                                      </p:cBhvr>
                                      <p:to>
                                        <p:strVal val="visible"/>
                                      </p:to>
                                    </p:set>
                                    <p:anim calcmode="lin" valueType="num">
                                      <p:cBhvr>
                                        <p:cTn id="41" dur="650" fill="hold"/>
                                        <p:tgtEl>
                                          <p:spTgt spid="16"/>
                                        </p:tgtEl>
                                        <p:attrNameLst>
                                          <p:attrName>ppt_w</p:attrName>
                                        </p:attrNameLst>
                                      </p:cBhvr>
                                      <p:tavLst>
                                        <p:tav tm="0">
                                          <p:val>
                                            <p:fltVal val="0"/>
                                          </p:val>
                                        </p:tav>
                                        <p:tav tm="100000">
                                          <p:val>
                                            <p:strVal val="#ppt_w"/>
                                          </p:val>
                                        </p:tav>
                                      </p:tavLst>
                                    </p:anim>
                                    <p:anim calcmode="lin" valueType="num">
                                      <p:cBhvr>
                                        <p:cTn id="42" dur="650" fill="hold"/>
                                        <p:tgtEl>
                                          <p:spTgt spid="16"/>
                                        </p:tgtEl>
                                        <p:attrNameLst>
                                          <p:attrName>ppt_h</p:attrName>
                                        </p:attrNameLst>
                                      </p:cBhvr>
                                      <p:tavLst>
                                        <p:tav tm="0">
                                          <p:val>
                                            <p:fltVal val="0"/>
                                          </p:val>
                                        </p:tav>
                                        <p:tav tm="100000">
                                          <p:val>
                                            <p:strVal val="#ppt_h"/>
                                          </p:val>
                                        </p:tav>
                                      </p:tavLst>
                                    </p:anim>
                                    <p:animEffect transition="in" filter="fade">
                                      <p:cBhvr>
                                        <p:cTn id="43" dur="650"/>
                                        <p:tgtEl>
                                          <p:spTgt spid="16"/>
                                        </p:tgtEl>
                                      </p:cBhvr>
                                    </p:animEffect>
                                  </p:childTnLst>
                                </p:cTn>
                              </p:par>
                            </p:childTnLst>
                          </p:cTn>
                        </p:par>
                        <p:par>
                          <p:cTn id="44" fill="hold">
                            <p:stCondLst>
                              <p:cond delay="6045"/>
                            </p:stCondLst>
                            <p:childTnLst>
                              <p:par>
                                <p:cTn id="45" presetID="10" presetClass="entr" presetSubtype="0" fill="hold" grpId="0" nodeType="afterEffect">
                                  <p:stCondLst>
                                    <p:cond delay="0"/>
                                  </p:stCondLst>
                                  <p:iterate type="lt">
                                    <p:tmPct val="15000"/>
                                  </p:iterate>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16" grpId="0"/>
      <p:bldP spid="20" grpId="0" animBg="1"/>
      <p:bldP spid="25" grpId="0"/>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4373" y="430742"/>
            <a:ext cx="9218798" cy="828674"/>
          </a:xfrm>
        </p:spPr>
        <p:txBody>
          <a:bodyPr>
            <a:noAutofit/>
          </a:bodyPr>
          <a:lstStyle/>
          <a:p>
            <a:pPr lvl="0" algn="ctr"/>
            <a:r>
              <a:rPr lang="en-US" sz="4000" b="1" dirty="0" err="1" smtClean="0"/>
              <a:t>Potensial</a:t>
            </a:r>
            <a:r>
              <a:rPr lang="en-US" sz="4000" b="1" dirty="0" smtClean="0"/>
              <a:t> </a:t>
            </a:r>
            <a:r>
              <a:rPr lang="en-US" sz="4000" b="1" dirty="0" err="1" smtClean="0"/>
              <a:t>Listrik</a:t>
            </a:r>
            <a:r>
              <a:rPr lang="en-US" sz="4000" b="1" dirty="0" smtClean="0"/>
              <a:t> </a:t>
            </a:r>
            <a:r>
              <a:rPr lang="en-US" sz="4000" b="1" dirty="0" err="1" smtClean="0"/>
              <a:t>Pada</a:t>
            </a:r>
            <a:r>
              <a:rPr lang="en-US" sz="4000" b="1" dirty="0" smtClean="0"/>
              <a:t> </a:t>
            </a:r>
            <a:r>
              <a:rPr lang="en-US" sz="4000" b="1" dirty="0" err="1" smtClean="0"/>
              <a:t>Dua</a:t>
            </a:r>
            <a:r>
              <a:rPr lang="en-US" sz="4000" b="1" dirty="0" smtClean="0"/>
              <a:t> </a:t>
            </a:r>
            <a:r>
              <a:rPr lang="en-US" sz="4000" b="1" dirty="0" err="1" smtClean="0"/>
              <a:t>Keping</a:t>
            </a:r>
            <a:r>
              <a:rPr lang="en-US" sz="4000" b="1" dirty="0" smtClean="0"/>
              <a:t> </a:t>
            </a:r>
            <a:r>
              <a:rPr lang="en-US" sz="4000" b="1" dirty="0" err="1" smtClean="0"/>
              <a:t>Sejajar</a:t>
            </a:r>
            <a:r>
              <a:rPr lang="en-US" sz="4000" dirty="0" smtClean="0"/>
              <a:t/>
            </a:r>
            <a:br>
              <a:rPr lang="en-US" sz="4000" dirty="0" smtClean="0"/>
            </a:br>
            <a:endParaRPr lang="zh-CN" altLang="en-US" sz="4000" b="1" dirty="0">
              <a:solidFill>
                <a:srgbClr val="453162"/>
              </a:solidFill>
              <a:latin typeface="微软雅黑" pitchFamily="34" charset="-122"/>
              <a:ea typeface="微软雅黑" pitchFamily="34" charset="-122"/>
              <a:sym typeface="微软雅黑" pitchFamily="34" charset="-122"/>
            </a:endParaRPr>
          </a:p>
        </p:txBody>
      </p:sp>
      <p:sp>
        <p:nvSpPr>
          <p:cNvPr id="3" name="Slide Number Placeholder 2"/>
          <p:cNvSpPr>
            <a:spLocks noGrp="1"/>
          </p:cNvSpPr>
          <p:nvPr>
            <p:ph type="sldNum" sz="quarter" idx="12"/>
          </p:nvPr>
        </p:nvSpPr>
        <p:spPr/>
        <p:txBody>
          <a:bodyPr/>
          <a:lstStyle/>
          <a:p>
            <a:fld id="{BC8CE861-39BD-4315-9632-1C1900D1F911}" type="slidenum">
              <a:rPr lang="en-US" smtClean="0"/>
              <a:pPr/>
              <a:t>10</a:t>
            </a:fld>
            <a:endParaRPr lang="en-US"/>
          </a:p>
        </p:txBody>
      </p:sp>
      <p:sp>
        <p:nvSpPr>
          <p:cNvPr id="45" name="Freeform 44"/>
          <p:cNvSpPr/>
          <p:nvPr/>
        </p:nvSpPr>
        <p:spPr>
          <a:xfrm>
            <a:off x="9601814" y="845079"/>
            <a:ext cx="504" cy="990"/>
          </a:xfrm>
          <a:custGeom>
            <a:avLst/>
            <a:gdLst>
              <a:gd name="connsiteX0" fmla="*/ 504 w 504"/>
              <a:gd name="connsiteY0" fmla="*/ 0 h 990"/>
              <a:gd name="connsiteX1" fmla="*/ 504 w 504"/>
              <a:gd name="connsiteY1" fmla="*/ 784 h 990"/>
              <a:gd name="connsiteX2" fmla="*/ 0 w 504"/>
              <a:gd name="connsiteY2" fmla="*/ 990 h 990"/>
              <a:gd name="connsiteX3" fmla="*/ 504 w 504"/>
              <a:gd name="connsiteY3" fmla="*/ 0 h 990"/>
            </a:gdLst>
            <a:ahLst/>
            <a:cxnLst>
              <a:cxn ang="0">
                <a:pos x="connsiteX0" y="connsiteY0"/>
              </a:cxn>
              <a:cxn ang="0">
                <a:pos x="connsiteX1" y="connsiteY1"/>
              </a:cxn>
              <a:cxn ang="0">
                <a:pos x="connsiteX2" y="connsiteY2"/>
              </a:cxn>
              <a:cxn ang="0">
                <a:pos x="connsiteX3" y="connsiteY3"/>
              </a:cxn>
            </a:cxnLst>
            <a:rect l="l" t="t" r="r" b="b"/>
            <a:pathLst>
              <a:path w="504" h="990">
                <a:moveTo>
                  <a:pt x="504" y="0"/>
                </a:moveTo>
                <a:lnTo>
                  <a:pt x="504" y="784"/>
                </a:lnTo>
                <a:lnTo>
                  <a:pt x="0" y="990"/>
                </a:lnTo>
                <a:lnTo>
                  <a:pt x="504" y="0"/>
                </a:ln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cxnSp>
        <p:nvCxnSpPr>
          <p:cNvPr id="53" name="Elbow Connector 52"/>
          <p:cNvCxnSpPr/>
          <p:nvPr/>
        </p:nvCxnSpPr>
        <p:spPr>
          <a:xfrm rot="10800000" flipV="1">
            <a:off x="2458817" y="1753424"/>
            <a:ext cx="3050082" cy="255289"/>
          </a:xfrm>
          <a:prstGeom prst="bentConnector3">
            <a:avLst>
              <a:gd name="adj1" fmla="val 102345"/>
            </a:avLst>
          </a:prstGeom>
          <a:ln w="12700">
            <a:solidFill>
              <a:schemeClr val="accent3">
                <a:lumMod val="7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4" name="Elbow Connector 53"/>
          <p:cNvCxnSpPr/>
          <p:nvPr/>
        </p:nvCxnSpPr>
        <p:spPr>
          <a:xfrm>
            <a:off x="7052279" y="1358063"/>
            <a:ext cx="1549400" cy="290513"/>
          </a:xfrm>
          <a:prstGeom prst="bentConnector3">
            <a:avLst>
              <a:gd name="adj1" fmla="val 99501"/>
            </a:avLst>
          </a:prstGeom>
          <a:ln w="12700">
            <a:solidFill>
              <a:schemeClr val="accent4">
                <a:lumMod val="7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2" name="Freeform 26"/>
          <p:cNvSpPr>
            <a:spLocks/>
          </p:cNvSpPr>
          <p:nvPr/>
        </p:nvSpPr>
        <p:spPr bwMode="auto">
          <a:xfrm>
            <a:off x="5639528" y="5088054"/>
            <a:ext cx="2454367" cy="1761946"/>
          </a:xfrm>
          <a:custGeom>
            <a:avLst/>
            <a:gdLst>
              <a:gd name="T0" fmla="*/ 388 w 775"/>
              <a:gd name="T1" fmla="*/ 361 h 361"/>
              <a:gd name="T2" fmla="*/ 775 w 775"/>
              <a:gd name="T3" fmla="*/ 0 h 361"/>
              <a:gd name="T4" fmla="*/ 0 w 775"/>
              <a:gd name="T5" fmla="*/ 0 h 361"/>
              <a:gd name="T6" fmla="*/ 388 w 775"/>
              <a:gd name="T7" fmla="*/ 361 h 361"/>
            </a:gdLst>
            <a:ahLst/>
            <a:cxnLst>
              <a:cxn ang="0">
                <a:pos x="T0" y="T1"/>
              </a:cxn>
              <a:cxn ang="0">
                <a:pos x="T2" y="T3"/>
              </a:cxn>
              <a:cxn ang="0">
                <a:pos x="T4" y="T5"/>
              </a:cxn>
              <a:cxn ang="0">
                <a:pos x="T6" y="T7"/>
              </a:cxn>
            </a:cxnLst>
            <a:rect l="0" t="0" r="r" b="b"/>
            <a:pathLst>
              <a:path w="775" h="361">
                <a:moveTo>
                  <a:pt x="388" y="361"/>
                </a:moveTo>
                <a:cubicBezTo>
                  <a:pt x="602" y="361"/>
                  <a:pt x="775" y="199"/>
                  <a:pt x="775" y="0"/>
                </a:cubicBezTo>
                <a:cubicBezTo>
                  <a:pt x="0" y="0"/>
                  <a:pt x="0" y="0"/>
                  <a:pt x="0" y="0"/>
                </a:cubicBezTo>
                <a:cubicBezTo>
                  <a:pt x="0" y="199"/>
                  <a:pt x="174" y="361"/>
                  <a:pt x="388" y="361"/>
                </a:cubicBezTo>
                <a:close/>
              </a:path>
            </a:pathLst>
          </a:custGeom>
          <a:solidFill>
            <a:schemeClr val="accent5"/>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7"/>
          <p:cNvSpPr>
            <a:spLocks/>
          </p:cNvSpPr>
          <p:nvPr/>
        </p:nvSpPr>
        <p:spPr bwMode="auto">
          <a:xfrm>
            <a:off x="6025469" y="5096052"/>
            <a:ext cx="1682487" cy="1344871"/>
          </a:xfrm>
          <a:custGeom>
            <a:avLst/>
            <a:gdLst>
              <a:gd name="T0" fmla="*/ 305 w 610"/>
              <a:gd name="T1" fmla="*/ 285 h 285"/>
              <a:gd name="T2" fmla="*/ 610 w 610"/>
              <a:gd name="T3" fmla="*/ 0 h 285"/>
              <a:gd name="T4" fmla="*/ 0 w 610"/>
              <a:gd name="T5" fmla="*/ 0 h 285"/>
              <a:gd name="T6" fmla="*/ 305 w 610"/>
              <a:gd name="T7" fmla="*/ 285 h 285"/>
            </a:gdLst>
            <a:ahLst/>
            <a:cxnLst>
              <a:cxn ang="0">
                <a:pos x="T0" y="T1"/>
              </a:cxn>
              <a:cxn ang="0">
                <a:pos x="T2" y="T3"/>
              </a:cxn>
              <a:cxn ang="0">
                <a:pos x="T4" y="T5"/>
              </a:cxn>
              <a:cxn ang="0">
                <a:pos x="T6" y="T7"/>
              </a:cxn>
            </a:cxnLst>
            <a:rect l="0" t="0" r="r" b="b"/>
            <a:pathLst>
              <a:path w="610" h="285">
                <a:moveTo>
                  <a:pt x="305" y="285"/>
                </a:moveTo>
                <a:cubicBezTo>
                  <a:pt x="474" y="285"/>
                  <a:pt x="610" y="157"/>
                  <a:pt x="610" y="0"/>
                </a:cubicBezTo>
                <a:cubicBezTo>
                  <a:pt x="0" y="0"/>
                  <a:pt x="0" y="0"/>
                  <a:pt x="0" y="0"/>
                </a:cubicBezTo>
                <a:cubicBezTo>
                  <a:pt x="0" y="157"/>
                  <a:pt x="136" y="285"/>
                  <a:pt x="305" y="285"/>
                </a:cubicBezTo>
                <a:close/>
              </a:path>
            </a:pathLst>
          </a:custGeom>
          <a:solidFill>
            <a:schemeClr val="accent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8"/>
          <p:cNvSpPr>
            <a:spLocks/>
          </p:cNvSpPr>
          <p:nvPr/>
        </p:nvSpPr>
        <p:spPr bwMode="auto">
          <a:xfrm>
            <a:off x="6109176" y="5079875"/>
            <a:ext cx="1183738" cy="952015"/>
          </a:xfrm>
          <a:custGeom>
            <a:avLst/>
            <a:gdLst>
              <a:gd name="T0" fmla="*/ 227 w 454"/>
              <a:gd name="T1" fmla="*/ 212 h 212"/>
              <a:gd name="T2" fmla="*/ 454 w 454"/>
              <a:gd name="T3" fmla="*/ 0 h 212"/>
              <a:gd name="T4" fmla="*/ 0 w 454"/>
              <a:gd name="T5" fmla="*/ 0 h 212"/>
              <a:gd name="T6" fmla="*/ 227 w 454"/>
              <a:gd name="T7" fmla="*/ 212 h 212"/>
            </a:gdLst>
            <a:ahLst/>
            <a:cxnLst>
              <a:cxn ang="0">
                <a:pos x="T0" y="T1"/>
              </a:cxn>
              <a:cxn ang="0">
                <a:pos x="T2" y="T3"/>
              </a:cxn>
              <a:cxn ang="0">
                <a:pos x="T4" y="T5"/>
              </a:cxn>
              <a:cxn ang="0">
                <a:pos x="T6" y="T7"/>
              </a:cxn>
            </a:cxnLst>
            <a:rect l="0" t="0" r="r" b="b"/>
            <a:pathLst>
              <a:path w="454" h="212">
                <a:moveTo>
                  <a:pt x="227" y="212"/>
                </a:moveTo>
                <a:cubicBezTo>
                  <a:pt x="352" y="212"/>
                  <a:pt x="454" y="117"/>
                  <a:pt x="454" y="0"/>
                </a:cubicBezTo>
                <a:cubicBezTo>
                  <a:pt x="0" y="0"/>
                  <a:pt x="0" y="0"/>
                  <a:pt x="0" y="0"/>
                </a:cubicBezTo>
                <a:cubicBezTo>
                  <a:pt x="0" y="117"/>
                  <a:pt x="102" y="212"/>
                  <a:pt x="227" y="212"/>
                </a:cubicBezTo>
                <a:close/>
              </a:path>
            </a:pathLst>
          </a:custGeom>
          <a:solidFill>
            <a:schemeClr val="accent3"/>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50" name="Group 49"/>
          <p:cNvGrpSpPr/>
          <p:nvPr/>
        </p:nvGrpSpPr>
        <p:grpSpPr>
          <a:xfrm>
            <a:off x="5704113" y="1358063"/>
            <a:ext cx="1993865" cy="4300845"/>
            <a:chOff x="4314677" y="1542818"/>
            <a:chExt cx="3411408" cy="4036428"/>
          </a:xfrm>
        </p:grpSpPr>
        <p:sp>
          <p:nvSpPr>
            <p:cNvPr id="17" name="Freeform 16"/>
            <p:cNvSpPr/>
            <p:nvPr/>
          </p:nvSpPr>
          <p:spPr>
            <a:xfrm>
              <a:off x="5291338" y="4203052"/>
              <a:ext cx="1604294" cy="1376194"/>
            </a:xfrm>
            <a:custGeom>
              <a:avLst/>
              <a:gdLst>
                <a:gd name="connsiteX0" fmla="*/ 598676 w 1604294"/>
                <a:gd name="connsiteY0" fmla="*/ 0 h 1376194"/>
                <a:gd name="connsiteX1" fmla="*/ 1006796 w 1604294"/>
                <a:gd name="connsiteY1" fmla="*/ 0 h 1376194"/>
                <a:gd name="connsiteX2" fmla="*/ 998476 w 1604294"/>
                <a:gd name="connsiteY2" fmla="*/ 121182 h 1376194"/>
                <a:gd name="connsiteX3" fmla="*/ 981648 w 1604294"/>
                <a:gd name="connsiteY3" fmla="*/ 345291 h 1376194"/>
                <a:gd name="connsiteX4" fmla="*/ 981648 w 1604294"/>
                <a:gd name="connsiteY4" fmla="*/ 373305 h 1376194"/>
                <a:gd name="connsiteX5" fmla="*/ 1267728 w 1604294"/>
                <a:gd name="connsiteY5" fmla="*/ 625428 h 1376194"/>
                <a:gd name="connsiteX6" fmla="*/ 1604294 w 1604294"/>
                <a:gd name="connsiteY6" fmla="*/ 625428 h 1376194"/>
                <a:gd name="connsiteX7" fmla="*/ 802147 w 1604294"/>
                <a:gd name="connsiteY7" fmla="*/ 1376194 h 1376194"/>
                <a:gd name="connsiteX8" fmla="*/ 0 w 1604294"/>
                <a:gd name="connsiteY8" fmla="*/ 625428 h 1376194"/>
                <a:gd name="connsiteX9" fmla="*/ 286080 w 1604294"/>
                <a:gd name="connsiteY9" fmla="*/ 625428 h 1376194"/>
                <a:gd name="connsiteX10" fmla="*/ 544113 w 1604294"/>
                <a:gd name="connsiteY10" fmla="*/ 474154 h 1376194"/>
                <a:gd name="connsiteX11" fmla="*/ 577770 w 1604294"/>
                <a:gd name="connsiteY11" fmla="*/ 356497 h 1376194"/>
                <a:gd name="connsiteX12" fmla="*/ 588989 w 1604294"/>
                <a:gd name="connsiteY12" fmla="*/ 154798 h 1376194"/>
                <a:gd name="connsiteX13" fmla="*/ 598676 w 1604294"/>
                <a:gd name="connsiteY13" fmla="*/ 0 h 1376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04294" h="1376194">
                  <a:moveTo>
                    <a:pt x="598676" y="0"/>
                  </a:moveTo>
                  <a:lnTo>
                    <a:pt x="1006796" y="0"/>
                  </a:lnTo>
                  <a:lnTo>
                    <a:pt x="998476" y="121182"/>
                  </a:lnTo>
                  <a:cubicBezTo>
                    <a:pt x="992867" y="194017"/>
                    <a:pt x="987257" y="272456"/>
                    <a:pt x="981648" y="345291"/>
                  </a:cubicBezTo>
                  <a:cubicBezTo>
                    <a:pt x="981648" y="356497"/>
                    <a:pt x="981648" y="362099"/>
                    <a:pt x="981648" y="373305"/>
                  </a:cubicBezTo>
                  <a:cubicBezTo>
                    <a:pt x="987257" y="513373"/>
                    <a:pt x="1116274" y="625428"/>
                    <a:pt x="1267728" y="625428"/>
                  </a:cubicBezTo>
                  <a:cubicBezTo>
                    <a:pt x="1267728" y="625428"/>
                    <a:pt x="1267728" y="625428"/>
                    <a:pt x="1604294" y="625428"/>
                  </a:cubicBezTo>
                  <a:cubicBezTo>
                    <a:pt x="1604294" y="1040030"/>
                    <a:pt x="1245291" y="1376194"/>
                    <a:pt x="802147" y="1376194"/>
                  </a:cubicBezTo>
                  <a:cubicBezTo>
                    <a:pt x="359002" y="1376194"/>
                    <a:pt x="0" y="1040030"/>
                    <a:pt x="0" y="625428"/>
                  </a:cubicBezTo>
                  <a:cubicBezTo>
                    <a:pt x="0" y="625428"/>
                    <a:pt x="0" y="625428"/>
                    <a:pt x="286080" y="625428"/>
                  </a:cubicBezTo>
                  <a:cubicBezTo>
                    <a:pt x="392659" y="625428"/>
                    <a:pt x="499238" y="569400"/>
                    <a:pt x="544113" y="474154"/>
                  </a:cubicBezTo>
                  <a:cubicBezTo>
                    <a:pt x="560941" y="440538"/>
                    <a:pt x="572160" y="401318"/>
                    <a:pt x="577770" y="356497"/>
                  </a:cubicBezTo>
                  <a:cubicBezTo>
                    <a:pt x="583379" y="289264"/>
                    <a:pt x="583379" y="222031"/>
                    <a:pt x="588989" y="154798"/>
                  </a:cubicBezTo>
                  <a:lnTo>
                    <a:pt x="598676" y="0"/>
                  </a:ln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42"/>
            <p:cNvSpPr/>
            <p:nvPr/>
          </p:nvSpPr>
          <p:spPr>
            <a:xfrm>
              <a:off x="4314677" y="1542818"/>
              <a:ext cx="3411408" cy="3357972"/>
            </a:xfrm>
            <a:custGeom>
              <a:avLst/>
              <a:gdLst>
                <a:gd name="connsiteX0" fmla="*/ 2671672 w 3192564"/>
                <a:gd name="connsiteY0" fmla="*/ 0 h 4025630"/>
                <a:gd name="connsiteX1" fmla="*/ 2049962 w 3192564"/>
                <a:gd name="connsiteY1" fmla="*/ 818841 h 4025630"/>
                <a:gd name="connsiteX2" fmla="*/ 1932341 w 3192564"/>
                <a:gd name="connsiteY2" fmla="*/ 785419 h 4025630"/>
                <a:gd name="connsiteX3" fmla="*/ 1965947 w 3192564"/>
                <a:gd name="connsiteY3" fmla="*/ 584886 h 4025630"/>
                <a:gd name="connsiteX4" fmla="*/ 2016356 w 3192564"/>
                <a:gd name="connsiteY4" fmla="*/ 484620 h 4025630"/>
                <a:gd name="connsiteX5" fmla="*/ 2100371 w 3192564"/>
                <a:gd name="connsiteY5" fmla="*/ 417776 h 4025630"/>
                <a:gd name="connsiteX6" fmla="*/ 2217992 w 3192564"/>
                <a:gd name="connsiteY6" fmla="*/ 350932 h 4025630"/>
                <a:gd name="connsiteX7" fmla="*/ 2302007 w 3192564"/>
                <a:gd name="connsiteY7" fmla="*/ 317510 h 4025630"/>
                <a:gd name="connsiteX8" fmla="*/ 2402824 w 3192564"/>
                <a:gd name="connsiteY8" fmla="*/ 267377 h 4025630"/>
                <a:gd name="connsiteX9" fmla="*/ 2537248 w 3192564"/>
                <a:gd name="connsiteY9" fmla="*/ 183821 h 4025630"/>
                <a:gd name="connsiteX10" fmla="*/ 2402824 w 3192564"/>
                <a:gd name="connsiteY10" fmla="*/ 250665 h 4025630"/>
                <a:gd name="connsiteX11" fmla="*/ 2285204 w 3192564"/>
                <a:gd name="connsiteY11" fmla="*/ 284088 h 4025630"/>
                <a:gd name="connsiteX12" fmla="*/ 2201189 w 3192564"/>
                <a:gd name="connsiteY12" fmla="*/ 317510 h 4025630"/>
                <a:gd name="connsiteX13" fmla="*/ 1965947 w 3192564"/>
                <a:gd name="connsiteY13" fmla="*/ 484620 h 4025630"/>
                <a:gd name="connsiteX14" fmla="*/ 1781115 w 3192564"/>
                <a:gd name="connsiteY14" fmla="*/ 2239278 h 4025630"/>
                <a:gd name="connsiteX15" fmla="*/ 2234795 w 3192564"/>
                <a:gd name="connsiteY15" fmla="*/ 1604259 h 4025630"/>
                <a:gd name="connsiteX16" fmla="*/ 2318810 w 3192564"/>
                <a:gd name="connsiteY16" fmla="*/ 1503993 h 4025630"/>
                <a:gd name="connsiteX17" fmla="*/ 2402824 w 3192564"/>
                <a:gd name="connsiteY17" fmla="*/ 1420438 h 4025630"/>
                <a:gd name="connsiteX18" fmla="*/ 2503642 w 3192564"/>
                <a:gd name="connsiteY18" fmla="*/ 1387016 h 4025630"/>
                <a:gd name="connsiteX19" fmla="*/ 2638066 w 3192564"/>
                <a:gd name="connsiteY19" fmla="*/ 1370305 h 4025630"/>
                <a:gd name="connsiteX20" fmla="*/ 2722081 w 3192564"/>
                <a:gd name="connsiteY20" fmla="*/ 1370305 h 4025630"/>
                <a:gd name="connsiteX21" fmla="*/ 2839702 w 3192564"/>
                <a:gd name="connsiteY21" fmla="*/ 1353594 h 4025630"/>
                <a:gd name="connsiteX22" fmla="*/ 2990928 w 3192564"/>
                <a:gd name="connsiteY22" fmla="*/ 1320172 h 4025630"/>
                <a:gd name="connsiteX23" fmla="*/ 2839702 w 3192564"/>
                <a:gd name="connsiteY23" fmla="*/ 1336883 h 4025630"/>
                <a:gd name="connsiteX24" fmla="*/ 2722081 w 3192564"/>
                <a:gd name="connsiteY24" fmla="*/ 1336883 h 4025630"/>
                <a:gd name="connsiteX25" fmla="*/ 2638066 w 3192564"/>
                <a:gd name="connsiteY25" fmla="*/ 1336883 h 4025630"/>
                <a:gd name="connsiteX26" fmla="*/ 2268401 w 3192564"/>
                <a:gd name="connsiteY26" fmla="*/ 1453860 h 4025630"/>
                <a:gd name="connsiteX27" fmla="*/ 2201189 w 3192564"/>
                <a:gd name="connsiteY27" fmla="*/ 1570837 h 4025630"/>
                <a:gd name="connsiteX28" fmla="*/ 2167583 w 3192564"/>
                <a:gd name="connsiteY28" fmla="*/ 1487282 h 4025630"/>
                <a:gd name="connsiteX29" fmla="*/ 2453234 w 3192564"/>
                <a:gd name="connsiteY29" fmla="*/ 1203194 h 4025630"/>
                <a:gd name="connsiteX30" fmla="*/ 3024534 w 3192564"/>
                <a:gd name="connsiteY30" fmla="*/ 1253327 h 4025630"/>
                <a:gd name="connsiteX31" fmla="*/ 3192564 w 3192564"/>
                <a:gd name="connsiteY31" fmla="*/ 1186483 h 4025630"/>
                <a:gd name="connsiteX32" fmla="*/ 2318810 w 3192564"/>
                <a:gd name="connsiteY32" fmla="*/ 1754658 h 4025630"/>
                <a:gd name="connsiteX33" fmla="*/ 2268401 w 3192564"/>
                <a:gd name="connsiteY33" fmla="*/ 1721236 h 4025630"/>
                <a:gd name="connsiteX34" fmla="*/ 1881932 w 3192564"/>
                <a:gd name="connsiteY34" fmla="*/ 2891009 h 4025630"/>
                <a:gd name="connsiteX35" fmla="*/ 2033159 w 3192564"/>
                <a:gd name="connsiteY35" fmla="*/ 2757320 h 4025630"/>
                <a:gd name="connsiteX36" fmla="*/ 2302007 w 3192564"/>
                <a:gd name="connsiteY36" fmla="*/ 2506655 h 4025630"/>
                <a:gd name="connsiteX37" fmla="*/ 2873308 w 3192564"/>
                <a:gd name="connsiteY37" fmla="*/ 2506655 h 4025630"/>
                <a:gd name="connsiteX38" fmla="*/ 3058140 w 3192564"/>
                <a:gd name="connsiteY38" fmla="*/ 2439811 h 4025630"/>
                <a:gd name="connsiteX39" fmla="*/ 2201189 w 3192564"/>
                <a:gd name="connsiteY39" fmla="*/ 3058119 h 4025630"/>
                <a:gd name="connsiteX40" fmla="*/ 2083568 w 3192564"/>
                <a:gd name="connsiteY40" fmla="*/ 2991275 h 4025630"/>
                <a:gd name="connsiteX41" fmla="*/ 2167583 w 3192564"/>
                <a:gd name="connsiteY41" fmla="*/ 2807453 h 4025630"/>
                <a:gd name="connsiteX42" fmla="*/ 2268401 w 3192564"/>
                <a:gd name="connsiteY42" fmla="*/ 2723898 h 4025630"/>
                <a:gd name="connsiteX43" fmla="*/ 2369218 w 3192564"/>
                <a:gd name="connsiteY43" fmla="*/ 2673765 h 4025630"/>
                <a:gd name="connsiteX44" fmla="*/ 2503642 w 3192564"/>
                <a:gd name="connsiteY44" fmla="*/ 2657054 h 4025630"/>
                <a:gd name="connsiteX45" fmla="*/ 2587657 w 3192564"/>
                <a:gd name="connsiteY45" fmla="*/ 2640343 h 4025630"/>
                <a:gd name="connsiteX46" fmla="*/ 2705278 w 3192564"/>
                <a:gd name="connsiteY46" fmla="*/ 2623632 h 4025630"/>
                <a:gd name="connsiteX47" fmla="*/ 2856505 w 3192564"/>
                <a:gd name="connsiteY47" fmla="*/ 2590210 h 4025630"/>
                <a:gd name="connsiteX48" fmla="*/ 2705278 w 3192564"/>
                <a:gd name="connsiteY48" fmla="*/ 2606921 h 4025630"/>
                <a:gd name="connsiteX49" fmla="*/ 2587657 w 3192564"/>
                <a:gd name="connsiteY49" fmla="*/ 2606921 h 4025630"/>
                <a:gd name="connsiteX50" fmla="*/ 2503642 w 3192564"/>
                <a:gd name="connsiteY50" fmla="*/ 2623632 h 4025630"/>
                <a:gd name="connsiteX51" fmla="*/ 2318810 w 3192564"/>
                <a:gd name="connsiteY51" fmla="*/ 2657054 h 4025630"/>
                <a:gd name="connsiteX52" fmla="*/ 2066765 w 3192564"/>
                <a:gd name="connsiteY52" fmla="*/ 2891009 h 4025630"/>
                <a:gd name="connsiteX53" fmla="*/ 1814721 w 3192564"/>
                <a:gd name="connsiteY53" fmla="*/ 3559450 h 4025630"/>
                <a:gd name="connsiteX54" fmla="*/ 1772114 w 3192564"/>
                <a:gd name="connsiteY54" fmla="*/ 3928398 h 4025630"/>
                <a:gd name="connsiteX55" fmla="*/ 1771230 w 3192564"/>
                <a:gd name="connsiteY55" fmla="*/ 4025630 h 4025630"/>
                <a:gd name="connsiteX56" fmla="*/ 1401457 w 3192564"/>
                <a:gd name="connsiteY56" fmla="*/ 4025630 h 4025630"/>
                <a:gd name="connsiteX57" fmla="*/ 1406822 w 3192564"/>
                <a:gd name="connsiteY57" fmla="*/ 4005589 h 4025630"/>
                <a:gd name="connsiteX58" fmla="*/ 1041784 w 3192564"/>
                <a:gd name="connsiteY58" fmla="*/ 2590210 h 4025630"/>
                <a:gd name="connsiteX59" fmla="*/ 1512267 w 3192564"/>
                <a:gd name="connsiteY59" fmla="*/ 2974564 h 4025630"/>
                <a:gd name="connsiteX60" fmla="*/ 991375 w 3192564"/>
                <a:gd name="connsiteY60" fmla="*/ 1905058 h 4025630"/>
                <a:gd name="connsiteX61" fmla="*/ 0 w 3192564"/>
                <a:gd name="connsiteY61" fmla="*/ 1637681 h 4025630"/>
                <a:gd name="connsiteX62" fmla="*/ 184833 w 3192564"/>
                <a:gd name="connsiteY62" fmla="*/ 1637681 h 4025630"/>
                <a:gd name="connsiteX63" fmla="*/ 688922 w 3192564"/>
                <a:gd name="connsiteY63" fmla="*/ 1420438 h 4025630"/>
                <a:gd name="connsiteX64" fmla="*/ 1075390 w 3192564"/>
                <a:gd name="connsiteY64" fmla="*/ 1620970 h 4025630"/>
                <a:gd name="connsiteX65" fmla="*/ 1058587 w 3192564"/>
                <a:gd name="connsiteY65" fmla="*/ 1704525 h 4025630"/>
                <a:gd name="connsiteX66" fmla="*/ 957769 w 3192564"/>
                <a:gd name="connsiteY66" fmla="*/ 1620970 h 4025630"/>
                <a:gd name="connsiteX67" fmla="*/ 554498 w 3192564"/>
                <a:gd name="connsiteY67" fmla="*/ 1604259 h 4025630"/>
                <a:gd name="connsiteX68" fmla="*/ 487286 w 3192564"/>
                <a:gd name="connsiteY68" fmla="*/ 1637681 h 4025630"/>
                <a:gd name="connsiteX69" fmla="*/ 369666 w 3192564"/>
                <a:gd name="connsiteY69" fmla="*/ 1671103 h 4025630"/>
                <a:gd name="connsiteX70" fmla="*/ 218439 w 3192564"/>
                <a:gd name="connsiteY70" fmla="*/ 1704525 h 4025630"/>
                <a:gd name="connsiteX71" fmla="*/ 369666 w 3192564"/>
                <a:gd name="connsiteY71" fmla="*/ 1687814 h 4025630"/>
                <a:gd name="connsiteX72" fmla="*/ 403271 w 3192564"/>
                <a:gd name="connsiteY72" fmla="*/ 1687814 h 4025630"/>
                <a:gd name="connsiteX73" fmla="*/ 436877 w 3192564"/>
                <a:gd name="connsiteY73" fmla="*/ 1671103 h 4025630"/>
                <a:gd name="connsiteX74" fmla="*/ 487286 w 3192564"/>
                <a:gd name="connsiteY74" fmla="*/ 1654392 h 4025630"/>
                <a:gd name="connsiteX75" fmla="*/ 571301 w 3192564"/>
                <a:gd name="connsiteY75" fmla="*/ 1637681 h 4025630"/>
                <a:gd name="connsiteX76" fmla="*/ 705725 w 3192564"/>
                <a:gd name="connsiteY76" fmla="*/ 1620970 h 4025630"/>
                <a:gd name="connsiteX77" fmla="*/ 823345 w 3192564"/>
                <a:gd name="connsiteY77" fmla="*/ 1620970 h 4025630"/>
                <a:gd name="connsiteX78" fmla="*/ 924163 w 3192564"/>
                <a:gd name="connsiteY78" fmla="*/ 1654392 h 4025630"/>
                <a:gd name="connsiteX79" fmla="*/ 1041784 w 3192564"/>
                <a:gd name="connsiteY79" fmla="*/ 1754658 h 4025630"/>
                <a:gd name="connsiteX80" fmla="*/ 1478661 w 3192564"/>
                <a:gd name="connsiteY80" fmla="*/ 2172434 h 4025630"/>
                <a:gd name="connsiteX81" fmla="*/ 1142602 w 3192564"/>
                <a:gd name="connsiteY81" fmla="*/ 935818 h 4025630"/>
                <a:gd name="connsiteX82" fmla="*/ 1075390 w 3192564"/>
                <a:gd name="connsiteY82" fmla="*/ 935818 h 4025630"/>
                <a:gd name="connsiteX83" fmla="*/ 436877 w 3192564"/>
                <a:gd name="connsiteY83" fmla="*/ 116977 h 4025630"/>
                <a:gd name="connsiteX84" fmla="*/ 588104 w 3192564"/>
                <a:gd name="connsiteY84" fmla="*/ 233954 h 4025630"/>
                <a:gd name="connsiteX85" fmla="*/ 1125799 w 3192564"/>
                <a:gd name="connsiteY85" fmla="*/ 384354 h 4025630"/>
                <a:gd name="connsiteX86" fmla="*/ 1310632 w 3192564"/>
                <a:gd name="connsiteY86" fmla="*/ 751996 h 4025630"/>
                <a:gd name="connsiteX87" fmla="*/ 1243420 w 3192564"/>
                <a:gd name="connsiteY87" fmla="*/ 818841 h 4025630"/>
                <a:gd name="connsiteX88" fmla="*/ 1209814 w 3192564"/>
                <a:gd name="connsiteY88" fmla="*/ 685152 h 4025630"/>
                <a:gd name="connsiteX89" fmla="*/ 907360 w 3192564"/>
                <a:gd name="connsiteY89" fmla="*/ 434487 h 4025630"/>
                <a:gd name="connsiteX90" fmla="*/ 840148 w 3192564"/>
                <a:gd name="connsiteY90" fmla="*/ 417776 h 4025630"/>
                <a:gd name="connsiteX91" fmla="*/ 722528 w 3192564"/>
                <a:gd name="connsiteY91" fmla="*/ 367643 h 4025630"/>
                <a:gd name="connsiteX92" fmla="*/ 588104 w 3192564"/>
                <a:gd name="connsiteY92" fmla="*/ 317510 h 4025630"/>
                <a:gd name="connsiteX93" fmla="*/ 722528 w 3192564"/>
                <a:gd name="connsiteY93" fmla="*/ 384354 h 4025630"/>
                <a:gd name="connsiteX94" fmla="*/ 823345 w 3192564"/>
                <a:gd name="connsiteY94" fmla="*/ 434487 h 4025630"/>
                <a:gd name="connsiteX95" fmla="*/ 907360 w 3192564"/>
                <a:gd name="connsiteY95" fmla="*/ 467909 h 4025630"/>
                <a:gd name="connsiteX96" fmla="*/ 1024981 w 3192564"/>
                <a:gd name="connsiteY96" fmla="*/ 534753 h 4025630"/>
                <a:gd name="connsiteX97" fmla="*/ 1108996 w 3192564"/>
                <a:gd name="connsiteY97" fmla="*/ 618308 h 4025630"/>
                <a:gd name="connsiteX98" fmla="*/ 1159405 w 3192564"/>
                <a:gd name="connsiteY98" fmla="*/ 701863 h 4025630"/>
                <a:gd name="connsiteX99" fmla="*/ 1176208 w 3192564"/>
                <a:gd name="connsiteY99" fmla="*/ 751996 h 4025630"/>
                <a:gd name="connsiteX100" fmla="*/ 1512267 w 3192564"/>
                <a:gd name="connsiteY100" fmla="*/ 1487282 h 4025630"/>
                <a:gd name="connsiteX101" fmla="*/ 1708390 w 3192564"/>
                <a:gd name="connsiteY101" fmla="*/ 777585 h 4025630"/>
                <a:gd name="connsiteX102" fmla="*/ 1763808 w 3192564"/>
                <a:gd name="connsiteY102" fmla="*/ 668647 h 4025630"/>
                <a:gd name="connsiteX103" fmla="*/ 1764312 w 3192564"/>
                <a:gd name="connsiteY103" fmla="*/ 668441 h 4025630"/>
                <a:gd name="connsiteX104" fmla="*/ 1764312 w 3192564"/>
                <a:gd name="connsiteY104" fmla="*/ 667657 h 4025630"/>
                <a:gd name="connsiteX105" fmla="*/ 1797918 w 3192564"/>
                <a:gd name="connsiteY105" fmla="*/ 601597 h 4025630"/>
                <a:gd name="connsiteX106" fmla="*/ 1797918 w 3192564"/>
                <a:gd name="connsiteY106" fmla="*/ 551464 h 4025630"/>
                <a:gd name="connsiteX107" fmla="*/ 1663494 w 3192564"/>
                <a:gd name="connsiteY107" fmla="*/ 384354 h 4025630"/>
                <a:gd name="connsiteX108" fmla="*/ 1613085 w 3192564"/>
                <a:gd name="connsiteY108" fmla="*/ 350932 h 4025630"/>
                <a:gd name="connsiteX109" fmla="*/ 1562676 w 3192564"/>
                <a:gd name="connsiteY109" fmla="*/ 317510 h 4025630"/>
                <a:gd name="connsiteX110" fmla="*/ 1613085 w 3192564"/>
                <a:gd name="connsiteY110" fmla="*/ 367643 h 4025630"/>
                <a:gd name="connsiteX111" fmla="*/ 1646691 w 3192564"/>
                <a:gd name="connsiteY111" fmla="*/ 401065 h 4025630"/>
                <a:gd name="connsiteX112" fmla="*/ 1713903 w 3192564"/>
                <a:gd name="connsiteY112" fmla="*/ 451198 h 4025630"/>
                <a:gd name="connsiteX113" fmla="*/ 1747509 w 3192564"/>
                <a:gd name="connsiteY113" fmla="*/ 501331 h 4025630"/>
                <a:gd name="connsiteX114" fmla="*/ 1764312 w 3192564"/>
                <a:gd name="connsiteY114" fmla="*/ 568175 h 4025630"/>
                <a:gd name="connsiteX115" fmla="*/ 1764312 w 3192564"/>
                <a:gd name="connsiteY115" fmla="*/ 667657 h 4025630"/>
                <a:gd name="connsiteX116" fmla="*/ 1763808 w 3192564"/>
                <a:gd name="connsiteY116" fmla="*/ 668647 h 4025630"/>
                <a:gd name="connsiteX117" fmla="*/ 1728606 w 3192564"/>
                <a:gd name="connsiteY117" fmla="*/ 683063 h 4025630"/>
                <a:gd name="connsiteX118" fmla="*/ 1680297 w 3192564"/>
                <a:gd name="connsiteY118" fmla="*/ 685152 h 4025630"/>
                <a:gd name="connsiteX119" fmla="*/ 1445055 w 3192564"/>
                <a:gd name="connsiteY119" fmla="*/ 133688 h 4025630"/>
                <a:gd name="connsiteX120" fmla="*/ 1512267 w 3192564"/>
                <a:gd name="connsiteY120" fmla="*/ 217243 h 4025630"/>
                <a:gd name="connsiteX121" fmla="*/ 1797918 w 3192564"/>
                <a:gd name="connsiteY121" fmla="*/ 367643 h 4025630"/>
                <a:gd name="connsiteX122" fmla="*/ 1831524 w 3192564"/>
                <a:gd name="connsiteY122" fmla="*/ 434487 h 4025630"/>
                <a:gd name="connsiteX123" fmla="*/ 1999553 w 3192564"/>
                <a:gd name="connsiteY123" fmla="*/ 267377 h 4025630"/>
                <a:gd name="connsiteX124" fmla="*/ 2537248 w 3192564"/>
                <a:gd name="connsiteY124" fmla="*/ 116977 h 4025630"/>
                <a:gd name="connsiteX125" fmla="*/ 2671672 w 3192564"/>
                <a:gd name="connsiteY125" fmla="*/ 0 h 4025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3192564" h="4025630">
                  <a:moveTo>
                    <a:pt x="2671672" y="0"/>
                  </a:moveTo>
                  <a:cubicBezTo>
                    <a:pt x="2671672" y="0"/>
                    <a:pt x="2638066" y="735285"/>
                    <a:pt x="2049962" y="818841"/>
                  </a:cubicBezTo>
                  <a:cubicBezTo>
                    <a:pt x="1982750" y="818841"/>
                    <a:pt x="1949144" y="802130"/>
                    <a:pt x="1932341" y="785419"/>
                  </a:cubicBezTo>
                  <a:cubicBezTo>
                    <a:pt x="1932341" y="718574"/>
                    <a:pt x="1932341" y="651730"/>
                    <a:pt x="1965947" y="584886"/>
                  </a:cubicBezTo>
                  <a:cubicBezTo>
                    <a:pt x="1965947" y="551464"/>
                    <a:pt x="1999553" y="518042"/>
                    <a:pt x="2016356" y="484620"/>
                  </a:cubicBezTo>
                  <a:cubicBezTo>
                    <a:pt x="2049962" y="451198"/>
                    <a:pt x="2083568" y="434487"/>
                    <a:pt x="2100371" y="417776"/>
                  </a:cubicBezTo>
                  <a:cubicBezTo>
                    <a:pt x="2150780" y="367643"/>
                    <a:pt x="2201189" y="350932"/>
                    <a:pt x="2217992" y="350932"/>
                  </a:cubicBezTo>
                  <a:cubicBezTo>
                    <a:pt x="2234795" y="350932"/>
                    <a:pt x="2268401" y="334221"/>
                    <a:pt x="2302007" y="317510"/>
                  </a:cubicBezTo>
                  <a:cubicBezTo>
                    <a:pt x="2335612" y="300799"/>
                    <a:pt x="2369218" y="284088"/>
                    <a:pt x="2402824" y="267377"/>
                  </a:cubicBezTo>
                  <a:cubicBezTo>
                    <a:pt x="2486839" y="233954"/>
                    <a:pt x="2537248" y="183821"/>
                    <a:pt x="2537248" y="183821"/>
                  </a:cubicBezTo>
                  <a:cubicBezTo>
                    <a:pt x="2537248" y="183821"/>
                    <a:pt x="2470036" y="217243"/>
                    <a:pt x="2402824" y="250665"/>
                  </a:cubicBezTo>
                  <a:cubicBezTo>
                    <a:pt x="2369218" y="267377"/>
                    <a:pt x="2318810" y="284088"/>
                    <a:pt x="2285204" y="284088"/>
                  </a:cubicBezTo>
                  <a:cubicBezTo>
                    <a:pt x="2251598" y="300799"/>
                    <a:pt x="2217992" y="317510"/>
                    <a:pt x="2201189" y="317510"/>
                  </a:cubicBezTo>
                  <a:cubicBezTo>
                    <a:pt x="2184386" y="334221"/>
                    <a:pt x="2049962" y="367643"/>
                    <a:pt x="1965947" y="484620"/>
                  </a:cubicBezTo>
                  <a:cubicBezTo>
                    <a:pt x="1545873" y="1587548"/>
                    <a:pt x="1781115" y="2239278"/>
                    <a:pt x="1781115" y="2239278"/>
                  </a:cubicBezTo>
                  <a:cubicBezTo>
                    <a:pt x="1848326" y="2022035"/>
                    <a:pt x="2049962" y="1788080"/>
                    <a:pt x="2234795" y="1604259"/>
                  </a:cubicBezTo>
                  <a:cubicBezTo>
                    <a:pt x="2268401" y="1570837"/>
                    <a:pt x="2285204" y="1537415"/>
                    <a:pt x="2318810" y="1503993"/>
                  </a:cubicBezTo>
                  <a:cubicBezTo>
                    <a:pt x="2335612" y="1470571"/>
                    <a:pt x="2369218" y="1437149"/>
                    <a:pt x="2402824" y="1420438"/>
                  </a:cubicBezTo>
                  <a:cubicBezTo>
                    <a:pt x="2436430" y="1403727"/>
                    <a:pt x="2470036" y="1387016"/>
                    <a:pt x="2503642" y="1387016"/>
                  </a:cubicBezTo>
                  <a:cubicBezTo>
                    <a:pt x="2570854" y="1370305"/>
                    <a:pt x="2621263" y="1370305"/>
                    <a:pt x="2638066" y="1370305"/>
                  </a:cubicBezTo>
                  <a:cubicBezTo>
                    <a:pt x="2654869" y="1370305"/>
                    <a:pt x="2688475" y="1370305"/>
                    <a:pt x="2722081" y="1370305"/>
                  </a:cubicBezTo>
                  <a:cubicBezTo>
                    <a:pt x="2755687" y="1370305"/>
                    <a:pt x="2806096" y="1370305"/>
                    <a:pt x="2839702" y="1353594"/>
                  </a:cubicBezTo>
                  <a:cubicBezTo>
                    <a:pt x="2923716" y="1336883"/>
                    <a:pt x="2990928" y="1320172"/>
                    <a:pt x="2990928" y="1320172"/>
                  </a:cubicBezTo>
                  <a:cubicBezTo>
                    <a:pt x="2990928" y="1320172"/>
                    <a:pt x="2923716" y="1336883"/>
                    <a:pt x="2839702" y="1336883"/>
                  </a:cubicBezTo>
                  <a:cubicBezTo>
                    <a:pt x="2806096" y="1336883"/>
                    <a:pt x="2755687" y="1336883"/>
                    <a:pt x="2722081" y="1336883"/>
                  </a:cubicBezTo>
                  <a:cubicBezTo>
                    <a:pt x="2688475" y="1336883"/>
                    <a:pt x="2654869" y="1336883"/>
                    <a:pt x="2638066" y="1336883"/>
                  </a:cubicBezTo>
                  <a:cubicBezTo>
                    <a:pt x="2604460" y="1336883"/>
                    <a:pt x="2419628" y="1320172"/>
                    <a:pt x="2268401" y="1453860"/>
                  </a:cubicBezTo>
                  <a:cubicBezTo>
                    <a:pt x="2234795" y="1503993"/>
                    <a:pt x="2217992" y="1537415"/>
                    <a:pt x="2201189" y="1570837"/>
                  </a:cubicBezTo>
                  <a:cubicBezTo>
                    <a:pt x="2184386" y="1554126"/>
                    <a:pt x="2150780" y="1537415"/>
                    <a:pt x="2167583" y="1487282"/>
                  </a:cubicBezTo>
                  <a:cubicBezTo>
                    <a:pt x="2167583" y="1420438"/>
                    <a:pt x="2234795" y="1253327"/>
                    <a:pt x="2453234" y="1203194"/>
                  </a:cubicBezTo>
                  <a:cubicBezTo>
                    <a:pt x="2688475" y="1153061"/>
                    <a:pt x="2906914" y="1253327"/>
                    <a:pt x="3024534" y="1253327"/>
                  </a:cubicBezTo>
                  <a:cubicBezTo>
                    <a:pt x="3125352" y="1253327"/>
                    <a:pt x="3192564" y="1186483"/>
                    <a:pt x="3192564" y="1186483"/>
                  </a:cubicBezTo>
                  <a:cubicBezTo>
                    <a:pt x="3192564" y="1186483"/>
                    <a:pt x="2890110" y="1871636"/>
                    <a:pt x="2318810" y="1754658"/>
                  </a:cubicBezTo>
                  <a:cubicBezTo>
                    <a:pt x="2285204" y="1737947"/>
                    <a:pt x="2268401" y="1721236"/>
                    <a:pt x="2268401" y="1721236"/>
                  </a:cubicBezTo>
                  <a:cubicBezTo>
                    <a:pt x="1764312" y="2339545"/>
                    <a:pt x="1881932" y="2891009"/>
                    <a:pt x="1881932" y="2891009"/>
                  </a:cubicBezTo>
                  <a:cubicBezTo>
                    <a:pt x="1932341" y="2840875"/>
                    <a:pt x="1982750" y="2790742"/>
                    <a:pt x="2033159" y="2757320"/>
                  </a:cubicBezTo>
                  <a:cubicBezTo>
                    <a:pt x="2049962" y="2673765"/>
                    <a:pt x="2117174" y="2540077"/>
                    <a:pt x="2302007" y="2506655"/>
                  </a:cubicBezTo>
                  <a:cubicBezTo>
                    <a:pt x="2537248" y="2439811"/>
                    <a:pt x="2755687" y="2506655"/>
                    <a:pt x="2873308" y="2506655"/>
                  </a:cubicBezTo>
                  <a:cubicBezTo>
                    <a:pt x="2990928" y="2506655"/>
                    <a:pt x="3058140" y="2439811"/>
                    <a:pt x="3058140" y="2439811"/>
                  </a:cubicBezTo>
                  <a:cubicBezTo>
                    <a:pt x="3058140" y="2439811"/>
                    <a:pt x="2806096" y="3141674"/>
                    <a:pt x="2201189" y="3058119"/>
                  </a:cubicBezTo>
                  <a:cubicBezTo>
                    <a:pt x="2133977" y="3041408"/>
                    <a:pt x="2100371" y="3007986"/>
                    <a:pt x="2083568" y="2991275"/>
                  </a:cubicBezTo>
                  <a:cubicBezTo>
                    <a:pt x="2100371" y="2924431"/>
                    <a:pt x="2133977" y="2857586"/>
                    <a:pt x="2167583" y="2807453"/>
                  </a:cubicBezTo>
                  <a:cubicBezTo>
                    <a:pt x="2201189" y="2774031"/>
                    <a:pt x="2234795" y="2740609"/>
                    <a:pt x="2268401" y="2723898"/>
                  </a:cubicBezTo>
                  <a:cubicBezTo>
                    <a:pt x="2302007" y="2707187"/>
                    <a:pt x="2335612" y="2690476"/>
                    <a:pt x="2369218" y="2673765"/>
                  </a:cubicBezTo>
                  <a:cubicBezTo>
                    <a:pt x="2436430" y="2657054"/>
                    <a:pt x="2486839" y="2657054"/>
                    <a:pt x="2503642" y="2657054"/>
                  </a:cubicBezTo>
                  <a:cubicBezTo>
                    <a:pt x="2520445" y="2657054"/>
                    <a:pt x="2554051" y="2640343"/>
                    <a:pt x="2587657" y="2640343"/>
                  </a:cubicBezTo>
                  <a:cubicBezTo>
                    <a:pt x="2621263" y="2640343"/>
                    <a:pt x="2671672" y="2640343"/>
                    <a:pt x="2705278" y="2623632"/>
                  </a:cubicBezTo>
                  <a:cubicBezTo>
                    <a:pt x="2789293" y="2606921"/>
                    <a:pt x="2856505" y="2590210"/>
                    <a:pt x="2856505" y="2590210"/>
                  </a:cubicBezTo>
                  <a:cubicBezTo>
                    <a:pt x="2856505" y="2590210"/>
                    <a:pt x="2789293" y="2606921"/>
                    <a:pt x="2705278" y="2606921"/>
                  </a:cubicBezTo>
                  <a:cubicBezTo>
                    <a:pt x="2671672" y="2606921"/>
                    <a:pt x="2621263" y="2606921"/>
                    <a:pt x="2587657" y="2606921"/>
                  </a:cubicBezTo>
                  <a:cubicBezTo>
                    <a:pt x="2554051" y="2606921"/>
                    <a:pt x="2520445" y="2606921"/>
                    <a:pt x="2503642" y="2623632"/>
                  </a:cubicBezTo>
                  <a:cubicBezTo>
                    <a:pt x="2486839" y="2623632"/>
                    <a:pt x="2402824" y="2623632"/>
                    <a:pt x="2318810" y="2657054"/>
                  </a:cubicBezTo>
                  <a:cubicBezTo>
                    <a:pt x="2234795" y="2707187"/>
                    <a:pt x="2150780" y="2774031"/>
                    <a:pt x="2066765" y="2891009"/>
                  </a:cubicBezTo>
                  <a:cubicBezTo>
                    <a:pt x="1949144" y="3041408"/>
                    <a:pt x="1865130" y="3258651"/>
                    <a:pt x="1814721" y="3559450"/>
                  </a:cubicBezTo>
                  <a:cubicBezTo>
                    <a:pt x="1789516" y="3694182"/>
                    <a:pt x="1776127" y="3817165"/>
                    <a:pt x="1772114" y="3928398"/>
                  </a:cubicBezTo>
                  <a:lnTo>
                    <a:pt x="1771230" y="4025630"/>
                  </a:lnTo>
                  <a:lnTo>
                    <a:pt x="1401457" y="4025630"/>
                  </a:lnTo>
                  <a:lnTo>
                    <a:pt x="1406822" y="4005589"/>
                  </a:lnTo>
                  <a:cubicBezTo>
                    <a:pt x="1685022" y="2871687"/>
                    <a:pt x="1041784" y="2590210"/>
                    <a:pt x="1041784" y="2590210"/>
                  </a:cubicBezTo>
                  <a:cubicBezTo>
                    <a:pt x="1344238" y="2690476"/>
                    <a:pt x="1512267" y="2974564"/>
                    <a:pt x="1512267" y="2974564"/>
                  </a:cubicBezTo>
                  <a:cubicBezTo>
                    <a:pt x="1495464" y="2389678"/>
                    <a:pt x="1260223" y="2072168"/>
                    <a:pt x="991375" y="1905058"/>
                  </a:cubicBezTo>
                  <a:cubicBezTo>
                    <a:pt x="487286" y="2189145"/>
                    <a:pt x="0" y="1637681"/>
                    <a:pt x="0" y="1637681"/>
                  </a:cubicBezTo>
                  <a:cubicBezTo>
                    <a:pt x="0" y="1637681"/>
                    <a:pt x="67212" y="1671103"/>
                    <a:pt x="184833" y="1637681"/>
                  </a:cubicBezTo>
                  <a:cubicBezTo>
                    <a:pt x="285651" y="1604259"/>
                    <a:pt x="470483" y="1453860"/>
                    <a:pt x="688922" y="1420438"/>
                  </a:cubicBezTo>
                  <a:cubicBezTo>
                    <a:pt x="924163" y="1403727"/>
                    <a:pt x="1041784" y="1554126"/>
                    <a:pt x="1075390" y="1620970"/>
                  </a:cubicBezTo>
                  <a:cubicBezTo>
                    <a:pt x="1075390" y="1654392"/>
                    <a:pt x="1075390" y="1687814"/>
                    <a:pt x="1058587" y="1704525"/>
                  </a:cubicBezTo>
                  <a:cubicBezTo>
                    <a:pt x="1024981" y="1671103"/>
                    <a:pt x="991375" y="1637681"/>
                    <a:pt x="957769" y="1620970"/>
                  </a:cubicBezTo>
                  <a:cubicBezTo>
                    <a:pt x="772937" y="1537415"/>
                    <a:pt x="588104" y="1587548"/>
                    <a:pt x="554498" y="1604259"/>
                  </a:cubicBezTo>
                  <a:cubicBezTo>
                    <a:pt x="537695" y="1604259"/>
                    <a:pt x="520892" y="1620970"/>
                    <a:pt x="487286" y="1637681"/>
                  </a:cubicBezTo>
                  <a:cubicBezTo>
                    <a:pt x="453680" y="1654392"/>
                    <a:pt x="403271" y="1654392"/>
                    <a:pt x="369666" y="1671103"/>
                  </a:cubicBezTo>
                  <a:cubicBezTo>
                    <a:pt x="302454" y="1687814"/>
                    <a:pt x="218439" y="1704525"/>
                    <a:pt x="218439" y="1704525"/>
                  </a:cubicBezTo>
                  <a:cubicBezTo>
                    <a:pt x="218439" y="1704525"/>
                    <a:pt x="302454" y="1704525"/>
                    <a:pt x="369666" y="1687814"/>
                  </a:cubicBezTo>
                  <a:cubicBezTo>
                    <a:pt x="386469" y="1687814"/>
                    <a:pt x="403271" y="1687814"/>
                    <a:pt x="403271" y="1687814"/>
                  </a:cubicBezTo>
                  <a:cubicBezTo>
                    <a:pt x="420074" y="1671103"/>
                    <a:pt x="420074" y="1671103"/>
                    <a:pt x="436877" y="1671103"/>
                  </a:cubicBezTo>
                  <a:cubicBezTo>
                    <a:pt x="453680" y="1671103"/>
                    <a:pt x="470483" y="1671103"/>
                    <a:pt x="487286" y="1654392"/>
                  </a:cubicBezTo>
                  <a:cubicBezTo>
                    <a:pt x="520892" y="1654392"/>
                    <a:pt x="554498" y="1637681"/>
                    <a:pt x="571301" y="1637681"/>
                  </a:cubicBezTo>
                  <a:cubicBezTo>
                    <a:pt x="588104" y="1637681"/>
                    <a:pt x="638513" y="1620970"/>
                    <a:pt x="705725" y="1620970"/>
                  </a:cubicBezTo>
                  <a:cubicBezTo>
                    <a:pt x="739331" y="1620970"/>
                    <a:pt x="772937" y="1620970"/>
                    <a:pt x="823345" y="1620970"/>
                  </a:cubicBezTo>
                  <a:cubicBezTo>
                    <a:pt x="856951" y="1620970"/>
                    <a:pt x="890557" y="1637681"/>
                    <a:pt x="924163" y="1654392"/>
                  </a:cubicBezTo>
                  <a:cubicBezTo>
                    <a:pt x="974572" y="1687814"/>
                    <a:pt x="1008178" y="1721236"/>
                    <a:pt x="1041784" y="1754658"/>
                  </a:cubicBezTo>
                  <a:cubicBezTo>
                    <a:pt x="1344238" y="1905058"/>
                    <a:pt x="1478661" y="2172434"/>
                    <a:pt x="1478661" y="2172434"/>
                  </a:cubicBezTo>
                  <a:cubicBezTo>
                    <a:pt x="1411449" y="1620970"/>
                    <a:pt x="1277026" y="1203194"/>
                    <a:pt x="1142602" y="935818"/>
                  </a:cubicBezTo>
                  <a:cubicBezTo>
                    <a:pt x="1125799" y="935818"/>
                    <a:pt x="1108996" y="935818"/>
                    <a:pt x="1075390" y="935818"/>
                  </a:cubicBezTo>
                  <a:cubicBezTo>
                    <a:pt x="487286" y="852263"/>
                    <a:pt x="436877" y="116977"/>
                    <a:pt x="436877" y="116977"/>
                  </a:cubicBezTo>
                  <a:cubicBezTo>
                    <a:pt x="436877" y="116977"/>
                    <a:pt x="487286" y="200532"/>
                    <a:pt x="588104" y="233954"/>
                  </a:cubicBezTo>
                  <a:cubicBezTo>
                    <a:pt x="705725" y="267377"/>
                    <a:pt x="924163" y="267377"/>
                    <a:pt x="1125799" y="384354"/>
                  </a:cubicBezTo>
                  <a:cubicBezTo>
                    <a:pt x="1327434" y="501331"/>
                    <a:pt x="1327434" y="701863"/>
                    <a:pt x="1310632" y="751996"/>
                  </a:cubicBezTo>
                  <a:cubicBezTo>
                    <a:pt x="1293829" y="802130"/>
                    <a:pt x="1260223" y="818841"/>
                    <a:pt x="1243420" y="818841"/>
                  </a:cubicBezTo>
                  <a:cubicBezTo>
                    <a:pt x="1243420" y="785419"/>
                    <a:pt x="1226617" y="735285"/>
                    <a:pt x="1209814" y="685152"/>
                  </a:cubicBezTo>
                  <a:cubicBezTo>
                    <a:pt x="1125799" y="518042"/>
                    <a:pt x="940966" y="451198"/>
                    <a:pt x="907360" y="434487"/>
                  </a:cubicBezTo>
                  <a:cubicBezTo>
                    <a:pt x="890557" y="434487"/>
                    <a:pt x="873754" y="417776"/>
                    <a:pt x="840148" y="417776"/>
                  </a:cubicBezTo>
                  <a:cubicBezTo>
                    <a:pt x="789740" y="401065"/>
                    <a:pt x="756134" y="384354"/>
                    <a:pt x="722528" y="367643"/>
                  </a:cubicBezTo>
                  <a:cubicBezTo>
                    <a:pt x="655316" y="350932"/>
                    <a:pt x="588104" y="317510"/>
                    <a:pt x="588104" y="317510"/>
                  </a:cubicBezTo>
                  <a:cubicBezTo>
                    <a:pt x="588104" y="317510"/>
                    <a:pt x="638513" y="350932"/>
                    <a:pt x="722528" y="384354"/>
                  </a:cubicBezTo>
                  <a:cubicBezTo>
                    <a:pt x="756134" y="417776"/>
                    <a:pt x="789740" y="434487"/>
                    <a:pt x="823345" y="434487"/>
                  </a:cubicBezTo>
                  <a:cubicBezTo>
                    <a:pt x="856951" y="451198"/>
                    <a:pt x="890557" y="467909"/>
                    <a:pt x="907360" y="467909"/>
                  </a:cubicBezTo>
                  <a:cubicBezTo>
                    <a:pt x="924163" y="484620"/>
                    <a:pt x="957769" y="501331"/>
                    <a:pt x="1024981" y="534753"/>
                  </a:cubicBezTo>
                  <a:cubicBezTo>
                    <a:pt x="1041784" y="551464"/>
                    <a:pt x="1075390" y="584886"/>
                    <a:pt x="1108996" y="618308"/>
                  </a:cubicBezTo>
                  <a:cubicBezTo>
                    <a:pt x="1125799" y="635019"/>
                    <a:pt x="1159405" y="668441"/>
                    <a:pt x="1159405" y="701863"/>
                  </a:cubicBezTo>
                  <a:cubicBezTo>
                    <a:pt x="1176208" y="718574"/>
                    <a:pt x="1176208" y="735285"/>
                    <a:pt x="1176208" y="751996"/>
                  </a:cubicBezTo>
                  <a:cubicBezTo>
                    <a:pt x="1411449" y="1052795"/>
                    <a:pt x="1512267" y="1487282"/>
                    <a:pt x="1512267" y="1487282"/>
                  </a:cubicBezTo>
                  <a:cubicBezTo>
                    <a:pt x="1537472" y="1199016"/>
                    <a:pt x="1619386" y="967151"/>
                    <a:pt x="1708390" y="777585"/>
                  </a:cubicBezTo>
                  <a:lnTo>
                    <a:pt x="1763808" y="668647"/>
                  </a:lnTo>
                  <a:lnTo>
                    <a:pt x="1764312" y="668441"/>
                  </a:lnTo>
                  <a:lnTo>
                    <a:pt x="1764312" y="667657"/>
                  </a:lnTo>
                  <a:lnTo>
                    <a:pt x="1797918" y="601597"/>
                  </a:lnTo>
                  <a:cubicBezTo>
                    <a:pt x="1797918" y="584886"/>
                    <a:pt x="1797918" y="568175"/>
                    <a:pt x="1797918" y="551464"/>
                  </a:cubicBezTo>
                  <a:cubicBezTo>
                    <a:pt x="1764312" y="451198"/>
                    <a:pt x="1680297" y="384354"/>
                    <a:pt x="1663494" y="384354"/>
                  </a:cubicBezTo>
                  <a:cubicBezTo>
                    <a:pt x="1646691" y="367643"/>
                    <a:pt x="1646691" y="367643"/>
                    <a:pt x="1613085" y="350932"/>
                  </a:cubicBezTo>
                  <a:cubicBezTo>
                    <a:pt x="1596282" y="334221"/>
                    <a:pt x="1579479" y="334221"/>
                    <a:pt x="1562676" y="317510"/>
                  </a:cubicBezTo>
                  <a:cubicBezTo>
                    <a:pt x="1579479" y="334221"/>
                    <a:pt x="1596282" y="350932"/>
                    <a:pt x="1613085" y="367643"/>
                  </a:cubicBezTo>
                  <a:cubicBezTo>
                    <a:pt x="1629888" y="384354"/>
                    <a:pt x="1646691" y="384354"/>
                    <a:pt x="1646691" y="401065"/>
                  </a:cubicBezTo>
                  <a:cubicBezTo>
                    <a:pt x="1663494" y="401065"/>
                    <a:pt x="1680297" y="417776"/>
                    <a:pt x="1713903" y="451198"/>
                  </a:cubicBezTo>
                  <a:cubicBezTo>
                    <a:pt x="1713903" y="467909"/>
                    <a:pt x="1730706" y="484620"/>
                    <a:pt x="1747509" y="501331"/>
                  </a:cubicBezTo>
                  <a:cubicBezTo>
                    <a:pt x="1764312" y="518042"/>
                    <a:pt x="1764312" y="534753"/>
                    <a:pt x="1764312" y="568175"/>
                  </a:cubicBezTo>
                  <a:lnTo>
                    <a:pt x="1764312" y="667657"/>
                  </a:lnTo>
                  <a:lnTo>
                    <a:pt x="1763808" y="668647"/>
                  </a:lnTo>
                  <a:lnTo>
                    <a:pt x="1728606" y="683063"/>
                  </a:lnTo>
                  <a:cubicBezTo>
                    <a:pt x="1713903" y="685152"/>
                    <a:pt x="1697100" y="685152"/>
                    <a:pt x="1680297" y="685152"/>
                  </a:cubicBezTo>
                  <a:cubicBezTo>
                    <a:pt x="1377843" y="551464"/>
                    <a:pt x="1445055" y="133688"/>
                    <a:pt x="1445055" y="133688"/>
                  </a:cubicBezTo>
                  <a:cubicBezTo>
                    <a:pt x="1445055" y="133688"/>
                    <a:pt x="1461858" y="183821"/>
                    <a:pt x="1512267" y="217243"/>
                  </a:cubicBezTo>
                  <a:cubicBezTo>
                    <a:pt x="1562676" y="250665"/>
                    <a:pt x="1697100" y="284088"/>
                    <a:pt x="1797918" y="367643"/>
                  </a:cubicBezTo>
                  <a:cubicBezTo>
                    <a:pt x="1814721" y="401065"/>
                    <a:pt x="1831524" y="417776"/>
                    <a:pt x="1831524" y="434487"/>
                  </a:cubicBezTo>
                  <a:cubicBezTo>
                    <a:pt x="1865130" y="367643"/>
                    <a:pt x="1915538" y="317510"/>
                    <a:pt x="1999553" y="267377"/>
                  </a:cubicBezTo>
                  <a:cubicBezTo>
                    <a:pt x="2201189" y="133688"/>
                    <a:pt x="2419628" y="150399"/>
                    <a:pt x="2537248" y="116977"/>
                  </a:cubicBezTo>
                  <a:cubicBezTo>
                    <a:pt x="2638066" y="66844"/>
                    <a:pt x="2671672" y="0"/>
                    <a:pt x="2671672" y="0"/>
                  </a:cubicBez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pic>
        <p:nvPicPr>
          <p:cNvPr id="32" name="Picture 4" descr="Logo FKIP Statuta"/>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7279" y="126815"/>
            <a:ext cx="935258" cy="935258"/>
          </a:xfrm>
          <a:prstGeom prst="ellipse">
            <a:avLst/>
          </a:prstGeom>
          <a:noFill/>
          <a:extLst>
            <a:ext uri="{909E8E84-426E-40DD-AFC4-6F175D3DCCD1}">
              <a14:hiddenFill xmlns:a14="http://schemas.microsoft.com/office/drawing/2010/main" xmlns="">
                <a:solidFill>
                  <a:srgbClr val="FFFFFF"/>
                </a:solidFill>
              </a14:hiddenFill>
            </a:ext>
          </a:extLst>
        </p:spPr>
      </p:pic>
      <p:pic>
        <p:nvPicPr>
          <p:cNvPr id="33" name="Picture 6" descr="Program Kampus Merdeka – Universitas Kristen Maranath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96072" y="257794"/>
            <a:ext cx="1262745" cy="673300"/>
          </a:xfrm>
          <a:prstGeom prst="rect">
            <a:avLst/>
          </a:prstGeom>
          <a:noFill/>
          <a:extLst>
            <a:ext uri="{909E8E84-426E-40DD-AFC4-6F175D3DCCD1}">
              <a14:hiddenFill xmlns:a14="http://schemas.microsoft.com/office/drawing/2010/main" xmlns="">
                <a:solidFill>
                  <a:srgbClr val="FFFFFF"/>
                </a:solidFill>
              </a14:hiddenFill>
            </a:ext>
          </a:extLst>
        </p:spPr>
      </p:pic>
      <p:sp>
        <p:nvSpPr>
          <p:cNvPr id="18" name="TextBox 17"/>
          <p:cNvSpPr txBox="1"/>
          <p:nvPr/>
        </p:nvSpPr>
        <p:spPr>
          <a:xfrm>
            <a:off x="914400" y="2322286"/>
            <a:ext cx="4310743" cy="4062651"/>
          </a:xfrm>
          <a:prstGeom prst="rect">
            <a:avLst/>
          </a:prstGeom>
          <a:noFill/>
        </p:spPr>
        <p:txBody>
          <a:bodyPr wrap="square" rtlCol="0">
            <a:spAutoFit/>
          </a:bodyPr>
          <a:lstStyle/>
          <a:p>
            <a:pPr algn="just"/>
            <a:r>
              <a:rPr lang="en-US" sz="2000" dirty="0" err="1" smtClean="0"/>
              <a:t>Konduktor</a:t>
            </a:r>
            <a:r>
              <a:rPr lang="en-US" sz="2000" dirty="0" smtClean="0"/>
              <a:t> </a:t>
            </a:r>
            <a:r>
              <a:rPr lang="en-US" sz="2000" dirty="0" err="1" smtClean="0"/>
              <a:t>dua</a:t>
            </a:r>
            <a:r>
              <a:rPr lang="en-US" sz="2000" dirty="0" smtClean="0"/>
              <a:t> </a:t>
            </a:r>
            <a:r>
              <a:rPr lang="en-US" sz="2000" dirty="0" err="1" smtClean="0"/>
              <a:t>keping</a:t>
            </a:r>
            <a:r>
              <a:rPr lang="en-US" sz="2000" dirty="0" smtClean="0"/>
              <a:t> </a:t>
            </a:r>
            <a:r>
              <a:rPr lang="en-US" sz="2000" dirty="0" err="1" smtClean="0"/>
              <a:t>sejajar</a:t>
            </a:r>
            <a:r>
              <a:rPr lang="en-US" sz="2000" dirty="0" smtClean="0"/>
              <a:t> </a:t>
            </a:r>
            <a:r>
              <a:rPr lang="en-US" sz="2000" dirty="0" err="1" smtClean="0"/>
              <a:t>adalah</a:t>
            </a:r>
            <a:r>
              <a:rPr lang="en-US" sz="2000" dirty="0" smtClean="0"/>
              <a:t> </a:t>
            </a:r>
            <a:r>
              <a:rPr lang="en-US" sz="2000" dirty="0" err="1" smtClean="0"/>
              <a:t>dua</a:t>
            </a:r>
            <a:r>
              <a:rPr lang="en-US" sz="2000" dirty="0" smtClean="0"/>
              <a:t> </a:t>
            </a:r>
            <a:r>
              <a:rPr lang="en-US" sz="2000" dirty="0" err="1" smtClean="0"/>
              <a:t>keping</a:t>
            </a:r>
            <a:r>
              <a:rPr lang="en-US" sz="2000" dirty="0" smtClean="0"/>
              <a:t> </a:t>
            </a:r>
            <a:r>
              <a:rPr lang="en-US" sz="2000" dirty="0" err="1" smtClean="0"/>
              <a:t>logam</a:t>
            </a:r>
            <a:r>
              <a:rPr lang="en-US" sz="2000" dirty="0" smtClean="0"/>
              <a:t> </a:t>
            </a:r>
            <a:r>
              <a:rPr lang="en-US" sz="2000" dirty="0" err="1" smtClean="0"/>
              <a:t>sejajar</a:t>
            </a:r>
            <a:r>
              <a:rPr lang="en-US" sz="2000" dirty="0" smtClean="0"/>
              <a:t> yang </a:t>
            </a:r>
            <a:r>
              <a:rPr lang="en-US" sz="2000" dirty="0" err="1" smtClean="0"/>
              <a:t>dihubungkan</a:t>
            </a:r>
            <a:r>
              <a:rPr lang="en-US" sz="2000" dirty="0" smtClean="0"/>
              <a:t> </a:t>
            </a:r>
            <a:r>
              <a:rPr lang="en-US" sz="2000" dirty="0" err="1" smtClean="0"/>
              <a:t>dengan</a:t>
            </a:r>
            <a:r>
              <a:rPr lang="en-US" sz="2000" dirty="0" smtClean="0"/>
              <a:t> </a:t>
            </a:r>
            <a:r>
              <a:rPr lang="en-US" sz="2000" dirty="0" err="1" smtClean="0"/>
              <a:t>sebuah</a:t>
            </a:r>
            <a:r>
              <a:rPr lang="en-US" sz="2000" dirty="0" smtClean="0"/>
              <a:t> </a:t>
            </a:r>
            <a:r>
              <a:rPr lang="en-US" sz="2000" dirty="0" err="1" smtClean="0"/>
              <a:t>baterai</a:t>
            </a:r>
            <a:r>
              <a:rPr lang="en-US" sz="2000" dirty="0" smtClean="0"/>
              <a:t> </a:t>
            </a:r>
            <a:r>
              <a:rPr lang="en-US" sz="2000" dirty="0" err="1" smtClean="0"/>
              <a:t>sehingga</a:t>
            </a:r>
            <a:r>
              <a:rPr lang="en-US" sz="2000" dirty="0" smtClean="0"/>
              <a:t> </a:t>
            </a:r>
            <a:r>
              <a:rPr lang="en-US" sz="2000" dirty="0" err="1" smtClean="0"/>
              <a:t>kedua</a:t>
            </a:r>
            <a:r>
              <a:rPr lang="en-US" sz="2000" dirty="0" smtClean="0"/>
              <a:t> </a:t>
            </a:r>
            <a:r>
              <a:rPr lang="en-US" sz="2000" dirty="0" err="1" smtClean="0"/>
              <a:t>keping</a:t>
            </a:r>
            <a:r>
              <a:rPr lang="en-US" sz="2000" dirty="0" smtClean="0"/>
              <a:t> </a:t>
            </a:r>
            <a:r>
              <a:rPr lang="en-US" sz="2000" dirty="0" err="1" smtClean="0"/>
              <a:t>mendapatkan</a:t>
            </a:r>
            <a:r>
              <a:rPr lang="en-US" sz="2000" dirty="0" smtClean="0"/>
              <a:t> </a:t>
            </a:r>
            <a:r>
              <a:rPr lang="en-US" sz="2000" dirty="0" err="1" smtClean="0"/>
              <a:t>muatan</a:t>
            </a:r>
            <a:r>
              <a:rPr lang="en-US" sz="2000" dirty="0" smtClean="0"/>
              <a:t> yang </a:t>
            </a:r>
            <a:r>
              <a:rPr lang="en-US" sz="2000" dirty="0" err="1" smtClean="0"/>
              <a:t>sama</a:t>
            </a:r>
            <a:r>
              <a:rPr lang="en-US" sz="2000" dirty="0" smtClean="0"/>
              <a:t> </a:t>
            </a:r>
            <a:r>
              <a:rPr lang="en-US" sz="2000" dirty="0" err="1" smtClean="0"/>
              <a:t>tetapi</a:t>
            </a:r>
            <a:r>
              <a:rPr lang="en-US" sz="2000" dirty="0" smtClean="0"/>
              <a:t> </a:t>
            </a:r>
            <a:r>
              <a:rPr lang="en-US" sz="2000" dirty="0" err="1" smtClean="0"/>
              <a:t>berlawanan</a:t>
            </a:r>
            <a:r>
              <a:rPr lang="en-US" sz="2000" dirty="0" smtClean="0"/>
              <a:t> </a:t>
            </a:r>
            <a:r>
              <a:rPr lang="en-US" sz="2000" dirty="0" err="1" smtClean="0"/>
              <a:t>tanda</a:t>
            </a:r>
            <a:r>
              <a:rPr lang="en-US" sz="2000" dirty="0" smtClean="0"/>
              <a:t>. </a:t>
            </a:r>
            <a:r>
              <a:rPr lang="en-US" sz="2000" dirty="0" err="1" smtClean="0"/>
              <a:t>Bentuk</a:t>
            </a:r>
            <a:r>
              <a:rPr lang="en-US" sz="2000" dirty="0" smtClean="0"/>
              <a:t> </a:t>
            </a:r>
            <a:r>
              <a:rPr lang="en-US" sz="2000" dirty="0" err="1" smtClean="0"/>
              <a:t>keping</a:t>
            </a:r>
            <a:r>
              <a:rPr lang="en-US" sz="2000" dirty="0" smtClean="0"/>
              <a:t> </a:t>
            </a:r>
            <a:r>
              <a:rPr lang="en-US" sz="2000" dirty="0" err="1" smtClean="0"/>
              <a:t>sejajar</a:t>
            </a:r>
            <a:r>
              <a:rPr lang="en-US" sz="2000" dirty="0" smtClean="0"/>
              <a:t> </a:t>
            </a:r>
            <a:r>
              <a:rPr lang="en-US" sz="2000" dirty="0" err="1" smtClean="0"/>
              <a:t>seperti</a:t>
            </a:r>
            <a:r>
              <a:rPr lang="en-US" sz="2000" dirty="0" smtClean="0"/>
              <a:t> </a:t>
            </a:r>
            <a:r>
              <a:rPr lang="en-US" sz="2000" dirty="0" err="1" smtClean="0"/>
              <a:t>ini</a:t>
            </a:r>
            <a:r>
              <a:rPr lang="en-US" sz="2000" dirty="0" smtClean="0"/>
              <a:t> </a:t>
            </a:r>
            <a:r>
              <a:rPr lang="en-US" sz="2000" dirty="0" err="1" smtClean="0"/>
              <a:t>disebut</a:t>
            </a:r>
            <a:r>
              <a:rPr lang="en-US" sz="2000" dirty="0" smtClean="0"/>
              <a:t> </a:t>
            </a:r>
            <a:r>
              <a:rPr lang="en-US" sz="2000" dirty="0" err="1" smtClean="0"/>
              <a:t>kapasitor</a:t>
            </a:r>
            <a:r>
              <a:rPr lang="en-US" sz="2000" dirty="0" smtClean="0"/>
              <a:t>. Di </a:t>
            </a:r>
            <a:r>
              <a:rPr lang="en-US" sz="2000" dirty="0" err="1" smtClean="0"/>
              <a:t>antara</a:t>
            </a:r>
            <a:r>
              <a:rPr lang="en-US" sz="2000" dirty="0" smtClean="0"/>
              <a:t> </a:t>
            </a:r>
            <a:r>
              <a:rPr lang="en-US" sz="2000" dirty="0" err="1" smtClean="0"/>
              <a:t>dua</a:t>
            </a:r>
            <a:r>
              <a:rPr lang="en-US" sz="2000" dirty="0" smtClean="0"/>
              <a:t> </a:t>
            </a:r>
            <a:r>
              <a:rPr lang="en-US" sz="2000" dirty="0" err="1" smtClean="0"/>
              <a:t>keping</a:t>
            </a:r>
            <a:r>
              <a:rPr lang="en-US" sz="2000" dirty="0" smtClean="0"/>
              <a:t> </a:t>
            </a:r>
            <a:r>
              <a:rPr lang="en-US" sz="2000" dirty="0" err="1" smtClean="0"/>
              <a:t>akan</a:t>
            </a:r>
            <a:r>
              <a:rPr lang="en-US" sz="2000" dirty="0" smtClean="0"/>
              <a:t> </a:t>
            </a:r>
            <a:r>
              <a:rPr lang="en-US" sz="2000" dirty="0" err="1" smtClean="0"/>
              <a:t>dihasilkan</a:t>
            </a:r>
            <a:r>
              <a:rPr lang="en-US" sz="2000" dirty="0" smtClean="0"/>
              <a:t> </a:t>
            </a:r>
            <a:r>
              <a:rPr lang="en-US" sz="2000" dirty="0" err="1" smtClean="0"/>
              <a:t>medan</a:t>
            </a:r>
            <a:r>
              <a:rPr lang="en-US" sz="2000" dirty="0" smtClean="0"/>
              <a:t> </a:t>
            </a:r>
            <a:r>
              <a:rPr lang="en-US" sz="2000" dirty="0" err="1" smtClean="0"/>
              <a:t>listrik</a:t>
            </a:r>
            <a:r>
              <a:rPr lang="en-US" sz="2000" dirty="0" smtClean="0"/>
              <a:t> yang </a:t>
            </a:r>
            <a:r>
              <a:rPr lang="en-US" sz="2000" dirty="0" err="1" smtClean="0"/>
              <a:t>serba</a:t>
            </a:r>
            <a:r>
              <a:rPr lang="en-US" sz="2000" dirty="0" smtClean="0"/>
              <a:t> </a:t>
            </a:r>
            <a:r>
              <a:rPr lang="en-US" sz="2000" dirty="0" err="1" smtClean="0"/>
              <a:t>sama</a:t>
            </a:r>
            <a:r>
              <a:rPr lang="en-US" sz="2000" dirty="0" smtClean="0"/>
              <a:t> </a:t>
            </a:r>
            <a:r>
              <a:rPr lang="en-US" sz="2000" dirty="0" err="1" smtClean="0"/>
              <a:t>dengan</a:t>
            </a:r>
            <a:r>
              <a:rPr lang="en-US" sz="2000" dirty="0" smtClean="0"/>
              <a:t> </a:t>
            </a:r>
            <a:r>
              <a:rPr lang="en-US" sz="2000" dirty="0" err="1" smtClean="0"/>
              <a:t>arah</a:t>
            </a:r>
            <a:r>
              <a:rPr lang="en-US" sz="2000" dirty="0" smtClean="0"/>
              <a:t> </a:t>
            </a:r>
            <a:r>
              <a:rPr lang="en-US" sz="2000" dirty="0" err="1" smtClean="0"/>
              <a:t>dari</a:t>
            </a:r>
            <a:r>
              <a:rPr lang="en-US" sz="2000" dirty="0" smtClean="0"/>
              <a:t> </a:t>
            </a:r>
            <a:r>
              <a:rPr lang="en-US" sz="2000" dirty="0" err="1" smtClean="0"/>
              <a:t>keping</a:t>
            </a:r>
            <a:r>
              <a:rPr lang="en-US" sz="2000" dirty="0" smtClean="0"/>
              <a:t> </a:t>
            </a:r>
            <a:r>
              <a:rPr lang="en-US" sz="2000" dirty="0" err="1" smtClean="0"/>
              <a:t>positif</a:t>
            </a:r>
            <a:r>
              <a:rPr lang="en-US" sz="2000" dirty="0" smtClean="0"/>
              <a:t> </a:t>
            </a:r>
            <a:r>
              <a:rPr lang="en-US" sz="2000" dirty="0" err="1" smtClean="0"/>
              <a:t>ke</a:t>
            </a:r>
            <a:r>
              <a:rPr lang="en-US" sz="2000" dirty="0" smtClean="0"/>
              <a:t> </a:t>
            </a:r>
            <a:r>
              <a:rPr lang="en-US" sz="2000" dirty="0" err="1" smtClean="0"/>
              <a:t>keping</a:t>
            </a:r>
            <a:r>
              <a:rPr lang="en-US" sz="2000" dirty="0" smtClean="0"/>
              <a:t> </a:t>
            </a:r>
            <a:r>
              <a:rPr lang="en-US" sz="2000" dirty="0" err="1" smtClean="0"/>
              <a:t>negatif</a:t>
            </a:r>
            <a:r>
              <a:rPr lang="en-US" sz="2000" dirty="0" smtClean="0"/>
              <a:t>. Medan </a:t>
            </a:r>
            <a:r>
              <a:rPr lang="en-US" sz="2000" dirty="0" err="1" smtClean="0"/>
              <a:t>listrik</a:t>
            </a:r>
            <a:r>
              <a:rPr lang="en-US" sz="2000" dirty="0" smtClean="0"/>
              <a:t> yang </a:t>
            </a:r>
            <a:r>
              <a:rPr lang="en-US" sz="2000" dirty="0" err="1" smtClean="0"/>
              <a:t>serba</a:t>
            </a:r>
            <a:r>
              <a:rPr lang="en-US" sz="2000" dirty="0" smtClean="0"/>
              <a:t> </a:t>
            </a:r>
            <a:r>
              <a:rPr lang="en-US" sz="2000" dirty="0" err="1" smtClean="0"/>
              <a:t>sama</a:t>
            </a:r>
            <a:r>
              <a:rPr lang="en-US" sz="2000" dirty="0" smtClean="0"/>
              <a:t> </a:t>
            </a:r>
            <a:r>
              <a:rPr lang="en-US" sz="2000" dirty="0" err="1" smtClean="0"/>
              <a:t>seperti</a:t>
            </a:r>
            <a:r>
              <a:rPr lang="en-US" sz="2000" dirty="0" smtClean="0"/>
              <a:t> </a:t>
            </a:r>
            <a:r>
              <a:rPr lang="en-US" sz="2000" dirty="0" err="1" smtClean="0"/>
              <a:t>ini</a:t>
            </a:r>
            <a:r>
              <a:rPr lang="en-US" sz="2000" dirty="0" smtClean="0"/>
              <a:t> </a:t>
            </a:r>
            <a:r>
              <a:rPr lang="en-US" sz="2000" dirty="0" err="1" smtClean="0"/>
              <a:t>disebut</a:t>
            </a:r>
            <a:r>
              <a:rPr lang="en-US" sz="2000" dirty="0" smtClean="0"/>
              <a:t> </a:t>
            </a:r>
            <a:r>
              <a:rPr lang="en-US" sz="2000" dirty="0" err="1" smtClean="0"/>
              <a:t>medan</a:t>
            </a:r>
            <a:r>
              <a:rPr lang="en-US" sz="2000" dirty="0" smtClean="0"/>
              <a:t> </a:t>
            </a:r>
            <a:r>
              <a:rPr lang="en-US" sz="2000" dirty="0" err="1" smtClean="0"/>
              <a:t>listrik</a:t>
            </a:r>
            <a:r>
              <a:rPr lang="en-US" sz="2000" dirty="0" smtClean="0"/>
              <a:t> </a:t>
            </a:r>
            <a:r>
              <a:rPr lang="en-US" sz="2000" dirty="0" err="1" smtClean="0"/>
              <a:t>homogen</a:t>
            </a:r>
            <a:r>
              <a:rPr lang="en-US" sz="2000" dirty="0" smtClean="0"/>
              <a:t>. </a:t>
            </a:r>
          </a:p>
          <a:p>
            <a:endParaRPr lang="en-US" dirty="0"/>
          </a:p>
        </p:txBody>
      </p:sp>
      <p:pic>
        <p:nvPicPr>
          <p:cNvPr id="5122" name="Picture 2"/>
          <p:cNvPicPr>
            <a:picLocks noChangeAspect="1" noChangeArrowheads="1"/>
          </p:cNvPicPr>
          <p:nvPr/>
        </p:nvPicPr>
        <p:blipFill>
          <a:blip r:embed="rId4"/>
          <a:srcRect/>
          <a:stretch>
            <a:fillRect/>
          </a:stretch>
        </p:blipFill>
        <p:spPr bwMode="auto">
          <a:xfrm>
            <a:off x="8141381" y="2186668"/>
            <a:ext cx="3358989" cy="3909332"/>
          </a:xfrm>
          <a:prstGeom prst="rect">
            <a:avLst/>
          </a:prstGeom>
          <a:noFill/>
          <a:ln w="9525">
            <a:noFill/>
            <a:miter lim="800000"/>
            <a:headEnd/>
            <a:tailEnd/>
          </a:ln>
          <a:effectLst/>
        </p:spPr>
      </p:pic>
    </p:spTree>
    <p:extLst>
      <p:ext uri="{BB962C8B-B14F-4D97-AF65-F5344CB8AC3E}">
        <p14:creationId xmlns:p14="http://schemas.microsoft.com/office/powerpoint/2010/main" xmlns="" val="246681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50"/>
                                        </p:tgtEl>
                                        <p:attrNameLst>
                                          <p:attrName>style.visibility</p:attrName>
                                        </p:attrNameLst>
                                      </p:cBhvr>
                                      <p:to>
                                        <p:strVal val="visible"/>
                                      </p:to>
                                    </p:set>
                                    <p:animEffect transition="in" filter="wipe(down)">
                                      <p:cBhvr>
                                        <p:cTn id="19" dur="500"/>
                                        <p:tgtEl>
                                          <p:spTgt spid="50"/>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53"/>
                                        </p:tgtEl>
                                        <p:attrNameLst>
                                          <p:attrName>style.visibility</p:attrName>
                                        </p:attrNameLst>
                                      </p:cBhvr>
                                      <p:to>
                                        <p:strVal val="visible"/>
                                      </p:to>
                                    </p:set>
                                    <p:animEffect transition="in" filter="wipe(right)">
                                      <p:cBhvr>
                                        <p:cTn id="23" dur="500"/>
                                        <p:tgtEl>
                                          <p:spTgt spid="53"/>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54"/>
                                        </p:tgtEl>
                                        <p:attrNameLst>
                                          <p:attrName>style.visibility</p:attrName>
                                        </p:attrNameLst>
                                      </p:cBhvr>
                                      <p:to>
                                        <p:strVal val="visible"/>
                                      </p:to>
                                    </p:set>
                                    <p:animEffect transition="in" filter="wipe(left)">
                                      <p:cBhvr>
                                        <p:cTn id="27"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917371" y="4818743"/>
            <a:ext cx="4625187" cy="1358950"/>
            <a:chOff x="876300" y="2578100"/>
            <a:chExt cx="9640888" cy="2846388"/>
          </a:xfrm>
          <a:effectLst>
            <a:outerShdw blurRad="139700" dir="18900000" sy="23000" kx="-1200000" algn="bl" rotWithShape="0">
              <a:prstClr val="black">
                <a:alpha val="15000"/>
              </a:prstClr>
            </a:outerShdw>
          </a:effectLst>
        </p:grpSpPr>
        <p:sp>
          <p:nvSpPr>
            <p:cNvPr id="5" name="Freeform 4"/>
            <p:cNvSpPr>
              <a:spLocks/>
            </p:cNvSpPr>
            <p:nvPr/>
          </p:nvSpPr>
          <p:spPr bwMode="auto">
            <a:xfrm>
              <a:off x="876300" y="2752725"/>
              <a:ext cx="9637713" cy="2671763"/>
            </a:xfrm>
            <a:custGeom>
              <a:avLst/>
              <a:gdLst>
                <a:gd name="T0" fmla="*/ 1304 w 2567"/>
                <a:gd name="T1" fmla="*/ 692 h 710"/>
                <a:gd name="T2" fmla="*/ 1133 w 2567"/>
                <a:gd name="T3" fmla="*/ 700 h 710"/>
                <a:gd name="T4" fmla="*/ 62 w 2567"/>
                <a:gd name="T5" fmla="*/ 493 h 710"/>
                <a:gd name="T6" fmla="*/ 41 w 2567"/>
                <a:gd name="T7" fmla="*/ 448 h 710"/>
                <a:gd name="T8" fmla="*/ 1263 w 2567"/>
                <a:gd name="T9" fmla="*/ 18 h 710"/>
                <a:gd name="T10" fmla="*/ 1433 w 2567"/>
                <a:gd name="T11" fmla="*/ 10 h 710"/>
                <a:gd name="T12" fmla="*/ 2505 w 2567"/>
                <a:gd name="T13" fmla="*/ 204 h 710"/>
                <a:gd name="T14" fmla="*/ 2526 w 2567"/>
                <a:gd name="T15" fmla="*/ 249 h 710"/>
                <a:gd name="T16" fmla="*/ 1304 w 2567"/>
                <a:gd name="T17" fmla="*/ 692 h 7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7" h="710">
                  <a:moveTo>
                    <a:pt x="1304" y="692"/>
                  </a:moveTo>
                  <a:cubicBezTo>
                    <a:pt x="1263" y="707"/>
                    <a:pt x="1186" y="710"/>
                    <a:pt x="1133" y="700"/>
                  </a:cubicBezTo>
                  <a:cubicBezTo>
                    <a:pt x="62" y="493"/>
                    <a:pt x="62" y="493"/>
                    <a:pt x="62" y="493"/>
                  </a:cubicBezTo>
                  <a:cubicBezTo>
                    <a:pt x="9" y="482"/>
                    <a:pt x="0" y="462"/>
                    <a:pt x="41" y="448"/>
                  </a:cubicBezTo>
                  <a:cubicBezTo>
                    <a:pt x="1263" y="18"/>
                    <a:pt x="1263" y="18"/>
                    <a:pt x="1263" y="18"/>
                  </a:cubicBezTo>
                  <a:cubicBezTo>
                    <a:pt x="1304" y="3"/>
                    <a:pt x="1380" y="0"/>
                    <a:pt x="1433" y="10"/>
                  </a:cubicBezTo>
                  <a:cubicBezTo>
                    <a:pt x="2505" y="204"/>
                    <a:pt x="2505" y="204"/>
                    <a:pt x="2505" y="204"/>
                  </a:cubicBezTo>
                  <a:cubicBezTo>
                    <a:pt x="2558" y="214"/>
                    <a:pt x="2567" y="234"/>
                    <a:pt x="2526" y="249"/>
                  </a:cubicBezTo>
                  <a:lnTo>
                    <a:pt x="1304" y="692"/>
                  </a:lnTo>
                  <a:close/>
                </a:path>
              </a:pathLst>
            </a:custGeom>
            <a:solidFill>
              <a:srgbClr val="B3B3B3"/>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srgbClr val="FFFFFF"/>
                </a:solidFill>
                <a:effectLst/>
                <a:uLnTx/>
                <a:uFillTx/>
                <a:latin typeface="Calibri"/>
                <a:ea typeface="+mn-ea"/>
                <a:cs typeface="+mn-cs"/>
              </a:endParaRPr>
            </a:p>
          </p:txBody>
        </p:sp>
        <p:sp>
          <p:nvSpPr>
            <p:cNvPr id="6" name="Freeform 5"/>
            <p:cNvSpPr>
              <a:spLocks/>
            </p:cNvSpPr>
            <p:nvPr/>
          </p:nvSpPr>
          <p:spPr bwMode="auto">
            <a:xfrm>
              <a:off x="933450" y="3494088"/>
              <a:ext cx="9528175" cy="1897062"/>
            </a:xfrm>
            <a:custGeom>
              <a:avLst/>
              <a:gdLst>
                <a:gd name="T0" fmla="*/ 2538 w 2538"/>
                <a:gd name="T1" fmla="*/ 0 h 504"/>
                <a:gd name="T2" fmla="*/ 2536 w 2538"/>
                <a:gd name="T3" fmla="*/ 32 h 504"/>
                <a:gd name="T4" fmla="*/ 2464 w 2538"/>
                <a:gd name="T5" fmla="*/ 65 h 504"/>
                <a:gd name="T6" fmla="*/ 1186 w 2538"/>
                <a:gd name="T7" fmla="*/ 504 h 504"/>
                <a:gd name="T8" fmla="*/ 12 w 2538"/>
                <a:gd name="T9" fmla="*/ 284 h 504"/>
                <a:gd name="T10" fmla="*/ 0 w 2538"/>
                <a:gd name="T11" fmla="*/ 268 h 504"/>
                <a:gd name="T12" fmla="*/ 2 w 2538"/>
                <a:gd name="T13" fmla="*/ 225 h 504"/>
                <a:gd name="T14" fmla="*/ 2538 w 2538"/>
                <a:gd name="T15" fmla="*/ 0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38" h="504">
                  <a:moveTo>
                    <a:pt x="2538" y="0"/>
                  </a:moveTo>
                  <a:cubicBezTo>
                    <a:pt x="2536" y="32"/>
                    <a:pt x="2536" y="32"/>
                    <a:pt x="2536" y="32"/>
                  </a:cubicBezTo>
                  <a:cubicBezTo>
                    <a:pt x="2464" y="65"/>
                    <a:pt x="2464" y="65"/>
                    <a:pt x="2464" y="65"/>
                  </a:cubicBezTo>
                  <a:cubicBezTo>
                    <a:pt x="1186" y="504"/>
                    <a:pt x="1186" y="504"/>
                    <a:pt x="1186" y="504"/>
                  </a:cubicBezTo>
                  <a:cubicBezTo>
                    <a:pt x="12" y="284"/>
                    <a:pt x="12" y="284"/>
                    <a:pt x="12" y="284"/>
                  </a:cubicBezTo>
                  <a:cubicBezTo>
                    <a:pt x="0" y="268"/>
                    <a:pt x="0" y="268"/>
                    <a:pt x="0" y="268"/>
                  </a:cubicBezTo>
                  <a:cubicBezTo>
                    <a:pt x="0" y="268"/>
                    <a:pt x="1" y="225"/>
                    <a:pt x="2" y="225"/>
                  </a:cubicBezTo>
                  <a:cubicBezTo>
                    <a:pt x="2" y="225"/>
                    <a:pt x="2538" y="0"/>
                    <a:pt x="2538" y="0"/>
                  </a:cubicBezTo>
                  <a:close/>
                </a:path>
              </a:pathLst>
            </a:custGeom>
            <a:solidFill>
              <a:schemeClr val="tx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srgbClr val="FFFFFF"/>
                </a:solidFill>
                <a:effectLst/>
                <a:uLnTx/>
                <a:uFillTx/>
                <a:latin typeface="Calibri"/>
                <a:ea typeface="+mn-ea"/>
                <a:cs typeface="+mn-cs"/>
              </a:endParaRPr>
            </a:p>
          </p:txBody>
        </p:sp>
        <p:sp>
          <p:nvSpPr>
            <p:cNvPr id="7" name="Freeform 6"/>
            <p:cNvSpPr>
              <a:spLocks/>
            </p:cNvSpPr>
            <p:nvPr/>
          </p:nvSpPr>
          <p:spPr bwMode="auto">
            <a:xfrm>
              <a:off x="879475" y="2578100"/>
              <a:ext cx="9637713" cy="2676525"/>
            </a:xfrm>
            <a:custGeom>
              <a:avLst/>
              <a:gdLst>
                <a:gd name="T0" fmla="*/ 1304 w 2567"/>
                <a:gd name="T1" fmla="*/ 693 h 711"/>
                <a:gd name="T2" fmla="*/ 1134 w 2567"/>
                <a:gd name="T3" fmla="*/ 700 h 711"/>
                <a:gd name="T4" fmla="*/ 62 w 2567"/>
                <a:gd name="T5" fmla="*/ 493 h 711"/>
                <a:gd name="T6" fmla="*/ 41 w 2567"/>
                <a:gd name="T7" fmla="*/ 448 h 711"/>
                <a:gd name="T8" fmla="*/ 1263 w 2567"/>
                <a:gd name="T9" fmla="*/ 18 h 711"/>
                <a:gd name="T10" fmla="*/ 1434 w 2567"/>
                <a:gd name="T11" fmla="*/ 10 h 711"/>
                <a:gd name="T12" fmla="*/ 2505 w 2567"/>
                <a:gd name="T13" fmla="*/ 218 h 711"/>
                <a:gd name="T14" fmla="*/ 2526 w 2567"/>
                <a:gd name="T15" fmla="*/ 263 h 711"/>
                <a:gd name="T16" fmla="*/ 1304 w 2567"/>
                <a:gd name="T17" fmla="*/ 693 h 7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7" h="711">
                  <a:moveTo>
                    <a:pt x="1304" y="693"/>
                  </a:moveTo>
                  <a:cubicBezTo>
                    <a:pt x="1263" y="707"/>
                    <a:pt x="1187" y="711"/>
                    <a:pt x="1134" y="700"/>
                  </a:cubicBezTo>
                  <a:cubicBezTo>
                    <a:pt x="62" y="493"/>
                    <a:pt x="62" y="493"/>
                    <a:pt x="62" y="493"/>
                  </a:cubicBezTo>
                  <a:cubicBezTo>
                    <a:pt x="9" y="483"/>
                    <a:pt x="0" y="462"/>
                    <a:pt x="41" y="448"/>
                  </a:cubicBezTo>
                  <a:cubicBezTo>
                    <a:pt x="1263" y="18"/>
                    <a:pt x="1263" y="18"/>
                    <a:pt x="1263" y="18"/>
                  </a:cubicBezTo>
                  <a:cubicBezTo>
                    <a:pt x="1305" y="3"/>
                    <a:pt x="1381" y="0"/>
                    <a:pt x="1434" y="10"/>
                  </a:cubicBezTo>
                  <a:cubicBezTo>
                    <a:pt x="2505" y="218"/>
                    <a:pt x="2505" y="218"/>
                    <a:pt x="2505" y="218"/>
                  </a:cubicBezTo>
                  <a:cubicBezTo>
                    <a:pt x="2558" y="228"/>
                    <a:pt x="2567" y="248"/>
                    <a:pt x="2526" y="263"/>
                  </a:cubicBezTo>
                  <a:lnTo>
                    <a:pt x="1304" y="693"/>
                  </a:lnTo>
                  <a:close/>
                </a:path>
              </a:pathLst>
            </a:custGeom>
            <a:solidFill>
              <a:schemeClr val="tx1">
                <a:lumMod val="8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srgbClr val="FFFFFF"/>
                </a:solidFill>
                <a:effectLst/>
                <a:uLnTx/>
                <a:uFillTx/>
                <a:latin typeface="Calibri"/>
                <a:ea typeface="+mn-ea"/>
                <a:cs typeface="+mn-cs"/>
              </a:endParaRPr>
            </a:p>
          </p:txBody>
        </p:sp>
        <p:sp>
          <p:nvSpPr>
            <p:cNvPr id="8" name="Freeform 7"/>
            <p:cNvSpPr>
              <a:spLocks/>
            </p:cNvSpPr>
            <p:nvPr/>
          </p:nvSpPr>
          <p:spPr bwMode="auto">
            <a:xfrm>
              <a:off x="1552575" y="2695575"/>
              <a:ext cx="8518525" cy="2363788"/>
            </a:xfrm>
            <a:custGeom>
              <a:avLst/>
              <a:gdLst>
                <a:gd name="T0" fmla="*/ 0 w 5366"/>
                <a:gd name="T1" fmla="*/ 993 h 1489"/>
                <a:gd name="T2" fmla="*/ 2814 w 5366"/>
                <a:gd name="T3" fmla="*/ 0 h 1489"/>
                <a:gd name="T4" fmla="*/ 5366 w 5366"/>
                <a:gd name="T5" fmla="*/ 495 h 1489"/>
                <a:gd name="T6" fmla="*/ 2549 w 5366"/>
                <a:gd name="T7" fmla="*/ 1489 h 1489"/>
                <a:gd name="T8" fmla="*/ 0 w 5366"/>
                <a:gd name="T9" fmla="*/ 993 h 1489"/>
              </a:gdLst>
              <a:ahLst/>
              <a:cxnLst>
                <a:cxn ang="0">
                  <a:pos x="T0" y="T1"/>
                </a:cxn>
                <a:cxn ang="0">
                  <a:pos x="T2" y="T3"/>
                </a:cxn>
                <a:cxn ang="0">
                  <a:pos x="T4" y="T5"/>
                </a:cxn>
                <a:cxn ang="0">
                  <a:pos x="T6" y="T7"/>
                </a:cxn>
                <a:cxn ang="0">
                  <a:pos x="T8" y="T9"/>
                </a:cxn>
              </a:cxnLst>
              <a:rect l="0" t="0" r="r" b="b"/>
              <a:pathLst>
                <a:path w="5366" h="1489">
                  <a:moveTo>
                    <a:pt x="0" y="993"/>
                  </a:moveTo>
                  <a:lnTo>
                    <a:pt x="2814" y="0"/>
                  </a:lnTo>
                  <a:lnTo>
                    <a:pt x="5366" y="495"/>
                  </a:lnTo>
                  <a:lnTo>
                    <a:pt x="2549" y="1489"/>
                  </a:lnTo>
                  <a:lnTo>
                    <a:pt x="0" y="993"/>
                  </a:lnTo>
                  <a:close/>
                </a:path>
              </a:pathLst>
            </a:custGeom>
            <a:solidFill>
              <a:schemeClr val="tx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srgbClr val="FFFFFF"/>
                </a:solidFill>
                <a:effectLst/>
                <a:uLnTx/>
                <a:uFillTx/>
                <a:latin typeface="Calibri"/>
                <a:ea typeface="+mn-ea"/>
                <a:cs typeface="+mn-cs"/>
              </a:endParaRPr>
            </a:p>
          </p:txBody>
        </p:sp>
        <p:sp>
          <p:nvSpPr>
            <p:cNvPr id="9" name="Freeform 8"/>
            <p:cNvSpPr>
              <a:spLocks/>
            </p:cNvSpPr>
            <p:nvPr/>
          </p:nvSpPr>
          <p:spPr bwMode="auto">
            <a:xfrm>
              <a:off x="5599113" y="2695575"/>
              <a:ext cx="4471988" cy="2363788"/>
            </a:xfrm>
            <a:custGeom>
              <a:avLst/>
              <a:gdLst>
                <a:gd name="T0" fmla="*/ 0 w 2817"/>
                <a:gd name="T1" fmla="*/ 1489 h 1489"/>
                <a:gd name="T2" fmla="*/ 2817 w 2817"/>
                <a:gd name="T3" fmla="*/ 495 h 1489"/>
                <a:gd name="T4" fmla="*/ 265 w 2817"/>
                <a:gd name="T5" fmla="*/ 0 h 1489"/>
                <a:gd name="T6" fmla="*/ 0 w 2817"/>
                <a:gd name="T7" fmla="*/ 1489 h 1489"/>
              </a:gdLst>
              <a:ahLst/>
              <a:cxnLst>
                <a:cxn ang="0">
                  <a:pos x="T0" y="T1"/>
                </a:cxn>
                <a:cxn ang="0">
                  <a:pos x="T2" y="T3"/>
                </a:cxn>
                <a:cxn ang="0">
                  <a:pos x="T4" y="T5"/>
                </a:cxn>
                <a:cxn ang="0">
                  <a:pos x="T6" y="T7"/>
                </a:cxn>
              </a:cxnLst>
              <a:rect l="0" t="0" r="r" b="b"/>
              <a:pathLst>
                <a:path w="2817" h="1489">
                  <a:moveTo>
                    <a:pt x="0" y="1489"/>
                  </a:moveTo>
                  <a:lnTo>
                    <a:pt x="2817" y="495"/>
                  </a:lnTo>
                  <a:lnTo>
                    <a:pt x="265" y="0"/>
                  </a:lnTo>
                  <a:lnTo>
                    <a:pt x="0" y="1489"/>
                  </a:lnTo>
                  <a:close/>
                </a:path>
              </a:pathLst>
            </a:custGeom>
            <a:solidFill>
              <a:schemeClr val="tx1">
                <a:lumMod val="50000"/>
                <a:alpha val="32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srgbClr val="FFFFFF"/>
                </a:solidFill>
                <a:effectLst/>
                <a:uLnTx/>
                <a:uFillTx/>
                <a:latin typeface="Calibri"/>
                <a:ea typeface="+mn-ea"/>
                <a:cs typeface="+mn-cs"/>
              </a:endParaRPr>
            </a:p>
          </p:txBody>
        </p:sp>
        <p:sp>
          <p:nvSpPr>
            <p:cNvPr id="10" name="Freeform 9"/>
            <p:cNvSpPr>
              <a:spLocks/>
            </p:cNvSpPr>
            <p:nvPr/>
          </p:nvSpPr>
          <p:spPr bwMode="auto">
            <a:xfrm>
              <a:off x="3121025" y="4686300"/>
              <a:ext cx="450850" cy="120650"/>
            </a:xfrm>
            <a:custGeom>
              <a:avLst/>
              <a:gdLst>
                <a:gd name="T0" fmla="*/ 27 w 120"/>
                <a:gd name="T1" fmla="*/ 27 h 32"/>
                <a:gd name="T2" fmla="*/ 102 w 120"/>
                <a:gd name="T3" fmla="*/ 24 h 32"/>
                <a:gd name="T4" fmla="*/ 93 w 120"/>
                <a:gd name="T5" fmla="*/ 4 h 32"/>
                <a:gd name="T6" fmla="*/ 18 w 120"/>
                <a:gd name="T7" fmla="*/ 8 h 32"/>
                <a:gd name="T8" fmla="*/ 27 w 120"/>
                <a:gd name="T9" fmla="*/ 27 h 32"/>
              </a:gdLst>
              <a:ahLst/>
              <a:cxnLst>
                <a:cxn ang="0">
                  <a:pos x="T0" y="T1"/>
                </a:cxn>
                <a:cxn ang="0">
                  <a:pos x="T2" y="T3"/>
                </a:cxn>
                <a:cxn ang="0">
                  <a:pos x="T4" y="T5"/>
                </a:cxn>
                <a:cxn ang="0">
                  <a:pos x="T6" y="T7"/>
                </a:cxn>
                <a:cxn ang="0">
                  <a:pos x="T8" y="T9"/>
                </a:cxn>
              </a:cxnLst>
              <a:rect l="0" t="0" r="r" b="b"/>
              <a:pathLst>
                <a:path w="120" h="32">
                  <a:moveTo>
                    <a:pt x="27" y="27"/>
                  </a:moveTo>
                  <a:cubicBezTo>
                    <a:pt x="51" y="32"/>
                    <a:pt x="84" y="30"/>
                    <a:pt x="102" y="24"/>
                  </a:cubicBezTo>
                  <a:cubicBezTo>
                    <a:pt x="120" y="18"/>
                    <a:pt x="116" y="9"/>
                    <a:pt x="93" y="4"/>
                  </a:cubicBezTo>
                  <a:cubicBezTo>
                    <a:pt x="70" y="0"/>
                    <a:pt x="36" y="1"/>
                    <a:pt x="18" y="8"/>
                  </a:cubicBezTo>
                  <a:cubicBezTo>
                    <a:pt x="0" y="14"/>
                    <a:pt x="4" y="23"/>
                    <a:pt x="27" y="27"/>
                  </a:cubicBezTo>
                  <a:close/>
                </a:path>
              </a:pathLst>
            </a:custGeom>
            <a:solidFill>
              <a:schemeClr val="tx2">
                <a:lumMod val="75000"/>
                <a:lumOff val="2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srgbClr val="FFFFFF"/>
                </a:solidFill>
                <a:effectLst/>
                <a:uLnTx/>
                <a:uFillTx/>
                <a:latin typeface="Calibri"/>
                <a:ea typeface="+mn-ea"/>
                <a:cs typeface="+mn-cs"/>
              </a:endParaRPr>
            </a:p>
          </p:txBody>
        </p:sp>
        <p:sp>
          <p:nvSpPr>
            <p:cNvPr id="11" name="Freeform 10"/>
            <p:cNvSpPr>
              <a:spLocks/>
            </p:cNvSpPr>
            <p:nvPr/>
          </p:nvSpPr>
          <p:spPr bwMode="auto">
            <a:xfrm>
              <a:off x="7796213" y="2981325"/>
              <a:ext cx="704850" cy="142875"/>
            </a:xfrm>
            <a:custGeom>
              <a:avLst/>
              <a:gdLst>
                <a:gd name="T0" fmla="*/ 5 w 188"/>
                <a:gd name="T1" fmla="*/ 4 h 38"/>
                <a:gd name="T2" fmla="*/ 3 w 188"/>
                <a:gd name="T3" fmla="*/ 1 h 38"/>
                <a:gd name="T4" fmla="*/ 3 w 188"/>
                <a:gd name="T5" fmla="*/ 1 h 38"/>
                <a:gd name="T6" fmla="*/ 16 w 188"/>
                <a:gd name="T7" fmla="*/ 0 h 38"/>
                <a:gd name="T8" fmla="*/ 183 w 188"/>
                <a:gd name="T9" fmla="*/ 33 h 38"/>
                <a:gd name="T10" fmla="*/ 185 w 188"/>
                <a:gd name="T11" fmla="*/ 36 h 38"/>
                <a:gd name="T12" fmla="*/ 185 w 188"/>
                <a:gd name="T13" fmla="*/ 36 h 38"/>
                <a:gd name="T14" fmla="*/ 172 w 188"/>
                <a:gd name="T15" fmla="*/ 37 h 38"/>
                <a:gd name="T16" fmla="*/ 5 w 188"/>
                <a:gd name="T17" fmla="*/ 4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38">
                  <a:moveTo>
                    <a:pt x="5" y="4"/>
                  </a:moveTo>
                  <a:cubicBezTo>
                    <a:pt x="1" y="4"/>
                    <a:pt x="0" y="2"/>
                    <a:pt x="3" y="1"/>
                  </a:cubicBezTo>
                  <a:cubicBezTo>
                    <a:pt x="3" y="1"/>
                    <a:pt x="3" y="1"/>
                    <a:pt x="3" y="1"/>
                  </a:cubicBezTo>
                  <a:cubicBezTo>
                    <a:pt x="6" y="0"/>
                    <a:pt x="12" y="0"/>
                    <a:pt x="16" y="0"/>
                  </a:cubicBezTo>
                  <a:cubicBezTo>
                    <a:pt x="183" y="33"/>
                    <a:pt x="183" y="33"/>
                    <a:pt x="183" y="33"/>
                  </a:cubicBezTo>
                  <a:cubicBezTo>
                    <a:pt x="187" y="34"/>
                    <a:pt x="188" y="35"/>
                    <a:pt x="185" y="36"/>
                  </a:cubicBezTo>
                  <a:cubicBezTo>
                    <a:pt x="185" y="36"/>
                    <a:pt x="185" y="36"/>
                    <a:pt x="185" y="36"/>
                  </a:cubicBezTo>
                  <a:cubicBezTo>
                    <a:pt x="182" y="37"/>
                    <a:pt x="176" y="38"/>
                    <a:pt x="172" y="37"/>
                  </a:cubicBezTo>
                  <a:lnTo>
                    <a:pt x="5" y="4"/>
                  </a:lnTo>
                  <a:close/>
                </a:path>
              </a:pathLst>
            </a:custGeom>
            <a:solidFill>
              <a:srgbClr val="6D6E7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d-ID" sz="1800" b="0" i="0" u="none" strike="noStrike" kern="1200" cap="none" spc="0" normalizeH="0" baseline="0" noProof="0">
                <a:ln>
                  <a:noFill/>
                </a:ln>
                <a:solidFill>
                  <a:srgbClr val="FFFFFF"/>
                </a:solidFill>
                <a:effectLst/>
                <a:uLnTx/>
                <a:uFillTx/>
                <a:latin typeface="Calibri"/>
                <a:ea typeface="+mn-ea"/>
                <a:cs typeface="+mn-cs"/>
              </a:endParaRPr>
            </a:p>
          </p:txBody>
        </p:sp>
      </p:gr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BC8CE861-39BD-4315-9632-1C1900D1F911}" type="slidenum">
              <a:rPr kumimoji="0" lang="en-US" sz="1600" b="0" i="0" u="none" strike="noStrike" kern="1200" cap="none" spc="0" normalizeH="0" baseline="0" noProof="0" smtClean="0">
                <a:ln>
                  <a:noFill/>
                </a:ln>
                <a:solidFill>
                  <a:srgbClr val="FFFFFF"/>
                </a:solidFill>
                <a:effectLst/>
                <a:uLnTx/>
                <a:uFillTx/>
                <a:latin typeface="Source Sans Pro"/>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1600" b="0" i="0" u="none" strike="noStrike" kern="1200" cap="none" spc="0" normalizeH="0" baseline="0" noProof="0">
              <a:ln>
                <a:noFill/>
              </a:ln>
              <a:solidFill>
                <a:srgbClr val="FFFFFF"/>
              </a:solidFill>
              <a:effectLst/>
              <a:uLnTx/>
              <a:uFillTx/>
              <a:latin typeface="Source Sans Pro"/>
              <a:ea typeface="+mn-ea"/>
              <a:cs typeface="+mn-cs"/>
            </a:endParaRPr>
          </a:p>
        </p:txBody>
      </p:sp>
      <p:sp>
        <p:nvSpPr>
          <p:cNvPr id="48" name="TextBox 47"/>
          <p:cNvSpPr txBox="1"/>
          <p:nvPr/>
        </p:nvSpPr>
        <p:spPr>
          <a:xfrm>
            <a:off x="754743" y="1117968"/>
            <a:ext cx="3643085" cy="3477875"/>
          </a:xfrm>
          <a:prstGeom prst="rect">
            <a:avLst/>
          </a:prstGeom>
          <a:noFill/>
        </p:spPr>
        <p:txBody>
          <a:bodyPr wrap="square" rtlCol="0">
            <a:spAutoFit/>
          </a:bodyPr>
          <a:lstStyle/>
          <a:p>
            <a:pPr marL="171450" indent="-171450"/>
            <a:r>
              <a:rPr lang="en-US" sz="2000" dirty="0" smtClean="0"/>
              <a:t>   </a:t>
            </a:r>
            <a:r>
              <a:rPr lang="en-US" sz="2000" dirty="0" err="1" smtClean="0"/>
              <a:t>Pada</a:t>
            </a:r>
            <a:r>
              <a:rPr lang="en-US" sz="2000" dirty="0" smtClean="0"/>
              <a:t> </a:t>
            </a:r>
            <a:r>
              <a:rPr lang="en-US" sz="2000" dirty="0" err="1" smtClean="0"/>
              <a:t>muatan</a:t>
            </a:r>
            <a:r>
              <a:rPr lang="en-US" sz="2000" dirty="0" smtClean="0"/>
              <a:t> </a:t>
            </a:r>
            <a:r>
              <a:rPr lang="en-US" sz="2000" dirty="0" err="1" smtClean="0"/>
              <a:t>positif</a:t>
            </a:r>
            <a:r>
              <a:rPr lang="en-US" sz="2000" dirty="0" smtClean="0"/>
              <a:t> q </a:t>
            </a:r>
            <a:r>
              <a:rPr lang="en-US" sz="2000" dirty="0" err="1" smtClean="0"/>
              <a:t>bekerja</a:t>
            </a:r>
            <a:r>
              <a:rPr lang="en-US" sz="2000" dirty="0" smtClean="0"/>
              <a:t> </a:t>
            </a:r>
            <a:r>
              <a:rPr lang="en-US" sz="2000" dirty="0" err="1" smtClean="0"/>
              <a:t>gaya</a:t>
            </a:r>
            <a:r>
              <a:rPr lang="en-US" sz="2000" dirty="0" smtClean="0"/>
              <a:t> </a:t>
            </a:r>
            <a:r>
              <a:rPr lang="en-US" sz="2000" dirty="0" err="1" smtClean="0"/>
              <a:t>listrik</a:t>
            </a:r>
            <a:r>
              <a:rPr lang="en-US" sz="2000" dirty="0" smtClean="0"/>
              <a:t> F = </a:t>
            </a:r>
            <a:r>
              <a:rPr lang="en-US" sz="2000" dirty="0" err="1" smtClean="0"/>
              <a:t>qE</a:t>
            </a:r>
            <a:r>
              <a:rPr lang="en-US" sz="2000" dirty="0" smtClean="0"/>
              <a:t> yang </a:t>
            </a:r>
            <a:r>
              <a:rPr lang="en-US" sz="2000" dirty="0" err="1" smtClean="0"/>
              <a:t>arahnya</a:t>
            </a:r>
            <a:r>
              <a:rPr lang="en-US" sz="2000" dirty="0" smtClean="0"/>
              <a:t> </a:t>
            </a:r>
            <a:r>
              <a:rPr lang="en-US" sz="2000" dirty="0" err="1" smtClean="0"/>
              <a:t>ke</a:t>
            </a:r>
            <a:r>
              <a:rPr lang="en-US" sz="2000" dirty="0" smtClean="0"/>
              <a:t> </a:t>
            </a:r>
            <a:r>
              <a:rPr lang="en-US" sz="2000" dirty="0" err="1" smtClean="0"/>
              <a:t>kanan</a:t>
            </a:r>
            <a:r>
              <a:rPr lang="en-US" sz="2000" dirty="0" smtClean="0"/>
              <a:t>. </a:t>
            </a:r>
            <a:r>
              <a:rPr lang="en-US" sz="2000" dirty="0" err="1" smtClean="0"/>
              <a:t>Untuk</a:t>
            </a:r>
            <a:r>
              <a:rPr lang="en-US" sz="2000" dirty="0" smtClean="0"/>
              <a:t> </a:t>
            </a:r>
            <a:r>
              <a:rPr lang="en-US" sz="2000" dirty="0" err="1" smtClean="0"/>
              <a:t>memindahkan</a:t>
            </a:r>
            <a:r>
              <a:rPr lang="en-US" sz="2000" dirty="0" smtClean="0"/>
              <a:t> </a:t>
            </a:r>
            <a:r>
              <a:rPr lang="en-US" sz="2000" dirty="0" err="1" smtClean="0"/>
              <a:t>muatan</a:t>
            </a:r>
            <a:r>
              <a:rPr lang="en-US" sz="2000" dirty="0" smtClean="0"/>
              <a:t> </a:t>
            </a:r>
            <a:r>
              <a:rPr lang="en-US" sz="2000" dirty="0" err="1" smtClean="0"/>
              <a:t>positif</a:t>
            </a:r>
            <a:r>
              <a:rPr lang="en-US" sz="2000" dirty="0" smtClean="0"/>
              <a:t> q </a:t>
            </a:r>
            <a:r>
              <a:rPr lang="en-US" sz="2000" dirty="0" err="1" smtClean="0"/>
              <a:t>dari</a:t>
            </a:r>
            <a:r>
              <a:rPr lang="en-US" sz="2000" dirty="0" smtClean="0"/>
              <a:t> A </a:t>
            </a:r>
            <a:r>
              <a:rPr lang="en-US" sz="2000" dirty="0" err="1" smtClean="0"/>
              <a:t>ke</a:t>
            </a:r>
            <a:r>
              <a:rPr lang="en-US" sz="2000" dirty="0" smtClean="0"/>
              <a:t> B (</a:t>
            </a:r>
            <a:r>
              <a:rPr lang="en-US" sz="2000" dirty="0" err="1" smtClean="0"/>
              <a:t>ke</a:t>
            </a:r>
            <a:r>
              <a:rPr lang="en-US" sz="2000" dirty="0" smtClean="0"/>
              <a:t> </a:t>
            </a:r>
            <a:r>
              <a:rPr lang="en-US" sz="2000" dirty="0" err="1" smtClean="0"/>
              <a:t>kiri</a:t>
            </a:r>
            <a:r>
              <a:rPr lang="en-US" sz="2000" dirty="0" smtClean="0"/>
              <a:t>) </a:t>
            </a:r>
            <a:r>
              <a:rPr lang="en-US" sz="2000" dirty="0" err="1" smtClean="0"/>
              <a:t>kita</a:t>
            </a:r>
            <a:r>
              <a:rPr lang="en-US" sz="2000" dirty="0" smtClean="0"/>
              <a:t> </a:t>
            </a:r>
            <a:r>
              <a:rPr lang="en-US" sz="2000" dirty="0" err="1" smtClean="0"/>
              <a:t>harus</a:t>
            </a:r>
            <a:r>
              <a:rPr lang="en-US" sz="2000" dirty="0" smtClean="0"/>
              <a:t> </a:t>
            </a:r>
            <a:r>
              <a:rPr lang="en-US" sz="2000" dirty="0" err="1" smtClean="0"/>
              <a:t>melakukan</a:t>
            </a:r>
            <a:r>
              <a:rPr lang="en-US" sz="2000" dirty="0" smtClean="0"/>
              <a:t> </a:t>
            </a:r>
            <a:r>
              <a:rPr lang="en-US" sz="2000" dirty="0" err="1" smtClean="0"/>
              <a:t>gaya</a:t>
            </a:r>
            <a:r>
              <a:rPr lang="en-US" sz="2000" dirty="0" smtClean="0"/>
              <a:t> F’ yang </a:t>
            </a:r>
            <a:r>
              <a:rPr lang="en-US" sz="2000" dirty="0" err="1" smtClean="0"/>
              <a:t>melawan</a:t>
            </a:r>
            <a:r>
              <a:rPr lang="en-US" sz="2000" dirty="0" smtClean="0"/>
              <a:t> </a:t>
            </a:r>
            <a:r>
              <a:rPr lang="en-US" sz="2000" dirty="0" err="1" smtClean="0"/>
              <a:t>gaya</a:t>
            </a:r>
            <a:r>
              <a:rPr lang="en-US" sz="2000" dirty="0" smtClean="0"/>
              <a:t> F, </a:t>
            </a:r>
            <a:r>
              <a:rPr lang="en-US" sz="2000" dirty="0" err="1" smtClean="0"/>
              <a:t>tetapi</a:t>
            </a:r>
            <a:r>
              <a:rPr lang="en-US" sz="2000" dirty="0" smtClean="0"/>
              <a:t> </a:t>
            </a:r>
            <a:r>
              <a:rPr lang="en-US" sz="2000" dirty="0" err="1" smtClean="0"/>
              <a:t>besar</a:t>
            </a:r>
            <a:r>
              <a:rPr lang="en-US" sz="2000" dirty="0" smtClean="0"/>
              <a:t> </a:t>
            </a:r>
            <a:r>
              <a:rPr lang="en-US" sz="2000" dirty="0" err="1" smtClean="0"/>
              <a:t>gaya</a:t>
            </a:r>
            <a:r>
              <a:rPr lang="en-US" sz="2000" dirty="0" smtClean="0"/>
              <a:t> F’ </a:t>
            </a:r>
            <a:r>
              <a:rPr lang="en-US" sz="2000" dirty="0" err="1" smtClean="0"/>
              <a:t>sama</a:t>
            </a:r>
            <a:r>
              <a:rPr lang="en-US" sz="2000" dirty="0" smtClean="0"/>
              <a:t> </a:t>
            </a:r>
            <a:r>
              <a:rPr lang="en-US" sz="2000" dirty="0" err="1" smtClean="0"/>
              <a:t>dengan</a:t>
            </a:r>
            <a:r>
              <a:rPr lang="en-US" sz="2000" dirty="0" smtClean="0"/>
              <a:t> </a:t>
            </a:r>
            <a:r>
              <a:rPr lang="en-US" sz="2000" dirty="0" err="1" smtClean="0"/>
              <a:t>besar</a:t>
            </a:r>
            <a:r>
              <a:rPr lang="en-US" sz="2000" dirty="0" smtClean="0"/>
              <a:t> F (F’=F). Usaha </a:t>
            </a:r>
            <a:r>
              <a:rPr lang="en-US" sz="2000" dirty="0" err="1" smtClean="0"/>
              <a:t>luar</a:t>
            </a:r>
            <a:r>
              <a:rPr lang="en-US" sz="2000" dirty="0" smtClean="0"/>
              <a:t> yang </a:t>
            </a:r>
            <a:r>
              <a:rPr lang="en-US" sz="2000" dirty="0" err="1" smtClean="0"/>
              <a:t>dilakukan</a:t>
            </a:r>
            <a:r>
              <a:rPr lang="en-US" sz="2000" dirty="0" smtClean="0"/>
              <a:t> </a:t>
            </a:r>
            <a:r>
              <a:rPr lang="en-US" sz="2000" dirty="0" err="1" smtClean="0"/>
              <a:t>untuk</a:t>
            </a:r>
            <a:r>
              <a:rPr lang="en-US" sz="2000" dirty="0" smtClean="0"/>
              <a:t> </a:t>
            </a:r>
            <a:r>
              <a:rPr lang="en-US" sz="2000" dirty="0" err="1" smtClean="0"/>
              <a:t>memindahkan</a:t>
            </a:r>
            <a:r>
              <a:rPr lang="en-US" sz="2000" dirty="0" smtClean="0"/>
              <a:t> </a:t>
            </a:r>
            <a:r>
              <a:rPr lang="en-US" sz="2000" dirty="0" err="1" smtClean="0"/>
              <a:t>muatan</a:t>
            </a:r>
            <a:r>
              <a:rPr lang="en-US" sz="2000" dirty="0" smtClean="0"/>
              <a:t> q </a:t>
            </a:r>
            <a:r>
              <a:rPr lang="en-US" sz="2000" dirty="0" err="1" smtClean="0"/>
              <a:t>dari</a:t>
            </a:r>
            <a:r>
              <a:rPr lang="en-US" sz="2000" dirty="0" smtClean="0"/>
              <a:t> A </a:t>
            </a:r>
            <a:r>
              <a:rPr lang="en-US" sz="2000" dirty="0" err="1" smtClean="0"/>
              <a:t>ke</a:t>
            </a:r>
            <a:r>
              <a:rPr lang="en-US" sz="2000" dirty="0" smtClean="0"/>
              <a:t> B </a:t>
            </a:r>
            <a:r>
              <a:rPr lang="en-US" sz="2000" dirty="0" err="1" smtClean="0"/>
              <a:t>adalah</a:t>
            </a:r>
            <a:r>
              <a:rPr lang="en-US" sz="2000" dirty="0" smtClean="0"/>
              <a:t>:</a:t>
            </a:r>
          </a:p>
          <a:p>
            <a:pPr marL="171450" lvl="0" indent="-171450"/>
            <a:endParaRPr lang="id-ID" sz="2000" dirty="0"/>
          </a:p>
        </p:txBody>
      </p:sp>
      <p:grpSp>
        <p:nvGrpSpPr>
          <p:cNvPr id="13" name="Group 12"/>
          <p:cNvGrpSpPr/>
          <p:nvPr/>
        </p:nvGrpSpPr>
        <p:grpSpPr>
          <a:xfrm>
            <a:off x="4510106" y="304800"/>
            <a:ext cx="3031368" cy="4732509"/>
            <a:chOff x="3822065" y="1432560"/>
            <a:chExt cx="5329238" cy="4375151"/>
          </a:xfrm>
        </p:grpSpPr>
        <p:sp>
          <p:nvSpPr>
            <p:cNvPr id="23" name="Freeform 10"/>
            <p:cNvSpPr>
              <a:spLocks/>
            </p:cNvSpPr>
            <p:nvPr/>
          </p:nvSpPr>
          <p:spPr bwMode="auto">
            <a:xfrm>
              <a:off x="6117590" y="3524886"/>
              <a:ext cx="2840038" cy="2282825"/>
            </a:xfrm>
            <a:custGeom>
              <a:avLst/>
              <a:gdLst>
                <a:gd name="T0" fmla="*/ 804 w 1151"/>
                <a:gd name="T1" fmla="*/ 0 h 926"/>
                <a:gd name="T2" fmla="*/ 349 w 1151"/>
                <a:gd name="T3" fmla="*/ 0 h 926"/>
                <a:gd name="T4" fmla="*/ 348 w 1151"/>
                <a:gd name="T5" fmla="*/ 0 h 926"/>
                <a:gd name="T6" fmla="*/ 347 w 1151"/>
                <a:gd name="T7" fmla="*/ 0 h 926"/>
                <a:gd name="T8" fmla="*/ 3 w 1151"/>
                <a:gd name="T9" fmla="*/ 345 h 926"/>
                <a:gd name="T10" fmla="*/ 0 w 1151"/>
                <a:gd name="T11" fmla="*/ 926 h 926"/>
                <a:gd name="T12" fmla="*/ 298 w 1151"/>
                <a:gd name="T13" fmla="*/ 703 h 926"/>
                <a:gd name="T14" fmla="*/ 804 w 1151"/>
                <a:gd name="T15" fmla="*/ 693 h 926"/>
                <a:gd name="T16" fmla="*/ 1151 w 1151"/>
                <a:gd name="T17" fmla="*/ 347 h 926"/>
                <a:gd name="T18" fmla="*/ 804 w 1151"/>
                <a:gd name="T19" fmla="*/ 0 h 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51" h="926">
                  <a:moveTo>
                    <a:pt x="804" y="0"/>
                  </a:moveTo>
                  <a:cubicBezTo>
                    <a:pt x="349" y="0"/>
                    <a:pt x="349" y="0"/>
                    <a:pt x="349" y="0"/>
                  </a:cubicBezTo>
                  <a:cubicBezTo>
                    <a:pt x="349" y="0"/>
                    <a:pt x="348" y="0"/>
                    <a:pt x="348" y="0"/>
                  </a:cubicBezTo>
                  <a:cubicBezTo>
                    <a:pt x="347" y="0"/>
                    <a:pt x="347" y="0"/>
                    <a:pt x="347" y="0"/>
                  </a:cubicBezTo>
                  <a:cubicBezTo>
                    <a:pt x="157" y="0"/>
                    <a:pt x="3" y="154"/>
                    <a:pt x="3" y="345"/>
                  </a:cubicBezTo>
                  <a:cubicBezTo>
                    <a:pt x="3" y="535"/>
                    <a:pt x="0" y="926"/>
                    <a:pt x="0" y="926"/>
                  </a:cubicBezTo>
                  <a:cubicBezTo>
                    <a:pt x="0" y="926"/>
                    <a:pt x="87" y="734"/>
                    <a:pt x="298" y="703"/>
                  </a:cubicBezTo>
                  <a:cubicBezTo>
                    <a:pt x="325" y="699"/>
                    <a:pt x="804" y="693"/>
                    <a:pt x="804" y="693"/>
                  </a:cubicBezTo>
                  <a:cubicBezTo>
                    <a:pt x="996" y="693"/>
                    <a:pt x="1151" y="538"/>
                    <a:pt x="1151" y="347"/>
                  </a:cubicBezTo>
                  <a:cubicBezTo>
                    <a:pt x="1151" y="155"/>
                    <a:pt x="996" y="0"/>
                    <a:pt x="804" y="0"/>
                  </a:cubicBezTo>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grpSp>
          <p:nvGrpSpPr>
            <p:cNvPr id="12" name="Group 11"/>
            <p:cNvGrpSpPr/>
            <p:nvPr/>
          </p:nvGrpSpPr>
          <p:grpSpPr>
            <a:xfrm>
              <a:off x="3822065" y="1432560"/>
              <a:ext cx="5329238" cy="3902076"/>
              <a:chOff x="3822065" y="1432560"/>
              <a:chExt cx="5329238" cy="3902076"/>
            </a:xfrm>
          </p:grpSpPr>
          <p:sp>
            <p:nvSpPr>
              <p:cNvPr id="19" name="Freeform 5"/>
              <p:cNvSpPr>
                <a:spLocks/>
              </p:cNvSpPr>
              <p:nvPr/>
            </p:nvSpPr>
            <p:spPr bwMode="auto">
              <a:xfrm>
                <a:off x="6117590" y="1985010"/>
                <a:ext cx="2252663" cy="1812925"/>
              </a:xfrm>
              <a:custGeom>
                <a:avLst/>
                <a:gdLst>
                  <a:gd name="T0" fmla="*/ 638 w 913"/>
                  <a:gd name="T1" fmla="*/ 0 h 735"/>
                  <a:gd name="T2" fmla="*/ 277 w 913"/>
                  <a:gd name="T3" fmla="*/ 0 h 735"/>
                  <a:gd name="T4" fmla="*/ 276 w 913"/>
                  <a:gd name="T5" fmla="*/ 0 h 735"/>
                  <a:gd name="T6" fmla="*/ 275 w 913"/>
                  <a:gd name="T7" fmla="*/ 0 h 735"/>
                  <a:gd name="T8" fmla="*/ 2 w 913"/>
                  <a:gd name="T9" fmla="*/ 273 h 735"/>
                  <a:gd name="T10" fmla="*/ 0 w 913"/>
                  <a:gd name="T11" fmla="*/ 735 h 735"/>
                  <a:gd name="T12" fmla="*/ 237 w 913"/>
                  <a:gd name="T13" fmla="*/ 557 h 735"/>
                  <a:gd name="T14" fmla="*/ 638 w 913"/>
                  <a:gd name="T15" fmla="*/ 550 h 735"/>
                  <a:gd name="T16" fmla="*/ 913 w 913"/>
                  <a:gd name="T17" fmla="*/ 275 h 735"/>
                  <a:gd name="T18" fmla="*/ 638 w 913"/>
                  <a:gd name="T19"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3" h="735">
                    <a:moveTo>
                      <a:pt x="638" y="0"/>
                    </a:moveTo>
                    <a:cubicBezTo>
                      <a:pt x="277" y="0"/>
                      <a:pt x="277" y="0"/>
                      <a:pt x="277" y="0"/>
                    </a:cubicBezTo>
                    <a:cubicBezTo>
                      <a:pt x="276" y="0"/>
                      <a:pt x="276" y="0"/>
                      <a:pt x="276" y="0"/>
                    </a:cubicBezTo>
                    <a:cubicBezTo>
                      <a:pt x="275" y="0"/>
                      <a:pt x="275" y="0"/>
                      <a:pt x="275" y="0"/>
                    </a:cubicBezTo>
                    <a:cubicBezTo>
                      <a:pt x="124" y="0"/>
                      <a:pt x="2" y="122"/>
                      <a:pt x="2" y="273"/>
                    </a:cubicBezTo>
                    <a:cubicBezTo>
                      <a:pt x="2" y="424"/>
                      <a:pt x="0" y="735"/>
                      <a:pt x="0" y="735"/>
                    </a:cubicBezTo>
                    <a:cubicBezTo>
                      <a:pt x="0" y="735"/>
                      <a:pt x="69" y="582"/>
                      <a:pt x="237" y="557"/>
                    </a:cubicBezTo>
                    <a:cubicBezTo>
                      <a:pt x="258" y="554"/>
                      <a:pt x="638" y="550"/>
                      <a:pt x="638" y="550"/>
                    </a:cubicBezTo>
                    <a:cubicBezTo>
                      <a:pt x="790" y="550"/>
                      <a:pt x="913" y="427"/>
                      <a:pt x="913" y="275"/>
                    </a:cubicBezTo>
                    <a:cubicBezTo>
                      <a:pt x="913" y="123"/>
                      <a:pt x="790" y="0"/>
                      <a:pt x="638" y="0"/>
                    </a:cubicBezTo>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22" name="Freeform 8"/>
              <p:cNvSpPr>
                <a:spLocks/>
              </p:cNvSpPr>
              <p:nvPr/>
            </p:nvSpPr>
            <p:spPr bwMode="auto">
              <a:xfrm>
                <a:off x="3822065" y="1985010"/>
                <a:ext cx="2251075" cy="1812925"/>
              </a:xfrm>
              <a:custGeom>
                <a:avLst/>
                <a:gdLst>
                  <a:gd name="T0" fmla="*/ 275 w 913"/>
                  <a:gd name="T1" fmla="*/ 0 h 735"/>
                  <a:gd name="T2" fmla="*/ 636 w 913"/>
                  <a:gd name="T3" fmla="*/ 0 h 735"/>
                  <a:gd name="T4" fmla="*/ 637 w 913"/>
                  <a:gd name="T5" fmla="*/ 0 h 735"/>
                  <a:gd name="T6" fmla="*/ 638 w 913"/>
                  <a:gd name="T7" fmla="*/ 0 h 735"/>
                  <a:gd name="T8" fmla="*/ 911 w 913"/>
                  <a:gd name="T9" fmla="*/ 273 h 735"/>
                  <a:gd name="T10" fmla="*/ 913 w 913"/>
                  <a:gd name="T11" fmla="*/ 735 h 735"/>
                  <a:gd name="T12" fmla="*/ 677 w 913"/>
                  <a:gd name="T13" fmla="*/ 557 h 735"/>
                  <a:gd name="T14" fmla="*/ 275 w 913"/>
                  <a:gd name="T15" fmla="*/ 550 h 735"/>
                  <a:gd name="T16" fmla="*/ 0 w 913"/>
                  <a:gd name="T17" fmla="*/ 275 h 735"/>
                  <a:gd name="T18" fmla="*/ 275 w 913"/>
                  <a:gd name="T19"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3" h="735">
                    <a:moveTo>
                      <a:pt x="275" y="0"/>
                    </a:moveTo>
                    <a:cubicBezTo>
                      <a:pt x="636" y="0"/>
                      <a:pt x="636" y="0"/>
                      <a:pt x="636" y="0"/>
                    </a:cubicBezTo>
                    <a:cubicBezTo>
                      <a:pt x="637" y="0"/>
                      <a:pt x="637" y="0"/>
                      <a:pt x="637" y="0"/>
                    </a:cubicBezTo>
                    <a:cubicBezTo>
                      <a:pt x="638" y="0"/>
                      <a:pt x="638" y="0"/>
                      <a:pt x="638" y="0"/>
                    </a:cubicBezTo>
                    <a:cubicBezTo>
                      <a:pt x="789" y="0"/>
                      <a:pt x="911" y="122"/>
                      <a:pt x="911" y="273"/>
                    </a:cubicBezTo>
                    <a:cubicBezTo>
                      <a:pt x="911" y="424"/>
                      <a:pt x="913" y="735"/>
                      <a:pt x="913" y="735"/>
                    </a:cubicBezTo>
                    <a:cubicBezTo>
                      <a:pt x="913" y="735"/>
                      <a:pt x="844" y="582"/>
                      <a:pt x="677" y="557"/>
                    </a:cubicBezTo>
                    <a:cubicBezTo>
                      <a:pt x="655" y="554"/>
                      <a:pt x="275" y="550"/>
                      <a:pt x="275" y="550"/>
                    </a:cubicBezTo>
                    <a:cubicBezTo>
                      <a:pt x="123" y="550"/>
                      <a:pt x="0" y="427"/>
                      <a:pt x="0" y="275"/>
                    </a:cubicBezTo>
                    <a:cubicBezTo>
                      <a:pt x="0" y="123"/>
                      <a:pt x="123" y="0"/>
                      <a:pt x="275" y="0"/>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27" name="Freeform 14"/>
              <p:cNvSpPr>
                <a:spLocks/>
              </p:cNvSpPr>
              <p:nvPr/>
            </p:nvSpPr>
            <p:spPr bwMode="auto">
              <a:xfrm>
                <a:off x="7793990" y="1748473"/>
                <a:ext cx="444500" cy="404813"/>
              </a:xfrm>
              <a:custGeom>
                <a:avLst/>
                <a:gdLst>
                  <a:gd name="T0" fmla="*/ 90 w 180"/>
                  <a:gd name="T1" fmla="*/ 0 h 164"/>
                  <a:gd name="T2" fmla="*/ 0 w 180"/>
                  <a:gd name="T3" fmla="*/ 90 h 164"/>
                  <a:gd name="T4" fmla="*/ 1 w 180"/>
                  <a:gd name="T5" fmla="*/ 99 h 164"/>
                  <a:gd name="T6" fmla="*/ 141 w 180"/>
                  <a:gd name="T7" fmla="*/ 164 h 164"/>
                  <a:gd name="T8" fmla="*/ 180 w 180"/>
                  <a:gd name="T9" fmla="*/ 90 h 164"/>
                  <a:gd name="T10" fmla="*/ 90 w 180"/>
                  <a:gd name="T11" fmla="*/ 0 h 164"/>
                </a:gdLst>
                <a:ahLst/>
                <a:cxnLst>
                  <a:cxn ang="0">
                    <a:pos x="T0" y="T1"/>
                  </a:cxn>
                  <a:cxn ang="0">
                    <a:pos x="T2" y="T3"/>
                  </a:cxn>
                  <a:cxn ang="0">
                    <a:pos x="T4" y="T5"/>
                  </a:cxn>
                  <a:cxn ang="0">
                    <a:pos x="T6" y="T7"/>
                  </a:cxn>
                  <a:cxn ang="0">
                    <a:pos x="T8" y="T9"/>
                  </a:cxn>
                  <a:cxn ang="0">
                    <a:pos x="T10" y="T11"/>
                  </a:cxn>
                </a:cxnLst>
                <a:rect l="0" t="0" r="r" b="b"/>
                <a:pathLst>
                  <a:path w="180" h="164">
                    <a:moveTo>
                      <a:pt x="90" y="0"/>
                    </a:moveTo>
                    <a:cubicBezTo>
                      <a:pt x="41" y="0"/>
                      <a:pt x="0" y="40"/>
                      <a:pt x="0" y="90"/>
                    </a:cubicBezTo>
                    <a:cubicBezTo>
                      <a:pt x="0" y="93"/>
                      <a:pt x="1" y="96"/>
                      <a:pt x="1" y="99"/>
                    </a:cubicBezTo>
                    <a:cubicBezTo>
                      <a:pt x="54" y="107"/>
                      <a:pt x="102" y="130"/>
                      <a:pt x="141" y="164"/>
                    </a:cubicBezTo>
                    <a:cubicBezTo>
                      <a:pt x="165" y="148"/>
                      <a:pt x="180" y="121"/>
                      <a:pt x="180" y="90"/>
                    </a:cubicBezTo>
                    <a:cubicBezTo>
                      <a:pt x="180" y="40"/>
                      <a:pt x="140" y="0"/>
                      <a:pt x="90" y="0"/>
                    </a:cubicBezTo>
                  </a:path>
                </a:pathLst>
              </a:custGeom>
              <a:solidFill>
                <a:schemeClr val="accent3">
                  <a:alpha val="72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28" name="Freeform 15"/>
              <p:cNvSpPr>
                <a:spLocks/>
              </p:cNvSpPr>
              <p:nvPr/>
            </p:nvSpPr>
            <p:spPr bwMode="auto">
              <a:xfrm>
                <a:off x="7795578" y="1992948"/>
                <a:ext cx="346075" cy="198438"/>
              </a:xfrm>
              <a:custGeom>
                <a:avLst/>
                <a:gdLst>
                  <a:gd name="T0" fmla="*/ 0 w 140"/>
                  <a:gd name="T1" fmla="*/ 0 h 81"/>
                  <a:gd name="T2" fmla="*/ 89 w 140"/>
                  <a:gd name="T3" fmla="*/ 81 h 81"/>
                  <a:gd name="T4" fmla="*/ 140 w 140"/>
                  <a:gd name="T5" fmla="*/ 65 h 81"/>
                  <a:gd name="T6" fmla="*/ 0 w 140"/>
                  <a:gd name="T7" fmla="*/ 0 h 81"/>
                </a:gdLst>
                <a:ahLst/>
                <a:cxnLst>
                  <a:cxn ang="0">
                    <a:pos x="T0" y="T1"/>
                  </a:cxn>
                  <a:cxn ang="0">
                    <a:pos x="T2" y="T3"/>
                  </a:cxn>
                  <a:cxn ang="0">
                    <a:pos x="T4" y="T5"/>
                  </a:cxn>
                  <a:cxn ang="0">
                    <a:pos x="T6" y="T7"/>
                  </a:cxn>
                </a:cxnLst>
                <a:rect l="0" t="0" r="r" b="b"/>
                <a:pathLst>
                  <a:path w="140" h="81">
                    <a:moveTo>
                      <a:pt x="0" y="0"/>
                    </a:moveTo>
                    <a:cubicBezTo>
                      <a:pt x="4" y="45"/>
                      <a:pt x="43" y="81"/>
                      <a:pt x="89" y="81"/>
                    </a:cubicBezTo>
                    <a:cubicBezTo>
                      <a:pt x="108" y="81"/>
                      <a:pt x="126" y="75"/>
                      <a:pt x="140" y="65"/>
                    </a:cubicBezTo>
                    <a:cubicBezTo>
                      <a:pt x="101" y="31"/>
                      <a:pt x="53" y="8"/>
                      <a:pt x="0" y="0"/>
                    </a:cubicBezTo>
                  </a:path>
                </a:pathLst>
              </a:custGeom>
              <a:solidFill>
                <a:schemeClr val="accent3"/>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29" name="Oval 16"/>
              <p:cNvSpPr>
                <a:spLocks noChangeArrowheads="1"/>
              </p:cNvSpPr>
              <p:nvPr/>
            </p:nvSpPr>
            <p:spPr bwMode="auto">
              <a:xfrm>
                <a:off x="8311515" y="1694498"/>
                <a:ext cx="168275" cy="166688"/>
              </a:xfrm>
              <a:prstGeom prst="ellipse">
                <a:avLst/>
              </a:prstGeom>
              <a:solidFill>
                <a:schemeClr val="accent3">
                  <a:alpha val="72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30" name="Oval 17"/>
              <p:cNvSpPr>
                <a:spLocks noChangeArrowheads="1"/>
              </p:cNvSpPr>
              <p:nvPr/>
            </p:nvSpPr>
            <p:spPr bwMode="auto">
              <a:xfrm>
                <a:off x="8227378" y="1432560"/>
                <a:ext cx="98425" cy="98425"/>
              </a:xfrm>
              <a:prstGeom prst="ellipse">
                <a:avLst/>
              </a:prstGeom>
              <a:solidFill>
                <a:schemeClr val="accent3">
                  <a:alpha val="72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31" name="Oval 18"/>
              <p:cNvSpPr>
                <a:spLocks noChangeArrowheads="1"/>
              </p:cNvSpPr>
              <p:nvPr/>
            </p:nvSpPr>
            <p:spPr bwMode="auto">
              <a:xfrm>
                <a:off x="7581265" y="2078673"/>
                <a:ext cx="88900" cy="88900"/>
              </a:xfrm>
              <a:prstGeom prst="ellipse">
                <a:avLst/>
              </a:prstGeom>
              <a:solidFill>
                <a:schemeClr val="accent3">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grpSp>
            <p:nvGrpSpPr>
              <p:cNvPr id="32" name="Group 31"/>
              <p:cNvGrpSpPr/>
              <p:nvPr/>
            </p:nvGrpSpPr>
            <p:grpSpPr>
              <a:xfrm>
                <a:off x="3822065" y="3521711"/>
                <a:ext cx="2251075" cy="1812925"/>
                <a:chOff x="3832225" y="3917951"/>
                <a:chExt cx="2251075" cy="1812925"/>
              </a:xfrm>
            </p:grpSpPr>
            <p:sp>
              <p:nvSpPr>
                <p:cNvPr id="34" name="Freeform 19"/>
                <p:cNvSpPr>
                  <a:spLocks/>
                </p:cNvSpPr>
                <p:nvPr/>
              </p:nvSpPr>
              <p:spPr bwMode="auto">
                <a:xfrm>
                  <a:off x="4456113" y="5272088"/>
                  <a:ext cx="360363" cy="155575"/>
                </a:xfrm>
                <a:custGeom>
                  <a:avLst/>
                  <a:gdLst>
                    <a:gd name="T0" fmla="*/ 0 w 146"/>
                    <a:gd name="T1" fmla="*/ 0 h 63"/>
                    <a:gd name="T2" fmla="*/ 73 w 146"/>
                    <a:gd name="T3" fmla="*/ 63 h 63"/>
                    <a:gd name="T4" fmla="*/ 146 w 146"/>
                    <a:gd name="T5" fmla="*/ 2 h 63"/>
                    <a:gd name="T6" fmla="*/ 22 w 146"/>
                    <a:gd name="T7" fmla="*/ 1 h 63"/>
                    <a:gd name="T8" fmla="*/ 0 w 146"/>
                    <a:gd name="T9" fmla="*/ 0 h 63"/>
                  </a:gdLst>
                  <a:ahLst/>
                  <a:cxnLst>
                    <a:cxn ang="0">
                      <a:pos x="T0" y="T1"/>
                    </a:cxn>
                    <a:cxn ang="0">
                      <a:pos x="T2" y="T3"/>
                    </a:cxn>
                    <a:cxn ang="0">
                      <a:pos x="T4" y="T5"/>
                    </a:cxn>
                    <a:cxn ang="0">
                      <a:pos x="T6" y="T7"/>
                    </a:cxn>
                    <a:cxn ang="0">
                      <a:pos x="T8" y="T9"/>
                    </a:cxn>
                  </a:cxnLst>
                  <a:rect l="0" t="0" r="r" b="b"/>
                  <a:pathLst>
                    <a:path w="146" h="63">
                      <a:moveTo>
                        <a:pt x="0" y="0"/>
                      </a:moveTo>
                      <a:cubicBezTo>
                        <a:pt x="5" y="36"/>
                        <a:pt x="36" y="63"/>
                        <a:pt x="73" y="63"/>
                      </a:cubicBezTo>
                      <a:cubicBezTo>
                        <a:pt x="110" y="63"/>
                        <a:pt x="140" y="37"/>
                        <a:pt x="146" y="2"/>
                      </a:cubicBezTo>
                      <a:cubicBezTo>
                        <a:pt x="77" y="1"/>
                        <a:pt x="22" y="1"/>
                        <a:pt x="22" y="1"/>
                      </a:cubicBezTo>
                      <a:cubicBezTo>
                        <a:pt x="14" y="1"/>
                        <a:pt x="7" y="1"/>
                        <a:pt x="0" y="0"/>
                      </a:cubicBezTo>
                    </a:path>
                  </a:pathLst>
                </a:custGeom>
                <a:solidFill>
                  <a:schemeClr val="accent4">
                    <a:lumMod val="75000"/>
                    <a:alpha val="72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35" name="Freeform 20"/>
                <p:cNvSpPr>
                  <a:spLocks/>
                </p:cNvSpPr>
                <p:nvPr/>
              </p:nvSpPr>
              <p:spPr bwMode="auto">
                <a:xfrm>
                  <a:off x="4452938" y="5062538"/>
                  <a:ext cx="365125" cy="214313"/>
                </a:xfrm>
                <a:custGeom>
                  <a:avLst/>
                  <a:gdLst>
                    <a:gd name="T0" fmla="*/ 74 w 148"/>
                    <a:gd name="T1" fmla="*/ 0 h 87"/>
                    <a:gd name="T2" fmla="*/ 0 w 148"/>
                    <a:gd name="T3" fmla="*/ 74 h 87"/>
                    <a:gd name="T4" fmla="*/ 1 w 148"/>
                    <a:gd name="T5" fmla="*/ 85 h 87"/>
                    <a:gd name="T6" fmla="*/ 23 w 148"/>
                    <a:gd name="T7" fmla="*/ 86 h 87"/>
                    <a:gd name="T8" fmla="*/ 147 w 148"/>
                    <a:gd name="T9" fmla="*/ 87 h 87"/>
                    <a:gd name="T10" fmla="*/ 148 w 148"/>
                    <a:gd name="T11" fmla="*/ 74 h 87"/>
                    <a:gd name="T12" fmla="*/ 74 w 148"/>
                    <a:gd name="T13" fmla="*/ 0 h 87"/>
                  </a:gdLst>
                  <a:ahLst/>
                  <a:cxnLst>
                    <a:cxn ang="0">
                      <a:pos x="T0" y="T1"/>
                    </a:cxn>
                    <a:cxn ang="0">
                      <a:pos x="T2" y="T3"/>
                    </a:cxn>
                    <a:cxn ang="0">
                      <a:pos x="T4" y="T5"/>
                    </a:cxn>
                    <a:cxn ang="0">
                      <a:pos x="T6" y="T7"/>
                    </a:cxn>
                    <a:cxn ang="0">
                      <a:pos x="T8" y="T9"/>
                    </a:cxn>
                    <a:cxn ang="0">
                      <a:pos x="T10" y="T11"/>
                    </a:cxn>
                    <a:cxn ang="0">
                      <a:pos x="T12" y="T13"/>
                    </a:cxn>
                  </a:cxnLst>
                  <a:rect l="0" t="0" r="r" b="b"/>
                  <a:pathLst>
                    <a:path w="148" h="87">
                      <a:moveTo>
                        <a:pt x="74" y="0"/>
                      </a:moveTo>
                      <a:cubicBezTo>
                        <a:pt x="33" y="0"/>
                        <a:pt x="0" y="33"/>
                        <a:pt x="0" y="74"/>
                      </a:cubicBezTo>
                      <a:cubicBezTo>
                        <a:pt x="0" y="78"/>
                        <a:pt x="1" y="81"/>
                        <a:pt x="1" y="85"/>
                      </a:cubicBezTo>
                      <a:cubicBezTo>
                        <a:pt x="8" y="86"/>
                        <a:pt x="15" y="86"/>
                        <a:pt x="23" y="86"/>
                      </a:cubicBezTo>
                      <a:cubicBezTo>
                        <a:pt x="23" y="86"/>
                        <a:pt x="78" y="86"/>
                        <a:pt x="147" y="87"/>
                      </a:cubicBezTo>
                      <a:cubicBezTo>
                        <a:pt x="148" y="83"/>
                        <a:pt x="148" y="79"/>
                        <a:pt x="148" y="74"/>
                      </a:cubicBezTo>
                      <a:cubicBezTo>
                        <a:pt x="148" y="33"/>
                        <a:pt x="115" y="0"/>
                        <a:pt x="74" y="0"/>
                      </a:cubicBezTo>
                    </a:path>
                  </a:pathLst>
                </a:custGeom>
                <a:solidFill>
                  <a:schemeClr val="accent4">
                    <a:lumMod val="75000"/>
                    <a:alpha val="72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33" name="Freeform 9"/>
                <p:cNvSpPr>
                  <a:spLocks/>
                </p:cNvSpPr>
                <p:nvPr/>
              </p:nvSpPr>
              <p:spPr bwMode="auto">
                <a:xfrm>
                  <a:off x="3832225" y="3917951"/>
                  <a:ext cx="2251075" cy="1812925"/>
                </a:xfrm>
                <a:custGeom>
                  <a:avLst/>
                  <a:gdLst>
                    <a:gd name="T0" fmla="*/ 275 w 913"/>
                    <a:gd name="T1" fmla="*/ 0 h 735"/>
                    <a:gd name="T2" fmla="*/ 636 w 913"/>
                    <a:gd name="T3" fmla="*/ 0 h 735"/>
                    <a:gd name="T4" fmla="*/ 637 w 913"/>
                    <a:gd name="T5" fmla="*/ 0 h 735"/>
                    <a:gd name="T6" fmla="*/ 638 w 913"/>
                    <a:gd name="T7" fmla="*/ 0 h 735"/>
                    <a:gd name="T8" fmla="*/ 911 w 913"/>
                    <a:gd name="T9" fmla="*/ 273 h 735"/>
                    <a:gd name="T10" fmla="*/ 913 w 913"/>
                    <a:gd name="T11" fmla="*/ 735 h 735"/>
                    <a:gd name="T12" fmla="*/ 677 w 913"/>
                    <a:gd name="T13" fmla="*/ 557 h 735"/>
                    <a:gd name="T14" fmla="*/ 275 w 913"/>
                    <a:gd name="T15" fmla="*/ 550 h 735"/>
                    <a:gd name="T16" fmla="*/ 0 w 913"/>
                    <a:gd name="T17" fmla="*/ 275 h 735"/>
                    <a:gd name="T18" fmla="*/ 275 w 913"/>
                    <a:gd name="T19"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3" h="735">
                      <a:moveTo>
                        <a:pt x="275" y="0"/>
                      </a:moveTo>
                      <a:cubicBezTo>
                        <a:pt x="636" y="0"/>
                        <a:pt x="636" y="0"/>
                        <a:pt x="636" y="0"/>
                      </a:cubicBezTo>
                      <a:cubicBezTo>
                        <a:pt x="637" y="0"/>
                        <a:pt x="637" y="0"/>
                        <a:pt x="637" y="0"/>
                      </a:cubicBezTo>
                      <a:cubicBezTo>
                        <a:pt x="638" y="0"/>
                        <a:pt x="638" y="0"/>
                        <a:pt x="638" y="0"/>
                      </a:cubicBezTo>
                      <a:cubicBezTo>
                        <a:pt x="789" y="0"/>
                        <a:pt x="911" y="122"/>
                        <a:pt x="911" y="273"/>
                      </a:cubicBezTo>
                      <a:cubicBezTo>
                        <a:pt x="911" y="424"/>
                        <a:pt x="913" y="735"/>
                        <a:pt x="913" y="735"/>
                      </a:cubicBezTo>
                      <a:cubicBezTo>
                        <a:pt x="913" y="735"/>
                        <a:pt x="844" y="582"/>
                        <a:pt x="677" y="557"/>
                      </a:cubicBezTo>
                      <a:cubicBezTo>
                        <a:pt x="655" y="554"/>
                        <a:pt x="275" y="550"/>
                        <a:pt x="275" y="550"/>
                      </a:cubicBezTo>
                      <a:cubicBezTo>
                        <a:pt x="123" y="550"/>
                        <a:pt x="0" y="427"/>
                        <a:pt x="0" y="275"/>
                      </a:cubicBezTo>
                      <a:cubicBezTo>
                        <a:pt x="0" y="123"/>
                        <a:pt x="123" y="0"/>
                        <a:pt x="275" y="0"/>
                      </a:cubicBezTo>
                    </a:path>
                  </a:pathLst>
                </a:custGeom>
                <a:solidFill>
                  <a:schemeClr val="accent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36" name="Freeform 21"/>
                <p:cNvSpPr>
                  <a:spLocks/>
                </p:cNvSpPr>
                <p:nvPr/>
              </p:nvSpPr>
              <p:spPr bwMode="auto">
                <a:xfrm>
                  <a:off x="4202113" y="5365751"/>
                  <a:ext cx="127000" cy="128588"/>
                </a:xfrm>
                <a:custGeom>
                  <a:avLst/>
                  <a:gdLst>
                    <a:gd name="T0" fmla="*/ 26 w 52"/>
                    <a:gd name="T1" fmla="*/ 0 h 52"/>
                    <a:gd name="T2" fmla="*/ 0 w 52"/>
                    <a:gd name="T3" fmla="*/ 26 h 52"/>
                    <a:gd name="T4" fmla="*/ 26 w 52"/>
                    <a:gd name="T5" fmla="*/ 52 h 52"/>
                    <a:gd name="T6" fmla="*/ 26 w 52"/>
                    <a:gd name="T7" fmla="*/ 52 h 52"/>
                    <a:gd name="T8" fmla="*/ 52 w 52"/>
                    <a:gd name="T9" fmla="*/ 26 h 52"/>
                    <a:gd name="T10" fmla="*/ 26 w 52"/>
                    <a:gd name="T11" fmla="*/ 0 h 52"/>
                    <a:gd name="T12" fmla="*/ 26 w 52"/>
                    <a:gd name="T13" fmla="*/ 0 h 52"/>
                  </a:gdLst>
                  <a:ahLst/>
                  <a:cxnLst>
                    <a:cxn ang="0">
                      <a:pos x="T0" y="T1"/>
                    </a:cxn>
                    <a:cxn ang="0">
                      <a:pos x="T2" y="T3"/>
                    </a:cxn>
                    <a:cxn ang="0">
                      <a:pos x="T4" y="T5"/>
                    </a:cxn>
                    <a:cxn ang="0">
                      <a:pos x="T6" y="T7"/>
                    </a:cxn>
                    <a:cxn ang="0">
                      <a:pos x="T8" y="T9"/>
                    </a:cxn>
                    <a:cxn ang="0">
                      <a:pos x="T10" y="T11"/>
                    </a:cxn>
                    <a:cxn ang="0">
                      <a:pos x="T12" y="T13"/>
                    </a:cxn>
                  </a:cxnLst>
                  <a:rect l="0" t="0" r="r" b="b"/>
                  <a:pathLst>
                    <a:path w="52" h="52">
                      <a:moveTo>
                        <a:pt x="26" y="0"/>
                      </a:moveTo>
                      <a:cubicBezTo>
                        <a:pt x="12" y="0"/>
                        <a:pt x="0" y="12"/>
                        <a:pt x="0" y="26"/>
                      </a:cubicBezTo>
                      <a:cubicBezTo>
                        <a:pt x="0" y="40"/>
                        <a:pt x="11" y="52"/>
                        <a:pt x="26" y="52"/>
                      </a:cubicBezTo>
                      <a:cubicBezTo>
                        <a:pt x="26" y="52"/>
                        <a:pt x="26" y="52"/>
                        <a:pt x="26" y="52"/>
                      </a:cubicBezTo>
                      <a:cubicBezTo>
                        <a:pt x="40" y="52"/>
                        <a:pt x="52" y="41"/>
                        <a:pt x="52" y="26"/>
                      </a:cubicBezTo>
                      <a:cubicBezTo>
                        <a:pt x="52" y="12"/>
                        <a:pt x="41" y="0"/>
                        <a:pt x="26" y="0"/>
                      </a:cubicBezTo>
                      <a:cubicBezTo>
                        <a:pt x="26" y="0"/>
                        <a:pt x="26" y="0"/>
                        <a:pt x="26" y="0"/>
                      </a:cubicBezTo>
                    </a:path>
                  </a:pathLst>
                </a:custGeom>
                <a:solidFill>
                  <a:schemeClr val="accent4">
                    <a:lumMod val="75000"/>
                    <a:alpha val="72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37" name="Freeform 22"/>
                <p:cNvSpPr>
                  <a:spLocks/>
                </p:cNvSpPr>
                <p:nvPr/>
              </p:nvSpPr>
              <p:spPr bwMode="auto">
                <a:xfrm>
                  <a:off x="4448175" y="5575301"/>
                  <a:ext cx="71438" cy="71438"/>
                </a:xfrm>
                <a:custGeom>
                  <a:avLst/>
                  <a:gdLst>
                    <a:gd name="T0" fmla="*/ 15 w 29"/>
                    <a:gd name="T1" fmla="*/ 0 h 29"/>
                    <a:gd name="T2" fmla="*/ 15 w 29"/>
                    <a:gd name="T3" fmla="*/ 0 h 29"/>
                    <a:gd name="T4" fmla="*/ 0 w 29"/>
                    <a:gd name="T5" fmla="*/ 14 h 29"/>
                    <a:gd name="T6" fmla="*/ 15 w 29"/>
                    <a:gd name="T7" fmla="*/ 29 h 29"/>
                    <a:gd name="T8" fmla="*/ 15 w 29"/>
                    <a:gd name="T9" fmla="*/ 29 h 29"/>
                    <a:gd name="T10" fmla="*/ 29 w 29"/>
                    <a:gd name="T11" fmla="*/ 14 h 29"/>
                    <a:gd name="T12" fmla="*/ 15 w 29"/>
                    <a:gd name="T13" fmla="*/ 0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15" y="0"/>
                      </a:moveTo>
                      <a:cubicBezTo>
                        <a:pt x="15" y="0"/>
                        <a:pt x="15" y="0"/>
                        <a:pt x="15" y="0"/>
                      </a:cubicBezTo>
                      <a:cubicBezTo>
                        <a:pt x="7" y="0"/>
                        <a:pt x="0" y="6"/>
                        <a:pt x="0" y="14"/>
                      </a:cubicBezTo>
                      <a:cubicBezTo>
                        <a:pt x="0" y="22"/>
                        <a:pt x="7" y="29"/>
                        <a:pt x="15" y="29"/>
                      </a:cubicBezTo>
                      <a:cubicBezTo>
                        <a:pt x="15" y="29"/>
                        <a:pt x="15" y="29"/>
                        <a:pt x="15" y="29"/>
                      </a:cubicBezTo>
                      <a:cubicBezTo>
                        <a:pt x="23" y="29"/>
                        <a:pt x="29" y="22"/>
                        <a:pt x="29" y="14"/>
                      </a:cubicBezTo>
                      <a:cubicBezTo>
                        <a:pt x="29" y="6"/>
                        <a:pt x="23" y="0"/>
                        <a:pt x="15" y="0"/>
                      </a:cubicBezTo>
                    </a:path>
                  </a:pathLst>
                </a:custGeom>
                <a:solidFill>
                  <a:schemeClr val="accent4">
                    <a:lumMod val="75000"/>
                    <a:alpha val="72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grpSp>
          <p:sp>
            <p:nvSpPr>
              <p:cNvPr id="38" name="Freeform 37"/>
              <p:cNvSpPr>
                <a:spLocks/>
              </p:cNvSpPr>
              <p:nvPr/>
            </p:nvSpPr>
            <p:spPr bwMode="auto">
              <a:xfrm>
                <a:off x="8325802" y="3415347"/>
                <a:ext cx="444500" cy="444500"/>
              </a:xfrm>
              <a:custGeom>
                <a:avLst/>
                <a:gdLst>
                  <a:gd name="connsiteX0" fmla="*/ 222797 w 444500"/>
                  <a:gd name="connsiteY0" fmla="*/ 0 h 444500"/>
                  <a:gd name="connsiteX1" fmla="*/ 444500 w 444500"/>
                  <a:gd name="connsiteY1" fmla="*/ 222463 h 444500"/>
                  <a:gd name="connsiteX2" fmla="*/ 390306 w 444500"/>
                  <a:gd name="connsiteY2" fmla="*/ 368300 h 444500"/>
                  <a:gd name="connsiteX3" fmla="*/ 390173 w 444500"/>
                  <a:gd name="connsiteY3" fmla="*/ 368181 h 444500"/>
                  <a:gd name="connsiteX4" fmla="*/ 355922 w 444500"/>
                  <a:gd name="connsiteY4" fmla="*/ 399651 h 444500"/>
                  <a:gd name="connsiteX5" fmla="*/ 222451 w 444500"/>
                  <a:gd name="connsiteY5" fmla="*/ 444500 h 444500"/>
                  <a:gd name="connsiteX6" fmla="*/ 0 w 444500"/>
                  <a:gd name="connsiteY6" fmla="*/ 221990 h 444500"/>
                  <a:gd name="connsiteX7" fmla="*/ 14830 w 444500"/>
                  <a:gd name="connsiteY7" fmla="*/ 142875 h 444500"/>
                  <a:gd name="connsiteX8" fmla="*/ 15925 w 444500"/>
                  <a:gd name="connsiteY8" fmla="*/ 143276 h 444500"/>
                  <a:gd name="connsiteX9" fmla="*/ 48207 w 444500"/>
                  <a:gd name="connsiteY9" fmla="*/ 85509 h 444500"/>
                  <a:gd name="connsiteX10" fmla="*/ 222797 w 444500"/>
                  <a:gd name="connsiteY10" fmla="*/ 0 h 444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4500" h="444500">
                    <a:moveTo>
                      <a:pt x="222797" y="0"/>
                    </a:moveTo>
                    <a:cubicBezTo>
                      <a:pt x="343502" y="0"/>
                      <a:pt x="444500" y="101344"/>
                      <a:pt x="444500" y="222463"/>
                    </a:cubicBezTo>
                    <a:cubicBezTo>
                      <a:pt x="444500" y="279315"/>
                      <a:pt x="422330" y="331223"/>
                      <a:pt x="390306" y="368300"/>
                    </a:cubicBezTo>
                    <a:lnTo>
                      <a:pt x="390173" y="368181"/>
                    </a:lnTo>
                    <a:lnTo>
                      <a:pt x="355922" y="399651"/>
                    </a:lnTo>
                    <a:cubicBezTo>
                      <a:pt x="318383" y="427812"/>
                      <a:pt x="272502" y="444500"/>
                      <a:pt x="222451" y="444500"/>
                    </a:cubicBezTo>
                    <a:cubicBezTo>
                      <a:pt x="98867" y="444500"/>
                      <a:pt x="0" y="345607"/>
                      <a:pt x="0" y="221990"/>
                    </a:cubicBezTo>
                    <a:cubicBezTo>
                      <a:pt x="0" y="194794"/>
                      <a:pt x="4944" y="167598"/>
                      <a:pt x="14830" y="142875"/>
                    </a:cubicBezTo>
                    <a:lnTo>
                      <a:pt x="15925" y="143276"/>
                    </a:lnTo>
                    <a:lnTo>
                      <a:pt x="48207" y="85509"/>
                    </a:lnTo>
                    <a:cubicBezTo>
                      <a:pt x="88390" y="33369"/>
                      <a:pt x="150744" y="0"/>
                      <a:pt x="222797" y="0"/>
                    </a:cubicBezTo>
                    <a:close/>
                  </a:path>
                </a:pathLst>
              </a:custGeom>
              <a:solidFill>
                <a:schemeClr val="accent5">
                  <a:alpha val="72000"/>
                </a:schemeClr>
              </a:solidFill>
              <a:ln>
                <a:noFill/>
              </a:ln>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39" name="Oval 25"/>
              <p:cNvSpPr>
                <a:spLocks noChangeArrowheads="1"/>
              </p:cNvSpPr>
              <p:nvPr/>
            </p:nvSpPr>
            <p:spPr bwMode="auto">
              <a:xfrm>
                <a:off x="8943340" y="3302636"/>
                <a:ext cx="207963" cy="206375"/>
              </a:xfrm>
              <a:prstGeom prst="ellipse">
                <a:avLst/>
              </a:prstGeom>
              <a:solidFill>
                <a:schemeClr val="accent5">
                  <a:alpha val="72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40" name="Oval 26"/>
              <p:cNvSpPr>
                <a:spLocks noChangeArrowheads="1"/>
              </p:cNvSpPr>
              <p:nvPr/>
            </p:nvSpPr>
            <p:spPr bwMode="auto">
              <a:xfrm>
                <a:off x="8763953" y="3193098"/>
                <a:ext cx="104775" cy="109538"/>
              </a:xfrm>
              <a:prstGeom prst="ellipse">
                <a:avLst/>
              </a:prstGeom>
              <a:solidFill>
                <a:schemeClr val="accent5">
                  <a:alpha val="72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41" name="Oval 27"/>
              <p:cNvSpPr>
                <a:spLocks noChangeArrowheads="1"/>
              </p:cNvSpPr>
              <p:nvPr/>
            </p:nvSpPr>
            <p:spPr bwMode="auto">
              <a:xfrm>
                <a:off x="8635365" y="3967798"/>
                <a:ext cx="76200" cy="79375"/>
              </a:xfrm>
              <a:prstGeom prst="ellipse">
                <a:avLst/>
              </a:prstGeom>
              <a:solidFill>
                <a:schemeClr val="accent5">
                  <a:alpha val="72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92" name="Freeform 14"/>
              <p:cNvSpPr>
                <a:spLocks/>
              </p:cNvSpPr>
              <p:nvPr/>
            </p:nvSpPr>
            <p:spPr bwMode="auto">
              <a:xfrm>
                <a:off x="5468318" y="1758512"/>
                <a:ext cx="444500" cy="404813"/>
              </a:xfrm>
              <a:custGeom>
                <a:avLst/>
                <a:gdLst>
                  <a:gd name="T0" fmla="*/ 90 w 180"/>
                  <a:gd name="T1" fmla="*/ 0 h 164"/>
                  <a:gd name="T2" fmla="*/ 0 w 180"/>
                  <a:gd name="T3" fmla="*/ 90 h 164"/>
                  <a:gd name="T4" fmla="*/ 1 w 180"/>
                  <a:gd name="T5" fmla="*/ 99 h 164"/>
                  <a:gd name="T6" fmla="*/ 141 w 180"/>
                  <a:gd name="T7" fmla="*/ 164 h 164"/>
                  <a:gd name="T8" fmla="*/ 180 w 180"/>
                  <a:gd name="T9" fmla="*/ 90 h 164"/>
                  <a:gd name="T10" fmla="*/ 90 w 180"/>
                  <a:gd name="T11" fmla="*/ 0 h 164"/>
                </a:gdLst>
                <a:ahLst/>
                <a:cxnLst>
                  <a:cxn ang="0">
                    <a:pos x="T0" y="T1"/>
                  </a:cxn>
                  <a:cxn ang="0">
                    <a:pos x="T2" y="T3"/>
                  </a:cxn>
                  <a:cxn ang="0">
                    <a:pos x="T4" y="T5"/>
                  </a:cxn>
                  <a:cxn ang="0">
                    <a:pos x="T6" y="T7"/>
                  </a:cxn>
                  <a:cxn ang="0">
                    <a:pos x="T8" y="T9"/>
                  </a:cxn>
                  <a:cxn ang="0">
                    <a:pos x="T10" y="T11"/>
                  </a:cxn>
                </a:cxnLst>
                <a:rect l="0" t="0" r="r" b="b"/>
                <a:pathLst>
                  <a:path w="180" h="164">
                    <a:moveTo>
                      <a:pt x="90" y="0"/>
                    </a:moveTo>
                    <a:cubicBezTo>
                      <a:pt x="41" y="0"/>
                      <a:pt x="0" y="40"/>
                      <a:pt x="0" y="90"/>
                    </a:cubicBezTo>
                    <a:cubicBezTo>
                      <a:pt x="0" y="93"/>
                      <a:pt x="1" y="96"/>
                      <a:pt x="1" y="99"/>
                    </a:cubicBezTo>
                    <a:cubicBezTo>
                      <a:pt x="54" y="107"/>
                      <a:pt x="102" y="130"/>
                      <a:pt x="141" y="164"/>
                    </a:cubicBezTo>
                    <a:cubicBezTo>
                      <a:pt x="165" y="148"/>
                      <a:pt x="180" y="121"/>
                      <a:pt x="180" y="90"/>
                    </a:cubicBezTo>
                    <a:cubicBezTo>
                      <a:pt x="180" y="40"/>
                      <a:pt x="140" y="0"/>
                      <a:pt x="90" y="0"/>
                    </a:cubicBezTo>
                  </a:path>
                </a:pathLst>
              </a:custGeom>
              <a:solidFill>
                <a:schemeClr val="accent1">
                  <a:alpha val="41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93" name="Oval 16"/>
              <p:cNvSpPr>
                <a:spLocks noChangeArrowheads="1"/>
              </p:cNvSpPr>
              <p:nvPr/>
            </p:nvSpPr>
            <p:spPr bwMode="auto">
              <a:xfrm>
                <a:off x="5985843" y="1704537"/>
                <a:ext cx="168275" cy="166688"/>
              </a:xfrm>
              <a:prstGeom prst="ellipse">
                <a:avLst/>
              </a:prstGeom>
              <a:solidFill>
                <a:schemeClr val="accent1">
                  <a:alpha val="41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94" name="Oval 17"/>
              <p:cNvSpPr>
                <a:spLocks noChangeArrowheads="1"/>
              </p:cNvSpPr>
              <p:nvPr/>
            </p:nvSpPr>
            <p:spPr bwMode="auto">
              <a:xfrm>
                <a:off x="5901706" y="1442599"/>
                <a:ext cx="98425" cy="98425"/>
              </a:xfrm>
              <a:prstGeom prst="ellipse">
                <a:avLst/>
              </a:prstGeom>
              <a:solidFill>
                <a:schemeClr val="accent1">
                  <a:alpha val="41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102" name="Oval 18"/>
              <p:cNvSpPr>
                <a:spLocks noChangeArrowheads="1"/>
              </p:cNvSpPr>
              <p:nvPr/>
            </p:nvSpPr>
            <p:spPr bwMode="auto">
              <a:xfrm>
                <a:off x="5504322" y="2137764"/>
                <a:ext cx="88900" cy="88900"/>
              </a:xfrm>
              <a:prstGeom prst="ellipse">
                <a:avLst/>
              </a:pr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grpSp>
      </p:grpSp>
      <p:pic>
        <p:nvPicPr>
          <p:cNvPr id="18434" name="Picture 2"/>
          <p:cNvPicPr>
            <a:picLocks noChangeAspect="1" noChangeArrowheads="1"/>
          </p:cNvPicPr>
          <p:nvPr/>
        </p:nvPicPr>
        <p:blipFill>
          <a:blip r:embed="rId2"/>
          <a:srcRect/>
          <a:stretch>
            <a:fillRect/>
          </a:stretch>
        </p:blipFill>
        <p:spPr bwMode="auto">
          <a:xfrm>
            <a:off x="7458086" y="1163638"/>
            <a:ext cx="4429114" cy="4032477"/>
          </a:xfrm>
          <a:prstGeom prst="rect">
            <a:avLst/>
          </a:prstGeom>
          <a:noFill/>
          <a:ln w="9525">
            <a:noFill/>
            <a:miter lim="800000"/>
            <a:headEnd/>
            <a:tailEnd/>
          </a:ln>
          <a:effectLst/>
        </p:spPr>
      </p:pic>
    </p:spTree>
    <p:extLst>
      <p:ext uri="{BB962C8B-B14F-4D97-AF65-F5344CB8AC3E}">
        <p14:creationId xmlns:p14="http://schemas.microsoft.com/office/powerpoint/2010/main" xmlns="" val="358072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47" presetClass="entr" presetSubtype="0" fill="hold"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1000"/>
                                        <p:tgtEl>
                                          <p:spTgt spid="13"/>
                                        </p:tgtEl>
                                      </p:cBhvr>
                                    </p:animEffect>
                                    <p:anim calcmode="lin" valueType="num">
                                      <p:cBhvr>
                                        <p:cTn id="14" dur="1000" fill="hold"/>
                                        <p:tgtEl>
                                          <p:spTgt spid="13"/>
                                        </p:tgtEl>
                                        <p:attrNameLst>
                                          <p:attrName>ppt_x</p:attrName>
                                        </p:attrNameLst>
                                      </p:cBhvr>
                                      <p:tavLst>
                                        <p:tav tm="0">
                                          <p:val>
                                            <p:strVal val="#ppt_x"/>
                                          </p:val>
                                        </p:tav>
                                        <p:tav tm="100000">
                                          <p:val>
                                            <p:strVal val="#ppt_x"/>
                                          </p:val>
                                        </p:tav>
                                      </p:tavLst>
                                    </p:anim>
                                    <p:anim calcmode="lin" valueType="num">
                                      <p:cBhvr>
                                        <p:cTn id="1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572" y="622060"/>
            <a:ext cx="9376427" cy="707886"/>
          </a:xfrm>
          <a:prstGeom prst="rect">
            <a:avLst/>
          </a:prstGeom>
          <a:noFill/>
        </p:spPr>
        <p:txBody>
          <a:bodyPr wrap="square" rtlCol="0">
            <a:spAutoFit/>
          </a:bodyPr>
          <a:lstStyle/>
          <a:p>
            <a:pPr lvl="0" algn="ctr"/>
            <a:r>
              <a:rPr lang="en-US" sz="4000" b="1" dirty="0" err="1" smtClean="0"/>
              <a:t>Formulasi</a:t>
            </a:r>
            <a:r>
              <a:rPr lang="en-US" sz="4000" b="1" dirty="0" smtClean="0"/>
              <a:t> </a:t>
            </a:r>
            <a:r>
              <a:rPr lang="en-US" sz="4000" b="1" dirty="0" err="1" smtClean="0"/>
              <a:t>Energi</a:t>
            </a:r>
            <a:r>
              <a:rPr lang="en-US" sz="4000" b="1" dirty="0" smtClean="0"/>
              <a:t> </a:t>
            </a:r>
            <a:r>
              <a:rPr lang="en-US" sz="4000" b="1" dirty="0" err="1" smtClean="0"/>
              <a:t>Potensial</a:t>
            </a:r>
            <a:r>
              <a:rPr lang="en-US" sz="4000" b="1" dirty="0" smtClean="0"/>
              <a:t> </a:t>
            </a:r>
            <a:r>
              <a:rPr lang="en-US" sz="4000" b="1" dirty="0" err="1" smtClean="0"/>
              <a:t>Listrik</a:t>
            </a:r>
            <a:endParaRPr lang="id-ID" sz="4000" b="1" dirty="0"/>
          </a:p>
        </p:txBody>
      </p:sp>
      <p:pic>
        <p:nvPicPr>
          <p:cNvPr id="17409" name="Picture 1"/>
          <p:cNvPicPr>
            <a:picLocks noChangeAspect="1" noChangeArrowheads="1"/>
          </p:cNvPicPr>
          <p:nvPr/>
        </p:nvPicPr>
        <p:blipFill>
          <a:blip r:embed="rId2"/>
          <a:srcRect/>
          <a:stretch>
            <a:fillRect/>
          </a:stretch>
        </p:blipFill>
        <p:spPr bwMode="auto">
          <a:xfrm>
            <a:off x="1538514" y="1288823"/>
            <a:ext cx="7808685" cy="5308373"/>
          </a:xfrm>
          <a:prstGeom prst="rect">
            <a:avLst/>
          </a:prstGeom>
          <a:noFill/>
          <a:ln w="9525">
            <a:noFill/>
            <a:miter lim="800000"/>
            <a:headEnd/>
            <a:tailEnd/>
          </a:ln>
          <a:effectLst/>
        </p:spPr>
      </p:pic>
    </p:spTree>
    <p:extLst>
      <p:ext uri="{BB962C8B-B14F-4D97-AF65-F5344CB8AC3E}">
        <p14:creationId xmlns:p14="http://schemas.microsoft.com/office/powerpoint/2010/main" xmlns="" val="131921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572" y="622060"/>
            <a:ext cx="9376427" cy="707886"/>
          </a:xfrm>
          <a:prstGeom prst="rect">
            <a:avLst/>
          </a:prstGeom>
          <a:noFill/>
        </p:spPr>
        <p:txBody>
          <a:bodyPr wrap="square" rtlCol="0">
            <a:spAutoFit/>
          </a:bodyPr>
          <a:lstStyle/>
          <a:p>
            <a:pPr lvl="0" algn="ctr"/>
            <a:r>
              <a:rPr lang="en-US" sz="4000" b="1" dirty="0" err="1" smtClean="0"/>
              <a:t>Formulasi</a:t>
            </a:r>
            <a:r>
              <a:rPr lang="en-US" sz="4000" b="1" dirty="0" smtClean="0"/>
              <a:t> </a:t>
            </a:r>
            <a:r>
              <a:rPr lang="en-US" sz="4000" b="1" dirty="0" err="1" smtClean="0"/>
              <a:t>Energi</a:t>
            </a:r>
            <a:r>
              <a:rPr lang="en-US" sz="4000" b="1" dirty="0" smtClean="0"/>
              <a:t> </a:t>
            </a:r>
            <a:r>
              <a:rPr lang="en-US" sz="4000" b="1" dirty="0" err="1" smtClean="0"/>
              <a:t>Potensial</a:t>
            </a:r>
            <a:r>
              <a:rPr lang="en-US" sz="4000" b="1" dirty="0" smtClean="0"/>
              <a:t> </a:t>
            </a:r>
            <a:r>
              <a:rPr lang="en-US" sz="4000" b="1" dirty="0" err="1" smtClean="0"/>
              <a:t>Listrik</a:t>
            </a:r>
            <a:endParaRPr lang="id-ID" sz="4000" b="1" dirty="0"/>
          </a:p>
        </p:txBody>
      </p:sp>
      <p:pic>
        <p:nvPicPr>
          <p:cNvPr id="43010" name="Picture 2"/>
          <p:cNvPicPr>
            <a:picLocks noChangeAspect="1" noChangeArrowheads="1"/>
          </p:cNvPicPr>
          <p:nvPr/>
        </p:nvPicPr>
        <p:blipFill>
          <a:blip r:embed="rId2"/>
          <a:srcRect/>
          <a:stretch>
            <a:fillRect/>
          </a:stretch>
        </p:blipFill>
        <p:spPr bwMode="auto">
          <a:xfrm>
            <a:off x="448129" y="1335312"/>
            <a:ext cx="5923642" cy="2907671"/>
          </a:xfrm>
          <a:prstGeom prst="rect">
            <a:avLst/>
          </a:prstGeom>
          <a:noFill/>
          <a:ln w="9525">
            <a:noFill/>
            <a:miter lim="800000"/>
            <a:headEnd/>
            <a:tailEnd/>
          </a:ln>
          <a:effectLst/>
        </p:spPr>
      </p:pic>
      <p:sp>
        <p:nvSpPr>
          <p:cNvPr id="5" name="TextBox 4"/>
          <p:cNvSpPr txBox="1"/>
          <p:nvPr/>
        </p:nvSpPr>
        <p:spPr>
          <a:xfrm>
            <a:off x="7068457" y="1553028"/>
            <a:ext cx="4383314" cy="4801314"/>
          </a:xfrm>
          <a:prstGeom prst="rect">
            <a:avLst/>
          </a:prstGeom>
          <a:noFill/>
        </p:spPr>
        <p:txBody>
          <a:bodyPr wrap="square" rtlCol="0">
            <a:spAutoFit/>
          </a:bodyPr>
          <a:lstStyle/>
          <a:p>
            <a:pPr algn="just"/>
            <a:r>
              <a:rPr lang="en-US" dirty="0" err="1" smtClean="0"/>
              <a:t>Sebagaimana</a:t>
            </a:r>
            <a:r>
              <a:rPr lang="en-US" dirty="0" smtClean="0"/>
              <a:t> </a:t>
            </a:r>
            <a:r>
              <a:rPr lang="en-US" dirty="0" err="1" smtClean="0"/>
              <a:t>halnya</a:t>
            </a:r>
            <a:r>
              <a:rPr lang="en-US" dirty="0" smtClean="0"/>
              <a:t> </a:t>
            </a:r>
            <a:r>
              <a:rPr lang="en-US" dirty="0" err="1" smtClean="0"/>
              <a:t>medan</a:t>
            </a:r>
            <a:r>
              <a:rPr lang="en-US" dirty="0" smtClean="0"/>
              <a:t> </a:t>
            </a:r>
            <a:r>
              <a:rPr lang="en-US" dirty="0" err="1" smtClean="0"/>
              <a:t>gaya</a:t>
            </a:r>
            <a:r>
              <a:rPr lang="en-US" dirty="0" smtClean="0"/>
              <a:t> </a:t>
            </a:r>
            <a:r>
              <a:rPr lang="en-US" dirty="0" err="1" smtClean="0"/>
              <a:t>gravitasi</a:t>
            </a:r>
            <a:r>
              <a:rPr lang="en-US" dirty="0" smtClean="0"/>
              <a:t>, </a:t>
            </a:r>
            <a:r>
              <a:rPr lang="en-US" dirty="0" err="1" smtClean="0"/>
              <a:t>medan</a:t>
            </a:r>
            <a:r>
              <a:rPr lang="en-US" dirty="0" smtClean="0"/>
              <a:t> </a:t>
            </a:r>
            <a:r>
              <a:rPr lang="en-US" dirty="0" err="1" smtClean="0"/>
              <a:t>gaya</a:t>
            </a:r>
            <a:r>
              <a:rPr lang="en-US" dirty="0" smtClean="0"/>
              <a:t> Coulomb </a:t>
            </a:r>
            <a:r>
              <a:rPr lang="en-US" dirty="0" err="1" smtClean="0"/>
              <a:t>juga</a:t>
            </a:r>
            <a:r>
              <a:rPr lang="en-US" dirty="0" smtClean="0"/>
              <a:t> </a:t>
            </a:r>
            <a:r>
              <a:rPr lang="en-US" dirty="0" err="1" smtClean="0"/>
              <a:t>merupakan</a:t>
            </a:r>
            <a:r>
              <a:rPr lang="en-US" dirty="0" smtClean="0"/>
              <a:t> </a:t>
            </a:r>
            <a:r>
              <a:rPr lang="en-US" dirty="0" err="1" smtClean="0"/>
              <a:t>medan</a:t>
            </a:r>
            <a:r>
              <a:rPr lang="en-US" dirty="0" smtClean="0"/>
              <a:t> </a:t>
            </a:r>
            <a:r>
              <a:rPr lang="en-US" dirty="0" err="1" smtClean="0"/>
              <a:t>gaya</a:t>
            </a:r>
            <a:r>
              <a:rPr lang="en-US" dirty="0" smtClean="0"/>
              <a:t> </a:t>
            </a:r>
            <a:r>
              <a:rPr lang="en-US" dirty="0" err="1" smtClean="0"/>
              <a:t>konseravtif</a:t>
            </a:r>
            <a:r>
              <a:rPr lang="en-US" dirty="0" smtClean="0"/>
              <a:t>. </a:t>
            </a:r>
            <a:r>
              <a:rPr lang="en-US" dirty="0" err="1" smtClean="0"/>
              <a:t>Gerak</a:t>
            </a:r>
            <a:r>
              <a:rPr lang="en-US" dirty="0" smtClean="0"/>
              <a:t> </a:t>
            </a:r>
            <a:r>
              <a:rPr lang="en-US" dirty="0" err="1" smtClean="0"/>
              <a:t>partikel</a:t>
            </a:r>
            <a:r>
              <a:rPr lang="en-US" dirty="0" smtClean="0"/>
              <a:t> </a:t>
            </a:r>
            <a:r>
              <a:rPr lang="en-US" dirty="0" err="1" smtClean="0"/>
              <a:t>bermuatan</a:t>
            </a:r>
            <a:r>
              <a:rPr lang="en-US" dirty="0" smtClean="0"/>
              <a:t> q </a:t>
            </a:r>
            <a:r>
              <a:rPr lang="en-US" dirty="0" err="1" smtClean="0"/>
              <a:t>dalam</a:t>
            </a:r>
            <a:r>
              <a:rPr lang="en-US" dirty="0" smtClean="0"/>
              <a:t> </a:t>
            </a:r>
            <a:r>
              <a:rPr lang="en-US" dirty="0" err="1" smtClean="0"/>
              <a:t>ruang</a:t>
            </a:r>
            <a:r>
              <a:rPr lang="en-US" dirty="0" smtClean="0"/>
              <a:t> </a:t>
            </a:r>
            <a:r>
              <a:rPr lang="en-US" dirty="0" err="1" smtClean="0"/>
              <a:t>bermedan</a:t>
            </a:r>
            <a:r>
              <a:rPr lang="en-US" dirty="0" smtClean="0"/>
              <a:t> </a:t>
            </a:r>
            <a:r>
              <a:rPr lang="en-US" dirty="0" err="1" smtClean="0"/>
              <a:t>listrik</a:t>
            </a:r>
            <a:r>
              <a:rPr lang="en-US" dirty="0" smtClean="0"/>
              <a:t> </a:t>
            </a:r>
            <a:r>
              <a:rPr lang="en-US" dirty="0" err="1" smtClean="0"/>
              <a:t>dapat</a:t>
            </a:r>
            <a:r>
              <a:rPr lang="en-US" dirty="0" smtClean="0"/>
              <a:t> </a:t>
            </a:r>
            <a:r>
              <a:rPr lang="en-US" dirty="0" err="1" smtClean="0"/>
              <a:t>dianalogikan</a:t>
            </a:r>
            <a:r>
              <a:rPr lang="en-US" dirty="0" smtClean="0"/>
              <a:t> </a:t>
            </a:r>
            <a:r>
              <a:rPr lang="en-US" dirty="0" err="1" smtClean="0"/>
              <a:t>dengan</a:t>
            </a:r>
            <a:r>
              <a:rPr lang="en-US" dirty="0" smtClean="0"/>
              <a:t> </a:t>
            </a:r>
            <a:r>
              <a:rPr lang="en-US" dirty="0" err="1" smtClean="0"/>
              <a:t>gerak</a:t>
            </a:r>
            <a:r>
              <a:rPr lang="en-US" dirty="0" smtClean="0"/>
              <a:t> </a:t>
            </a:r>
            <a:r>
              <a:rPr lang="en-US" dirty="0" err="1" smtClean="0"/>
              <a:t>partikel</a:t>
            </a:r>
            <a:r>
              <a:rPr lang="en-US" dirty="0" smtClean="0"/>
              <a:t> </a:t>
            </a:r>
            <a:r>
              <a:rPr lang="en-US" dirty="0" err="1" smtClean="0"/>
              <a:t>bermassa</a:t>
            </a:r>
            <a:r>
              <a:rPr lang="en-US" dirty="0" smtClean="0"/>
              <a:t> m </a:t>
            </a:r>
            <a:r>
              <a:rPr lang="en-US" dirty="0" err="1" smtClean="0"/>
              <a:t>dalam</a:t>
            </a:r>
            <a:r>
              <a:rPr lang="en-US" dirty="0" smtClean="0"/>
              <a:t> </a:t>
            </a:r>
            <a:r>
              <a:rPr lang="en-US" dirty="0" err="1" smtClean="0"/>
              <a:t>medan</a:t>
            </a:r>
            <a:r>
              <a:rPr lang="en-US" dirty="0" smtClean="0"/>
              <a:t> </a:t>
            </a:r>
            <a:r>
              <a:rPr lang="en-US" dirty="0" err="1" smtClean="0"/>
              <a:t>gravitasi</a:t>
            </a:r>
            <a:r>
              <a:rPr lang="en-US" dirty="0" smtClean="0"/>
              <a:t> </a:t>
            </a:r>
            <a:r>
              <a:rPr lang="en-US" dirty="0" err="1" smtClean="0"/>
              <a:t>dekat</a:t>
            </a:r>
            <a:r>
              <a:rPr lang="en-US" dirty="0" smtClean="0"/>
              <a:t> </a:t>
            </a:r>
            <a:r>
              <a:rPr lang="en-US" dirty="0" err="1" smtClean="0"/>
              <a:t>permukaan</a:t>
            </a:r>
            <a:r>
              <a:rPr lang="en-US" dirty="0" smtClean="0"/>
              <a:t> </a:t>
            </a:r>
            <a:r>
              <a:rPr lang="en-US" dirty="0" err="1" smtClean="0"/>
              <a:t>bumi</a:t>
            </a:r>
            <a:r>
              <a:rPr lang="en-US" dirty="0" smtClean="0"/>
              <a:t>. </a:t>
            </a:r>
            <a:r>
              <a:rPr lang="en-US" dirty="0" err="1" smtClean="0"/>
              <a:t>Karena</a:t>
            </a:r>
            <a:r>
              <a:rPr lang="en-US" dirty="0" smtClean="0"/>
              <a:t> </a:t>
            </a:r>
            <a:r>
              <a:rPr lang="en-US" dirty="0" err="1" smtClean="0"/>
              <a:t>gaya</a:t>
            </a:r>
            <a:r>
              <a:rPr lang="en-US" dirty="0" smtClean="0"/>
              <a:t> Coulomb </a:t>
            </a:r>
            <a:r>
              <a:rPr lang="en-US" dirty="0" err="1" smtClean="0"/>
              <a:t>termasuk</a:t>
            </a:r>
            <a:r>
              <a:rPr lang="en-US" dirty="0" smtClean="0"/>
              <a:t> </a:t>
            </a:r>
            <a:r>
              <a:rPr lang="en-US" dirty="0" err="1" smtClean="0"/>
              <a:t>gaya</a:t>
            </a:r>
            <a:r>
              <a:rPr lang="en-US" dirty="0" smtClean="0"/>
              <a:t> </a:t>
            </a:r>
            <a:r>
              <a:rPr lang="en-US" dirty="0" err="1" smtClean="0"/>
              <a:t>konservatif</a:t>
            </a:r>
            <a:r>
              <a:rPr lang="en-US" dirty="0" smtClean="0"/>
              <a:t>, </a:t>
            </a:r>
            <a:r>
              <a:rPr lang="en-US" dirty="0" err="1" smtClean="0"/>
              <a:t>sehingga</a:t>
            </a:r>
            <a:r>
              <a:rPr lang="en-US" dirty="0" smtClean="0"/>
              <a:t> </a:t>
            </a:r>
            <a:r>
              <a:rPr lang="en-US" dirty="0" err="1" smtClean="0"/>
              <a:t>memenuhi</a:t>
            </a:r>
            <a:r>
              <a:rPr lang="en-US" dirty="0" smtClean="0"/>
              <a:t> </a:t>
            </a:r>
            <a:r>
              <a:rPr lang="en-US" dirty="0" err="1" smtClean="0"/>
              <a:t>persamaan</a:t>
            </a:r>
            <a:r>
              <a:rPr lang="en-US" dirty="0" smtClean="0"/>
              <a:t>:</a:t>
            </a:r>
          </a:p>
          <a:p>
            <a:pPr algn="just"/>
            <a:endParaRPr lang="en-US" dirty="0" smtClean="0"/>
          </a:p>
          <a:p>
            <a:pPr algn="just"/>
            <a:endParaRPr lang="en-US" dirty="0" smtClean="0"/>
          </a:p>
          <a:p>
            <a:pPr algn="just"/>
            <a:endParaRPr lang="en-US" dirty="0" smtClean="0"/>
          </a:p>
          <a:p>
            <a:pPr algn="just"/>
            <a:r>
              <a:rPr lang="en-US" dirty="0" err="1" smtClean="0"/>
              <a:t>Jika</a:t>
            </a:r>
            <a:r>
              <a:rPr lang="en-US" dirty="0" smtClean="0"/>
              <a:t> W</a:t>
            </a:r>
            <a:r>
              <a:rPr lang="en-US" baseline="-25000" dirty="0" smtClean="0"/>
              <a:t>12</a:t>
            </a:r>
            <a:r>
              <a:rPr lang="en-US" dirty="0" smtClean="0"/>
              <a:t> </a:t>
            </a:r>
            <a:r>
              <a:rPr lang="en-US" dirty="0" err="1" smtClean="0"/>
              <a:t>pada</a:t>
            </a:r>
            <a:r>
              <a:rPr lang="en-US" dirty="0" smtClean="0"/>
              <a:t> </a:t>
            </a:r>
            <a:r>
              <a:rPr lang="en-US" dirty="0" err="1" smtClean="0"/>
              <a:t>ruas</a:t>
            </a:r>
            <a:r>
              <a:rPr lang="en-US" dirty="0" smtClean="0"/>
              <a:t> </a:t>
            </a:r>
            <a:r>
              <a:rPr lang="en-US" dirty="0" err="1" smtClean="0"/>
              <a:t>kanan</a:t>
            </a:r>
            <a:r>
              <a:rPr lang="en-US" dirty="0" smtClean="0"/>
              <a:t> </a:t>
            </a:r>
            <a:r>
              <a:rPr lang="en-US" dirty="0" err="1" smtClean="0"/>
              <a:t>kita</a:t>
            </a:r>
            <a:r>
              <a:rPr lang="en-US" dirty="0" smtClean="0"/>
              <a:t> </a:t>
            </a:r>
            <a:r>
              <a:rPr lang="en-US" dirty="0" err="1" smtClean="0"/>
              <a:t>substitusikan</a:t>
            </a:r>
            <a:r>
              <a:rPr lang="en-US" dirty="0" smtClean="0"/>
              <a:t> </a:t>
            </a:r>
            <a:r>
              <a:rPr lang="en-US" dirty="0" err="1" smtClean="0"/>
              <a:t>ke</a:t>
            </a:r>
            <a:r>
              <a:rPr lang="en-US" dirty="0" smtClean="0"/>
              <a:t> </a:t>
            </a:r>
            <a:r>
              <a:rPr lang="en-US" dirty="0" err="1" smtClean="0"/>
              <a:t>dalam</a:t>
            </a:r>
            <a:r>
              <a:rPr lang="en-US" dirty="0" smtClean="0"/>
              <a:t> </a:t>
            </a:r>
            <a:r>
              <a:rPr lang="en-US" dirty="0" err="1" smtClean="0"/>
              <a:t>persamaan</a:t>
            </a:r>
            <a:r>
              <a:rPr lang="en-US" dirty="0" smtClean="0"/>
              <a:t> </a:t>
            </a:r>
            <a:r>
              <a:rPr lang="en-US" dirty="0" err="1" smtClean="0"/>
              <a:t>ini</a:t>
            </a:r>
            <a:r>
              <a:rPr lang="en-US" dirty="0" smtClean="0"/>
              <a:t>, </a:t>
            </a:r>
            <a:r>
              <a:rPr lang="en-US" dirty="0" err="1" smtClean="0"/>
              <a:t>maka</a:t>
            </a:r>
            <a:r>
              <a:rPr lang="en-US" dirty="0" smtClean="0"/>
              <a:t> </a:t>
            </a:r>
            <a:r>
              <a:rPr lang="en-US" dirty="0" err="1" smtClean="0"/>
              <a:t>kita</a:t>
            </a:r>
            <a:r>
              <a:rPr lang="en-US" dirty="0" smtClean="0"/>
              <a:t> </a:t>
            </a:r>
            <a:r>
              <a:rPr lang="en-US" dirty="0" err="1" smtClean="0"/>
              <a:t>peroleh</a:t>
            </a:r>
            <a:r>
              <a:rPr lang="en-US" dirty="0" smtClean="0"/>
              <a:t>:</a:t>
            </a:r>
          </a:p>
          <a:p>
            <a:pPr algn="just"/>
            <a:endParaRPr lang="en-US" dirty="0" smtClean="0"/>
          </a:p>
          <a:p>
            <a:pPr algn="just"/>
            <a:r>
              <a:rPr lang="en-US" dirty="0" smtClean="0"/>
              <a:t> </a:t>
            </a:r>
          </a:p>
          <a:p>
            <a:pPr algn="just"/>
            <a:endParaRPr lang="en-US" dirty="0"/>
          </a:p>
        </p:txBody>
      </p:sp>
      <p:pic>
        <p:nvPicPr>
          <p:cNvPr id="43011" name="Picture 3"/>
          <p:cNvPicPr>
            <a:picLocks noChangeAspect="1" noChangeArrowheads="1"/>
          </p:cNvPicPr>
          <p:nvPr/>
        </p:nvPicPr>
        <p:blipFill>
          <a:blip r:embed="rId3"/>
          <a:srcRect/>
          <a:stretch>
            <a:fillRect/>
          </a:stretch>
        </p:blipFill>
        <p:spPr bwMode="auto">
          <a:xfrm>
            <a:off x="6826250" y="4165828"/>
            <a:ext cx="4737046" cy="478744"/>
          </a:xfrm>
          <a:prstGeom prst="rect">
            <a:avLst/>
          </a:prstGeom>
          <a:noFill/>
          <a:ln w="9525">
            <a:noFill/>
            <a:miter lim="800000"/>
            <a:headEnd/>
            <a:tailEnd/>
          </a:ln>
          <a:effectLst/>
        </p:spPr>
      </p:pic>
      <p:pic>
        <p:nvPicPr>
          <p:cNvPr id="43012" name="Picture 4"/>
          <p:cNvPicPr>
            <a:picLocks noChangeAspect="1" noChangeArrowheads="1"/>
          </p:cNvPicPr>
          <p:nvPr/>
        </p:nvPicPr>
        <p:blipFill>
          <a:blip r:embed="rId4"/>
          <a:srcRect/>
          <a:stretch>
            <a:fillRect/>
          </a:stretch>
        </p:blipFill>
        <p:spPr bwMode="auto">
          <a:xfrm>
            <a:off x="7112000" y="5681434"/>
            <a:ext cx="4392996" cy="617765"/>
          </a:xfrm>
          <a:prstGeom prst="rect">
            <a:avLst/>
          </a:prstGeom>
          <a:noFill/>
          <a:ln w="9525">
            <a:noFill/>
            <a:miter lim="800000"/>
            <a:headEnd/>
            <a:tailEnd/>
          </a:ln>
          <a:effectLst/>
        </p:spPr>
      </p:pic>
    </p:spTree>
    <p:extLst>
      <p:ext uri="{BB962C8B-B14F-4D97-AF65-F5344CB8AC3E}">
        <p14:creationId xmlns:p14="http://schemas.microsoft.com/office/powerpoint/2010/main" xmlns="" val="131921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572" y="622060"/>
            <a:ext cx="9376427" cy="707886"/>
          </a:xfrm>
          <a:prstGeom prst="rect">
            <a:avLst/>
          </a:prstGeom>
          <a:noFill/>
        </p:spPr>
        <p:txBody>
          <a:bodyPr wrap="square" rtlCol="0">
            <a:spAutoFit/>
          </a:bodyPr>
          <a:lstStyle/>
          <a:p>
            <a:pPr lvl="0" algn="ctr"/>
            <a:r>
              <a:rPr lang="en-US" sz="4000" b="1" dirty="0" err="1" smtClean="0"/>
              <a:t>Formulasi</a:t>
            </a:r>
            <a:r>
              <a:rPr lang="en-US" sz="4000" b="1" dirty="0" smtClean="0"/>
              <a:t> </a:t>
            </a:r>
            <a:r>
              <a:rPr lang="en-US" sz="4000" b="1" dirty="0" err="1" smtClean="0"/>
              <a:t>Energi</a:t>
            </a:r>
            <a:r>
              <a:rPr lang="en-US" sz="4000" b="1" dirty="0" smtClean="0"/>
              <a:t> </a:t>
            </a:r>
            <a:r>
              <a:rPr lang="en-US" sz="4000" b="1" dirty="0" err="1" smtClean="0"/>
              <a:t>Potensial</a:t>
            </a:r>
            <a:r>
              <a:rPr lang="en-US" sz="4000" b="1" dirty="0" smtClean="0"/>
              <a:t> </a:t>
            </a:r>
            <a:r>
              <a:rPr lang="en-US" sz="4000" b="1" dirty="0" err="1" smtClean="0"/>
              <a:t>Listrik</a:t>
            </a:r>
            <a:endParaRPr lang="id-ID" sz="4000" b="1" dirty="0"/>
          </a:p>
        </p:txBody>
      </p:sp>
      <p:sp>
        <p:nvSpPr>
          <p:cNvPr id="7" name="TextBox 6"/>
          <p:cNvSpPr txBox="1"/>
          <p:nvPr/>
        </p:nvSpPr>
        <p:spPr>
          <a:xfrm>
            <a:off x="377371" y="1582057"/>
            <a:ext cx="5109029" cy="2031325"/>
          </a:xfrm>
          <a:prstGeom prst="rect">
            <a:avLst/>
          </a:prstGeom>
          <a:noFill/>
        </p:spPr>
        <p:txBody>
          <a:bodyPr wrap="square" rtlCol="0">
            <a:spAutoFit/>
          </a:bodyPr>
          <a:lstStyle/>
          <a:p>
            <a:pPr algn="just"/>
            <a:r>
              <a:rPr lang="en-US" dirty="0" err="1" smtClean="0"/>
              <a:t>Persamaan</a:t>
            </a:r>
            <a:r>
              <a:rPr lang="en-US" dirty="0" smtClean="0"/>
              <a:t> </a:t>
            </a:r>
            <a:r>
              <a:rPr lang="en-US" dirty="0" err="1" smtClean="0"/>
              <a:t>di</a:t>
            </a:r>
            <a:r>
              <a:rPr lang="en-US" dirty="0" smtClean="0"/>
              <a:t> </a:t>
            </a:r>
            <a:r>
              <a:rPr lang="en-US" dirty="0" err="1" smtClean="0"/>
              <a:t>atas</a:t>
            </a:r>
            <a:r>
              <a:rPr lang="en-US" dirty="0" smtClean="0"/>
              <a:t> </a:t>
            </a:r>
            <a:r>
              <a:rPr lang="en-US" dirty="0" err="1" smtClean="0"/>
              <a:t>tidak</a:t>
            </a:r>
            <a:r>
              <a:rPr lang="en-US" dirty="0" smtClean="0"/>
              <a:t> </a:t>
            </a:r>
            <a:r>
              <a:rPr lang="en-US" dirty="0" err="1" smtClean="0"/>
              <a:t>mendefinisikan</a:t>
            </a:r>
            <a:r>
              <a:rPr lang="en-US" dirty="0" smtClean="0"/>
              <a:t> </a:t>
            </a:r>
            <a:r>
              <a:rPr lang="en-US" dirty="0" err="1" smtClean="0"/>
              <a:t>energi</a:t>
            </a:r>
            <a:r>
              <a:rPr lang="en-US" dirty="0" smtClean="0"/>
              <a:t> </a:t>
            </a:r>
            <a:r>
              <a:rPr lang="en-US" dirty="0" err="1" smtClean="0"/>
              <a:t>potensial</a:t>
            </a:r>
            <a:r>
              <a:rPr lang="en-US" dirty="0" smtClean="0"/>
              <a:t> </a:t>
            </a:r>
            <a:r>
              <a:rPr lang="en-US" dirty="0" err="1" smtClean="0"/>
              <a:t>listrik</a:t>
            </a:r>
            <a:r>
              <a:rPr lang="en-US" dirty="0" smtClean="0"/>
              <a:t>. </a:t>
            </a:r>
            <a:r>
              <a:rPr lang="en-US" dirty="0" err="1" smtClean="0"/>
              <a:t>Untuk</a:t>
            </a:r>
            <a:r>
              <a:rPr lang="en-US" dirty="0" smtClean="0"/>
              <a:t> </a:t>
            </a:r>
            <a:r>
              <a:rPr lang="en-US" dirty="0" err="1" smtClean="0"/>
              <a:t>mendapatkan</a:t>
            </a:r>
            <a:r>
              <a:rPr lang="en-US" dirty="0" smtClean="0"/>
              <a:t> </a:t>
            </a:r>
            <a:r>
              <a:rPr lang="en-US" dirty="0" err="1" smtClean="0"/>
              <a:t>definisi</a:t>
            </a:r>
            <a:r>
              <a:rPr lang="en-US" dirty="0" smtClean="0"/>
              <a:t> </a:t>
            </a:r>
            <a:r>
              <a:rPr lang="en-US" dirty="0" err="1" smtClean="0"/>
              <a:t>potensial</a:t>
            </a:r>
            <a:r>
              <a:rPr lang="en-US" dirty="0" smtClean="0"/>
              <a:t> </a:t>
            </a:r>
            <a:r>
              <a:rPr lang="en-US" dirty="0" err="1" smtClean="0"/>
              <a:t>listrik</a:t>
            </a:r>
            <a:r>
              <a:rPr lang="en-US" dirty="0" smtClean="0"/>
              <a:t>, </a:t>
            </a:r>
            <a:r>
              <a:rPr lang="en-US" dirty="0" err="1" smtClean="0"/>
              <a:t>kita</a:t>
            </a:r>
            <a:r>
              <a:rPr lang="en-US" dirty="0" smtClean="0"/>
              <a:t> </a:t>
            </a:r>
            <a:r>
              <a:rPr lang="en-US" dirty="0" err="1" smtClean="0"/>
              <a:t>anggap</a:t>
            </a:r>
            <a:r>
              <a:rPr lang="en-US" dirty="0" smtClean="0"/>
              <a:t> r</a:t>
            </a:r>
            <a:r>
              <a:rPr lang="en-US" baseline="-25000" dirty="0" smtClean="0"/>
              <a:t>1</a:t>
            </a:r>
            <a:r>
              <a:rPr lang="en-US" dirty="0" smtClean="0"/>
              <a:t> </a:t>
            </a:r>
            <a:r>
              <a:rPr lang="en-US" dirty="0" err="1" smtClean="0"/>
              <a:t>tak</a:t>
            </a:r>
            <a:r>
              <a:rPr lang="en-US" dirty="0" smtClean="0"/>
              <a:t> </a:t>
            </a:r>
            <a:r>
              <a:rPr lang="en-US" dirty="0" err="1" smtClean="0"/>
              <a:t>berhingga</a:t>
            </a:r>
            <a:r>
              <a:rPr lang="en-US" dirty="0" smtClean="0"/>
              <a:t>, </a:t>
            </a:r>
            <a:r>
              <a:rPr lang="en-US" dirty="0" err="1" smtClean="0"/>
              <a:t>dan</a:t>
            </a:r>
            <a:r>
              <a:rPr lang="en-US" dirty="0" smtClean="0"/>
              <a:t> </a:t>
            </a:r>
            <a:r>
              <a:rPr lang="en-US" dirty="0" err="1" smtClean="0"/>
              <a:t>kita</a:t>
            </a:r>
            <a:r>
              <a:rPr lang="en-US" dirty="0" smtClean="0"/>
              <a:t> </a:t>
            </a:r>
            <a:r>
              <a:rPr lang="en-US" dirty="0" err="1" smtClean="0"/>
              <a:t>definisikan</a:t>
            </a:r>
            <a:r>
              <a:rPr lang="en-US" dirty="0" smtClean="0"/>
              <a:t> EP</a:t>
            </a:r>
            <a:r>
              <a:rPr lang="en-US" baseline="-25000" dirty="0" smtClean="0"/>
              <a:t>1</a:t>
            </a:r>
            <a:r>
              <a:rPr lang="en-US" dirty="0" smtClean="0"/>
              <a:t> =0. </a:t>
            </a:r>
            <a:r>
              <a:rPr lang="en-US" dirty="0" err="1" smtClean="0"/>
              <a:t>Dengan</a:t>
            </a:r>
            <a:r>
              <a:rPr lang="en-US" dirty="0" smtClean="0"/>
              <a:t> </a:t>
            </a:r>
            <a:r>
              <a:rPr lang="en-US" dirty="0" err="1" smtClean="0"/>
              <a:t>menggunakan</a:t>
            </a:r>
            <a:r>
              <a:rPr lang="en-US" dirty="0" smtClean="0"/>
              <a:t> </a:t>
            </a:r>
            <a:r>
              <a:rPr lang="en-US" dirty="0" err="1" smtClean="0"/>
              <a:t>persamaan</a:t>
            </a:r>
            <a:r>
              <a:rPr lang="en-US" dirty="0" smtClean="0"/>
              <a:t> </a:t>
            </a:r>
            <a:r>
              <a:rPr lang="en-US" dirty="0" err="1" smtClean="0"/>
              <a:t>di</a:t>
            </a:r>
            <a:r>
              <a:rPr lang="en-US" dirty="0" smtClean="0"/>
              <a:t> </a:t>
            </a:r>
            <a:r>
              <a:rPr lang="en-US" dirty="0" err="1" smtClean="0"/>
              <a:t>atas</a:t>
            </a:r>
            <a:r>
              <a:rPr lang="en-US" dirty="0" smtClean="0"/>
              <a:t> </a:t>
            </a:r>
            <a:r>
              <a:rPr lang="en-US" dirty="0" err="1" smtClean="0"/>
              <a:t>kita</a:t>
            </a:r>
            <a:r>
              <a:rPr lang="en-US" dirty="0" smtClean="0"/>
              <a:t> </a:t>
            </a:r>
            <a:r>
              <a:rPr lang="en-US" dirty="0" err="1" smtClean="0"/>
              <a:t>peroleh</a:t>
            </a:r>
            <a:r>
              <a:rPr lang="en-US" dirty="0" smtClean="0"/>
              <a:t> </a:t>
            </a:r>
            <a:r>
              <a:rPr lang="en-US" dirty="0" err="1" smtClean="0"/>
              <a:t>definisi</a:t>
            </a:r>
            <a:r>
              <a:rPr lang="en-US" dirty="0" smtClean="0"/>
              <a:t> </a:t>
            </a:r>
            <a:r>
              <a:rPr lang="en-US" dirty="0" err="1" smtClean="0"/>
              <a:t>energi</a:t>
            </a:r>
            <a:r>
              <a:rPr lang="en-US" dirty="0" smtClean="0"/>
              <a:t> </a:t>
            </a:r>
            <a:r>
              <a:rPr lang="en-US" dirty="0" err="1" smtClean="0"/>
              <a:t>potensial</a:t>
            </a:r>
            <a:r>
              <a:rPr lang="en-US" dirty="0" smtClean="0"/>
              <a:t> </a:t>
            </a:r>
            <a:r>
              <a:rPr lang="en-US" dirty="0" err="1" smtClean="0"/>
              <a:t>sistem</a:t>
            </a:r>
            <a:r>
              <a:rPr lang="en-US" dirty="0" smtClean="0"/>
              <a:t> </a:t>
            </a:r>
            <a:r>
              <a:rPr lang="en-US" dirty="0" err="1" smtClean="0"/>
              <a:t>dua</a:t>
            </a:r>
            <a:r>
              <a:rPr lang="en-US" dirty="0" smtClean="0"/>
              <a:t> </a:t>
            </a:r>
            <a:r>
              <a:rPr lang="en-US" dirty="0" err="1" smtClean="0"/>
              <a:t>muatan</a:t>
            </a:r>
            <a:r>
              <a:rPr lang="en-US" dirty="0" smtClean="0"/>
              <a:t> </a:t>
            </a:r>
            <a:r>
              <a:rPr lang="en-US" dirty="0" err="1" smtClean="0"/>
              <a:t>ini</a:t>
            </a:r>
            <a:r>
              <a:rPr lang="en-US" dirty="0" smtClean="0"/>
              <a:t>.</a:t>
            </a:r>
          </a:p>
          <a:p>
            <a:endParaRPr lang="en-US" dirty="0"/>
          </a:p>
        </p:txBody>
      </p:sp>
      <p:pic>
        <p:nvPicPr>
          <p:cNvPr id="44034" name="Picture 2"/>
          <p:cNvPicPr>
            <a:picLocks noChangeAspect="1" noChangeArrowheads="1"/>
          </p:cNvPicPr>
          <p:nvPr/>
        </p:nvPicPr>
        <p:blipFill>
          <a:blip r:embed="rId2"/>
          <a:srcRect/>
          <a:stretch>
            <a:fillRect/>
          </a:stretch>
        </p:blipFill>
        <p:spPr bwMode="auto">
          <a:xfrm>
            <a:off x="410482" y="3407227"/>
            <a:ext cx="4731626" cy="2833915"/>
          </a:xfrm>
          <a:prstGeom prst="rect">
            <a:avLst/>
          </a:prstGeom>
          <a:noFill/>
          <a:ln w="9525">
            <a:noFill/>
            <a:miter lim="800000"/>
            <a:headEnd/>
            <a:tailEnd/>
          </a:ln>
          <a:effectLst/>
        </p:spPr>
      </p:pic>
      <p:pic>
        <p:nvPicPr>
          <p:cNvPr id="44035" name="Picture 3"/>
          <p:cNvPicPr>
            <a:picLocks noChangeAspect="1" noChangeArrowheads="1"/>
          </p:cNvPicPr>
          <p:nvPr/>
        </p:nvPicPr>
        <p:blipFill>
          <a:blip r:embed="rId3"/>
          <a:srcRect/>
          <a:stretch>
            <a:fillRect/>
          </a:stretch>
        </p:blipFill>
        <p:spPr bwMode="auto">
          <a:xfrm>
            <a:off x="5820229" y="2025877"/>
            <a:ext cx="5820228" cy="3898197"/>
          </a:xfrm>
          <a:prstGeom prst="rect">
            <a:avLst/>
          </a:prstGeom>
          <a:noFill/>
          <a:ln w="9525">
            <a:noFill/>
            <a:miter lim="800000"/>
            <a:headEnd/>
            <a:tailEnd/>
          </a:ln>
          <a:effectLst/>
        </p:spPr>
      </p:pic>
    </p:spTree>
    <p:extLst>
      <p:ext uri="{BB962C8B-B14F-4D97-AF65-F5344CB8AC3E}">
        <p14:creationId xmlns:p14="http://schemas.microsoft.com/office/powerpoint/2010/main" xmlns="" val="131921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4373" y="430742"/>
            <a:ext cx="9218798" cy="828674"/>
          </a:xfrm>
        </p:spPr>
        <p:txBody>
          <a:bodyPr>
            <a:noAutofit/>
          </a:bodyPr>
          <a:lstStyle/>
          <a:p>
            <a:pPr algn="ctr"/>
            <a:r>
              <a:rPr lang="en-US" sz="4000" b="1" dirty="0" err="1" smtClean="0"/>
              <a:t>Energi</a:t>
            </a:r>
            <a:r>
              <a:rPr lang="en-US" sz="4000" b="1" dirty="0" smtClean="0"/>
              <a:t> </a:t>
            </a:r>
            <a:r>
              <a:rPr lang="en-US" sz="4000" b="1" dirty="0" err="1" smtClean="0"/>
              <a:t>Potensial</a:t>
            </a:r>
            <a:r>
              <a:rPr lang="en-US" sz="4000" b="1" dirty="0" smtClean="0"/>
              <a:t> Dari </a:t>
            </a:r>
            <a:r>
              <a:rPr lang="en-US" sz="4000" b="1" dirty="0" err="1" smtClean="0"/>
              <a:t>Beberapa</a:t>
            </a:r>
            <a:r>
              <a:rPr lang="en-US" sz="4000" b="1" dirty="0" smtClean="0"/>
              <a:t> </a:t>
            </a:r>
            <a:r>
              <a:rPr lang="en-US" sz="4000" b="1" dirty="0" err="1" smtClean="0"/>
              <a:t>Muatan</a:t>
            </a:r>
            <a:r>
              <a:rPr lang="en-US" sz="4000" dirty="0" smtClean="0"/>
              <a:t/>
            </a:r>
            <a:br>
              <a:rPr lang="en-US" sz="4000" dirty="0" smtClean="0"/>
            </a:br>
            <a:endParaRPr lang="zh-CN" altLang="en-US" sz="4000" b="1" dirty="0">
              <a:solidFill>
                <a:srgbClr val="453162"/>
              </a:solidFill>
              <a:latin typeface="微软雅黑" pitchFamily="34" charset="-122"/>
              <a:ea typeface="微软雅黑" pitchFamily="34" charset="-122"/>
              <a:sym typeface="微软雅黑" pitchFamily="34" charset="-122"/>
            </a:endParaRPr>
          </a:p>
        </p:txBody>
      </p:sp>
      <p:sp>
        <p:nvSpPr>
          <p:cNvPr id="3" name="Slide Number Placeholder 2"/>
          <p:cNvSpPr>
            <a:spLocks noGrp="1"/>
          </p:cNvSpPr>
          <p:nvPr>
            <p:ph type="sldNum" sz="quarter" idx="12"/>
          </p:nvPr>
        </p:nvSpPr>
        <p:spPr/>
        <p:txBody>
          <a:bodyPr/>
          <a:lstStyle/>
          <a:p>
            <a:fld id="{BC8CE861-39BD-4315-9632-1C1900D1F911}" type="slidenum">
              <a:rPr lang="en-US" smtClean="0"/>
              <a:pPr/>
              <a:t>15</a:t>
            </a:fld>
            <a:endParaRPr lang="en-US"/>
          </a:p>
        </p:txBody>
      </p:sp>
      <p:sp>
        <p:nvSpPr>
          <p:cNvPr id="45" name="Freeform 44"/>
          <p:cNvSpPr/>
          <p:nvPr/>
        </p:nvSpPr>
        <p:spPr>
          <a:xfrm>
            <a:off x="9601814" y="845079"/>
            <a:ext cx="504" cy="990"/>
          </a:xfrm>
          <a:custGeom>
            <a:avLst/>
            <a:gdLst>
              <a:gd name="connsiteX0" fmla="*/ 504 w 504"/>
              <a:gd name="connsiteY0" fmla="*/ 0 h 990"/>
              <a:gd name="connsiteX1" fmla="*/ 504 w 504"/>
              <a:gd name="connsiteY1" fmla="*/ 784 h 990"/>
              <a:gd name="connsiteX2" fmla="*/ 0 w 504"/>
              <a:gd name="connsiteY2" fmla="*/ 990 h 990"/>
              <a:gd name="connsiteX3" fmla="*/ 504 w 504"/>
              <a:gd name="connsiteY3" fmla="*/ 0 h 990"/>
            </a:gdLst>
            <a:ahLst/>
            <a:cxnLst>
              <a:cxn ang="0">
                <a:pos x="connsiteX0" y="connsiteY0"/>
              </a:cxn>
              <a:cxn ang="0">
                <a:pos x="connsiteX1" y="connsiteY1"/>
              </a:cxn>
              <a:cxn ang="0">
                <a:pos x="connsiteX2" y="connsiteY2"/>
              </a:cxn>
              <a:cxn ang="0">
                <a:pos x="connsiteX3" y="connsiteY3"/>
              </a:cxn>
            </a:cxnLst>
            <a:rect l="l" t="t" r="r" b="b"/>
            <a:pathLst>
              <a:path w="504" h="990">
                <a:moveTo>
                  <a:pt x="504" y="0"/>
                </a:moveTo>
                <a:lnTo>
                  <a:pt x="504" y="784"/>
                </a:lnTo>
                <a:lnTo>
                  <a:pt x="0" y="990"/>
                </a:lnTo>
                <a:lnTo>
                  <a:pt x="504" y="0"/>
                </a:ln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cxnSp>
        <p:nvCxnSpPr>
          <p:cNvPr id="53" name="Elbow Connector 52"/>
          <p:cNvCxnSpPr/>
          <p:nvPr/>
        </p:nvCxnSpPr>
        <p:spPr>
          <a:xfrm rot="10800000" flipV="1">
            <a:off x="2458817" y="1753424"/>
            <a:ext cx="3050082" cy="255289"/>
          </a:xfrm>
          <a:prstGeom prst="bentConnector3">
            <a:avLst>
              <a:gd name="adj1" fmla="val 102345"/>
            </a:avLst>
          </a:prstGeom>
          <a:ln w="12700">
            <a:solidFill>
              <a:schemeClr val="accent3">
                <a:lumMod val="7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4" name="Elbow Connector 53"/>
          <p:cNvCxnSpPr/>
          <p:nvPr/>
        </p:nvCxnSpPr>
        <p:spPr>
          <a:xfrm>
            <a:off x="7052279" y="1358063"/>
            <a:ext cx="1549400" cy="290513"/>
          </a:xfrm>
          <a:prstGeom prst="bentConnector3">
            <a:avLst>
              <a:gd name="adj1" fmla="val 99501"/>
            </a:avLst>
          </a:prstGeom>
          <a:ln w="12700">
            <a:solidFill>
              <a:schemeClr val="accent4">
                <a:lumMod val="7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2" name="Freeform 26"/>
          <p:cNvSpPr>
            <a:spLocks/>
          </p:cNvSpPr>
          <p:nvPr/>
        </p:nvSpPr>
        <p:spPr bwMode="auto">
          <a:xfrm>
            <a:off x="5639528" y="5088054"/>
            <a:ext cx="2454367" cy="1761946"/>
          </a:xfrm>
          <a:custGeom>
            <a:avLst/>
            <a:gdLst>
              <a:gd name="T0" fmla="*/ 388 w 775"/>
              <a:gd name="T1" fmla="*/ 361 h 361"/>
              <a:gd name="T2" fmla="*/ 775 w 775"/>
              <a:gd name="T3" fmla="*/ 0 h 361"/>
              <a:gd name="T4" fmla="*/ 0 w 775"/>
              <a:gd name="T5" fmla="*/ 0 h 361"/>
              <a:gd name="T6" fmla="*/ 388 w 775"/>
              <a:gd name="T7" fmla="*/ 361 h 361"/>
            </a:gdLst>
            <a:ahLst/>
            <a:cxnLst>
              <a:cxn ang="0">
                <a:pos x="T0" y="T1"/>
              </a:cxn>
              <a:cxn ang="0">
                <a:pos x="T2" y="T3"/>
              </a:cxn>
              <a:cxn ang="0">
                <a:pos x="T4" y="T5"/>
              </a:cxn>
              <a:cxn ang="0">
                <a:pos x="T6" y="T7"/>
              </a:cxn>
            </a:cxnLst>
            <a:rect l="0" t="0" r="r" b="b"/>
            <a:pathLst>
              <a:path w="775" h="361">
                <a:moveTo>
                  <a:pt x="388" y="361"/>
                </a:moveTo>
                <a:cubicBezTo>
                  <a:pt x="602" y="361"/>
                  <a:pt x="775" y="199"/>
                  <a:pt x="775" y="0"/>
                </a:cubicBezTo>
                <a:cubicBezTo>
                  <a:pt x="0" y="0"/>
                  <a:pt x="0" y="0"/>
                  <a:pt x="0" y="0"/>
                </a:cubicBezTo>
                <a:cubicBezTo>
                  <a:pt x="0" y="199"/>
                  <a:pt x="174" y="361"/>
                  <a:pt x="388" y="361"/>
                </a:cubicBezTo>
                <a:close/>
              </a:path>
            </a:pathLst>
          </a:custGeom>
          <a:solidFill>
            <a:schemeClr val="accent5"/>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7"/>
          <p:cNvSpPr>
            <a:spLocks/>
          </p:cNvSpPr>
          <p:nvPr/>
        </p:nvSpPr>
        <p:spPr bwMode="auto">
          <a:xfrm>
            <a:off x="6025469" y="5096052"/>
            <a:ext cx="1682487" cy="1344871"/>
          </a:xfrm>
          <a:custGeom>
            <a:avLst/>
            <a:gdLst>
              <a:gd name="T0" fmla="*/ 305 w 610"/>
              <a:gd name="T1" fmla="*/ 285 h 285"/>
              <a:gd name="T2" fmla="*/ 610 w 610"/>
              <a:gd name="T3" fmla="*/ 0 h 285"/>
              <a:gd name="T4" fmla="*/ 0 w 610"/>
              <a:gd name="T5" fmla="*/ 0 h 285"/>
              <a:gd name="T6" fmla="*/ 305 w 610"/>
              <a:gd name="T7" fmla="*/ 285 h 285"/>
            </a:gdLst>
            <a:ahLst/>
            <a:cxnLst>
              <a:cxn ang="0">
                <a:pos x="T0" y="T1"/>
              </a:cxn>
              <a:cxn ang="0">
                <a:pos x="T2" y="T3"/>
              </a:cxn>
              <a:cxn ang="0">
                <a:pos x="T4" y="T5"/>
              </a:cxn>
              <a:cxn ang="0">
                <a:pos x="T6" y="T7"/>
              </a:cxn>
            </a:cxnLst>
            <a:rect l="0" t="0" r="r" b="b"/>
            <a:pathLst>
              <a:path w="610" h="285">
                <a:moveTo>
                  <a:pt x="305" y="285"/>
                </a:moveTo>
                <a:cubicBezTo>
                  <a:pt x="474" y="285"/>
                  <a:pt x="610" y="157"/>
                  <a:pt x="610" y="0"/>
                </a:cubicBezTo>
                <a:cubicBezTo>
                  <a:pt x="0" y="0"/>
                  <a:pt x="0" y="0"/>
                  <a:pt x="0" y="0"/>
                </a:cubicBezTo>
                <a:cubicBezTo>
                  <a:pt x="0" y="157"/>
                  <a:pt x="136" y="285"/>
                  <a:pt x="305" y="285"/>
                </a:cubicBezTo>
                <a:close/>
              </a:path>
            </a:pathLst>
          </a:custGeom>
          <a:solidFill>
            <a:schemeClr val="accent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8"/>
          <p:cNvSpPr>
            <a:spLocks/>
          </p:cNvSpPr>
          <p:nvPr/>
        </p:nvSpPr>
        <p:spPr bwMode="auto">
          <a:xfrm>
            <a:off x="6109176" y="5079875"/>
            <a:ext cx="1183738" cy="952015"/>
          </a:xfrm>
          <a:custGeom>
            <a:avLst/>
            <a:gdLst>
              <a:gd name="T0" fmla="*/ 227 w 454"/>
              <a:gd name="T1" fmla="*/ 212 h 212"/>
              <a:gd name="T2" fmla="*/ 454 w 454"/>
              <a:gd name="T3" fmla="*/ 0 h 212"/>
              <a:gd name="T4" fmla="*/ 0 w 454"/>
              <a:gd name="T5" fmla="*/ 0 h 212"/>
              <a:gd name="T6" fmla="*/ 227 w 454"/>
              <a:gd name="T7" fmla="*/ 212 h 212"/>
            </a:gdLst>
            <a:ahLst/>
            <a:cxnLst>
              <a:cxn ang="0">
                <a:pos x="T0" y="T1"/>
              </a:cxn>
              <a:cxn ang="0">
                <a:pos x="T2" y="T3"/>
              </a:cxn>
              <a:cxn ang="0">
                <a:pos x="T4" y="T5"/>
              </a:cxn>
              <a:cxn ang="0">
                <a:pos x="T6" y="T7"/>
              </a:cxn>
            </a:cxnLst>
            <a:rect l="0" t="0" r="r" b="b"/>
            <a:pathLst>
              <a:path w="454" h="212">
                <a:moveTo>
                  <a:pt x="227" y="212"/>
                </a:moveTo>
                <a:cubicBezTo>
                  <a:pt x="352" y="212"/>
                  <a:pt x="454" y="117"/>
                  <a:pt x="454" y="0"/>
                </a:cubicBezTo>
                <a:cubicBezTo>
                  <a:pt x="0" y="0"/>
                  <a:pt x="0" y="0"/>
                  <a:pt x="0" y="0"/>
                </a:cubicBezTo>
                <a:cubicBezTo>
                  <a:pt x="0" y="117"/>
                  <a:pt x="102" y="212"/>
                  <a:pt x="227" y="212"/>
                </a:cubicBezTo>
                <a:close/>
              </a:path>
            </a:pathLst>
          </a:custGeom>
          <a:solidFill>
            <a:schemeClr val="accent3"/>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4" name="Group 49"/>
          <p:cNvGrpSpPr/>
          <p:nvPr/>
        </p:nvGrpSpPr>
        <p:grpSpPr>
          <a:xfrm>
            <a:off x="5704113" y="1358063"/>
            <a:ext cx="1993865" cy="4300845"/>
            <a:chOff x="4314677" y="1542818"/>
            <a:chExt cx="3411408" cy="4036428"/>
          </a:xfrm>
        </p:grpSpPr>
        <p:sp>
          <p:nvSpPr>
            <p:cNvPr id="17" name="Freeform 16"/>
            <p:cNvSpPr/>
            <p:nvPr/>
          </p:nvSpPr>
          <p:spPr>
            <a:xfrm>
              <a:off x="5291338" y="4203052"/>
              <a:ext cx="1604294" cy="1376194"/>
            </a:xfrm>
            <a:custGeom>
              <a:avLst/>
              <a:gdLst>
                <a:gd name="connsiteX0" fmla="*/ 598676 w 1604294"/>
                <a:gd name="connsiteY0" fmla="*/ 0 h 1376194"/>
                <a:gd name="connsiteX1" fmla="*/ 1006796 w 1604294"/>
                <a:gd name="connsiteY1" fmla="*/ 0 h 1376194"/>
                <a:gd name="connsiteX2" fmla="*/ 998476 w 1604294"/>
                <a:gd name="connsiteY2" fmla="*/ 121182 h 1376194"/>
                <a:gd name="connsiteX3" fmla="*/ 981648 w 1604294"/>
                <a:gd name="connsiteY3" fmla="*/ 345291 h 1376194"/>
                <a:gd name="connsiteX4" fmla="*/ 981648 w 1604294"/>
                <a:gd name="connsiteY4" fmla="*/ 373305 h 1376194"/>
                <a:gd name="connsiteX5" fmla="*/ 1267728 w 1604294"/>
                <a:gd name="connsiteY5" fmla="*/ 625428 h 1376194"/>
                <a:gd name="connsiteX6" fmla="*/ 1604294 w 1604294"/>
                <a:gd name="connsiteY6" fmla="*/ 625428 h 1376194"/>
                <a:gd name="connsiteX7" fmla="*/ 802147 w 1604294"/>
                <a:gd name="connsiteY7" fmla="*/ 1376194 h 1376194"/>
                <a:gd name="connsiteX8" fmla="*/ 0 w 1604294"/>
                <a:gd name="connsiteY8" fmla="*/ 625428 h 1376194"/>
                <a:gd name="connsiteX9" fmla="*/ 286080 w 1604294"/>
                <a:gd name="connsiteY9" fmla="*/ 625428 h 1376194"/>
                <a:gd name="connsiteX10" fmla="*/ 544113 w 1604294"/>
                <a:gd name="connsiteY10" fmla="*/ 474154 h 1376194"/>
                <a:gd name="connsiteX11" fmla="*/ 577770 w 1604294"/>
                <a:gd name="connsiteY11" fmla="*/ 356497 h 1376194"/>
                <a:gd name="connsiteX12" fmla="*/ 588989 w 1604294"/>
                <a:gd name="connsiteY12" fmla="*/ 154798 h 1376194"/>
                <a:gd name="connsiteX13" fmla="*/ 598676 w 1604294"/>
                <a:gd name="connsiteY13" fmla="*/ 0 h 1376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04294" h="1376194">
                  <a:moveTo>
                    <a:pt x="598676" y="0"/>
                  </a:moveTo>
                  <a:lnTo>
                    <a:pt x="1006796" y="0"/>
                  </a:lnTo>
                  <a:lnTo>
                    <a:pt x="998476" y="121182"/>
                  </a:lnTo>
                  <a:cubicBezTo>
                    <a:pt x="992867" y="194017"/>
                    <a:pt x="987257" y="272456"/>
                    <a:pt x="981648" y="345291"/>
                  </a:cubicBezTo>
                  <a:cubicBezTo>
                    <a:pt x="981648" y="356497"/>
                    <a:pt x="981648" y="362099"/>
                    <a:pt x="981648" y="373305"/>
                  </a:cubicBezTo>
                  <a:cubicBezTo>
                    <a:pt x="987257" y="513373"/>
                    <a:pt x="1116274" y="625428"/>
                    <a:pt x="1267728" y="625428"/>
                  </a:cubicBezTo>
                  <a:cubicBezTo>
                    <a:pt x="1267728" y="625428"/>
                    <a:pt x="1267728" y="625428"/>
                    <a:pt x="1604294" y="625428"/>
                  </a:cubicBezTo>
                  <a:cubicBezTo>
                    <a:pt x="1604294" y="1040030"/>
                    <a:pt x="1245291" y="1376194"/>
                    <a:pt x="802147" y="1376194"/>
                  </a:cubicBezTo>
                  <a:cubicBezTo>
                    <a:pt x="359002" y="1376194"/>
                    <a:pt x="0" y="1040030"/>
                    <a:pt x="0" y="625428"/>
                  </a:cubicBezTo>
                  <a:cubicBezTo>
                    <a:pt x="0" y="625428"/>
                    <a:pt x="0" y="625428"/>
                    <a:pt x="286080" y="625428"/>
                  </a:cubicBezTo>
                  <a:cubicBezTo>
                    <a:pt x="392659" y="625428"/>
                    <a:pt x="499238" y="569400"/>
                    <a:pt x="544113" y="474154"/>
                  </a:cubicBezTo>
                  <a:cubicBezTo>
                    <a:pt x="560941" y="440538"/>
                    <a:pt x="572160" y="401318"/>
                    <a:pt x="577770" y="356497"/>
                  </a:cubicBezTo>
                  <a:cubicBezTo>
                    <a:pt x="583379" y="289264"/>
                    <a:pt x="583379" y="222031"/>
                    <a:pt x="588989" y="154798"/>
                  </a:cubicBezTo>
                  <a:lnTo>
                    <a:pt x="598676" y="0"/>
                  </a:ln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42"/>
            <p:cNvSpPr/>
            <p:nvPr/>
          </p:nvSpPr>
          <p:spPr>
            <a:xfrm>
              <a:off x="4314677" y="1542818"/>
              <a:ext cx="3411408" cy="3357972"/>
            </a:xfrm>
            <a:custGeom>
              <a:avLst/>
              <a:gdLst>
                <a:gd name="connsiteX0" fmla="*/ 2671672 w 3192564"/>
                <a:gd name="connsiteY0" fmla="*/ 0 h 4025630"/>
                <a:gd name="connsiteX1" fmla="*/ 2049962 w 3192564"/>
                <a:gd name="connsiteY1" fmla="*/ 818841 h 4025630"/>
                <a:gd name="connsiteX2" fmla="*/ 1932341 w 3192564"/>
                <a:gd name="connsiteY2" fmla="*/ 785419 h 4025630"/>
                <a:gd name="connsiteX3" fmla="*/ 1965947 w 3192564"/>
                <a:gd name="connsiteY3" fmla="*/ 584886 h 4025630"/>
                <a:gd name="connsiteX4" fmla="*/ 2016356 w 3192564"/>
                <a:gd name="connsiteY4" fmla="*/ 484620 h 4025630"/>
                <a:gd name="connsiteX5" fmla="*/ 2100371 w 3192564"/>
                <a:gd name="connsiteY5" fmla="*/ 417776 h 4025630"/>
                <a:gd name="connsiteX6" fmla="*/ 2217992 w 3192564"/>
                <a:gd name="connsiteY6" fmla="*/ 350932 h 4025630"/>
                <a:gd name="connsiteX7" fmla="*/ 2302007 w 3192564"/>
                <a:gd name="connsiteY7" fmla="*/ 317510 h 4025630"/>
                <a:gd name="connsiteX8" fmla="*/ 2402824 w 3192564"/>
                <a:gd name="connsiteY8" fmla="*/ 267377 h 4025630"/>
                <a:gd name="connsiteX9" fmla="*/ 2537248 w 3192564"/>
                <a:gd name="connsiteY9" fmla="*/ 183821 h 4025630"/>
                <a:gd name="connsiteX10" fmla="*/ 2402824 w 3192564"/>
                <a:gd name="connsiteY10" fmla="*/ 250665 h 4025630"/>
                <a:gd name="connsiteX11" fmla="*/ 2285204 w 3192564"/>
                <a:gd name="connsiteY11" fmla="*/ 284088 h 4025630"/>
                <a:gd name="connsiteX12" fmla="*/ 2201189 w 3192564"/>
                <a:gd name="connsiteY12" fmla="*/ 317510 h 4025630"/>
                <a:gd name="connsiteX13" fmla="*/ 1965947 w 3192564"/>
                <a:gd name="connsiteY13" fmla="*/ 484620 h 4025630"/>
                <a:gd name="connsiteX14" fmla="*/ 1781115 w 3192564"/>
                <a:gd name="connsiteY14" fmla="*/ 2239278 h 4025630"/>
                <a:gd name="connsiteX15" fmla="*/ 2234795 w 3192564"/>
                <a:gd name="connsiteY15" fmla="*/ 1604259 h 4025630"/>
                <a:gd name="connsiteX16" fmla="*/ 2318810 w 3192564"/>
                <a:gd name="connsiteY16" fmla="*/ 1503993 h 4025630"/>
                <a:gd name="connsiteX17" fmla="*/ 2402824 w 3192564"/>
                <a:gd name="connsiteY17" fmla="*/ 1420438 h 4025630"/>
                <a:gd name="connsiteX18" fmla="*/ 2503642 w 3192564"/>
                <a:gd name="connsiteY18" fmla="*/ 1387016 h 4025630"/>
                <a:gd name="connsiteX19" fmla="*/ 2638066 w 3192564"/>
                <a:gd name="connsiteY19" fmla="*/ 1370305 h 4025630"/>
                <a:gd name="connsiteX20" fmla="*/ 2722081 w 3192564"/>
                <a:gd name="connsiteY20" fmla="*/ 1370305 h 4025630"/>
                <a:gd name="connsiteX21" fmla="*/ 2839702 w 3192564"/>
                <a:gd name="connsiteY21" fmla="*/ 1353594 h 4025630"/>
                <a:gd name="connsiteX22" fmla="*/ 2990928 w 3192564"/>
                <a:gd name="connsiteY22" fmla="*/ 1320172 h 4025630"/>
                <a:gd name="connsiteX23" fmla="*/ 2839702 w 3192564"/>
                <a:gd name="connsiteY23" fmla="*/ 1336883 h 4025630"/>
                <a:gd name="connsiteX24" fmla="*/ 2722081 w 3192564"/>
                <a:gd name="connsiteY24" fmla="*/ 1336883 h 4025630"/>
                <a:gd name="connsiteX25" fmla="*/ 2638066 w 3192564"/>
                <a:gd name="connsiteY25" fmla="*/ 1336883 h 4025630"/>
                <a:gd name="connsiteX26" fmla="*/ 2268401 w 3192564"/>
                <a:gd name="connsiteY26" fmla="*/ 1453860 h 4025630"/>
                <a:gd name="connsiteX27" fmla="*/ 2201189 w 3192564"/>
                <a:gd name="connsiteY27" fmla="*/ 1570837 h 4025630"/>
                <a:gd name="connsiteX28" fmla="*/ 2167583 w 3192564"/>
                <a:gd name="connsiteY28" fmla="*/ 1487282 h 4025630"/>
                <a:gd name="connsiteX29" fmla="*/ 2453234 w 3192564"/>
                <a:gd name="connsiteY29" fmla="*/ 1203194 h 4025630"/>
                <a:gd name="connsiteX30" fmla="*/ 3024534 w 3192564"/>
                <a:gd name="connsiteY30" fmla="*/ 1253327 h 4025630"/>
                <a:gd name="connsiteX31" fmla="*/ 3192564 w 3192564"/>
                <a:gd name="connsiteY31" fmla="*/ 1186483 h 4025630"/>
                <a:gd name="connsiteX32" fmla="*/ 2318810 w 3192564"/>
                <a:gd name="connsiteY32" fmla="*/ 1754658 h 4025630"/>
                <a:gd name="connsiteX33" fmla="*/ 2268401 w 3192564"/>
                <a:gd name="connsiteY33" fmla="*/ 1721236 h 4025630"/>
                <a:gd name="connsiteX34" fmla="*/ 1881932 w 3192564"/>
                <a:gd name="connsiteY34" fmla="*/ 2891009 h 4025630"/>
                <a:gd name="connsiteX35" fmla="*/ 2033159 w 3192564"/>
                <a:gd name="connsiteY35" fmla="*/ 2757320 h 4025630"/>
                <a:gd name="connsiteX36" fmla="*/ 2302007 w 3192564"/>
                <a:gd name="connsiteY36" fmla="*/ 2506655 h 4025630"/>
                <a:gd name="connsiteX37" fmla="*/ 2873308 w 3192564"/>
                <a:gd name="connsiteY37" fmla="*/ 2506655 h 4025630"/>
                <a:gd name="connsiteX38" fmla="*/ 3058140 w 3192564"/>
                <a:gd name="connsiteY38" fmla="*/ 2439811 h 4025630"/>
                <a:gd name="connsiteX39" fmla="*/ 2201189 w 3192564"/>
                <a:gd name="connsiteY39" fmla="*/ 3058119 h 4025630"/>
                <a:gd name="connsiteX40" fmla="*/ 2083568 w 3192564"/>
                <a:gd name="connsiteY40" fmla="*/ 2991275 h 4025630"/>
                <a:gd name="connsiteX41" fmla="*/ 2167583 w 3192564"/>
                <a:gd name="connsiteY41" fmla="*/ 2807453 h 4025630"/>
                <a:gd name="connsiteX42" fmla="*/ 2268401 w 3192564"/>
                <a:gd name="connsiteY42" fmla="*/ 2723898 h 4025630"/>
                <a:gd name="connsiteX43" fmla="*/ 2369218 w 3192564"/>
                <a:gd name="connsiteY43" fmla="*/ 2673765 h 4025630"/>
                <a:gd name="connsiteX44" fmla="*/ 2503642 w 3192564"/>
                <a:gd name="connsiteY44" fmla="*/ 2657054 h 4025630"/>
                <a:gd name="connsiteX45" fmla="*/ 2587657 w 3192564"/>
                <a:gd name="connsiteY45" fmla="*/ 2640343 h 4025630"/>
                <a:gd name="connsiteX46" fmla="*/ 2705278 w 3192564"/>
                <a:gd name="connsiteY46" fmla="*/ 2623632 h 4025630"/>
                <a:gd name="connsiteX47" fmla="*/ 2856505 w 3192564"/>
                <a:gd name="connsiteY47" fmla="*/ 2590210 h 4025630"/>
                <a:gd name="connsiteX48" fmla="*/ 2705278 w 3192564"/>
                <a:gd name="connsiteY48" fmla="*/ 2606921 h 4025630"/>
                <a:gd name="connsiteX49" fmla="*/ 2587657 w 3192564"/>
                <a:gd name="connsiteY49" fmla="*/ 2606921 h 4025630"/>
                <a:gd name="connsiteX50" fmla="*/ 2503642 w 3192564"/>
                <a:gd name="connsiteY50" fmla="*/ 2623632 h 4025630"/>
                <a:gd name="connsiteX51" fmla="*/ 2318810 w 3192564"/>
                <a:gd name="connsiteY51" fmla="*/ 2657054 h 4025630"/>
                <a:gd name="connsiteX52" fmla="*/ 2066765 w 3192564"/>
                <a:gd name="connsiteY52" fmla="*/ 2891009 h 4025630"/>
                <a:gd name="connsiteX53" fmla="*/ 1814721 w 3192564"/>
                <a:gd name="connsiteY53" fmla="*/ 3559450 h 4025630"/>
                <a:gd name="connsiteX54" fmla="*/ 1772114 w 3192564"/>
                <a:gd name="connsiteY54" fmla="*/ 3928398 h 4025630"/>
                <a:gd name="connsiteX55" fmla="*/ 1771230 w 3192564"/>
                <a:gd name="connsiteY55" fmla="*/ 4025630 h 4025630"/>
                <a:gd name="connsiteX56" fmla="*/ 1401457 w 3192564"/>
                <a:gd name="connsiteY56" fmla="*/ 4025630 h 4025630"/>
                <a:gd name="connsiteX57" fmla="*/ 1406822 w 3192564"/>
                <a:gd name="connsiteY57" fmla="*/ 4005589 h 4025630"/>
                <a:gd name="connsiteX58" fmla="*/ 1041784 w 3192564"/>
                <a:gd name="connsiteY58" fmla="*/ 2590210 h 4025630"/>
                <a:gd name="connsiteX59" fmla="*/ 1512267 w 3192564"/>
                <a:gd name="connsiteY59" fmla="*/ 2974564 h 4025630"/>
                <a:gd name="connsiteX60" fmla="*/ 991375 w 3192564"/>
                <a:gd name="connsiteY60" fmla="*/ 1905058 h 4025630"/>
                <a:gd name="connsiteX61" fmla="*/ 0 w 3192564"/>
                <a:gd name="connsiteY61" fmla="*/ 1637681 h 4025630"/>
                <a:gd name="connsiteX62" fmla="*/ 184833 w 3192564"/>
                <a:gd name="connsiteY62" fmla="*/ 1637681 h 4025630"/>
                <a:gd name="connsiteX63" fmla="*/ 688922 w 3192564"/>
                <a:gd name="connsiteY63" fmla="*/ 1420438 h 4025630"/>
                <a:gd name="connsiteX64" fmla="*/ 1075390 w 3192564"/>
                <a:gd name="connsiteY64" fmla="*/ 1620970 h 4025630"/>
                <a:gd name="connsiteX65" fmla="*/ 1058587 w 3192564"/>
                <a:gd name="connsiteY65" fmla="*/ 1704525 h 4025630"/>
                <a:gd name="connsiteX66" fmla="*/ 957769 w 3192564"/>
                <a:gd name="connsiteY66" fmla="*/ 1620970 h 4025630"/>
                <a:gd name="connsiteX67" fmla="*/ 554498 w 3192564"/>
                <a:gd name="connsiteY67" fmla="*/ 1604259 h 4025630"/>
                <a:gd name="connsiteX68" fmla="*/ 487286 w 3192564"/>
                <a:gd name="connsiteY68" fmla="*/ 1637681 h 4025630"/>
                <a:gd name="connsiteX69" fmla="*/ 369666 w 3192564"/>
                <a:gd name="connsiteY69" fmla="*/ 1671103 h 4025630"/>
                <a:gd name="connsiteX70" fmla="*/ 218439 w 3192564"/>
                <a:gd name="connsiteY70" fmla="*/ 1704525 h 4025630"/>
                <a:gd name="connsiteX71" fmla="*/ 369666 w 3192564"/>
                <a:gd name="connsiteY71" fmla="*/ 1687814 h 4025630"/>
                <a:gd name="connsiteX72" fmla="*/ 403271 w 3192564"/>
                <a:gd name="connsiteY72" fmla="*/ 1687814 h 4025630"/>
                <a:gd name="connsiteX73" fmla="*/ 436877 w 3192564"/>
                <a:gd name="connsiteY73" fmla="*/ 1671103 h 4025630"/>
                <a:gd name="connsiteX74" fmla="*/ 487286 w 3192564"/>
                <a:gd name="connsiteY74" fmla="*/ 1654392 h 4025630"/>
                <a:gd name="connsiteX75" fmla="*/ 571301 w 3192564"/>
                <a:gd name="connsiteY75" fmla="*/ 1637681 h 4025630"/>
                <a:gd name="connsiteX76" fmla="*/ 705725 w 3192564"/>
                <a:gd name="connsiteY76" fmla="*/ 1620970 h 4025630"/>
                <a:gd name="connsiteX77" fmla="*/ 823345 w 3192564"/>
                <a:gd name="connsiteY77" fmla="*/ 1620970 h 4025630"/>
                <a:gd name="connsiteX78" fmla="*/ 924163 w 3192564"/>
                <a:gd name="connsiteY78" fmla="*/ 1654392 h 4025630"/>
                <a:gd name="connsiteX79" fmla="*/ 1041784 w 3192564"/>
                <a:gd name="connsiteY79" fmla="*/ 1754658 h 4025630"/>
                <a:gd name="connsiteX80" fmla="*/ 1478661 w 3192564"/>
                <a:gd name="connsiteY80" fmla="*/ 2172434 h 4025630"/>
                <a:gd name="connsiteX81" fmla="*/ 1142602 w 3192564"/>
                <a:gd name="connsiteY81" fmla="*/ 935818 h 4025630"/>
                <a:gd name="connsiteX82" fmla="*/ 1075390 w 3192564"/>
                <a:gd name="connsiteY82" fmla="*/ 935818 h 4025630"/>
                <a:gd name="connsiteX83" fmla="*/ 436877 w 3192564"/>
                <a:gd name="connsiteY83" fmla="*/ 116977 h 4025630"/>
                <a:gd name="connsiteX84" fmla="*/ 588104 w 3192564"/>
                <a:gd name="connsiteY84" fmla="*/ 233954 h 4025630"/>
                <a:gd name="connsiteX85" fmla="*/ 1125799 w 3192564"/>
                <a:gd name="connsiteY85" fmla="*/ 384354 h 4025630"/>
                <a:gd name="connsiteX86" fmla="*/ 1310632 w 3192564"/>
                <a:gd name="connsiteY86" fmla="*/ 751996 h 4025630"/>
                <a:gd name="connsiteX87" fmla="*/ 1243420 w 3192564"/>
                <a:gd name="connsiteY87" fmla="*/ 818841 h 4025630"/>
                <a:gd name="connsiteX88" fmla="*/ 1209814 w 3192564"/>
                <a:gd name="connsiteY88" fmla="*/ 685152 h 4025630"/>
                <a:gd name="connsiteX89" fmla="*/ 907360 w 3192564"/>
                <a:gd name="connsiteY89" fmla="*/ 434487 h 4025630"/>
                <a:gd name="connsiteX90" fmla="*/ 840148 w 3192564"/>
                <a:gd name="connsiteY90" fmla="*/ 417776 h 4025630"/>
                <a:gd name="connsiteX91" fmla="*/ 722528 w 3192564"/>
                <a:gd name="connsiteY91" fmla="*/ 367643 h 4025630"/>
                <a:gd name="connsiteX92" fmla="*/ 588104 w 3192564"/>
                <a:gd name="connsiteY92" fmla="*/ 317510 h 4025630"/>
                <a:gd name="connsiteX93" fmla="*/ 722528 w 3192564"/>
                <a:gd name="connsiteY93" fmla="*/ 384354 h 4025630"/>
                <a:gd name="connsiteX94" fmla="*/ 823345 w 3192564"/>
                <a:gd name="connsiteY94" fmla="*/ 434487 h 4025630"/>
                <a:gd name="connsiteX95" fmla="*/ 907360 w 3192564"/>
                <a:gd name="connsiteY95" fmla="*/ 467909 h 4025630"/>
                <a:gd name="connsiteX96" fmla="*/ 1024981 w 3192564"/>
                <a:gd name="connsiteY96" fmla="*/ 534753 h 4025630"/>
                <a:gd name="connsiteX97" fmla="*/ 1108996 w 3192564"/>
                <a:gd name="connsiteY97" fmla="*/ 618308 h 4025630"/>
                <a:gd name="connsiteX98" fmla="*/ 1159405 w 3192564"/>
                <a:gd name="connsiteY98" fmla="*/ 701863 h 4025630"/>
                <a:gd name="connsiteX99" fmla="*/ 1176208 w 3192564"/>
                <a:gd name="connsiteY99" fmla="*/ 751996 h 4025630"/>
                <a:gd name="connsiteX100" fmla="*/ 1512267 w 3192564"/>
                <a:gd name="connsiteY100" fmla="*/ 1487282 h 4025630"/>
                <a:gd name="connsiteX101" fmla="*/ 1708390 w 3192564"/>
                <a:gd name="connsiteY101" fmla="*/ 777585 h 4025630"/>
                <a:gd name="connsiteX102" fmla="*/ 1763808 w 3192564"/>
                <a:gd name="connsiteY102" fmla="*/ 668647 h 4025630"/>
                <a:gd name="connsiteX103" fmla="*/ 1764312 w 3192564"/>
                <a:gd name="connsiteY103" fmla="*/ 668441 h 4025630"/>
                <a:gd name="connsiteX104" fmla="*/ 1764312 w 3192564"/>
                <a:gd name="connsiteY104" fmla="*/ 667657 h 4025630"/>
                <a:gd name="connsiteX105" fmla="*/ 1797918 w 3192564"/>
                <a:gd name="connsiteY105" fmla="*/ 601597 h 4025630"/>
                <a:gd name="connsiteX106" fmla="*/ 1797918 w 3192564"/>
                <a:gd name="connsiteY106" fmla="*/ 551464 h 4025630"/>
                <a:gd name="connsiteX107" fmla="*/ 1663494 w 3192564"/>
                <a:gd name="connsiteY107" fmla="*/ 384354 h 4025630"/>
                <a:gd name="connsiteX108" fmla="*/ 1613085 w 3192564"/>
                <a:gd name="connsiteY108" fmla="*/ 350932 h 4025630"/>
                <a:gd name="connsiteX109" fmla="*/ 1562676 w 3192564"/>
                <a:gd name="connsiteY109" fmla="*/ 317510 h 4025630"/>
                <a:gd name="connsiteX110" fmla="*/ 1613085 w 3192564"/>
                <a:gd name="connsiteY110" fmla="*/ 367643 h 4025630"/>
                <a:gd name="connsiteX111" fmla="*/ 1646691 w 3192564"/>
                <a:gd name="connsiteY111" fmla="*/ 401065 h 4025630"/>
                <a:gd name="connsiteX112" fmla="*/ 1713903 w 3192564"/>
                <a:gd name="connsiteY112" fmla="*/ 451198 h 4025630"/>
                <a:gd name="connsiteX113" fmla="*/ 1747509 w 3192564"/>
                <a:gd name="connsiteY113" fmla="*/ 501331 h 4025630"/>
                <a:gd name="connsiteX114" fmla="*/ 1764312 w 3192564"/>
                <a:gd name="connsiteY114" fmla="*/ 568175 h 4025630"/>
                <a:gd name="connsiteX115" fmla="*/ 1764312 w 3192564"/>
                <a:gd name="connsiteY115" fmla="*/ 667657 h 4025630"/>
                <a:gd name="connsiteX116" fmla="*/ 1763808 w 3192564"/>
                <a:gd name="connsiteY116" fmla="*/ 668647 h 4025630"/>
                <a:gd name="connsiteX117" fmla="*/ 1728606 w 3192564"/>
                <a:gd name="connsiteY117" fmla="*/ 683063 h 4025630"/>
                <a:gd name="connsiteX118" fmla="*/ 1680297 w 3192564"/>
                <a:gd name="connsiteY118" fmla="*/ 685152 h 4025630"/>
                <a:gd name="connsiteX119" fmla="*/ 1445055 w 3192564"/>
                <a:gd name="connsiteY119" fmla="*/ 133688 h 4025630"/>
                <a:gd name="connsiteX120" fmla="*/ 1512267 w 3192564"/>
                <a:gd name="connsiteY120" fmla="*/ 217243 h 4025630"/>
                <a:gd name="connsiteX121" fmla="*/ 1797918 w 3192564"/>
                <a:gd name="connsiteY121" fmla="*/ 367643 h 4025630"/>
                <a:gd name="connsiteX122" fmla="*/ 1831524 w 3192564"/>
                <a:gd name="connsiteY122" fmla="*/ 434487 h 4025630"/>
                <a:gd name="connsiteX123" fmla="*/ 1999553 w 3192564"/>
                <a:gd name="connsiteY123" fmla="*/ 267377 h 4025630"/>
                <a:gd name="connsiteX124" fmla="*/ 2537248 w 3192564"/>
                <a:gd name="connsiteY124" fmla="*/ 116977 h 4025630"/>
                <a:gd name="connsiteX125" fmla="*/ 2671672 w 3192564"/>
                <a:gd name="connsiteY125" fmla="*/ 0 h 4025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3192564" h="4025630">
                  <a:moveTo>
                    <a:pt x="2671672" y="0"/>
                  </a:moveTo>
                  <a:cubicBezTo>
                    <a:pt x="2671672" y="0"/>
                    <a:pt x="2638066" y="735285"/>
                    <a:pt x="2049962" y="818841"/>
                  </a:cubicBezTo>
                  <a:cubicBezTo>
                    <a:pt x="1982750" y="818841"/>
                    <a:pt x="1949144" y="802130"/>
                    <a:pt x="1932341" y="785419"/>
                  </a:cubicBezTo>
                  <a:cubicBezTo>
                    <a:pt x="1932341" y="718574"/>
                    <a:pt x="1932341" y="651730"/>
                    <a:pt x="1965947" y="584886"/>
                  </a:cubicBezTo>
                  <a:cubicBezTo>
                    <a:pt x="1965947" y="551464"/>
                    <a:pt x="1999553" y="518042"/>
                    <a:pt x="2016356" y="484620"/>
                  </a:cubicBezTo>
                  <a:cubicBezTo>
                    <a:pt x="2049962" y="451198"/>
                    <a:pt x="2083568" y="434487"/>
                    <a:pt x="2100371" y="417776"/>
                  </a:cubicBezTo>
                  <a:cubicBezTo>
                    <a:pt x="2150780" y="367643"/>
                    <a:pt x="2201189" y="350932"/>
                    <a:pt x="2217992" y="350932"/>
                  </a:cubicBezTo>
                  <a:cubicBezTo>
                    <a:pt x="2234795" y="350932"/>
                    <a:pt x="2268401" y="334221"/>
                    <a:pt x="2302007" y="317510"/>
                  </a:cubicBezTo>
                  <a:cubicBezTo>
                    <a:pt x="2335612" y="300799"/>
                    <a:pt x="2369218" y="284088"/>
                    <a:pt x="2402824" y="267377"/>
                  </a:cubicBezTo>
                  <a:cubicBezTo>
                    <a:pt x="2486839" y="233954"/>
                    <a:pt x="2537248" y="183821"/>
                    <a:pt x="2537248" y="183821"/>
                  </a:cubicBezTo>
                  <a:cubicBezTo>
                    <a:pt x="2537248" y="183821"/>
                    <a:pt x="2470036" y="217243"/>
                    <a:pt x="2402824" y="250665"/>
                  </a:cubicBezTo>
                  <a:cubicBezTo>
                    <a:pt x="2369218" y="267377"/>
                    <a:pt x="2318810" y="284088"/>
                    <a:pt x="2285204" y="284088"/>
                  </a:cubicBezTo>
                  <a:cubicBezTo>
                    <a:pt x="2251598" y="300799"/>
                    <a:pt x="2217992" y="317510"/>
                    <a:pt x="2201189" y="317510"/>
                  </a:cubicBezTo>
                  <a:cubicBezTo>
                    <a:pt x="2184386" y="334221"/>
                    <a:pt x="2049962" y="367643"/>
                    <a:pt x="1965947" y="484620"/>
                  </a:cubicBezTo>
                  <a:cubicBezTo>
                    <a:pt x="1545873" y="1587548"/>
                    <a:pt x="1781115" y="2239278"/>
                    <a:pt x="1781115" y="2239278"/>
                  </a:cubicBezTo>
                  <a:cubicBezTo>
                    <a:pt x="1848326" y="2022035"/>
                    <a:pt x="2049962" y="1788080"/>
                    <a:pt x="2234795" y="1604259"/>
                  </a:cubicBezTo>
                  <a:cubicBezTo>
                    <a:pt x="2268401" y="1570837"/>
                    <a:pt x="2285204" y="1537415"/>
                    <a:pt x="2318810" y="1503993"/>
                  </a:cubicBezTo>
                  <a:cubicBezTo>
                    <a:pt x="2335612" y="1470571"/>
                    <a:pt x="2369218" y="1437149"/>
                    <a:pt x="2402824" y="1420438"/>
                  </a:cubicBezTo>
                  <a:cubicBezTo>
                    <a:pt x="2436430" y="1403727"/>
                    <a:pt x="2470036" y="1387016"/>
                    <a:pt x="2503642" y="1387016"/>
                  </a:cubicBezTo>
                  <a:cubicBezTo>
                    <a:pt x="2570854" y="1370305"/>
                    <a:pt x="2621263" y="1370305"/>
                    <a:pt x="2638066" y="1370305"/>
                  </a:cubicBezTo>
                  <a:cubicBezTo>
                    <a:pt x="2654869" y="1370305"/>
                    <a:pt x="2688475" y="1370305"/>
                    <a:pt x="2722081" y="1370305"/>
                  </a:cubicBezTo>
                  <a:cubicBezTo>
                    <a:pt x="2755687" y="1370305"/>
                    <a:pt x="2806096" y="1370305"/>
                    <a:pt x="2839702" y="1353594"/>
                  </a:cubicBezTo>
                  <a:cubicBezTo>
                    <a:pt x="2923716" y="1336883"/>
                    <a:pt x="2990928" y="1320172"/>
                    <a:pt x="2990928" y="1320172"/>
                  </a:cubicBezTo>
                  <a:cubicBezTo>
                    <a:pt x="2990928" y="1320172"/>
                    <a:pt x="2923716" y="1336883"/>
                    <a:pt x="2839702" y="1336883"/>
                  </a:cubicBezTo>
                  <a:cubicBezTo>
                    <a:pt x="2806096" y="1336883"/>
                    <a:pt x="2755687" y="1336883"/>
                    <a:pt x="2722081" y="1336883"/>
                  </a:cubicBezTo>
                  <a:cubicBezTo>
                    <a:pt x="2688475" y="1336883"/>
                    <a:pt x="2654869" y="1336883"/>
                    <a:pt x="2638066" y="1336883"/>
                  </a:cubicBezTo>
                  <a:cubicBezTo>
                    <a:pt x="2604460" y="1336883"/>
                    <a:pt x="2419628" y="1320172"/>
                    <a:pt x="2268401" y="1453860"/>
                  </a:cubicBezTo>
                  <a:cubicBezTo>
                    <a:pt x="2234795" y="1503993"/>
                    <a:pt x="2217992" y="1537415"/>
                    <a:pt x="2201189" y="1570837"/>
                  </a:cubicBezTo>
                  <a:cubicBezTo>
                    <a:pt x="2184386" y="1554126"/>
                    <a:pt x="2150780" y="1537415"/>
                    <a:pt x="2167583" y="1487282"/>
                  </a:cubicBezTo>
                  <a:cubicBezTo>
                    <a:pt x="2167583" y="1420438"/>
                    <a:pt x="2234795" y="1253327"/>
                    <a:pt x="2453234" y="1203194"/>
                  </a:cubicBezTo>
                  <a:cubicBezTo>
                    <a:pt x="2688475" y="1153061"/>
                    <a:pt x="2906914" y="1253327"/>
                    <a:pt x="3024534" y="1253327"/>
                  </a:cubicBezTo>
                  <a:cubicBezTo>
                    <a:pt x="3125352" y="1253327"/>
                    <a:pt x="3192564" y="1186483"/>
                    <a:pt x="3192564" y="1186483"/>
                  </a:cubicBezTo>
                  <a:cubicBezTo>
                    <a:pt x="3192564" y="1186483"/>
                    <a:pt x="2890110" y="1871636"/>
                    <a:pt x="2318810" y="1754658"/>
                  </a:cubicBezTo>
                  <a:cubicBezTo>
                    <a:pt x="2285204" y="1737947"/>
                    <a:pt x="2268401" y="1721236"/>
                    <a:pt x="2268401" y="1721236"/>
                  </a:cubicBezTo>
                  <a:cubicBezTo>
                    <a:pt x="1764312" y="2339545"/>
                    <a:pt x="1881932" y="2891009"/>
                    <a:pt x="1881932" y="2891009"/>
                  </a:cubicBezTo>
                  <a:cubicBezTo>
                    <a:pt x="1932341" y="2840875"/>
                    <a:pt x="1982750" y="2790742"/>
                    <a:pt x="2033159" y="2757320"/>
                  </a:cubicBezTo>
                  <a:cubicBezTo>
                    <a:pt x="2049962" y="2673765"/>
                    <a:pt x="2117174" y="2540077"/>
                    <a:pt x="2302007" y="2506655"/>
                  </a:cubicBezTo>
                  <a:cubicBezTo>
                    <a:pt x="2537248" y="2439811"/>
                    <a:pt x="2755687" y="2506655"/>
                    <a:pt x="2873308" y="2506655"/>
                  </a:cubicBezTo>
                  <a:cubicBezTo>
                    <a:pt x="2990928" y="2506655"/>
                    <a:pt x="3058140" y="2439811"/>
                    <a:pt x="3058140" y="2439811"/>
                  </a:cubicBezTo>
                  <a:cubicBezTo>
                    <a:pt x="3058140" y="2439811"/>
                    <a:pt x="2806096" y="3141674"/>
                    <a:pt x="2201189" y="3058119"/>
                  </a:cubicBezTo>
                  <a:cubicBezTo>
                    <a:pt x="2133977" y="3041408"/>
                    <a:pt x="2100371" y="3007986"/>
                    <a:pt x="2083568" y="2991275"/>
                  </a:cubicBezTo>
                  <a:cubicBezTo>
                    <a:pt x="2100371" y="2924431"/>
                    <a:pt x="2133977" y="2857586"/>
                    <a:pt x="2167583" y="2807453"/>
                  </a:cubicBezTo>
                  <a:cubicBezTo>
                    <a:pt x="2201189" y="2774031"/>
                    <a:pt x="2234795" y="2740609"/>
                    <a:pt x="2268401" y="2723898"/>
                  </a:cubicBezTo>
                  <a:cubicBezTo>
                    <a:pt x="2302007" y="2707187"/>
                    <a:pt x="2335612" y="2690476"/>
                    <a:pt x="2369218" y="2673765"/>
                  </a:cubicBezTo>
                  <a:cubicBezTo>
                    <a:pt x="2436430" y="2657054"/>
                    <a:pt x="2486839" y="2657054"/>
                    <a:pt x="2503642" y="2657054"/>
                  </a:cubicBezTo>
                  <a:cubicBezTo>
                    <a:pt x="2520445" y="2657054"/>
                    <a:pt x="2554051" y="2640343"/>
                    <a:pt x="2587657" y="2640343"/>
                  </a:cubicBezTo>
                  <a:cubicBezTo>
                    <a:pt x="2621263" y="2640343"/>
                    <a:pt x="2671672" y="2640343"/>
                    <a:pt x="2705278" y="2623632"/>
                  </a:cubicBezTo>
                  <a:cubicBezTo>
                    <a:pt x="2789293" y="2606921"/>
                    <a:pt x="2856505" y="2590210"/>
                    <a:pt x="2856505" y="2590210"/>
                  </a:cubicBezTo>
                  <a:cubicBezTo>
                    <a:pt x="2856505" y="2590210"/>
                    <a:pt x="2789293" y="2606921"/>
                    <a:pt x="2705278" y="2606921"/>
                  </a:cubicBezTo>
                  <a:cubicBezTo>
                    <a:pt x="2671672" y="2606921"/>
                    <a:pt x="2621263" y="2606921"/>
                    <a:pt x="2587657" y="2606921"/>
                  </a:cubicBezTo>
                  <a:cubicBezTo>
                    <a:pt x="2554051" y="2606921"/>
                    <a:pt x="2520445" y="2606921"/>
                    <a:pt x="2503642" y="2623632"/>
                  </a:cubicBezTo>
                  <a:cubicBezTo>
                    <a:pt x="2486839" y="2623632"/>
                    <a:pt x="2402824" y="2623632"/>
                    <a:pt x="2318810" y="2657054"/>
                  </a:cubicBezTo>
                  <a:cubicBezTo>
                    <a:pt x="2234795" y="2707187"/>
                    <a:pt x="2150780" y="2774031"/>
                    <a:pt x="2066765" y="2891009"/>
                  </a:cubicBezTo>
                  <a:cubicBezTo>
                    <a:pt x="1949144" y="3041408"/>
                    <a:pt x="1865130" y="3258651"/>
                    <a:pt x="1814721" y="3559450"/>
                  </a:cubicBezTo>
                  <a:cubicBezTo>
                    <a:pt x="1789516" y="3694182"/>
                    <a:pt x="1776127" y="3817165"/>
                    <a:pt x="1772114" y="3928398"/>
                  </a:cubicBezTo>
                  <a:lnTo>
                    <a:pt x="1771230" y="4025630"/>
                  </a:lnTo>
                  <a:lnTo>
                    <a:pt x="1401457" y="4025630"/>
                  </a:lnTo>
                  <a:lnTo>
                    <a:pt x="1406822" y="4005589"/>
                  </a:lnTo>
                  <a:cubicBezTo>
                    <a:pt x="1685022" y="2871687"/>
                    <a:pt x="1041784" y="2590210"/>
                    <a:pt x="1041784" y="2590210"/>
                  </a:cubicBezTo>
                  <a:cubicBezTo>
                    <a:pt x="1344238" y="2690476"/>
                    <a:pt x="1512267" y="2974564"/>
                    <a:pt x="1512267" y="2974564"/>
                  </a:cubicBezTo>
                  <a:cubicBezTo>
                    <a:pt x="1495464" y="2389678"/>
                    <a:pt x="1260223" y="2072168"/>
                    <a:pt x="991375" y="1905058"/>
                  </a:cubicBezTo>
                  <a:cubicBezTo>
                    <a:pt x="487286" y="2189145"/>
                    <a:pt x="0" y="1637681"/>
                    <a:pt x="0" y="1637681"/>
                  </a:cubicBezTo>
                  <a:cubicBezTo>
                    <a:pt x="0" y="1637681"/>
                    <a:pt x="67212" y="1671103"/>
                    <a:pt x="184833" y="1637681"/>
                  </a:cubicBezTo>
                  <a:cubicBezTo>
                    <a:pt x="285651" y="1604259"/>
                    <a:pt x="470483" y="1453860"/>
                    <a:pt x="688922" y="1420438"/>
                  </a:cubicBezTo>
                  <a:cubicBezTo>
                    <a:pt x="924163" y="1403727"/>
                    <a:pt x="1041784" y="1554126"/>
                    <a:pt x="1075390" y="1620970"/>
                  </a:cubicBezTo>
                  <a:cubicBezTo>
                    <a:pt x="1075390" y="1654392"/>
                    <a:pt x="1075390" y="1687814"/>
                    <a:pt x="1058587" y="1704525"/>
                  </a:cubicBezTo>
                  <a:cubicBezTo>
                    <a:pt x="1024981" y="1671103"/>
                    <a:pt x="991375" y="1637681"/>
                    <a:pt x="957769" y="1620970"/>
                  </a:cubicBezTo>
                  <a:cubicBezTo>
                    <a:pt x="772937" y="1537415"/>
                    <a:pt x="588104" y="1587548"/>
                    <a:pt x="554498" y="1604259"/>
                  </a:cubicBezTo>
                  <a:cubicBezTo>
                    <a:pt x="537695" y="1604259"/>
                    <a:pt x="520892" y="1620970"/>
                    <a:pt x="487286" y="1637681"/>
                  </a:cubicBezTo>
                  <a:cubicBezTo>
                    <a:pt x="453680" y="1654392"/>
                    <a:pt x="403271" y="1654392"/>
                    <a:pt x="369666" y="1671103"/>
                  </a:cubicBezTo>
                  <a:cubicBezTo>
                    <a:pt x="302454" y="1687814"/>
                    <a:pt x="218439" y="1704525"/>
                    <a:pt x="218439" y="1704525"/>
                  </a:cubicBezTo>
                  <a:cubicBezTo>
                    <a:pt x="218439" y="1704525"/>
                    <a:pt x="302454" y="1704525"/>
                    <a:pt x="369666" y="1687814"/>
                  </a:cubicBezTo>
                  <a:cubicBezTo>
                    <a:pt x="386469" y="1687814"/>
                    <a:pt x="403271" y="1687814"/>
                    <a:pt x="403271" y="1687814"/>
                  </a:cubicBezTo>
                  <a:cubicBezTo>
                    <a:pt x="420074" y="1671103"/>
                    <a:pt x="420074" y="1671103"/>
                    <a:pt x="436877" y="1671103"/>
                  </a:cubicBezTo>
                  <a:cubicBezTo>
                    <a:pt x="453680" y="1671103"/>
                    <a:pt x="470483" y="1671103"/>
                    <a:pt x="487286" y="1654392"/>
                  </a:cubicBezTo>
                  <a:cubicBezTo>
                    <a:pt x="520892" y="1654392"/>
                    <a:pt x="554498" y="1637681"/>
                    <a:pt x="571301" y="1637681"/>
                  </a:cubicBezTo>
                  <a:cubicBezTo>
                    <a:pt x="588104" y="1637681"/>
                    <a:pt x="638513" y="1620970"/>
                    <a:pt x="705725" y="1620970"/>
                  </a:cubicBezTo>
                  <a:cubicBezTo>
                    <a:pt x="739331" y="1620970"/>
                    <a:pt x="772937" y="1620970"/>
                    <a:pt x="823345" y="1620970"/>
                  </a:cubicBezTo>
                  <a:cubicBezTo>
                    <a:pt x="856951" y="1620970"/>
                    <a:pt x="890557" y="1637681"/>
                    <a:pt x="924163" y="1654392"/>
                  </a:cubicBezTo>
                  <a:cubicBezTo>
                    <a:pt x="974572" y="1687814"/>
                    <a:pt x="1008178" y="1721236"/>
                    <a:pt x="1041784" y="1754658"/>
                  </a:cubicBezTo>
                  <a:cubicBezTo>
                    <a:pt x="1344238" y="1905058"/>
                    <a:pt x="1478661" y="2172434"/>
                    <a:pt x="1478661" y="2172434"/>
                  </a:cubicBezTo>
                  <a:cubicBezTo>
                    <a:pt x="1411449" y="1620970"/>
                    <a:pt x="1277026" y="1203194"/>
                    <a:pt x="1142602" y="935818"/>
                  </a:cubicBezTo>
                  <a:cubicBezTo>
                    <a:pt x="1125799" y="935818"/>
                    <a:pt x="1108996" y="935818"/>
                    <a:pt x="1075390" y="935818"/>
                  </a:cubicBezTo>
                  <a:cubicBezTo>
                    <a:pt x="487286" y="852263"/>
                    <a:pt x="436877" y="116977"/>
                    <a:pt x="436877" y="116977"/>
                  </a:cubicBezTo>
                  <a:cubicBezTo>
                    <a:pt x="436877" y="116977"/>
                    <a:pt x="487286" y="200532"/>
                    <a:pt x="588104" y="233954"/>
                  </a:cubicBezTo>
                  <a:cubicBezTo>
                    <a:pt x="705725" y="267377"/>
                    <a:pt x="924163" y="267377"/>
                    <a:pt x="1125799" y="384354"/>
                  </a:cubicBezTo>
                  <a:cubicBezTo>
                    <a:pt x="1327434" y="501331"/>
                    <a:pt x="1327434" y="701863"/>
                    <a:pt x="1310632" y="751996"/>
                  </a:cubicBezTo>
                  <a:cubicBezTo>
                    <a:pt x="1293829" y="802130"/>
                    <a:pt x="1260223" y="818841"/>
                    <a:pt x="1243420" y="818841"/>
                  </a:cubicBezTo>
                  <a:cubicBezTo>
                    <a:pt x="1243420" y="785419"/>
                    <a:pt x="1226617" y="735285"/>
                    <a:pt x="1209814" y="685152"/>
                  </a:cubicBezTo>
                  <a:cubicBezTo>
                    <a:pt x="1125799" y="518042"/>
                    <a:pt x="940966" y="451198"/>
                    <a:pt x="907360" y="434487"/>
                  </a:cubicBezTo>
                  <a:cubicBezTo>
                    <a:pt x="890557" y="434487"/>
                    <a:pt x="873754" y="417776"/>
                    <a:pt x="840148" y="417776"/>
                  </a:cubicBezTo>
                  <a:cubicBezTo>
                    <a:pt x="789740" y="401065"/>
                    <a:pt x="756134" y="384354"/>
                    <a:pt x="722528" y="367643"/>
                  </a:cubicBezTo>
                  <a:cubicBezTo>
                    <a:pt x="655316" y="350932"/>
                    <a:pt x="588104" y="317510"/>
                    <a:pt x="588104" y="317510"/>
                  </a:cubicBezTo>
                  <a:cubicBezTo>
                    <a:pt x="588104" y="317510"/>
                    <a:pt x="638513" y="350932"/>
                    <a:pt x="722528" y="384354"/>
                  </a:cubicBezTo>
                  <a:cubicBezTo>
                    <a:pt x="756134" y="417776"/>
                    <a:pt x="789740" y="434487"/>
                    <a:pt x="823345" y="434487"/>
                  </a:cubicBezTo>
                  <a:cubicBezTo>
                    <a:pt x="856951" y="451198"/>
                    <a:pt x="890557" y="467909"/>
                    <a:pt x="907360" y="467909"/>
                  </a:cubicBezTo>
                  <a:cubicBezTo>
                    <a:pt x="924163" y="484620"/>
                    <a:pt x="957769" y="501331"/>
                    <a:pt x="1024981" y="534753"/>
                  </a:cubicBezTo>
                  <a:cubicBezTo>
                    <a:pt x="1041784" y="551464"/>
                    <a:pt x="1075390" y="584886"/>
                    <a:pt x="1108996" y="618308"/>
                  </a:cubicBezTo>
                  <a:cubicBezTo>
                    <a:pt x="1125799" y="635019"/>
                    <a:pt x="1159405" y="668441"/>
                    <a:pt x="1159405" y="701863"/>
                  </a:cubicBezTo>
                  <a:cubicBezTo>
                    <a:pt x="1176208" y="718574"/>
                    <a:pt x="1176208" y="735285"/>
                    <a:pt x="1176208" y="751996"/>
                  </a:cubicBezTo>
                  <a:cubicBezTo>
                    <a:pt x="1411449" y="1052795"/>
                    <a:pt x="1512267" y="1487282"/>
                    <a:pt x="1512267" y="1487282"/>
                  </a:cubicBezTo>
                  <a:cubicBezTo>
                    <a:pt x="1537472" y="1199016"/>
                    <a:pt x="1619386" y="967151"/>
                    <a:pt x="1708390" y="777585"/>
                  </a:cubicBezTo>
                  <a:lnTo>
                    <a:pt x="1763808" y="668647"/>
                  </a:lnTo>
                  <a:lnTo>
                    <a:pt x="1764312" y="668441"/>
                  </a:lnTo>
                  <a:lnTo>
                    <a:pt x="1764312" y="667657"/>
                  </a:lnTo>
                  <a:lnTo>
                    <a:pt x="1797918" y="601597"/>
                  </a:lnTo>
                  <a:cubicBezTo>
                    <a:pt x="1797918" y="584886"/>
                    <a:pt x="1797918" y="568175"/>
                    <a:pt x="1797918" y="551464"/>
                  </a:cubicBezTo>
                  <a:cubicBezTo>
                    <a:pt x="1764312" y="451198"/>
                    <a:pt x="1680297" y="384354"/>
                    <a:pt x="1663494" y="384354"/>
                  </a:cubicBezTo>
                  <a:cubicBezTo>
                    <a:pt x="1646691" y="367643"/>
                    <a:pt x="1646691" y="367643"/>
                    <a:pt x="1613085" y="350932"/>
                  </a:cubicBezTo>
                  <a:cubicBezTo>
                    <a:pt x="1596282" y="334221"/>
                    <a:pt x="1579479" y="334221"/>
                    <a:pt x="1562676" y="317510"/>
                  </a:cubicBezTo>
                  <a:cubicBezTo>
                    <a:pt x="1579479" y="334221"/>
                    <a:pt x="1596282" y="350932"/>
                    <a:pt x="1613085" y="367643"/>
                  </a:cubicBezTo>
                  <a:cubicBezTo>
                    <a:pt x="1629888" y="384354"/>
                    <a:pt x="1646691" y="384354"/>
                    <a:pt x="1646691" y="401065"/>
                  </a:cubicBezTo>
                  <a:cubicBezTo>
                    <a:pt x="1663494" y="401065"/>
                    <a:pt x="1680297" y="417776"/>
                    <a:pt x="1713903" y="451198"/>
                  </a:cubicBezTo>
                  <a:cubicBezTo>
                    <a:pt x="1713903" y="467909"/>
                    <a:pt x="1730706" y="484620"/>
                    <a:pt x="1747509" y="501331"/>
                  </a:cubicBezTo>
                  <a:cubicBezTo>
                    <a:pt x="1764312" y="518042"/>
                    <a:pt x="1764312" y="534753"/>
                    <a:pt x="1764312" y="568175"/>
                  </a:cubicBezTo>
                  <a:lnTo>
                    <a:pt x="1764312" y="667657"/>
                  </a:lnTo>
                  <a:lnTo>
                    <a:pt x="1763808" y="668647"/>
                  </a:lnTo>
                  <a:lnTo>
                    <a:pt x="1728606" y="683063"/>
                  </a:lnTo>
                  <a:cubicBezTo>
                    <a:pt x="1713903" y="685152"/>
                    <a:pt x="1697100" y="685152"/>
                    <a:pt x="1680297" y="685152"/>
                  </a:cubicBezTo>
                  <a:cubicBezTo>
                    <a:pt x="1377843" y="551464"/>
                    <a:pt x="1445055" y="133688"/>
                    <a:pt x="1445055" y="133688"/>
                  </a:cubicBezTo>
                  <a:cubicBezTo>
                    <a:pt x="1445055" y="133688"/>
                    <a:pt x="1461858" y="183821"/>
                    <a:pt x="1512267" y="217243"/>
                  </a:cubicBezTo>
                  <a:cubicBezTo>
                    <a:pt x="1562676" y="250665"/>
                    <a:pt x="1697100" y="284088"/>
                    <a:pt x="1797918" y="367643"/>
                  </a:cubicBezTo>
                  <a:cubicBezTo>
                    <a:pt x="1814721" y="401065"/>
                    <a:pt x="1831524" y="417776"/>
                    <a:pt x="1831524" y="434487"/>
                  </a:cubicBezTo>
                  <a:cubicBezTo>
                    <a:pt x="1865130" y="367643"/>
                    <a:pt x="1915538" y="317510"/>
                    <a:pt x="1999553" y="267377"/>
                  </a:cubicBezTo>
                  <a:cubicBezTo>
                    <a:pt x="2201189" y="133688"/>
                    <a:pt x="2419628" y="150399"/>
                    <a:pt x="2537248" y="116977"/>
                  </a:cubicBezTo>
                  <a:cubicBezTo>
                    <a:pt x="2638066" y="66844"/>
                    <a:pt x="2671672" y="0"/>
                    <a:pt x="2671672" y="0"/>
                  </a:cubicBez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pic>
        <p:nvPicPr>
          <p:cNvPr id="32" name="Picture 4" descr="Logo FKIP Statuta"/>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7279" y="126815"/>
            <a:ext cx="935258" cy="935258"/>
          </a:xfrm>
          <a:prstGeom prst="ellipse">
            <a:avLst/>
          </a:prstGeom>
          <a:noFill/>
          <a:extLst>
            <a:ext uri="{909E8E84-426E-40DD-AFC4-6F175D3DCCD1}">
              <a14:hiddenFill xmlns:a14="http://schemas.microsoft.com/office/drawing/2010/main" xmlns="">
                <a:solidFill>
                  <a:srgbClr val="FFFFFF"/>
                </a:solidFill>
              </a14:hiddenFill>
            </a:ext>
          </a:extLst>
        </p:spPr>
      </p:pic>
      <p:pic>
        <p:nvPicPr>
          <p:cNvPr id="33" name="Picture 6" descr="Program Kampus Merdeka – Universitas Kristen Maranath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96072" y="257794"/>
            <a:ext cx="1262745" cy="673300"/>
          </a:xfrm>
          <a:prstGeom prst="rect">
            <a:avLst/>
          </a:prstGeom>
          <a:noFill/>
          <a:extLst>
            <a:ext uri="{909E8E84-426E-40DD-AFC4-6F175D3DCCD1}">
              <a14:hiddenFill xmlns:a14="http://schemas.microsoft.com/office/drawing/2010/main" xmlns="">
                <a:solidFill>
                  <a:srgbClr val="FFFFFF"/>
                </a:solidFill>
              </a14:hiddenFill>
            </a:ext>
          </a:extLst>
        </p:spPr>
      </p:pic>
      <p:pic>
        <p:nvPicPr>
          <p:cNvPr id="45059" name="Picture 3"/>
          <p:cNvPicPr>
            <a:picLocks noChangeAspect="1" noChangeArrowheads="1"/>
          </p:cNvPicPr>
          <p:nvPr/>
        </p:nvPicPr>
        <p:blipFill>
          <a:blip r:embed="rId4"/>
          <a:srcRect/>
          <a:stretch>
            <a:fillRect/>
          </a:stretch>
        </p:blipFill>
        <p:spPr bwMode="auto">
          <a:xfrm>
            <a:off x="258987" y="2438399"/>
            <a:ext cx="5791895" cy="2598057"/>
          </a:xfrm>
          <a:prstGeom prst="rect">
            <a:avLst/>
          </a:prstGeom>
          <a:noFill/>
          <a:ln w="9525">
            <a:noFill/>
            <a:miter lim="800000"/>
            <a:headEnd/>
            <a:tailEnd/>
          </a:ln>
          <a:effectLst/>
        </p:spPr>
      </p:pic>
      <p:pic>
        <p:nvPicPr>
          <p:cNvPr id="45060" name="Picture 4"/>
          <p:cNvPicPr>
            <a:picLocks noChangeAspect="1" noChangeArrowheads="1"/>
          </p:cNvPicPr>
          <p:nvPr/>
        </p:nvPicPr>
        <p:blipFill>
          <a:blip r:embed="rId5"/>
          <a:srcRect/>
          <a:stretch>
            <a:fillRect/>
          </a:stretch>
        </p:blipFill>
        <p:spPr bwMode="auto">
          <a:xfrm>
            <a:off x="7649028" y="2598189"/>
            <a:ext cx="4542972" cy="1104566"/>
          </a:xfrm>
          <a:prstGeom prst="rect">
            <a:avLst/>
          </a:prstGeom>
          <a:noFill/>
          <a:ln w="9525">
            <a:noFill/>
            <a:miter lim="800000"/>
            <a:headEnd/>
            <a:tailEnd/>
          </a:ln>
          <a:effectLst/>
        </p:spPr>
      </p:pic>
    </p:spTree>
    <p:extLst>
      <p:ext uri="{BB962C8B-B14F-4D97-AF65-F5344CB8AC3E}">
        <p14:creationId xmlns:p14="http://schemas.microsoft.com/office/powerpoint/2010/main" xmlns="" val="246681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53"/>
                                        </p:tgtEl>
                                        <p:attrNameLst>
                                          <p:attrName>style.visibility</p:attrName>
                                        </p:attrNameLst>
                                      </p:cBhvr>
                                      <p:to>
                                        <p:strVal val="visible"/>
                                      </p:to>
                                    </p:set>
                                    <p:animEffect transition="in" filter="wipe(right)">
                                      <p:cBhvr>
                                        <p:cTn id="23" dur="500"/>
                                        <p:tgtEl>
                                          <p:spTgt spid="53"/>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54"/>
                                        </p:tgtEl>
                                        <p:attrNameLst>
                                          <p:attrName>style.visibility</p:attrName>
                                        </p:attrNameLst>
                                      </p:cBhvr>
                                      <p:to>
                                        <p:strVal val="visible"/>
                                      </p:to>
                                    </p:set>
                                    <p:animEffect transition="in" filter="wipe(left)">
                                      <p:cBhvr>
                                        <p:cTn id="27"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2"/>
          <p:cNvSpPr txBox="1"/>
          <p:nvPr/>
        </p:nvSpPr>
        <p:spPr>
          <a:xfrm rot="5400000">
            <a:off x="1255531" y="4817808"/>
            <a:ext cx="2700483" cy="461665"/>
          </a:xfrm>
          <a:prstGeom prst="rect">
            <a:avLst/>
          </a:prstGeom>
          <a:noFill/>
        </p:spPr>
        <p:txBody>
          <a:bodyPr wrap="square" rtlCol="0">
            <a:spAutoFit/>
          </a:bodyPr>
          <a:lstStyle/>
          <a:p>
            <a:r>
              <a:rPr lang="en-US" altLang="zh-CN" sz="2400" b="1" dirty="0" smtClean="0">
                <a:solidFill>
                  <a:srgbClr val="453162"/>
                </a:solidFill>
                <a:latin typeface="微软雅黑" panose="020B0503020204020204" pitchFamily="34" charset="-122"/>
                <a:ea typeface="微软雅黑" panose="020B0503020204020204" pitchFamily="34" charset="-122"/>
              </a:rPr>
              <a:t>Contents</a:t>
            </a:r>
            <a:endParaRPr lang="zh-CN" altLang="en-US" sz="2400" b="1" dirty="0">
              <a:solidFill>
                <a:srgbClr val="453162"/>
              </a:solidFill>
              <a:latin typeface="微软雅黑" panose="020B0503020204020204" pitchFamily="34" charset="-122"/>
              <a:ea typeface="微软雅黑" panose="020B0503020204020204" pitchFamily="34" charset="-122"/>
            </a:endParaRPr>
          </a:p>
        </p:txBody>
      </p:sp>
      <p:sp>
        <p:nvSpPr>
          <p:cNvPr id="15" name="TextBox 31"/>
          <p:cNvSpPr txBox="1"/>
          <p:nvPr/>
        </p:nvSpPr>
        <p:spPr>
          <a:xfrm>
            <a:off x="4877979" y="1893896"/>
            <a:ext cx="2088444" cy="584775"/>
          </a:xfrm>
          <a:prstGeom prst="rect">
            <a:avLst/>
          </a:prstGeom>
          <a:noFill/>
        </p:spPr>
        <p:txBody>
          <a:bodyPr wrap="square" rtlCol="0">
            <a:spAutoFit/>
          </a:bodyPr>
          <a:lstStyle/>
          <a:p>
            <a:r>
              <a:rPr lang="en-US" altLang="zh-CN" sz="3200" dirty="0" smtClean="0">
                <a:solidFill>
                  <a:srgbClr val="453162"/>
                </a:solidFill>
                <a:latin typeface="微软雅黑" panose="020B0503020204020204" pitchFamily="34" charset="-122"/>
                <a:ea typeface="微软雅黑" panose="020B0503020204020204" pitchFamily="34" charset="-122"/>
              </a:rPr>
              <a:t>1</a:t>
            </a:r>
            <a:endParaRPr lang="zh-CN" altLang="en-US" sz="3200" dirty="0">
              <a:solidFill>
                <a:srgbClr val="453162"/>
              </a:solidFill>
              <a:latin typeface="微软雅黑" panose="020B0503020204020204" pitchFamily="34" charset="-122"/>
              <a:ea typeface="微软雅黑" panose="020B0503020204020204" pitchFamily="34" charset="-122"/>
            </a:endParaRPr>
          </a:p>
        </p:txBody>
      </p:sp>
      <p:cxnSp>
        <p:nvCxnSpPr>
          <p:cNvPr id="17" name="直接连接符 16"/>
          <p:cNvCxnSpPr/>
          <p:nvPr/>
        </p:nvCxnSpPr>
        <p:spPr>
          <a:xfrm flipH="1">
            <a:off x="5166973" y="1939973"/>
            <a:ext cx="282388" cy="538698"/>
          </a:xfrm>
          <a:prstGeom prst="line">
            <a:avLst/>
          </a:prstGeom>
          <a:ln>
            <a:solidFill>
              <a:srgbClr val="453162"/>
            </a:solidFill>
          </a:ln>
        </p:spPr>
        <p:style>
          <a:lnRef idx="1">
            <a:schemeClr val="accent1"/>
          </a:lnRef>
          <a:fillRef idx="0">
            <a:schemeClr val="accent1"/>
          </a:fillRef>
          <a:effectRef idx="0">
            <a:schemeClr val="accent1"/>
          </a:effectRef>
          <a:fontRef idx="minor">
            <a:schemeClr val="tx1"/>
          </a:fontRef>
        </p:style>
      </p:cxnSp>
      <p:sp>
        <p:nvSpPr>
          <p:cNvPr id="21" name="TextBox 31"/>
          <p:cNvSpPr txBox="1"/>
          <p:nvPr/>
        </p:nvSpPr>
        <p:spPr>
          <a:xfrm>
            <a:off x="4908263" y="2619505"/>
            <a:ext cx="799809" cy="588309"/>
          </a:xfrm>
          <a:prstGeom prst="rect">
            <a:avLst/>
          </a:prstGeom>
          <a:noFill/>
        </p:spPr>
        <p:txBody>
          <a:bodyPr wrap="square" rtlCol="0">
            <a:spAutoFit/>
          </a:bodyPr>
          <a:lstStyle/>
          <a:p>
            <a:r>
              <a:rPr lang="en-US" altLang="zh-CN" sz="3200" dirty="0">
                <a:solidFill>
                  <a:srgbClr val="453162"/>
                </a:solidFill>
                <a:latin typeface="微软雅黑" panose="020B0503020204020204" pitchFamily="34" charset="-122"/>
                <a:ea typeface="微软雅黑" panose="020B0503020204020204" pitchFamily="34" charset="-122"/>
              </a:rPr>
              <a:t>2</a:t>
            </a:r>
            <a:endParaRPr lang="zh-CN" altLang="en-US" sz="3200" dirty="0">
              <a:solidFill>
                <a:srgbClr val="453162"/>
              </a:solidFill>
              <a:latin typeface="微软雅黑" panose="020B0503020204020204" pitchFamily="34" charset="-122"/>
              <a:ea typeface="微软雅黑" panose="020B0503020204020204" pitchFamily="34" charset="-122"/>
            </a:endParaRPr>
          </a:p>
        </p:txBody>
      </p:sp>
      <p:cxnSp>
        <p:nvCxnSpPr>
          <p:cNvPr id="22" name="直接连接符 21"/>
          <p:cNvCxnSpPr/>
          <p:nvPr/>
        </p:nvCxnSpPr>
        <p:spPr>
          <a:xfrm flipH="1">
            <a:off x="5219156" y="2673321"/>
            <a:ext cx="282388" cy="538698"/>
          </a:xfrm>
          <a:prstGeom prst="line">
            <a:avLst/>
          </a:prstGeom>
          <a:ln>
            <a:solidFill>
              <a:srgbClr val="453162"/>
            </a:solidFill>
          </a:ln>
        </p:spPr>
        <p:style>
          <a:lnRef idx="1">
            <a:schemeClr val="accent1"/>
          </a:lnRef>
          <a:fillRef idx="0">
            <a:schemeClr val="accent1"/>
          </a:fillRef>
          <a:effectRef idx="0">
            <a:schemeClr val="accent1"/>
          </a:effectRef>
          <a:fontRef idx="minor">
            <a:schemeClr val="tx1"/>
          </a:fontRef>
        </p:style>
      </p:cxnSp>
      <p:sp>
        <p:nvSpPr>
          <p:cNvPr id="23" name="TextBox 31"/>
          <p:cNvSpPr txBox="1"/>
          <p:nvPr/>
        </p:nvSpPr>
        <p:spPr>
          <a:xfrm>
            <a:off x="4877979" y="3390199"/>
            <a:ext cx="1844779" cy="584775"/>
          </a:xfrm>
          <a:prstGeom prst="rect">
            <a:avLst/>
          </a:prstGeom>
          <a:noFill/>
        </p:spPr>
        <p:txBody>
          <a:bodyPr wrap="square" rtlCol="0">
            <a:spAutoFit/>
          </a:bodyPr>
          <a:lstStyle/>
          <a:p>
            <a:r>
              <a:rPr lang="en-US" altLang="zh-CN" sz="3200" dirty="0">
                <a:solidFill>
                  <a:srgbClr val="453162"/>
                </a:solidFill>
                <a:latin typeface="微软雅黑" panose="020B0503020204020204" pitchFamily="34" charset="-122"/>
                <a:ea typeface="微软雅黑" panose="020B0503020204020204" pitchFamily="34" charset="-122"/>
              </a:rPr>
              <a:t>3</a:t>
            </a:r>
            <a:endParaRPr lang="zh-CN" altLang="en-US" sz="3200" dirty="0">
              <a:solidFill>
                <a:srgbClr val="453162"/>
              </a:solidFill>
              <a:latin typeface="微软雅黑" panose="020B0503020204020204" pitchFamily="34" charset="-122"/>
              <a:ea typeface="微软雅黑" panose="020B0503020204020204" pitchFamily="34" charset="-122"/>
            </a:endParaRPr>
          </a:p>
        </p:txBody>
      </p:sp>
      <p:cxnSp>
        <p:nvCxnSpPr>
          <p:cNvPr id="24" name="直接连接符 23"/>
          <p:cNvCxnSpPr/>
          <p:nvPr/>
        </p:nvCxnSpPr>
        <p:spPr>
          <a:xfrm flipH="1">
            <a:off x="5206697" y="3390199"/>
            <a:ext cx="282388" cy="538698"/>
          </a:xfrm>
          <a:prstGeom prst="line">
            <a:avLst/>
          </a:prstGeom>
          <a:ln>
            <a:solidFill>
              <a:srgbClr val="453162"/>
            </a:solidFill>
          </a:ln>
        </p:spPr>
        <p:style>
          <a:lnRef idx="1">
            <a:schemeClr val="accent1"/>
          </a:lnRef>
          <a:fillRef idx="0">
            <a:schemeClr val="accent1"/>
          </a:fillRef>
          <a:effectRef idx="0">
            <a:schemeClr val="accent1"/>
          </a:effectRef>
          <a:fontRef idx="minor">
            <a:schemeClr val="tx1"/>
          </a:fontRef>
        </p:style>
      </p:cxnSp>
      <p:sp>
        <p:nvSpPr>
          <p:cNvPr id="25" name="TextBox 31"/>
          <p:cNvSpPr txBox="1"/>
          <p:nvPr/>
        </p:nvSpPr>
        <p:spPr>
          <a:xfrm>
            <a:off x="4877980" y="4219943"/>
            <a:ext cx="799808" cy="584775"/>
          </a:xfrm>
          <a:prstGeom prst="rect">
            <a:avLst/>
          </a:prstGeom>
          <a:noFill/>
        </p:spPr>
        <p:txBody>
          <a:bodyPr wrap="square" rtlCol="0">
            <a:spAutoFit/>
          </a:bodyPr>
          <a:lstStyle/>
          <a:p>
            <a:r>
              <a:rPr lang="en-US" altLang="zh-CN" sz="3200" dirty="0">
                <a:solidFill>
                  <a:srgbClr val="453162"/>
                </a:solidFill>
                <a:latin typeface="微软雅黑" panose="020B0503020204020204" pitchFamily="34" charset="-122"/>
                <a:ea typeface="微软雅黑" panose="020B0503020204020204" pitchFamily="34" charset="-122"/>
              </a:rPr>
              <a:t>4</a:t>
            </a:r>
            <a:endParaRPr lang="zh-CN" altLang="en-US" sz="3200" dirty="0">
              <a:solidFill>
                <a:srgbClr val="453162"/>
              </a:solidFill>
              <a:latin typeface="微软雅黑" panose="020B0503020204020204" pitchFamily="34" charset="-122"/>
              <a:ea typeface="微软雅黑" panose="020B0503020204020204" pitchFamily="34" charset="-122"/>
            </a:endParaRPr>
          </a:p>
        </p:txBody>
      </p:sp>
      <p:cxnSp>
        <p:nvCxnSpPr>
          <p:cNvPr id="26" name="直接连接符 25"/>
          <p:cNvCxnSpPr/>
          <p:nvPr/>
        </p:nvCxnSpPr>
        <p:spPr>
          <a:xfrm flipH="1">
            <a:off x="5202653" y="4313160"/>
            <a:ext cx="282388" cy="538698"/>
          </a:xfrm>
          <a:prstGeom prst="line">
            <a:avLst/>
          </a:prstGeom>
          <a:ln>
            <a:solidFill>
              <a:srgbClr val="453162"/>
            </a:solidFill>
          </a:ln>
        </p:spPr>
        <p:style>
          <a:lnRef idx="1">
            <a:schemeClr val="accent1"/>
          </a:lnRef>
          <a:fillRef idx="0">
            <a:schemeClr val="accent1"/>
          </a:fillRef>
          <a:effectRef idx="0">
            <a:schemeClr val="accent1"/>
          </a:effectRef>
          <a:fontRef idx="minor">
            <a:schemeClr val="tx1"/>
          </a:fontRef>
        </p:style>
      </p:cxnSp>
      <p:sp>
        <p:nvSpPr>
          <p:cNvPr id="29" name="TextBox 31"/>
          <p:cNvSpPr txBox="1"/>
          <p:nvPr/>
        </p:nvSpPr>
        <p:spPr>
          <a:xfrm>
            <a:off x="5593842" y="1809212"/>
            <a:ext cx="6317137" cy="830997"/>
          </a:xfrm>
          <a:prstGeom prst="rect">
            <a:avLst/>
          </a:prstGeom>
          <a:noFill/>
        </p:spPr>
        <p:txBody>
          <a:bodyPr wrap="square" rtlCol="0">
            <a:spAutoFit/>
          </a:bodyPr>
          <a:lstStyle/>
          <a:p>
            <a:r>
              <a:rPr lang="en-US" sz="2400" dirty="0" err="1"/>
              <a:t>Perilaku</a:t>
            </a:r>
            <a:r>
              <a:rPr lang="en-US" sz="2400" dirty="0"/>
              <a:t> </a:t>
            </a:r>
            <a:r>
              <a:rPr lang="en-US" sz="2400" dirty="0" err="1"/>
              <a:t>sebagai</a:t>
            </a:r>
            <a:r>
              <a:rPr lang="en-US" sz="2400" dirty="0"/>
              <a:t> </a:t>
            </a:r>
            <a:r>
              <a:rPr lang="en-US" sz="2400" dirty="0" err="1"/>
              <a:t>fenomena</a:t>
            </a:r>
            <a:r>
              <a:rPr lang="en-US" sz="2400" dirty="0"/>
              <a:t> yang </a:t>
            </a:r>
            <a:r>
              <a:rPr lang="en-US" sz="2400" dirty="0" err="1"/>
              <a:t>bisa</a:t>
            </a:r>
            <a:r>
              <a:rPr lang="en-US" sz="2400" dirty="0"/>
              <a:t> </a:t>
            </a:r>
            <a:r>
              <a:rPr lang="en-US" sz="2400" dirty="0" err="1"/>
              <a:t>diamati</a:t>
            </a:r>
            <a:r>
              <a:rPr lang="en-US" sz="2400" dirty="0"/>
              <a:t> </a:t>
            </a:r>
            <a:r>
              <a:rPr lang="en-US" sz="2400" dirty="0" err="1"/>
              <a:t>dan</a:t>
            </a:r>
            <a:r>
              <a:rPr lang="en-US" sz="2400" dirty="0"/>
              <a:t> </a:t>
            </a:r>
            <a:r>
              <a:rPr lang="en-US" sz="2400" dirty="0" err="1"/>
              <a:t>diidentifikasi</a:t>
            </a:r>
            <a:endParaRPr lang="id-ID" sz="2300" dirty="0"/>
          </a:p>
        </p:txBody>
      </p:sp>
      <p:sp>
        <p:nvSpPr>
          <p:cNvPr id="31" name="TextBox 33"/>
          <p:cNvSpPr txBox="1"/>
          <p:nvPr/>
        </p:nvSpPr>
        <p:spPr>
          <a:xfrm>
            <a:off x="5583721" y="3419724"/>
            <a:ext cx="6144994" cy="830997"/>
          </a:xfrm>
          <a:prstGeom prst="rect">
            <a:avLst/>
          </a:prstGeom>
          <a:noFill/>
        </p:spPr>
        <p:txBody>
          <a:bodyPr wrap="square" rtlCol="0">
            <a:spAutoFit/>
          </a:bodyPr>
          <a:lstStyle/>
          <a:p>
            <a:pPr lvl="0"/>
            <a:r>
              <a:rPr lang="en-US" sz="2400" dirty="0" err="1"/>
              <a:t>Tujuan</a:t>
            </a:r>
            <a:r>
              <a:rPr lang="en-US" sz="2400" dirty="0"/>
              <a:t> </a:t>
            </a:r>
            <a:r>
              <a:rPr lang="en-US" sz="2400" dirty="0" err="1"/>
              <a:t>tingkah</a:t>
            </a:r>
            <a:r>
              <a:rPr lang="en-US" sz="2400" dirty="0"/>
              <a:t> </a:t>
            </a:r>
            <a:r>
              <a:rPr lang="en-US" sz="2400" dirty="0" err="1"/>
              <a:t>laku</a:t>
            </a:r>
            <a:r>
              <a:rPr lang="en-US" sz="2400" dirty="0"/>
              <a:t> </a:t>
            </a:r>
            <a:r>
              <a:rPr lang="en-US" sz="2400" dirty="0" err="1"/>
              <a:t>adalah</a:t>
            </a:r>
            <a:r>
              <a:rPr lang="en-US" sz="2400" dirty="0"/>
              <a:t> </a:t>
            </a:r>
            <a:r>
              <a:rPr lang="en-US" sz="2400" dirty="0" err="1"/>
              <a:t>hal</a:t>
            </a:r>
            <a:r>
              <a:rPr lang="en-US" sz="2400" dirty="0"/>
              <a:t> yang </a:t>
            </a:r>
            <a:r>
              <a:rPr lang="en-US" sz="2400" dirty="0" err="1"/>
              <a:t>khusus</a:t>
            </a:r>
            <a:r>
              <a:rPr lang="en-US" sz="2400" dirty="0"/>
              <a:t>, </a:t>
            </a:r>
            <a:r>
              <a:rPr lang="en-US" sz="2400" dirty="0" err="1"/>
              <a:t>terpisah</a:t>
            </a:r>
            <a:r>
              <a:rPr lang="en-US" sz="2400" dirty="0"/>
              <a:t>, </a:t>
            </a:r>
            <a:r>
              <a:rPr lang="en-US" sz="2400" dirty="0" err="1"/>
              <a:t>dan</a:t>
            </a:r>
            <a:r>
              <a:rPr lang="en-US" sz="2400" dirty="0"/>
              <a:t> </a:t>
            </a:r>
            <a:r>
              <a:rPr lang="en-US" sz="2400" dirty="0" err="1"/>
              <a:t>bergantung</a:t>
            </a:r>
            <a:r>
              <a:rPr lang="en-US" sz="2400" dirty="0"/>
              <a:t> </a:t>
            </a:r>
            <a:r>
              <a:rPr lang="en-US" sz="2400" dirty="0" err="1"/>
              <a:t>pada</a:t>
            </a:r>
            <a:r>
              <a:rPr lang="en-US" sz="2400" dirty="0"/>
              <a:t> </a:t>
            </a:r>
            <a:r>
              <a:rPr lang="en-US" sz="2400" dirty="0" err="1"/>
              <a:t>individu</a:t>
            </a:r>
            <a:endParaRPr lang="id-ID" sz="2300" dirty="0"/>
          </a:p>
        </p:txBody>
      </p:sp>
      <p:cxnSp>
        <p:nvCxnSpPr>
          <p:cNvPr id="35" name="直接连接符 34"/>
          <p:cNvCxnSpPr/>
          <p:nvPr/>
        </p:nvCxnSpPr>
        <p:spPr>
          <a:xfrm>
            <a:off x="722600" y="-2"/>
            <a:ext cx="3" cy="2401496"/>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36" name="椭圆 35"/>
          <p:cNvSpPr/>
          <p:nvPr/>
        </p:nvSpPr>
        <p:spPr>
          <a:xfrm rot="5400000">
            <a:off x="700835" y="1363724"/>
            <a:ext cx="2119086" cy="2075543"/>
          </a:xfrm>
          <a:prstGeom prst="ellipse">
            <a:avLst/>
          </a:prstGeom>
          <a:noFill/>
          <a:ln w="25400">
            <a:solidFill>
              <a:srgbClr val="4531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7" name="直接连接符 36"/>
          <p:cNvCxnSpPr/>
          <p:nvPr/>
        </p:nvCxnSpPr>
        <p:spPr>
          <a:xfrm>
            <a:off x="2798150" y="2373872"/>
            <a:ext cx="2" cy="4484128"/>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20" name="Title 1"/>
          <p:cNvSpPr txBox="1">
            <a:spLocks/>
          </p:cNvSpPr>
          <p:nvPr/>
        </p:nvSpPr>
        <p:spPr>
          <a:xfrm>
            <a:off x="899430" y="674632"/>
            <a:ext cx="10515600" cy="82867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smtClean="0"/>
              <a:t>Beda </a:t>
            </a:r>
            <a:r>
              <a:rPr lang="en-US" sz="3200" b="1" dirty="0" err="1" smtClean="0"/>
              <a:t>Potensial</a:t>
            </a:r>
            <a:r>
              <a:rPr lang="en-US" sz="3200" b="1" dirty="0" smtClean="0"/>
              <a:t> </a:t>
            </a:r>
            <a:r>
              <a:rPr lang="en-US" sz="3200" b="1" dirty="0" err="1" smtClean="0"/>
              <a:t>Listrik</a:t>
            </a:r>
            <a:r>
              <a:rPr lang="en-US" sz="3200" b="1" dirty="0" smtClean="0"/>
              <a:t> </a:t>
            </a:r>
            <a:r>
              <a:rPr lang="en-US" sz="3200" b="1" dirty="0" err="1" smtClean="0"/>
              <a:t>Dalam</a:t>
            </a:r>
            <a:r>
              <a:rPr lang="en-US" sz="3200" b="1" dirty="0" smtClean="0"/>
              <a:t> Medan Uniform</a:t>
            </a:r>
            <a:endParaRPr lang="en-US" sz="3200" dirty="0" smtClean="0"/>
          </a:p>
          <a:p>
            <a:pPr lvl="0"/>
            <a:endParaRPr lang="id-ID" sz="3200" b="1" dirty="0"/>
          </a:p>
        </p:txBody>
      </p:sp>
      <p:pic>
        <p:nvPicPr>
          <p:cNvPr id="27" name="Picture 6" descr="Program Kampus Merdeka – Universitas Kristen Maranath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626471" y="278062"/>
            <a:ext cx="1262745" cy="673300"/>
          </a:xfrm>
          <a:prstGeom prst="rect">
            <a:avLst/>
          </a:prstGeom>
          <a:noFill/>
          <a:extLst>
            <a:ext uri="{909E8E84-426E-40DD-AFC4-6F175D3DCCD1}">
              <a14:hiddenFill xmlns:a14="http://schemas.microsoft.com/office/drawing/2010/main" xmlns="">
                <a:solidFill>
                  <a:srgbClr val="FFFFFF"/>
                </a:solidFill>
              </a14:hiddenFill>
            </a:ext>
          </a:extLst>
        </p:spPr>
      </p:pic>
      <p:pic>
        <p:nvPicPr>
          <p:cNvPr id="33" name="图片 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95176" y="1443806"/>
            <a:ext cx="1915377" cy="1915377"/>
          </a:xfrm>
          <a:prstGeom prst="ellipse">
            <a:avLst/>
          </a:prstGeom>
        </p:spPr>
      </p:pic>
      <p:sp>
        <p:nvSpPr>
          <p:cNvPr id="2" name="TextBox 1"/>
          <p:cNvSpPr txBox="1"/>
          <p:nvPr/>
        </p:nvSpPr>
        <p:spPr>
          <a:xfrm>
            <a:off x="5708072" y="2619505"/>
            <a:ext cx="4738255" cy="830997"/>
          </a:xfrm>
          <a:prstGeom prst="rect">
            <a:avLst/>
          </a:prstGeom>
          <a:noFill/>
        </p:spPr>
        <p:txBody>
          <a:bodyPr wrap="square" rtlCol="0">
            <a:spAutoFit/>
          </a:bodyPr>
          <a:lstStyle/>
          <a:p>
            <a:pPr lvl="0"/>
            <a:r>
              <a:rPr lang="en-US" sz="2400" dirty="0" err="1"/>
              <a:t>Kebutuhan</a:t>
            </a:r>
            <a:r>
              <a:rPr lang="en-US" sz="2400" dirty="0"/>
              <a:t> </a:t>
            </a:r>
            <a:r>
              <a:rPr lang="en-US" sz="2400" dirty="0" err="1"/>
              <a:t>terhadap</a:t>
            </a:r>
            <a:r>
              <a:rPr lang="en-US" sz="2400" dirty="0"/>
              <a:t> </a:t>
            </a:r>
            <a:r>
              <a:rPr lang="en-US" sz="2400" dirty="0" err="1"/>
              <a:t>tingkah</a:t>
            </a:r>
            <a:r>
              <a:rPr lang="en-US" sz="2400" dirty="0"/>
              <a:t> </a:t>
            </a:r>
            <a:r>
              <a:rPr lang="en-US" sz="2400" dirty="0" err="1"/>
              <a:t>laku</a:t>
            </a:r>
            <a:r>
              <a:rPr lang="en-US" sz="2400" dirty="0"/>
              <a:t> yang </a:t>
            </a:r>
            <a:r>
              <a:rPr lang="en-US" sz="2400" dirty="0" err="1"/>
              <a:t>kurang</a:t>
            </a:r>
            <a:r>
              <a:rPr lang="en-US" sz="2400" dirty="0"/>
              <a:t> </a:t>
            </a:r>
            <a:r>
              <a:rPr lang="en-US" sz="2400" dirty="0" err="1"/>
              <a:t>adaptif</a:t>
            </a:r>
            <a:endParaRPr lang="id-ID" sz="2400" dirty="0"/>
          </a:p>
        </p:txBody>
      </p:sp>
      <p:sp>
        <p:nvSpPr>
          <p:cNvPr id="3" name="TextBox 2"/>
          <p:cNvSpPr txBox="1"/>
          <p:nvPr/>
        </p:nvSpPr>
        <p:spPr>
          <a:xfrm>
            <a:off x="5677787" y="4313160"/>
            <a:ext cx="5048104" cy="830997"/>
          </a:xfrm>
          <a:prstGeom prst="rect">
            <a:avLst/>
          </a:prstGeom>
          <a:noFill/>
        </p:spPr>
        <p:txBody>
          <a:bodyPr wrap="square" rtlCol="0">
            <a:spAutoFit/>
          </a:bodyPr>
          <a:lstStyle/>
          <a:p>
            <a:pPr lvl="0"/>
            <a:r>
              <a:rPr lang="en-US" sz="2400" dirty="0" err="1"/>
              <a:t>Teori</a:t>
            </a:r>
            <a:r>
              <a:rPr lang="en-US" sz="2400" dirty="0"/>
              <a:t> </a:t>
            </a:r>
            <a:r>
              <a:rPr lang="en-US" sz="2400" dirty="0" err="1"/>
              <a:t>tingkah</a:t>
            </a:r>
            <a:r>
              <a:rPr lang="en-US" sz="2400" dirty="0"/>
              <a:t> </a:t>
            </a:r>
            <a:r>
              <a:rPr lang="en-US" sz="2400" dirty="0" err="1"/>
              <a:t>laku</a:t>
            </a:r>
            <a:r>
              <a:rPr lang="en-US" sz="2400" dirty="0"/>
              <a:t> </a:t>
            </a:r>
            <a:r>
              <a:rPr lang="en-US" sz="2400" dirty="0" err="1"/>
              <a:t>fokus</a:t>
            </a:r>
            <a:r>
              <a:rPr lang="en-US" sz="2400" dirty="0"/>
              <a:t> </a:t>
            </a:r>
            <a:r>
              <a:rPr lang="en-US" sz="2400" dirty="0" err="1"/>
              <a:t>pada</a:t>
            </a:r>
            <a:r>
              <a:rPr lang="en-US" sz="2400" dirty="0"/>
              <a:t> “</a:t>
            </a:r>
            <a:r>
              <a:rPr lang="en-US" sz="2400" dirty="0" err="1"/>
              <a:t>hal-hal</a:t>
            </a:r>
            <a:r>
              <a:rPr lang="en-US" sz="2400" dirty="0"/>
              <a:t> yang </a:t>
            </a:r>
            <a:r>
              <a:rPr lang="en-US" sz="2400" dirty="0" err="1"/>
              <a:t>ada</a:t>
            </a:r>
            <a:r>
              <a:rPr lang="en-US" sz="2400" dirty="0"/>
              <a:t> </a:t>
            </a:r>
            <a:r>
              <a:rPr lang="en-US" sz="2400" dirty="0" err="1"/>
              <a:t>disini</a:t>
            </a:r>
            <a:r>
              <a:rPr lang="en-US" sz="2400" dirty="0"/>
              <a:t> </a:t>
            </a:r>
            <a:r>
              <a:rPr lang="en-US" sz="2400" dirty="0" err="1"/>
              <a:t>dan</a:t>
            </a:r>
            <a:r>
              <a:rPr lang="en-US" sz="2400" dirty="0"/>
              <a:t> </a:t>
            </a:r>
            <a:r>
              <a:rPr lang="en-US" sz="2400" dirty="0" err="1"/>
              <a:t>terjadi</a:t>
            </a:r>
            <a:r>
              <a:rPr lang="en-US" sz="2400" dirty="0"/>
              <a:t> </a:t>
            </a:r>
            <a:r>
              <a:rPr lang="en-US" sz="2400" dirty="0" err="1"/>
              <a:t>saat</a:t>
            </a:r>
            <a:r>
              <a:rPr lang="en-US" sz="2400" dirty="0"/>
              <a:t> </a:t>
            </a:r>
            <a:r>
              <a:rPr lang="en-US" sz="2400" dirty="0" err="1"/>
              <a:t>ini</a:t>
            </a:r>
            <a:r>
              <a:rPr lang="en-US" sz="2400" dirty="0"/>
              <a:t>”</a:t>
            </a:r>
            <a:endParaRPr lang="id-ID" sz="2400" dirty="0"/>
          </a:p>
        </p:txBody>
      </p:sp>
      <p:pic>
        <p:nvPicPr>
          <p:cNvPr id="14337" name="Picture 1"/>
          <p:cNvPicPr>
            <a:picLocks noChangeAspect="1" noChangeArrowheads="1"/>
          </p:cNvPicPr>
          <p:nvPr/>
        </p:nvPicPr>
        <p:blipFill>
          <a:blip r:embed="rId5"/>
          <a:srcRect/>
          <a:stretch>
            <a:fillRect/>
          </a:stretch>
        </p:blipFill>
        <p:spPr bwMode="auto">
          <a:xfrm>
            <a:off x="3381829" y="1483337"/>
            <a:ext cx="8563427" cy="5019063"/>
          </a:xfrm>
          <a:prstGeom prst="rect">
            <a:avLst/>
          </a:prstGeom>
          <a:noFill/>
          <a:ln w="9525">
            <a:noFill/>
            <a:miter lim="800000"/>
            <a:headEnd/>
            <a:tailEnd/>
          </a:ln>
          <a:effectLst/>
        </p:spPr>
      </p:pic>
    </p:spTree>
    <p:extLst>
      <p:ext uri="{BB962C8B-B14F-4D97-AF65-F5344CB8AC3E}">
        <p14:creationId xmlns:p14="http://schemas.microsoft.com/office/powerpoint/2010/main" xmlns="" val="325500677"/>
      </p:ext>
    </p:extLst>
  </p:cSld>
  <p:clrMapOvr>
    <a:masterClrMapping/>
  </p:clrMapOvr>
  <mc:AlternateContent xmlns:mc="http://schemas.openxmlformats.org/markup-compatibility/2006">
    <mc:Choice xmlns:p14="http://schemas.microsoft.com/office/powerpoint/2010/main" xmlns="" Requires="p14">
      <p:transition spd="slow" p14:dur="2000" advTm="0"/>
    </mc:Choice>
    <mc:Fallback>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up)">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wipe(down)">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wipe(up)">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par>
                          <p:cTn id="23" fill="hold">
                            <p:stCondLst>
                              <p:cond delay="500"/>
                            </p:stCondLst>
                            <p:childTnLst>
                              <p:par>
                                <p:cTn id="24" presetID="22" presetClass="entr" presetSubtype="8"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left)">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anim calcmode="lin" valueType="num">
                                      <p:cBhvr>
                                        <p:cTn id="32" dur="500" fill="hold"/>
                                        <p:tgtEl>
                                          <p:spTgt spid="17"/>
                                        </p:tgtEl>
                                        <p:attrNameLst>
                                          <p:attrName>ppt_x</p:attrName>
                                        </p:attrNameLst>
                                      </p:cBhvr>
                                      <p:tavLst>
                                        <p:tav tm="0">
                                          <p:val>
                                            <p:strVal val="#ppt_x"/>
                                          </p:val>
                                        </p:tav>
                                        <p:tav tm="100000">
                                          <p:val>
                                            <p:strVal val="#ppt_x"/>
                                          </p:val>
                                        </p:tav>
                                      </p:tavLst>
                                    </p:anim>
                                    <p:anim calcmode="lin" valueType="num">
                                      <p:cBhvr>
                                        <p:cTn id="33" dur="500" fill="hold"/>
                                        <p:tgtEl>
                                          <p:spTgt spid="17"/>
                                        </p:tgtEl>
                                        <p:attrNameLst>
                                          <p:attrName>ppt_y</p:attrName>
                                        </p:attrNameLst>
                                      </p:cBhvr>
                                      <p:tavLst>
                                        <p:tav tm="0">
                                          <p:val>
                                            <p:strVal val="#ppt_y+.1"/>
                                          </p:val>
                                        </p:tav>
                                        <p:tav tm="100000">
                                          <p:val>
                                            <p:strVal val="#ppt_y"/>
                                          </p:val>
                                        </p:tav>
                                      </p:tavLst>
                                    </p:anim>
                                  </p:childTnLst>
                                </p:cTn>
                              </p:par>
                            </p:childTnLst>
                          </p:cTn>
                        </p:par>
                        <p:par>
                          <p:cTn id="34" fill="hold">
                            <p:stCondLst>
                              <p:cond delay="500"/>
                            </p:stCondLst>
                            <p:childTnLst>
                              <p:par>
                                <p:cTn id="35" presetID="22" presetClass="entr" presetSubtype="8" fill="hold" grpId="0" nodeType="after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left)">
                                      <p:cBhvr>
                                        <p:cTn id="37" dur="500"/>
                                        <p:tgtEl>
                                          <p:spTgt spid="29"/>
                                        </p:tgtEl>
                                      </p:cBhvr>
                                    </p:animEffect>
                                  </p:childTnLst>
                                </p:cTn>
                              </p:par>
                            </p:childTnLst>
                          </p:cTn>
                        </p:par>
                        <p:par>
                          <p:cTn id="38" fill="hold">
                            <p:stCondLst>
                              <p:cond delay="1000"/>
                            </p:stCondLst>
                            <p:childTnLst>
                              <p:par>
                                <p:cTn id="39" presetID="22" presetClass="entr" presetSubtype="8" fill="hold" grpId="0" nodeType="after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wipe(left)">
                                      <p:cBhvr>
                                        <p:cTn id="41" dur="500"/>
                                        <p:tgtEl>
                                          <p:spTgt spid="21"/>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500"/>
                                        <p:tgtEl>
                                          <p:spTgt spid="22"/>
                                        </p:tgtEl>
                                      </p:cBhvr>
                                    </p:animEffect>
                                    <p:anim calcmode="lin" valueType="num">
                                      <p:cBhvr>
                                        <p:cTn id="47" dur="500" fill="hold"/>
                                        <p:tgtEl>
                                          <p:spTgt spid="22"/>
                                        </p:tgtEl>
                                        <p:attrNameLst>
                                          <p:attrName>ppt_x</p:attrName>
                                        </p:attrNameLst>
                                      </p:cBhvr>
                                      <p:tavLst>
                                        <p:tav tm="0">
                                          <p:val>
                                            <p:strVal val="#ppt_x"/>
                                          </p:val>
                                        </p:tav>
                                        <p:tav tm="100000">
                                          <p:val>
                                            <p:strVal val="#ppt_x"/>
                                          </p:val>
                                        </p:tav>
                                      </p:tavLst>
                                    </p:anim>
                                    <p:anim calcmode="lin" valueType="num">
                                      <p:cBhvr>
                                        <p:cTn id="48" dur="500" fill="hold"/>
                                        <p:tgtEl>
                                          <p:spTgt spid="22"/>
                                        </p:tgtEl>
                                        <p:attrNameLst>
                                          <p:attrName>ppt_y</p:attrName>
                                        </p:attrNameLst>
                                      </p:cBhvr>
                                      <p:tavLst>
                                        <p:tav tm="0">
                                          <p:val>
                                            <p:strVal val="#ppt_y+.1"/>
                                          </p:val>
                                        </p:tav>
                                        <p:tav tm="100000">
                                          <p:val>
                                            <p:strVal val="#ppt_y"/>
                                          </p:val>
                                        </p:tav>
                                      </p:tavLst>
                                    </p:anim>
                                  </p:childTnLst>
                                </p:cTn>
                              </p:par>
                            </p:childTnLst>
                          </p:cTn>
                        </p:par>
                        <p:par>
                          <p:cTn id="49" fill="hold">
                            <p:stCondLst>
                              <p:cond delay="500"/>
                            </p:stCondLst>
                            <p:childTnLst>
                              <p:par>
                                <p:cTn id="50" presetID="22" presetClass="entr" presetSubtype="8" fill="hold" grpId="0" nodeType="after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wipe(left)">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fade">
                                      <p:cBhvr>
                                        <p:cTn id="57" dur="500"/>
                                        <p:tgtEl>
                                          <p:spTgt spid="24"/>
                                        </p:tgtEl>
                                      </p:cBhvr>
                                    </p:animEffect>
                                    <p:anim calcmode="lin" valueType="num">
                                      <p:cBhvr>
                                        <p:cTn id="58" dur="500" fill="hold"/>
                                        <p:tgtEl>
                                          <p:spTgt spid="24"/>
                                        </p:tgtEl>
                                        <p:attrNameLst>
                                          <p:attrName>ppt_x</p:attrName>
                                        </p:attrNameLst>
                                      </p:cBhvr>
                                      <p:tavLst>
                                        <p:tav tm="0">
                                          <p:val>
                                            <p:strVal val="#ppt_x"/>
                                          </p:val>
                                        </p:tav>
                                        <p:tav tm="100000">
                                          <p:val>
                                            <p:strVal val="#ppt_x"/>
                                          </p:val>
                                        </p:tav>
                                      </p:tavLst>
                                    </p:anim>
                                    <p:anim calcmode="lin" valueType="num">
                                      <p:cBhvr>
                                        <p:cTn id="59" dur="500" fill="hold"/>
                                        <p:tgtEl>
                                          <p:spTgt spid="24"/>
                                        </p:tgtEl>
                                        <p:attrNameLst>
                                          <p:attrName>ppt_y</p:attrName>
                                        </p:attrNameLst>
                                      </p:cBhvr>
                                      <p:tavLst>
                                        <p:tav tm="0">
                                          <p:val>
                                            <p:strVal val="#ppt_y+.1"/>
                                          </p:val>
                                        </p:tav>
                                        <p:tav tm="100000">
                                          <p:val>
                                            <p:strVal val="#ppt_y"/>
                                          </p:val>
                                        </p:tav>
                                      </p:tavLst>
                                    </p:anim>
                                  </p:childTnLst>
                                </p:cTn>
                              </p:par>
                            </p:childTnLst>
                          </p:cTn>
                        </p:par>
                        <p:par>
                          <p:cTn id="60" fill="hold">
                            <p:stCondLst>
                              <p:cond delay="500"/>
                            </p:stCondLst>
                            <p:childTnLst>
                              <p:par>
                                <p:cTn id="61" presetID="22" presetClass="entr" presetSubtype="8" fill="hold" grpId="0" nodeType="afterEffect">
                                  <p:stCondLst>
                                    <p:cond delay="0"/>
                                  </p:stCondLst>
                                  <p:childTnLst>
                                    <p:set>
                                      <p:cBhvr>
                                        <p:cTn id="62" dur="1" fill="hold">
                                          <p:stCondLst>
                                            <p:cond delay="0"/>
                                          </p:stCondLst>
                                        </p:cTn>
                                        <p:tgtEl>
                                          <p:spTgt spid="31"/>
                                        </p:tgtEl>
                                        <p:attrNameLst>
                                          <p:attrName>style.visibility</p:attrName>
                                        </p:attrNameLst>
                                      </p:cBhvr>
                                      <p:to>
                                        <p:strVal val="visible"/>
                                      </p:to>
                                    </p:set>
                                    <p:animEffect transition="in" filter="wipe(left)">
                                      <p:cBhvr>
                                        <p:cTn id="63" dur="500"/>
                                        <p:tgtEl>
                                          <p:spTgt spid="31"/>
                                        </p:tgtEl>
                                      </p:cBhvr>
                                    </p:animEffect>
                                  </p:childTnLst>
                                </p:cTn>
                              </p:par>
                            </p:childTnLst>
                          </p:cTn>
                        </p:par>
                        <p:par>
                          <p:cTn id="64" fill="hold">
                            <p:stCondLst>
                              <p:cond delay="1000"/>
                            </p:stCondLst>
                            <p:childTnLst>
                              <p:par>
                                <p:cTn id="65" presetID="22" presetClass="entr" presetSubtype="8" fill="hold" grpId="0" nodeType="after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wipe(left)">
                                      <p:cBhvr>
                                        <p:cTn id="67" dur="500"/>
                                        <p:tgtEl>
                                          <p:spTgt spid="25"/>
                                        </p:tgtEl>
                                      </p:cBhvr>
                                    </p:animEffect>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nodeType="clickEffect">
                                  <p:stCondLst>
                                    <p:cond delay="0"/>
                                  </p:stCondLst>
                                  <p:childTnLst>
                                    <p:set>
                                      <p:cBhvr>
                                        <p:cTn id="71" dur="1" fill="hold">
                                          <p:stCondLst>
                                            <p:cond delay="0"/>
                                          </p:stCondLst>
                                        </p:cTn>
                                        <p:tgtEl>
                                          <p:spTgt spid="26"/>
                                        </p:tgtEl>
                                        <p:attrNameLst>
                                          <p:attrName>style.visibility</p:attrName>
                                        </p:attrNameLst>
                                      </p:cBhvr>
                                      <p:to>
                                        <p:strVal val="visible"/>
                                      </p:to>
                                    </p:set>
                                    <p:animEffect transition="in" filter="fade">
                                      <p:cBhvr>
                                        <p:cTn id="72" dur="500"/>
                                        <p:tgtEl>
                                          <p:spTgt spid="26"/>
                                        </p:tgtEl>
                                      </p:cBhvr>
                                    </p:animEffect>
                                    <p:anim calcmode="lin" valueType="num">
                                      <p:cBhvr>
                                        <p:cTn id="73" dur="500" fill="hold"/>
                                        <p:tgtEl>
                                          <p:spTgt spid="26"/>
                                        </p:tgtEl>
                                        <p:attrNameLst>
                                          <p:attrName>ppt_x</p:attrName>
                                        </p:attrNameLst>
                                      </p:cBhvr>
                                      <p:tavLst>
                                        <p:tav tm="0">
                                          <p:val>
                                            <p:strVal val="#ppt_x"/>
                                          </p:val>
                                        </p:tav>
                                        <p:tav tm="100000">
                                          <p:val>
                                            <p:strVal val="#ppt_x"/>
                                          </p:val>
                                        </p:tav>
                                      </p:tavLst>
                                    </p:anim>
                                    <p:anim calcmode="lin" valueType="num">
                                      <p:cBhvr>
                                        <p:cTn id="74" dur="500" fill="hold"/>
                                        <p:tgtEl>
                                          <p:spTgt spid="26"/>
                                        </p:tgtEl>
                                        <p:attrNameLst>
                                          <p:attrName>ppt_y</p:attrName>
                                        </p:attrNameLst>
                                      </p:cBhvr>
                                      <p:tavLst>
                                        <p:tav tm="0">
                                          <p:val>
                                            <p:strVal val="#ppt_y+.1"/>
                                          </p:val>
                                        </p:tav>
                                        <p:tav tm="100000">
                                          <p:val>
                                            <p:strVal val="#ppt_y"/>
                                          </p:val>
                                        </p:tav>
                                      </p:tavLst>
                                    </p:anim>
                                  </p:childTnLst>
                                </p:cTn>
                              </p:par>
                              <p:par>
                                <p:cTn id="75" presetID="22" presetClass="entr" presetSubtype="4" fill="hold" nodeType="withEffect">
                                  <p:stCondLst>
                                    <p:cond delay="0"/>
                                  </p:stCondLst>
                                  <p:childTnLst>
                                    <p:set>
                                      <p:cBhvr>
                                        <p:cTn id="76" dur="1" fill="hold">
                                          <p:stCondLst>
                                            <p:cond delay="0"/>
                                          </p:stCondLst>
                                        </p:cTn>
                                        <p:tgtEl>
                                          <p:spTgt spid="33"/>
                                        </p:tgtEl>
                                        <p:attrNameLst>
                                          <p:attrName>style.visibility</p:attrName>
                                        </p:attrNameLst>
                                      </p:cBhvr>
                                      <p:to>
                                        <p:strVal val="visible"/>
                                      </p:to>
                                    </p:set>
                                    <p:animEffect transition="in" filter="wipe(down)">
                                      <p:cBhvr>
                                        <p:cTn id="7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5" grpId="0"/>
      <p:bldP spid="21" grpId="0"/>
      <p:bldP spid="23" grpId="0"/>
      <p:bldP spid="25" grpId="0"/>
      <p:bldP spid="29" grpId="0"/>
      <p:bldP spid="31" grpId="0"/>
      <p:bldP spid="3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5405"/>
            <a:ext cx="10515600" cy="828674"/>
          </a:xfrm>
        </p:spPr>
        <p:txBody>
          <a:bodyPr/>
          <a:lstStyle/>
          <a:p>
            <a:pPr lvl="0" algn="ctr"/>
            <a:r>
              <a:rPr lang="en-US" b="1" dirty="0" err="1" smtClean="0"/>
              <a:t>Prinsip</a:t>
            </a:r>
            <a:r>
              <a:rPr lang="en-US" b="1" dirty="0" smtClean="0"/>
              <a:t> </a:t>
            </a:r>
            <a:r>
              <a:rPr lang="en-US" b="1" dirty="0" err="1" smtClean="0"/>
              <a:t>kerja</a:t>
            </a:r>
            <a:r>
              <a:rPr lang="en-US" b="1" dirty="0" smtClean="0"/>
              <a:t> </a:t>
            </a:r>
            <a:r>
              <a:rPr lang="en-US" b="1" dirty="0" err="1" smtClean="0"/>
              <a:t>Potensial</a:t>
            </a:r>
            <a:r>
              <a:rPr lang="en-US" b="1" dirty="0" smtClean="0"/>
              <a:t> </a:t>
            </a:r>
            <a:r>
              <a:rPr lang="en-US" b="1" dirty="0" err="1" smtClean="0"/>
              <a:t>Listrik</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BC8CE861-39BD-4315-9632-1C1900D1F911}" type="slidenum">
              <a:rPr lang="en-US" smtClean="0"/>
              <a:pPr/>
              <a:t>17</a:t>
            </a:fld>
            <a:endParaRPr lang="en-US"/>
          </a:p>
        </p:txBody>
      </p:sp>
      <p:sp>
        <p:nvSpPr>
          <p:cNvPr id="6" name="TextBox 5"/>
          <p:cNvSpPr txBox="1"/>
          <p:nvPr/>
        </p:nvSpPr>
        <p:spPr>
          <a:xfrm>
            <a:off x="1271219" y="1397842"/>
            <a:ext cx="3920741" cy="1938992"/>
          </a:xfrm>
          <a:prstGeom prst="rect">
            <a:avLst/>
          </a:prstGeom>
          <a:noFill/>
        </p:spPr>
        <p:txBody>
          <a:bodyPr wrap="square" rtlCol="0">
            <a:spAutoFit/>
          </a:bodyPr>
          <a:lstStyle/>
          <a:p>
            <a:pPr algn="just"/>
            <a:r>
              <a:rPr lang="en-US" sz="2000" dirty="0" err="1" smtClean="0"/>
              <a:t>Suatu</a:t>
            </a:r>
            <a:r>
              <a:rPr lang="en-US" sz="2000" dirty="0" smtClean="0"/>
              <a:t> </a:t>
            </a:r>
            <a:r>
              <a:rPr lang="en-US" sz="2000" dirty="0" err="1" smtClean="0"/>
              <a:t>muatan</a:t>
            </a:r>
            <a:r>
              <a:rPr lang="en-US" sz="2000" dirty="0" smtClean="0"/>
              <a:t> </a:t>
            </a:r>
            <a:r>
              <a:rPr lang="en-US" sz="2000" dirty="0" err="1" smtClean="0"/>
              <a:t>uji</a:t>
            </a:r>
            <a:r>
              <a:rPr lang="en-US" sz="2000" dirty="0" smtClean="0"/>
              <a:t> </a:t>
            </a:r>
            <a:r>
              <a:rPr lang="en-US" sz="2000" dirty="0" err="1" smtClean="0"/>
              <a:t>hanya</a:t>
            </a:r>
            <a:r>
              <a:rPr lang="en-US" sz="2000" dirty="0" smtClean="0"/>
              <a:t> </a:t>
            </a:r>
            <a:r>
              <a:rPr lang="en-US" sz="2000" dirty="0" err="1" smtClean="0"/>
              <a:t>dapat</a:t>
            </a:r>
            <a:r>
              <a:rPr lang="en-US" sz="2000" dirty="0" smtClean="0"/>
              <a:t> </a:t>
            </a:r>
            <a:r>
              <a:rPr lang="en-US" sz="2000" dirty="0" err="1" smtClean="0"/>
              <a:t>berpindah</a:t>
            </a:r>
            <a:r>
              <a:rPr lang="en-US" sz="2000" dirty="0" smtClean="0"/>
              <a:t> </a:t>
            </a:r>
            <a:r>
              <a:rPr lang="en-US" sz="2000" dirty="0" err="1" smtClean="0"/>
              <a:t>dari</a:t>
            </a:r>
            <a:r>
              <a:rPr lang="en-US" sz="2000" dirty="0" smtClean="0"/>
              <a:t> </a:t>
            </a:r>
            <a:r>
              <a:rPr lang="en-US" sz="2000" dirty="0" err="1" smtClean="0"/>
              <a:t>satu</a:t>
            </a:r>
            <a:r>
              <a:rPr lang="en-US" sz="2000" dirty="0" smtClean="0"/>
              <a:t> </a:t>
            </a:r>
            <a:r>
              <a:rPr lang="en-US" sz="2000" dirty="0" err="1" smtClean="0"/>
              <a:t>posisi</a:t>
            </a:r>
            <a:r>
              <a:rPr lang="en-US" sz="2000" dirty="0" smtClean="0"/>
              <a:t> </a:t>
            </a:r>
            <a:r>
              <a:rPr lang="en-US" sz="2000" dirty="0" err="1" smtClean="0"/>
              <a:t>ke</a:t>
            </a:r>
            <a:r>
              <a:rPr lang="en-US" sz="2000" dirty="0" smtClean="0"/>
              <a:t> </a:t>
            </a:r>
            <a:r>
              <a:rPr lang="en-US" sz="2000" dirty="0" err="1" smtClean="0"/>
              <a:t>posisi</a:t>
            </a:r>
            <a:r>
              <a:rPr lang="en-US" sz="2000" dirty="0" smtClean="0"/>
              <a:t> lain yang </a:t>
            </a:r>
            <a:r>
              <a:rPr lang="en-US" sz="2000" dirty="0" err="1" smtClean="0"/>
              <a:t>memiliki</a:t>
            </a:r>
            <a:r>
              <a:rPr lang="en-US" sz="2000" dirty="0" smtClean="0"/>
              <a:t> </a:t>
            </a:r>
            <a:r>
              <a:rPr lang="en-US" sz="2000" dirty="0" err="1" smtClean="0"/>
              <a:t>perbedaan</a:t>
            </a:r>
            <a:r>
              <a:rPr lang="en-US" sz="2000" dirty="0" smtClean="0"/>
              <a:t> </a:t>
            </a:r>
            <a:r>
              <a:rPr lang="en-US" sz="2000" dirty="0" err="1" smtClean="0"/>
              <a:t>potensial</a:t>
            </a:r>
            <a:r>
              <a:rPr lang="en-US" sz="2000" dirty="0" smtClean="0"/>
              <a:t> </a:t>
            </a:r>
            <a:r>
              <a:rPr lang="en-US" sz="2000" dirty="0" err="1" smtClean="0"/>
              <a:t>listrik</a:t>
            </a:r>
            <a:r>
              <a:rPr lang="en-US" sz="2000" dirty="0" smtClean="0"/>
              <a:t> </a:t>
            </a:r>
            <a:r>
              <a:rPr lang="en-US" sz="2000" dirty="0" err="1" smtClean="0"/>
              <a:t>sebagaimana</a:t>
            </a:r>
            <a:r>
              <a:rPr lang="en-US" sz="2000" dirty="0" smtClean="0"/>
              <a:t> </a:t>
            </a:r>
            <a:r>
              <a:rPr lang="en-US" sz="2000" dirty="0" err="1" smtClean="0"/>
              <a:t>benda</a:t>
            </a:r>
            <a:r>
              <a:rPr lang="en-US" sz="2000" dirty="0" smtClean="0"/>
              <a:t> </a:t>
            </a:r>
            <a:r>
              <a:rPr lang="en-US" sz="2000" dirty="0" err="1" smtClean="0"/>
              <a:t>jatuh</a:t>
            </a:r>
            <a:r>
              <a:rPr lang="en-US" sz="2000" dirty="0" smtClean="0"/>
              <a:t> </a:t>
            </a:r>
            <a:r>
              <a:rPr lang="en-US" sz="2000" dirty="0" err="1" smtClean="0"/>
              <a:t>dari</a:t>
            </a:r>
            <a:r>
              <a:rPr lang="en-US" sz="2000" dirty="0" smtClean="0"/>
              <a:t> </a:t>
            </a:r>
            <a:r>
              <a:rPr lang="en-US" sz="2000" dirty="0" err="1" smtClean="0"/>
              <a:t>tempat</a:t>
            </a:r>
            <a:r>
              <a:rPr lang="en-US" sz="2000" dirty="0" smtClean="0"/>
              <a:t> yang </a:t>
            </a:r>
            <a:r>
              <a:rPr lang="en-US" sz="2000" dirty="0" err="1" smtClean="0"/>
              <a:t>memiliki</a:t>
            </a:r>
            <a:r>
              <a:rPr lang="en-US" sz="2000" dirty="0" smtClean="0"/>
              <a:t> </a:t>
            </a:r>
            <a:r>
              <a:rPr lang="en-US" sz="2000" dirty="0" err="1" smtClean="0"/>
              <a:t>perbedaan</a:t>
            </a:r>
            <a:r>
              <a:rPr lang="en-US" sz="2000" dirty="0" smtClean="0"/>
              <a:t> </a:t>
            </a:r>
            <a:r>
              <a:rPr lang="en-US" sz="2000" dirty="0" err="1" smtClean="0"/>
              <a:t>ketinggian</a:t>
            </a:r>
            <a:r>
              <a:rPr lang="en-US" sz="2000" dirty="0" smtClean="0"/>
              <a:t>.</a:t>
            </a:r>
            <a:endParaRPr lang="en-US" sz="2000" dirty="0">
              <a:solidFill>
                <a:schemeClr val="accent3">
                  <a:lumMod val="50000"/>
                </a:schemeClr>
              </a:solidFill>
            </a:endParaRPr>
          </a:p>
        </p:txBody>
      </p:sp>
      <p:sp>
        <p:nvSpPr>
          <p:cNvPr id="8" name="TextBox 7"/>
          <p:cNvSpPr txBox="1"/>
          <p:nvPr/>
        </p:nvSpPr>
        <p:spPr>
          <a:xfrm>
            <a:off x="2096753" y="3205114"/>
            <a:ext cx="184731" cy="338554"/>
          </a:xfrm>
          <a:prstGeom prst="rect">
            <a:avLst/>
          </a:prstGeom>
          <a:noFill/>
        </p:spPr>
        <p:txBody>
          <a:bodyPr wrap="none" rtlCol="0">
            <a:spAutoFit/>
          </a:bodyPr>
          <a:lstStyle/>
          <a:p>
            <a:endParaRPr lang="en-US" sz="1600" dirty="0">
              <a:solidFill>
                <a:schemeClr val="tx2">
                  <a:lumMod val="75000"/>
                  <a:lumOff val="25000"/>
                </a:schemeClr>
              </a:solidFill>
              <a:latin typeface="+mj-lt"/>
            </a:endParaRPr>
          </a:p>
        </p:txBody>
      </p:sp>
      <p:sp>
        <p:nvSpPr>
          <p:cNvPr id="20" name="TextBox 19"/>
          <p:cNvSpPr txBox="1"/>
          <p:nvPr/>
        </p:nvSpPr>
        <p:spPr>
          <a:xfrm>
            <a:off x="7948741" y="2170346"/>
            <a:ext cx="184731" cy="338554"/>
          </a:xfrm>
          <a:prstGeom prst="rect">
            <a:avLst/>
          </a:prstGeom>
          <a:noFill/>
        </p:spPr>
        <p:txBody>
          <a:bodyPr wrap="none" rtlCol="0">
            <a:spAutoFit/>
          </a:bodyPr>
          <a:lstStyle/>
          <a:p>
            <a:endParaRPr lang="en-US" sz="1600" dirty="0">
              <a:solidFill>
                <a:schemeClr val="tx2">
                  <a:lumMod val="75000"/>
                  <a:lumOff val="25000"/>
                </a:schemeClr>
              </a:solidFill>
              <a:latin typeface="+mj-lt"/>
            </a:endParaRPr>
          </a:p>
        </p:txBody>
      </p:sp>
      <p:sp>
        <p:nvSpPr>
          <p:cNvPr id="25" name="TextBox 24"/>
          <p:cNvSpPr txBox="1"/>
          <p:nvPr/>
        </p:nvSpPr>
        <p:spPr>
          <a:xfrm>
            <a:off x="6863225" y="1397842"/>
            <a:ext cx="4566775" cy="1015663"/>
          </a:xfrm>
          <a:prstGeom prst="rect">
            <a:avLst/>
          </a:prstGeom>
          <a:noFill/>
        </p:spPr>
        <p:txBody>
          <a:bodyPr wrap="square" rtlCol="0">
            <a:spAutoFit/>
          </a:bodyPr>
          <a:lstStyle/>
          <a:p>
            <a:r>
              <a:rPr lang="sv-SE" sz="2000" dirty="0" smtClean="0">
                <a:solidFill>
                  <a:srgbClr val="513087"/>
                </a:solidFill>
              </a:rPr>
              <a:t>Potensial listrik yang ditimbulkan oleh beberapa muatan sumber dihitung menggunakan penjumlahan aljabar</a:t>
            </a:r>
            <a:endParaRPr lang="id-ID" sz="2000" dirty="0">
              <a:solidFill>
                <a:srgbClr val="513087"/>
              </a:solidFill>
            </a:endParaRPr>
          </a:p>
        </p:txBody>
      </p:sp>
      <p:sp>
        <p:nvSpPr>
          <p:cNvPr id="5" name="TextBox 4"/>
          <p:cNvSpPr txBox="1"/>
          <p:nvPr/>
        </p:nvSpPr>
        <p:spPr>
          <a:xfrm>
            <a:off x="6906768" y="3526545"/>
            <a:ext cx="4601029" cy="1292662"/>
          </a:xfrm>
          <a:prstGeom prst="rect">
            <a:avLst/>
          </a:prstGeom>
          <a:noFill/>
        </p:spPr>
        <p:txBody>
          <a:bodyPr wrap="square" rtlCol="0">
            <a:spAutoFit/>
          </a:bodyPr>
          <a:lstStyle/>
          <a:p>
            <a:r>
              <a:rPr lang="en-US" sz="2000" dirty="0" err="1" smtClean="0">
                <a:solidFill>
                  <a:srgbClr val="FF0000"/>
                </a:solidFill>
              </a:rPr>
              <a:t>Catatan</a:t>
            </a:r>
            <a:r>
              <a:rPr lang="en-US" sz="2000" dirty="0" smtClean="0">
                <a:solidFill>
                  <a:srgbClr val="FF0000"/>
                </a:solidFill>
              </a:rPr>
              <a:t>: </a:t>
            </a:r>
            <a:r>
              <a:rPr lang="en-US" sz="2000" dirty="0" err="1" smtClean="0">
                <a:solidFill>
                  <a:srgbClr val="FF0000"/>
                </a:solidFill>
              </a:rPr>
              <a:t>tanda</a:t>
            </a:r>
            <a:r>
              <a:rPr lang="en-US" sz="2000" dirty="0" smtClean="0">
                <a:solidFill>
                  <a:srgbClr val="FF0000"/>
                </a:solidFill>
              </a:rPr>
              <a:t> (+) </a:t>
            </a:r>
            <a:r>
              <a:rPr lang="en-US" sz="2000" dirty="0" err="1" smtClean="0">
                <a:solidFill>
                  <a:srgbClr val="FF0000"/>
                </a:solidFill>
              </a:rPr>
              <a:t>dan</a:t>
            </a:r>
            <a:r>
              <a:rPr lang="en-US" sz="2000" dirty="0" smtClean="0">
                <a:solidFill>
                  <a:srgbClr val="FF0000"/>
                </a:solidFill>
              </a:rPr>
              <a:t> (–) </a:t>
            </a:r>
            <a:r>
              <a:rPr lang="en-US" sz="2000" dirty="0" err="1" smtClean="0">
                <a:solidFill>
                  <a:srgbClr val="FF0000"/>
                </a:solidFill>
              </a:rPr>
              <a:t>dari</a:t>
            </a:r>
            <a:r>
              <a:rPr lang="en-US" sz="2000" dirty="0" smtClean="0">
                <a:solidFill>
                  <a:srgbClr val="FF0000"/>
                </a:solidFill>
              </a:rPr>
              <a:t> </a:t>
            </a:r>
            <a:r>
              <a:rPr lang="en-US" sz="2000" dirty="0" err="1" smtClean="0">
                <a:solidFill>
                  <a:srgbClr val="FF0000"/>
                </a:solidFill>
              </a:rPr>
              <a:t>muatan</a:t>
            </a:r>
            <a:r>
              <a:rPr lang="en-US" sz="2000" dirty="0" smtClean="0">
                <a:solidFill>
                  <a:srgbClr val="FF0000"/>
                </a:solidFill>
              </a:rPr>
              <a:t> </a:t>
            </a:r>
            <a:r>
              <a:rPr lang="en-US" sz="2000" dirty="0" err="1" smtClean="0">
                <a:solidFill>
                  <a:srgbClr val="FF0000"/>
                </a:solidFill>
              </a:rPr>
              <a:t>perlu</a:t>
            </a:r>
            <a:r>
              <a:rPr lang="en-US" sz="2000" dirty="0" smtClean="0">
                <a:solidFill>
                  <a:srgbClr val="FF0000"/>
                </a:solidFill>
              </a:rPr>
              <a:t> </a:t>
            </a:r>
            <a:r>
              <a:rPr lang="en-US" sz="2000" dirty="0" err="1" smtClean="0">
                <a:solidFill>
                  <a:srgbClr val="FF0000"/>
                </a:solidFill>
              </a:rPr>
              <a:t>diperhitungkan</a:t>
            </a:r>
            <a:r>
              <a:rPr lang="en-US" sz="2000" dirty="0" smtClean="0">
                <a:solidFill>
                  <a:srgbClr val="FF0000"/>
                </a:solidFill>
              </a:rPr>
              <a:t> </a:t>
            </a:r>
            <a:r>
              <a:rPr lang="en-US" sz="2000" dirty="0" err="1" smtClean="0">
                <a:solidFill>
                  <a:srgbClr val="FF0000"/>
                </a:solidFill>
              </a:rPr>
              <a:t>dalam</a:t>
            </a:r>
            <a:r>
              <a:rPr lang="en-US" sz="2000" dirty="0" smtClean="0">
                <a:solidFill>
                  <a:srgbClr val="FF0000"/>
                </a:solidFill>
              </a:rPr>
              <a:t> </a:t>
            </a:r>
            <a:r>
              <a:rPr lang="en-US" sz="2000" dirty="0" err="1" smtClean="0">
                <a:solidFill>
                  <a:srgbClr val="FF0000"/>
                </a:solidFill>
              </a:rPr>
              <a:t>perhitungan</a:t>
            </a:r>
            <a:r>
              <a:rPr lang="en-US" sz="2000" dirty="0" smtClean="0">
                <a:solidFill>
                  <a:srgbClr val="FF0000"/>
                </a:solidFill>
              </a:rPr>
              <a:t> </a:t>
            </a:r>
            <a:r>
              <a:rPr lang="en-US" sz="2000" dirty="0" err="1" smtClean="0">
                <a:solidFill>
                  <a:srgbClr val="FF0000"/>
                </a:solidFill>
              </a:rPr>
              <a:t>potensial</a:t>
            </a:r>
            <a:r>
              <a:rPr lang="en-US" sz="2000" dirty="0" smtClean="0">
                <a:solidFill>
                  <a:srgbClr val="FF0000"/>
                </a:solidFill>
              </a:rPr>
              <a:t> </a:t>
            </a:r>
            <a:r>
              <a:rPr lang="en-US" sz="2000" dirty="0" err="1" smtClean="0">
                <a:solidFill>
                  <a:srgbClr val="FF0000"/>
                </a:solidFill>
              </a:rPr>
              <a:t>listrik</a:t>
            </a:r>
            <a:r>
              <a:rPr lang="en-US" sz="2000" dirty="0" smtClean="0">
                <a:solidFill>
                  <a:srgbClr val="FF0000"/>
                </a:solidFill>
              </a:rPr>
              <a:t>.</a:t>
            </a:r>
          </a:p>
          <a:p>
            <a:endParaRPr lang="id-ID" dirty="0"/>
          </a:p>
        </p:txBody>
      </p:sp>
      <p:sp>
        <p:nvSpPr>
          <p:cNvPr id="7" name="Rounded Rectangle 6"/>
          <p:cNvSpPr/>
          <p:nvPr/>
        </p:nvSpPr>
        <p:spPr>
          <a:xfrm>
            <a:off x="6139543" y="3559359"/>
            <a:ext cx="663593" cy="63992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Isosceles Triangle 8"/>
          <p:cNvSpPr/>
          <p:nvPr/>
        </p:nvSpPr>
        <p:spPr>
          <a:xfrm>
            <a:off x="6081486" y="1397842"/>
            <a:ext cx="663593" cy="7577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Oval 12"/>
          <p:cNvSpPr/>
          <p:nvPr/>
        </p:nvSpPr>
        <p:spPr>
          <a:xfrm>
            <a:off x="223799" y="1342278"/>
            <a:ext cx="661572" cy="636778"/>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Chord 13"/>
          <p:cNvSpPr/>
          <p:nvPr/>
        </p:nvSpPr>
        <p:spPr>
          <a:xfrm>
            <a:off x="199701" y="3319662"/>
            <a:ext cx="839521" cy="639921"/>
          </a:xfrm>
          <a:prstGeom prst="chord">
            <a:avLst/>
          </a:prstGeom>
          <a:solidFill>
            <a:srgbClr val="05BA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TextBox 15"/>
          <p:cNvSpPr txBox="1"/>
          <p:nvPr/>
        </p:nvSpPr>
        <p:spPr>
          <a:xfrm>
            <a:off x="1364343" y="3483429"/>
            <a:ext cx="3730171" cy="1631216"/>
          </a:xfrm>
          <a:prstGeom prst="rect">
            <a:avLst/>
          </a:prstGeom>
          <a:noFill/>
        </p:spPr>
        <p:txBody>
          <a:bodyPr wrap="square" rtlCol="0">
            <a:spAutoFit/>
          </a:bodyPr>
          <a:lstStyle/>
          <a:p>
            <a:pPr algn="just"/>
            <a:r>
              <a:rPr lang="en-US" sz="2000" dirty="0" smtClean="0">
                <a:solidFill>
                  <a:schemeClr val="bg2">
                    <a:lumMod val="75000"/>
                  </a:schemeClr>
                </a:solidFill>
              </a:rPr>
              <a:t>Beda </a:t>
            </a:r>
            <a:r>
              <a:rPr lang="en-US" sz="2000" dirty="0" err="1" smtClean="0">
                <a:solidFill>
                  <a:schemeClr val="bg2">
                    <a:lumMod val="75000"/>
                  </a:schemeClr>
                </a:solidFill>
              </a:rPr>
              <a:t>potensial</a:t>
            </a:r>
            <a:r>
              <a:rPr lang="en-US" sz="2000" dirty="0" smtClean="0">
                <a:solidFill>
                  <a:schemeClr val="bg2">
                    <a:lumMod val="75000"/>
                  </a:schemeClr>
                </a:solidFill>
              </a:rPr>
              <a:t> </a:t>
            </a:r>
            <a:r>
              <a:rPr lang="en-US" sz="2000" dirty="0" err="1" smtClean="0">
                <a:solidFill>
                  <a:schemeClr val="bg2">
                    <a:lumMod val="75000"/>
                  </a:schemeClr>
                </a:solidFill>
              </a:rPr>
              <a:t>dari</a:t>
            </a:r>
            <a:r>
              <a:rPr lang="en-US" sz="2000" dirty="0" smtClean="0">
                <a:solidFill>
                  <a:schemeClr val="bg2">
                    <a:lumMod val="75000"/>
                  </a:schemeClr>
                </a:solidFill>
              </a:rPr>
              <a:t> </a:t>
            </a:r>
            <a:r>
              <a:rPr lang="en-US" sz="2000" dirty="0" err="1" smtClean="0">
                <a:solidFill>
                  <a:schemeClr val="bg2">
                    <a:lumMod val="75000"/>
                  </a:schemeClr>
                </a:solidFill>
              </a:rPr>
              <a:t>suatu</a:t>
            </a:r>
            <a:r>
              <a:rPr lang="en-US" sz="2000" dirty="0" smtClean="0">
                <a:solidFill>
                  <a:schemeClr val="bg2">
                    <a:lumMod val="75000"/>
                  </a:schemeClr>
                </a:solidFill>
              </a:rPr>
              <a:t> </a:t>
            </a:r>
            <a:r>
              <a:rPr lang="en-US" sz="2000" dirty="0" err="1" smtClean="0">
                <a:solidFill>
                  <a:schemeClr val="bg2">
                    <a:lumMod val="75000"/>
                  </a:schemeClr>
                </a:solidFill>
              </a:rPr>
              <a:t>muatan</a:t>
            </a:r>
            <a:r>
              <a:rPr lang="en-US" sz="2000" dirty="0" smtClean="0">
                <a:solidFill>
                  <a:schemeClr val="bg2">
                    <a:lumMod val="75000"/>
                  </a:schemeClr>
                </a:solidFill>
              </a:rPr>
              <a:t> </a:t>
            </a:r>
            <a:r>
              <a:rPr lang="en-US" sz="2000" dirty="0" err="1" smtClean="0">
                <a:solidFill>
                  <a:schemeClr val="bg2">
                    <a:lumMod val="75000"/>
                  </a:schemeClr>
                </a:solidFill>
              </a:rPr>
              <a:t>listrik</a:t>
            </a:r>
            <a:r>
              <a:rPr lang="en-US" sz="2000" dirty="0" smtClean="0">
                <a:solidFill>
                  <a:schemeClr val="bg2">
                    <a:lumMod val="75000"/>
                  </a:schemeClr>
                </a:solidFill>
              </a:rPr>
              <a:t> </a:t>
            </a:r>
            <a:r>
              <a:rPr lang="en-US" sz="2000" dirty="0" err="1" smtClean="0">
                <a:solidFill>
                  <a:schemeClr val="bg2">
                    <a:lumMod val="75000"/>
                  </a:schemeClr>
                </a:solidFill>
              </a:rPr>
              <a:t>di</a:t>
            </a:r>
            <a:r>
              <a:rPr lang="en-US" sz="2000" dirty="0" smtClean="0">
                <a:solidFill>
                  <a:schemeClr val="bg2">
                    <a:lumMod val="75000"/>
                  </a:schemeClr>
                </a:solidFill>
              </a:rPr>
              <a:t> </a:t>
            </a:r>
            <a:r>
              <a:rPr lang="en-US" sz="2000" dirty="0" err="1" smtClean="0">
                <a:solidFill>
                  <a:schemeClr val="bg2">
                    <a:lumMod val="75000"/>
                  </a:schemeClr>
                </a:solidFill>
              </a:rPr>
              <a:t>suatu</a:t>
            </a:r>
            <a:r>
              <a:rPr lang="en-US" sz="2000" dirty="0" smtClean="0">
                <a:solidFill>
                  <a:schemeClr val="bg2">
                    <a:lumMod val="75000"/>
                  </a:schemeClr>
                </a:solidFill>
              </a:rPr>
              <a:t> </a:t>
            </a:r>
            <a:r>
              <a:rPr lang="en-US" sz="2000" dirty="0" err="1" smtClean="0">
                <a:solidFill>
                  <a:schemeClr val="bg2">
                    <a:lumMod val="75000"/>
                  </a:schemeClr>
                </a:solidFill>
              </a:rPr>
              <a:t>titik</a:t>
            </a:r>
            <a:r>
              <a:rPr lang="en-US" sz="2000" dirty="0" smtClean="0">
                <a:solidFill>
                  <a:schemeClr val="bg2">
                    <a:lumMod val="75000"/>
                  </a:schemeClr>
                </a:solidFill>
              </a:rPr>
              <a:t> </a:t>
            </a:r>
            <a:r>
              <a:rPr lang="en-US" sz="2000" dirty="0" err="1" smtClean="0">
                <a:solidFill>
                  <a:schemeClr val="bg2">
                    <a:lumMod val="75000"/>
                  </a:schemeClr>
                </a:solidFill>
              </a:rPr>
              <a:t>di</a:t>
            </a:r>
            <a:r>
              <a:rPr lang="en-US" sz="2000" dirty="0" smtClean="0">
                <a:solidFill>
                  <a:schemeClr val="bg2">
                    <a:lumMod val="75000"/>
                  </a:schemeClr>
                </a:solidFill>
              </a:rPr>
              <a:t> </a:t>
            </a:r>
            <a:r>
              <a:rPr lang="en-US" sz="2000" dirty="0" err="1" smtClean="0">
                <a:solidFill>
                  <a:schemeClr val="bg2">
                    <a:lumMod val="75000"/>
                  </a:schemeClr>
                </a:solidFill>
              </a:rPr>
              <a:t>sekitar</a:t>
            </a:r>
            <a:r>
              <a:rPr lang="en-US" sz="2000" dirty="0" smtClean="0">
                <a:solidFill>
                  <a:schemeClr val="bg2">
                    <a:lumMod val="75000"/>
                  </a:schemeClr>
                </a:solidFill>
              </a:rPr>
              <a:t> </a:t>
            </a:r>
            <a:r>
              <a:rPr lang="en-US" sz="2000" dirty="0" err="1" smtClean="0">
                <a:solidFill>
                  <a:schemeClr val="bg2">
                    <a:lumMod val="75000"/>
                  </a:schemeClr>
                </a:solidFill>
              </a:rPr>
              <a:t>muatan</a:t>
            </a:r>
            <a:r>
              <a:rPr lang="en-US" sz="2000" dirty="0" smtClean="0">
                <a:solidFill>
                  <a:schemeClr val="bg2">
                    <a:lumMod val="75000"/>
                  </a:schemeClr>
                </a:solidFill>
              </a:rPr>
              <a:t> </a:t>
            </a:r>
            <a:r>
              <a:rPr lang="en-US" sz="2000" dirty="0" err="1" smtClean="0">
                <a:solidFill>
                  <a:schemeClr val="bg2">
                    <a:lumMod val="75000"/>
                  </a:schemeClr>
                </a:solidFill>
              </a:rPr>
              <a:t>tersebut</a:t>
            </a:r>
            <a:r>
              <a:rPr lang="en-US" sz="2000" dirty="0" smtClean="0">
                <a:solidFill>
                  <a:schemeClr val="bg2">
                    <a:lumMod val="75000"/>
                  </a:schemeClr>
                </a:solidFill>
              </a:rPr>
              <a:t> </a:t>
            </a:r>
            <a:r>
              <a:rPr lang="en-US" sz="2000" dirty="0" err="1" smtClean="0">
                <a:solidFill>
                  <a:schemeClr val="bg2">
                    <a:lumMod val="75000"/>
                  </a:schemeClr>
                </a:solidFill>
              </a:rPr>
              <a:t>dinyatakan</a:t>
            </a:r>
            <a:r>
              <a:rPr lang="en-US" sz="2000" dirty="0" smtClean="0">
                <a:solidFill>
                  <a:schemeClr val="bg2">
                    <a:lumMod val="75000"/>
                  </a:schemeClr>
                </a:solidFill>
              </a:rPr>
              <a:t> </a:t>
            </a:r>
            <a:r>
              <a:rPr lang="en-US" sz="2000" dirty="0" err="1" smtClean="0">
                <a:solidFill>
                  <a:schemeClr val="bg2">
                    <a:lumMod val="75000"/>
                  </a:schemeClr>
                </a:solidFill>
              </a:rPr>
              <a:t>sebagai</a:t>
            </a:r>
            <a:r>
              <a:rPr lang="en-US" sz="2000" dirty="0" smtClean="0">
                <a:solidFill>
                  <a:schemeClr val="bg2">
                    <a:lumMod val="75000"/>
                  </a:schemeClr>
                </a:solidFill>
              </a:rPr>
              <a:t> </a:t>
            </a:r>
            <a:r>
              <a:rPr lang="en-US" sz="2000" b="1" i="1" dirty="0" err="1" smtClean="0">
                <a:solidFill>
                  <a:schemeClr val="bg2">
                    <a:lumMod val="75000"/>
                  </a:schemeClr>
                </a:solidFill>
              </a:rPr>
              <a:t>potensial</a:t>
            </a:r>
            <a:r>
              <a:rPr lang="en-US" sz="2000" b="1" i="1" dirty="0" smtClean="0">
                <a:solidFill>
                  <a:schemeClr val="bg2">
                    <a:lumMod val="75000"/>
                  </a:schemeClr>
                </a:solidFill>
              </a:rPr>
              <a:t> </a:t>
            </a:r>
            <a:r>
              <a:rPr lang="en-US" sz="2000" b="1" i="1" dirty="0" err="1" smtClean="0">
                <a:solidFill>
                  <a:schemeClr val="bg2">
                    <a:lumMod val="75000"/>
                  </a:schemeClr>
                </a:solidFill>
              </a:rPr>
              <a:t>mutlak</a:t>
            </a:r>
            <a:r>
              <a:rPr lang="en-US" sz="2000" dirty="0" smtClean="0">
                <a:solidFill>
                  <a:schemeClr val="bg2">
                    <a:lumMod val="75000"/>
                  </a:schemeClr>
                </a:solidFill>
              </a:rPr>
              <a:t> </a:t>
            </a:r>
            <a:r>
              <a:rPr lang="en-US" sz="2000" dirty="0" err="1" smtClean="0">
                <a:solidFill>
                  <a:schemeClr val="bg2">
                    <a:lumMod val="75000"/>
                  </a:schemeClr>
                </a:solidFill>
              </a:rPr>
              <a:t>atau</a:t>
            </a:r>
            <a:r>
              <a:rPr lang="en-US" sz="2000" dirty="0" smtClean="0">
                <a:solidFill>
                  <a:schemeClr val="bg2">
                    <a:lumMod val="75000"/>
                  </a:schemeClr>
                </a:solidFill>
              </a:rPr>
              <a:t> </a:t>
            </a:r>
            <a:r>
              <a:rPr lang="en-US" sz="2000" dirty="0" err="1" smtClean="0">
                <a:solidFill>
                  <a:schemeClr val="bg2">
                    <a:lumMod val="75000"/>
                  </a:schemeClr>
                </a:solidFill>
              </a:rPr>
              <a:t>biasa</a:t>
            </a:r>
            <a:r>
              <a:rPr lang="en-US" sz="2000" dirty="0" smtClean="0">
                <a:solidFill>
                  <a:schemeClr val="bg2">
                    <a:lumMod val="75000"/>
                  </a:schemeClr>
                </a:solidFill>
              </a:rPr>
              <a:t> </a:t>
            </a:r>
            <a:r>
              <a:rPr lang="en-US" sz="2000" dirty="0" err="1" smtClean="0">
                <a:solidFill>
                  <a:schemeClr val="bg2">
                    <a:lumMod val="75000"/>
                  </a:schemeClr>
                </a:solidFill>
              </a:rPr>
              <a:t>disebut</a:t>
            </a:r>
            <a:r>
              <a:rPr lang="en-US" sz="2000" dirty="0" smtClean="0">
                <a:solidFill>
                  <a:schemeClr val="bg2">
                    <a:lumMod val="75000"/>
                  </a:schemeClr>
                </a:solidFill>
              </a:rPr>
              <a:t> </a:t>
            </a:r>
            <a:r>
              <a:rPr lang="en-US" sz="2000" b="1" i="1" dirty="0" err="1" smtClean="0">
                <a:solidFill>
                  <a:schemeClr val="bg2">
                    <a:lumMod val="75000"/>
                  </a:schemeClr>
                </a:solidFill>
              </a:rPr>
              <a:t>potensial</a:t>
            </a:r>
            <a:r>
              <a:rPr lang="en-US" sz="2000" b="1" i="1" dirty="0" smtClean="0">
                <a:solidFill>
                  <a:schemeClr val="bg2">
                    <a:lumMod val="75000"/>
                  </a:schemeClr>
                </a:solidFill>
              </a:rPr>
              <a:t> </a:t>
            </a:r>
            <a:r>
              <a:rPr lang="en-US" sz="2000" b="1" i="1" dirty="0" err="1" smtClean="0">
                <a:solidFill>
                  <a:schemeClr val="bg2">
                    <a:lumMod val="75000"/>
                  </a:schemeClr>
                </a:solidFill>
              </a:rPr>
              <a:t>listrik</a:t>
            </a:r>
            <a:r>
              <a:rPr lang="en-US" sz="2000" dirty="0" smtClean="0">
                <a:solidFill>
                  <a:schemeClr val="bg2">
                    <a:lumMod val="75000"/>
                  </a:schemeClr>
                </a:solidFill>
              </a:rPr>
              <a:t> </a:t>
            </a:r>
            <a:r>
              <a:rPr lang="en-US" sz="2000" dirty="0" err="1" smtClean="0">
                <a:solidFill>
                  <a:schemeClr val="bg2">
                    <a:lumMod val="75000"/>
                  </a:schemeClr>
                </a:solidFill>
              </a:rPr>
              <a:t>saja</a:t>
            </a:r>
            <a:endParaRPr lang="en-US" sz="2000" dirty="0">
              <a:solidFill>
                <a:schemeClr val="bg2">
                  <a:lumMod val="75000"/>
                </a:schemeClr>
              </a:solidFill>
            </a:endParaRPr>
          </a:p>
        </p:txBody>
      </p:sp>
    </p:spTree>
    <p:extLst>
      <p:ext uri="{BB962C8B-B14F-4D97-AF65-F5344CB8AC3E}">
        <p14:creationId xmlns:p14="http://schemas.microsoft.com/office/powerpoint/2010/main" xmlns="" val="16394248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2"/>
          <p:cNvSpPr txBox="1"/>
          <p:nvPr/>
        </p:nvSpPr>
        <p:spPr>
          <a:xfrm rot="5400000">
            <a:off x="1255531" y="4817808"/>
            <a:ext cx="2700483" cy="461665"/>
          </a:xfrm>
          <a:prstGeom prst="rect">
            <a:avLst/>
          </a:prstGeom>
          <a:noFill/>
        </p:spPr>
        <p:txBody>
          <a:bodyPr wrap="square" rtlCol="0">
            <a:spAutoFit/>
          </a:bodyPr>
          <a:lstStyle/>
          <a:p>
            <a:r>
              <a:rPr lang="en-US" altLang="zh-CN" sz="2400" b="1" dirty="0" smtClean="0">
                <a:solidFill>
                  <a:srgbClr val="453162"/>
                </a:solidFill>
                <a:latin typeface="微软雅黑" panose="020B0503020204020204" pitchFamily="34" charset="-122"/>
                <a:ea typeface="微软雅黑" panose="020B0503020204020204" pitchFamily="34" charset="-122"/>
              </a:rPr>
              <a:t>Contents</a:t>
            </a:r>
            <a:endParaRPr lang="zh-CN" altLang="en-US" sz="2400" b="1" dirty="0">
              <a:solidFill>
                <a:srgbClr val="453162"/>
              </a:solidFill>
              <a:latin typeface="微软雅黑" panose="020B0503020204020204" pitchFamily="34" charset="-122"/>
              <a:ea typeface="微软雅黑" panose="020B0503020204020204" pitchFamily="34" charset="-122"/>
            </a:endParaRPr>
          </a:p>
        </p:txBody>
      </p:sp>
      <p:cxnSp>
        <p:nvCxnSpPr>
          <p:cNvPr id="35" name="直接连接符 34"/>
          <p:cNvCxnSpPr/>
          <p:nvPr/>
        </p:nvCxnSpPr>
        <p:spPr>
          <a:xfrm>
            <a:off x="722600" y="-2"/>
            <a:ext cx="3" cy="2401496"/>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36" name="椭圆 35"/>
          <p:cNvSpPr/>
          <p:nvPr/>
        </p:nvSpPr>
        <p:spPr>
          <a:xfrm rot="5400000">
            <a:off x="700835" y="1363724"/>
            <a:ext cx="2119086" cy="2075543"/>
          </a:xfrm>
          <a:prstGeom prst="ellipse">
            <a:avLst/>
          </a:prstGeom>
          <a:noFill/>
          <a:ln w="25400">
            <a:solidFill>
              <a:srgbClr val="4531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7" name="直接连接符 36"/>
          <p:cNvCxnSpPr/>
          <p:nvPr/>
        </p:nvCxnSpPr>
        <p:spPr>
          <a:xfrm>
            <a:off x="2798150" y="2373872"/>
            <a:ext cx="2" cy="4484128"/>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20" name="Title 1"/>
          <p:cNvSpPr txBox="1">
            <a:spLocks/>
          </p:cNvSpPr>
          <p:nvPr/>
        </p:nvSpPr>
        <p:spPr>
          <a:xfrm>
            <a:off x="899430" y="674632"/>
            <a:ext cx="10515600" cy="82867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smtClean="0"/>
              <a:t>KESIMPULAN</a:t>
            </a:r>
            <a:endParaRPr lang="en-US" sz="3200" dirty="0" smtClean="0"/>
          </a:p>
          <a:p>
            <a:pPr lvl="0"/>
            <a:endParaRPr lang="id-ID" sz="3200" b="1" dirty="0"/>
          </a:p>
        </p:txBody>
      </p:sp>
      <p:pic>
        <p:nvPicPr>
          <p:cNvPr id="27" name="Picture 6" descr="Program Kampus Merdeka – Universitas Kristen Maranath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626471" y="278062"/>
            <a:ext cx="1262745" cy="673300"/>
          </a:xfrm>
          <a:prstGeom prst="rect">
            <a:avLst/>
          </a:prstGeom>
          <a:noFill/>
          <a:extLst>
            <a:ext uri="{909E8E84-426E-40DD-AFC4-6F175D3DCCD1}">
              <a14:hiddenFill xmlns:a14="http://schemas.microsoft.com/office/drawing/2010/main" xmlns="">
                <a:solidFill>
                  <a:srgbClr val="FFFFFF"/>
                </a:solidFill>
              </a14:hiddenFill>
            </a:ext>
          </a:extLst>
        </p:spPr>
      </p:pic>
      <p:pic>
        <p:nvPicPr>
          <p:cNvPr id="33" name="图片 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95176" y="1443806"/>
            <a:ext cx="1915377" cy="1915377"/>
          </a:xfrm>
          <a:prstGeom prst="ellipse">
            <a:avLst/>
          </a:prstGeom>
        </p:spPr>
      </p:pic>
      <p:sp>
        <p:nvSpPr>
          <p:cNvPr id="28" name="TextBox 27"/>
          <p:cNvSpPr txBox="1"/>
          <p:nvPr/>
        </p:nvSpPr>
        <p:spPr>
          <a:xfrm>
            <a:off x="3207656" y="1857829"/>
            <a:ext cx="8128001" cy="4062651"/>
          </a:xfrm>
          <a:prstGeom prst="rect">
            <a:avLst/>
          </a:prstGeom>
          <a:noFill/>
        </p:spPr>
        <p:txBody>
          <a:bodyPr wrap="square" rtlCol="0">
            <a:spAutoFit/>
          </a:bodyPr>
          <a:lstStyle/>
          <a:p>
            <a:pPr algn="just"/>
            <a:r>
              <a:rPr lang="en-US" sz="2000" dirty="0" smtClean="0"/>
              <a:t>Dari </a:t>
            </a:r>
            <a:r>
              <a:rPr lang="en-US" sz="2000" dirty="0" err="1" smtClean="0"/>
              <a:t>analisa</a:t>
            </a:r>
            <a:r>
              <a:rPr lang="en-US" sz="2000" dirty="0" smtClean="0"/>
              <a:t> </a:t>
            </a:r>
            <a:r>
              <a:rPr lang="en-US" sz="2000" dirty="0" err="1" smtClean="0"/>
              <a:t>dan</a:t>
            </a:r>
            <a:r>
              <a:rPr lang="en-US" sz="2000" dirty="0" smtClean="0"/>
              <a:t> </a:t>
            </a:r>
            <a:r>
              <a:rPr lang="en-US" sz="2000" dirty="0" err="1" smtClean="0"/>
              <a:t>pembahasan</a:t>
            </a:r>
            <a:r>
              <a:rPr lang="en-US" sz="2000" dirty="0" smtClean="0"/>
              <a:t>, </a:t>
            </a:r>
            <a:r>
              <a:rPr lang="en-US" sz="2000" dirty="0" err="1" smtClean="0"/>
              <a:t>dapat</a:t>
            </a:r>
            <a:r>
              <a:rPr lang="en-US" sz="2000" dirty="0" smtClean="0"/>
              <a:t> </a:t>
            </a:r>
            <a:r>
              <a:rPr lang="en-US" sz="2000" dirty="0" err="1" smtClean="0"/>
              <a:t>ditarik</a:t>
            </a:r>
            <a:r>
              <a:rPr lang="en-US" sz="2000" dirty="0" smtClean="0"/>
              <a:t> </a:t>
            </a:r>
            <a:r>
              <a:rPr lang="en-US" sz="2000" dirty="0" err="1" smtClean="0"/>
              <a:t>kesimpulan</a:t>
            </a:r>
            <a:r>
              <a:rPr lang="en-US" sz="2000" dirty="0" smtClean="0"/>
              <a:t> </a:t>
            </a:r>
            <a:r>
              <a:rPr lang="en-US" sz="2000" dirty="0" err="1" smtClean="0"/>
              <a:t>bahawa</a:t>
            </a:r>
            <a:r>
              <a:rPr lang="en-US" sz="2000" dirty="0" smtClean="0"/>
              <a:t> </a:t>
            </a:r>
            <a:r>
              <a:rPr lang="en-US" sz="2000" dirty="0" err="1" smtClean="0"/>
              <a:t>potensial</a:t>
            </a:r>
            <a:r>
              <a:rPr lang="en-US" sz="2000" dirty="0" smtClean="0"/>
              <a:t> </a:t>
            </a:r>
            <a:r>
              <a:rPr lang="en-US" sz="2000" dirty="0" err="1" smtClean="0"/>
              <a:t>listrik</a:t>
            </a:r>
            <a:r>
              <a:rPr lang="en-US" sz="2000" dirty="0" smtClean="0"/>
              <a:t> </a:t>
            </a:r>
            <a:r>
              <a:rPr lang="en-US" sz="2000" dirty="0" err="1" smtClean="0"/>
              <a:t>adalah</a:t>
            </a:r>
            <a:r>
              <a:rPr lang="en-US" sz="2000" dirty="0" smtClean="0"/>
              <a:t> </a:t>
            </a:r>
            <a:r>
              <a:rPr lang="en-US" sz="2000" dirty="0" err="1" smtClean="0"/>
              <a:t>beda</a:t>
            </a:r>
            <a:r>
              <a:rPr lang="en-US" sz="2000" dirty="0" smtClean="0"/>
              <a:t> </a:t>
            </a:r>
            <a:r>
              <a:rPr lang="en-US" sz="2000" dirty="0" err="1" smtClean="0"/>
              <a:t>potensial</a:t>
            </a:r>
            <a:r>
              <a:rPr lang="en-US" sz="2000" dirty="0" smtClean="0"/>
              <a:t> </a:t>
            </a:r>
            <a:r>
              <a:rPr lang="en-US" sz="2000" dirty="0" err="1" smtClean="0"/>
              <a:t>dari</a:t>
            </a:r>
            <a:r>
              <a:rPr lang="en-US" sz="2000" dirty="0" smtClean="0"/>
              <a:t> </a:t>
            </a:r>
            <a:r>
              <a:rPr lang="en-US" sz="2000" dirty="0" err="1" smtClean="0"/>
              <a:t>suatu</a:t>
            </a:r>
            <a:r>
              <a:rPr lang="en-US" sz="2000" dirty="0" smtClean="0"/>
              <a:t> </a:t>
            </a:r>
            <a:r>
              <a:rPr lang="en-US" sz="2000" dirty="0" err="1" smtClean="0"/>
              <a:t>muatan</a:t>
            </a:r>
            <a:r>
              <a:rPr lang="en-US" sz="2000" dirty="0" smtClean="0"/>
              <a:t> </a:t>
            </a:r>
            <a:r>
              <a:rPr lang="en-US" sz="2000" dirty="0" err="1" smtClean="0"/>
              <a:t>listrik</a:t>
            </a:r>
            <a:r>
              <a:rPr lang="en-US" sz="2000" dirty="0" smtClean="0"/>
              <a:t> </a:t>
            </a:r>
            <a:r>
              <a:rPr lang="en-US" sz="2000" dirty="0" err="1" smtClean="0"/>
              <a:t>di</a:t>
            </a:r>
            <a:r>
              <a:rPr lang="en-US" sz="2000" dirty="0" smtClean="0"/>
              <a:t> </a:t>
            </a:r>
            <a:r>
              <a:rPr lang="en-US" sz="2000" dirty="0" err="1" smtClean="0"/>
              <a:t>suatu</a:t>
            </a:r>
            <a:r>
              <a:rPr lang="en-US" sz="2000" dirty="0" smtClean="0"/>
              <a:t> </a:t>
            </a:r>
            <a:r>
              <a:rPr lang="en-US" sz="2000" dirty="0" err="1" smtClean="0"/>
              <a:t>titik</a:t>
            </a:r>
            <a:r>
              <a:rPr lang="en-US" sz="2000" dirty="0" smtClean="0"/>
              <a:t> </a:t>
            </a:r>
            <a:r>
              <a:rPr lang="en-US" sz="2000" dirty="0" err="1" smtClean="0"/>
              <a:t>di</a:t>
            </a:r>
            <a:r>
              <a:rPr lang="en-US" sz="2000" dirty="0" smtClean="0"/>
              <a:t> </a:t>
            </a:r>
            <a:r>
              <a:rPr lang="en-US" sz="2000" dirty="0" err="1" smtClean="0"/>
              <a:t>sekitar</a:t>
            </a:r>
            <a:r>
              <a:rPr lang="en-US" sz="2000" dirty="0" smtClean="0"/>
              <a:t> </a:t>
            </a:r>
            <a:r>
              <a:rPr lang="en-US" sz="2000" dirty="0" err="1" smtClean="0"/>
              <a:t>muatan</a:t>
            </a:r>
            <a:r>
              <a:rPr lang="en-US" sz="2000" dirty="0" smtClean="0"/>
              <a:t> </a:t>
            </a:r>
            <a:r>
              <a:rPr lang="en-US" sz="2000" dirty="0" err="1" smtClean="0"/>
              <a:t>sehingga</a:t>
            </a:r>
            <a:r>
              <a:rPr lang="en-US" sz="2000" dirty="0" smtClean="0"/>
              <a:t> </a:t>
            </a:r>
            <a:r>
              <a:rPr lang="en-US" sz="2000" dirty="0" err="1" smtClean="0"/>
              <a:t>membentuk</a:t>
            </a:r>
            <a:r>
              <a:rPr lang="en-US" sz="2000" dirty="0" smtClean="0"/>
              <a:t> </a:t>
            </a:r>
            <a:r>
              <a:rPr lang="en-US" sz="2000" dirty="0" err="1" smtClean="0"/>
              <a:t>perputaran</a:t>
            </a:r>
            <a:r>
              <a:rPr lang="en-US" sz="2000" dirty="0" smtClean="0"/>
              <a:t> </a:t>
            </a:r>
            <a:r>
              <a:rPr lang="en-US" sz="2000" dirty="0" err="1" smtClean="0"/>
              <a:t>muatan</a:t>
            </a:r>
            <a:r>
              <a:rPr lang="en-US" sz="2000" dirty="0" smtClean="0"/>
              <a:t> </a:t>
            </a:r>
            <a:r>
              <a:rPr lang="en-US" sz="2000" dirty="0" err="1" smtClean="0"/>
              <a:t>listrik</a:t>
            </a:r>
            <a:r>
              <a:rPr lang="en-US" sz="2000" dirty="0" smtClean="0"/>
              <a:t> </a:t>
            </a:r>
            <a:r>
              <a:rPr lang="en-US" sz="2000" dirty="0" err="1" smtClean="0"/>
              <a:t>dari</a:t>
            </a:r>
            <a:r>
              <a:rPr lang="en-US" sz="2000" dirty="0" smtClean="0"/>
              <a:t> </a:t>
            </a:r>
            <a:r>
              <a:rPr lang="en-US" sz="2000" dirty="0" err="1" smtClean="0"/>
              <a:t>positif</a:t>
            </a:r>
            <a:r>
              <a:rPr lang="en-US" sz="2000" dirty="0" smtClean="0"/>
              <a:t> </a:t>
            </a:r>
            <a:r>
              <a:rPr lang="en-US" sz="2000" dirty="0" err="1" smtClean="0"/>
              <a:t>ke</a:t>
            </a:r>
            <a:r>
              <a:rPr lang="en-US" sz="2000" dirty="0" smtClean="0"/>
              <a:t> </a:t>
            </a:r>
            <a:r>
              <a:rPr lang="en-US" sz="2000" dirty="0" err="1" smtClean="0"/>
              <a:t>negatif</a:t>
            </a:r>
            <a:r>
              <a:rPr lang="en-US" sz="2000" dirty="0" smtClean="0"/>
              <a:t>, </a:t>
            </a:r>
            <a:r>
              <a:rPr lang="en-US" sz="2000" dirty="0" err="1" smtClean="0"/>
              <a:t>potensial</a:t>
            </a:r>
            <a:r>
              <a:rPr lang="en-US" sz="2000" dirty="0" smtClean="0"/>
              <a:t> </a:t>
            </a:r>
            <a:r>
              <a:rPr lang="en-US" sz="2000" dirty="0" err="1" smtClean="0"/>
              <a:t>listrik</a:t>
            </a:r>
            <a:r>
              <a:rPr lang="en-US" sz="2000" dirty="0" smtClean="0"/>
              <a:t> </a:t>
            </a:r>
            <a:r>
              <a:rPr lang="en-US" sz="2000" dirty="0" err="1" smtClean="0"/>
              <a:t>disebut</a:t>
            </a:r>
            <a:r>
              <a:rPr lang="en-US" sz="2000" dirty="0" smtClean="0"/>
              <a:t> </a:t>
            </a:r>
            <a:r>
              <a:rPr lang="en-US" sz="2000" dirty="0" err="1" smtClean="0"/>
              <a:t>juga</a:t>
            </a:r>
            <a:r>
              <a:rPr lang="en-US" sz="2000" dirty="0" smtClean="0"/>
              <a:t> </a:t>
            </a:r>
            <a:r>
              <a:rPr lang="en-US" sz="2000" dirty="0" err="1" smtClean="0"/>
              <a:t>tegangan</a:t>
            </a:r>
            <a:r>
              <a:rPr lang="en-US" sz="2000" dirty="0" smtClean="0"/>
              <a:t> </a:t>
            </a:r>
            <a:r>
              <a:rPr lang="en-US" sz="2000" dirty="0" err="1" smtClean="0"/>
              <a:t>listrik</a:t>
            </a:r>
            <a:r>
              <a:rPr lang="en-US" sz="2000" dirty="0" smtClean="0"/>
              <a:t>.</a:t>
            </a:r>
          </a:p>
          <a:p>
            <a:pPr algn="just"/>
            <a:endParaRPr lang="en-US" sz="2000" dirty="0" smtClean="0"/>
          </a:p>
          <a:p>
            <a:pPr algn="just"/>
            <a:r>
              <a:rPr lang="en-US" sz="2000" dirty="0" err="1" smtClean="0"/>
              <a:t>Kapasitor</a:t>
            </a:r>
            <a:r>
              <a:rPr lang="en-US" sz="2000" dirty="0" smtClean="0"/>
              <a:t> </a:t>
            </a:r>
            <a:r>
              <a:rPr lang="en-US" sz="2000" dirty="0" err="1" smtClean="0"/>
              <a:t>adalah</a:t>
            </a:r>
            <a:r>
              <a:rPr lang="en-US" sz="2000" dirty="0" smtClean="0"/>
              <a:t> </a:t>
            </a:r>
            <a:r>
              <a:rPr lang="en-US" sz="2000" dirty="0" err="1" smtClean="0"/>
              <a:t>komponen</a:t>
            </a:r>
            <a:r>
              <a:rPr lang="en-US" sz="2000" dirty="0" smtClean="0"/>
              <a:t> </a:t>
            </a:r>
            <a:r>
              <a:rPr lang="en-US" sz="2000" dirty="0" err="1" smtClean="0"/>
              <a:t>elektronika</a:t>
            </a:r>
            <a:r>
              <a:rPr lang="en-US" sz="2000" dirty="0" smtClean="0"/>
              <a:t> yang </a:t>
            </a:r>
            <a:r>
              <a:rPr lang="en-US" sz="2000" dirty="0" err="1" smtClean="0"/>
              <a:t>digunakan</a:t>
            </a:r>
            <a:r>
              <a:rPr lang="en-US" sz="2000" dirty="0" smtClean="0"/>
              <a:t> </a:t>
            </a:r>
            <a:r>
              <a:rPr lang="en-US" sz="2000" dirty="0" err="1" smtClean="0"/>
              <a:t>untuk</a:t>
            </a:r>
            <a:r>
              <a:rPr lang="en-US" sz="2000" dirty="0" smtClean="0"/>
              <a:t> </a:t>
            </a:r>
            <a:r>
              <a:rPr lang="en-US" sz="2000" dirty="0" err="1" smtClean="0"/>
              <a:t>menyimpan</a:t>
            </a:r>
            <a:r>
              <a:rPr lang="en-US" sz="2000" dirty="0" smtClean="0"/>
              <a:t> </a:t>
            </a:r>
            <a:r>
              <a:rPr lang="en-US" sz="2000" dirty="0" err="1" smtClean="0"/>
              <a:t>muatan</a:t>
            </a:r>
            <a:r>
              <a:rPr lang="en-US" sz="2000" dirty="0" smtClean="0"/>
              <a:t> </a:t>
            </a:r>
            <a:r>
              <a:rPr lang="en-US" sz="2000" dirty="0" err="1" smtClean="0"/>
              <a:t>dan</a:t>
            </a:r>
            <a:r>
              <a:rPr lang="en-US" sz="2000" dirty="0" smtClean="0"/>
              <a:t> </a:t>
            </a:r>
            <a:r>
              <a:rPr lang="en-US" sz="2000" dirty="0" err="1" smtClean="0"/>
              <a:t>energi</a:t>
            </a:r>
            <a:r>
              <a:rPr lang="en-US" sz="2000" dirty="0" smtClean="0"/>
              <a:t> </a:t>
            </a:r>
            <a:r>
              <a:rPr lang="en-US" sz="2000" dirty="0" err="1" smtClean="0"/>
              <a:t>listrik</a:t>
            </a:r>
            <a:r>
              <a:rPr lang="en-US" sz="2000" dirty="0" smtClean="0"/>
              <a:t> </a:t>
            </a:r>
            <a:r>
              <a:rPr lang="en-US" sz="2000" dirty="0" err="1" smtClean="0"/>
              <a:t>dengan</a:t>
            </a:r>
            <a:r>
              <a:rPr lang="en-US" sz="2000" dirty="0" smtClean="0"/>
              <a:t> </a:t>
            </a:r>
            <a:r>
              <a:rPr lang="en-US" sz="2000" dirty="0" err="1" smtClean="0"/>
              <a:t>kapasitas</a:t>
            </a:r>
            <a:r>
              <a:rPr lang="en-US" sz="2000" dirty="0" smtClean="0"/>
              <a:t> </a:t>
            </a:r>
            <a:r>
              <a:rPr lang="en-US" sz="2000" dirty="0" err="1" smtClean="0"/>
              <a:t>kapasitansinya</a:t>
            </a:r>
            <a:r>
              <a:rPr lang="en-US" sz="2000" dirty="0" smtClean="0"/>
              <a:t> </a:t>
            </a:r>
            <a:r>
              <a:rPr lang="en-US" sz="2000" dirty="0" err="1" smtClean="0"/>
              <a:t>adalah</a:t>
            </a:r>
            <a:r>
              <a:rPr lang="en-US" sz="2000" dirty="0" smtClean="0"/>
              <a:t> </a:t>
            </a:r>
            <a:r>
              <a:rPr lang="fi-FI" sz="2000" i="1" dirty="0" smtClean="0"/>
              <a:t>      .</a:t>
            </a:r>
            <a:endParaRPr lang="en-US" sz="2000" dirty="0" smtClean="0"/>
          </a:p>
          <a:p>
            <a:pPr algn="just"/>
            <a:r>
              <a:rPr lang="fi-FI" sz="2000" dirty="0" smtClean="0"/>
              <a:t>Dengan begitu hubungan antara potensial listrik dengan kapasitor adalah kapasitor digunakan untuk menyimpan muatan dimana muatan itu sendiri bergerak, dan muatan itu disebut potensial listrik. Tanpa potensial listrik sutatu rangkaian tertutup tidak akan bekerja karena tidakada listrik yang bergerak.</a:t>
            </a:r>
            <a:endParaRPr lang="en-US" sz="2000" dirty="0" smtClean="0"/>
          </a:p>
          <a:p>
            <a:endParaRPr lang="en-US" dirty="0"/>
          </a:p>
        </p:txBody>
      </p:sp>
    </p:spTree>
    <p:extLst>
      <p:ext uri="{BB962C8B-B14F-4D97-AF65-F5344CB8AC3E}">
        <p14:creationId xmlns:p14="http://schemas.microsoft.com/office/powerpoint/2010/main" xmlns="" val="325500677"/>
      </p:ext>
    </p:extLst>
  </p:cSld>
  <p:clrMapOvr>
    <a:masterClrMapping/>
  </p:clrMapOvr>
  <mc:AlternateContent xmlns:mc="http://schemas.openxmlformats.org/markup-compatibility/2006">
    <mc:Choice xmlns:p14="http://schemas.microsoft.com/office/powerpoint/2010/main" xmlns="" Requires="p14">
      <p:transition spd="slow" p14:dur="2000" advTm="0"/>
    </mc:Choice>
    <mc:Fallback>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up)">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wipe(down)">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wipe(up)">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par>
                                <p:cTn id="23" presetID="22" presetClass="entr" presetSubtype="4" fill="hold" nodeType="with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wipe(down)">
                                      <p:cBhvr>
                                        <p:cTn id="2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815249" y="2608118"/>
            <a:ext cx="7378943" cy="707886"/>
          </a:xfrm>
          <a:prstGeom prst="rect">
            <a:avLst/>
          </a:prstGeom>
        </p:spPr>
        <p:txBody>
          <a:bodyPr wrap="none">
            <a:spAutoFit/>
          </a:bodyPr>
          <a:lstStyle/>
          <a:p>
            <a:pPr algn="ctr"/>
            <a:r>
              <a:rPr lang="en-US" altLang="zh-CN" sz="4000" b="1" spc="300" smtClean="0">
                <a:solidFill>
                  <a:srgbClr val="453162"/>
                </a:solidFill>
                <a:latin typeface="微软雅黑" panose="020B0503020204020204" pitchFamily="34" charset="-122"/>
                <a:ea typeface="微软雅黑" panose="020B0503020204020204" pitchFamily="34" charset="-122"/>
              </a:rPr>
              <a:t>SEKIAN &amp;TERIMA KASIH</a:t>
            </a:r>
            <a:endParaRPr lang="zh-CN" altLang="en-US" sz="4000" b="1" spc="300" dirty="0">
              <a:solidFill>
                <a:srgbClr val="453162"/>
              </a:solidFill>
              <a:latin typeface="微软雅黑" panose="020B0503020204020204" pitchFamily="34" charset="-122"/>
              <a:ea typeface="微软雅黑" panose="020B0503020204020204" pitchFamily="34" charset="-122"/>
            </a:endParaRPr>
          </a:p>
        </p:txBody>
      </p:sp>
      <p:sp>
        <p:nvSpPr>
          <p:cNvPr id="9" name="Text Box 2"/>
          <p:cNvSpPr txBox="1">
            <a:spLocks noChangeArrowheads="1"/>
          </p:cNvSpPr>
          <p:nvPr/>
        </p:nvSpPr>
        <p:spPr bwMode="auto">
          <a:xfrm>
            <a:off x="9691565" y="7077406"/>
            <a:ext cx="2527807" cy="415494"/>
          </a:xfrm>
          <a:prstGeom prst="rect">
            <a:avLst/>
          </a:prstGeom>
          <a:noFill/>
          <a:ln w="9525">
            <a:noFill/>
            <a:miter lim="800000"/>
            <a:headEnd/>
            <a:tailEnd/>
          </a:ln>
        </p:spPr>
        <p:txBody>
          <a:bodyPr wrap="square" lIns="121917" tIns="60958" rIns="121917" bIns="60958">
            <a:spAutoFit/>
          </a:bodyPr>
          <a:lstStyle/>
          <a:p>
            <a:pPr algn="ctr"/>
            <a:r>
              <a:rPr lang="zh-CN" altLang="en-US" sz="1900" dirty="0">
                <a:solidFill>
                  <a:srgbClr val="00AEEE"/>
                </a:solidFill>
                <a:latin typeface="微软雅黑" pitchFamily="34" charset="-122"/>
                <a:ea typeface="微软雅黑" pitchFamily="34" charset="-122"/>
              </a:rPr>
              <a:t>延迟符号</a:t>
            </a:r>
            <a:endParaRPr lang="nl-NL" altLang="zh-CN" sz="1900" dirty="0">
              <a:solidFill>
                <a:srgbClr val="00AEEE"/>
              </a:solidFill>
              <a:latin typeface="微软雅黑" pitchFamily="34" charset="-122"/>
              <a:ea typeface="微软雅黑" pitchFamily="34" charset="-122"/>
            </a:endParaRPr>
          </a:p>
        </p:txBody>
      </p:sp>
      <p:cxnSp>
        <p:nvCxnSpPr>
          <p:cNvPr id="12" name="直接连接符 11"/>
          <p:cNvCxnSpPr/>
          <p:nvPr/>
        </p:nvCxnSpPr>
        <p:spPr>
          <a:xfrm>
            <a:off x="0" y="1641928"/>
            <a:ext cx="2656115" cy="0"/>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13" name="椭圆 12"/>
          <p:cNvSpPr/>
          <p:nvPr/>
        </p:nvSpPr>
        <p:spPr>
          <a:xfrm>
            <a:off x="1625600" y="1641928"/>
            <a:ext cx="2119086" cy="2075543"/>
          </a:xfrm>
          <a:prstGeom prst="ellipse">
            <a:avLst/>
          </a:prstGeom>
          <a:noFill/>
          <a:ln w="25400">
            <a:solidFill>
              <a:srgbClr val="4531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a:off x="2641599" y="3717471"/>
            <a:ext cx="8400953" cy="0"/>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pic>
        <p:nvPicPr>
          <p:cNvPr id="15" name="图片 1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727454" y="1736974"/>
            <a:ext cx="1915377" cy="1885449"/>
          </a:xfrm>
          <a:prstGeom prst="ellipse">
            <a:avLst/>
          </a:prstGeom>
        </p:spPr>
      </p:pic>
      <p:sp>
        <p:nvSpPr>
          <p:cNvPr id="17" name="矩形 16"/>
          <p:cNvSpPr/>
          <p:nvPr/>
        </p:nvSpPr>
        <p:spPr>
          <a:xfrm>
            <a:off x="552921" y="6627168"/>
            <a:ext cx="77513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WWW.HOMEPPT.COM/moban</a:t>
            </a:r>
            <a:r>
              <a:rPr kumimoji="0" lang="en-US" altLang="zh-CN" sz="100" b="0" i="0" u="none" strike="noStrike" kern="0" cap="none" spc="0" normalizeH="0" baseline="0" noProof="0" dirty="0">
                <a:ln>
                  <a:noFill/>
                </a:ln>
                <a:solidFill>
                  <a:sysClr val="window" lastClr="FFFFFF"/>
                </a:solidFill>
                <a:effectLst/>
                <a:uLnTx/>
                <a:uFillTx/>
              </a:rPr>
              <a:t>/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WWW.HOMEPPT.COM/hangye</a:t>
            </a:r>
            <a:r>
              <a:rPr kumimoji="0" lang="en-US" altLang="zh-CN" sz="100" b="0" i="0" u="none" strike="noStrike" kern="0" cap="none" spc="0" normalizeH="0" baseline="0" noProof="0" dirty="0">
                <a:ln>
                  <a:noFill/>
                </a:ln>
                <a:solidFill>
                  <a:sysClr val="window" lastClr="FFFFFF"/>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WWW.HOMEPPT.COM/jieri</a:t>
            </a:r>
            <a:r>
              <a:rPr kumimoji="0" lang="en-US" altLang="zh-CN" sz="100" b="0" i="0" u="none" strike="noStrike" kern="0" cap="none" spc="0" normalizeH="0" baseline="0" noProof="0" dirty="0">
                <a:ln>
                  <a:noFill/>
                </a:ln>
                <a:solidFill>
                  <a:sysClr val="window" lastClr="FFFFFF"/>
                </a:solidFill>
                <a:effectLst/>
                <a:uLnTx/>
                <a:uFillTx/>
              </a:rPr>
              <a:t>/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WWW.HOMEPPT.COM/sucai</a:t>
            </a:r>
            <a:r>
              <a:rPr kumimoji="0" lang="en-US" altLang="zh-CN" sz="100" b="0" i="0" u="none" strike="noStrike" kern="0" cap="none" spc="0" normalizeH="0" baseline="0" noProof="0" dirty="0">
                <a:ln>
                  <a:noFill/>
                </a:ln>
                <a:solidFill>
                  <a:sysClr val="window" lastClr="FFFFFF"/>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WWW.HOMEPPT.COM/beijing</a:t>
            </a:r>
            <a:r>
              <a:rPr kumimoji="0" lang="en-US" altLang="zh-CN" sz="100" b="0" i="0" u="none" strike="noStrike" kern="0" cap="none" spc="0" normalizeH="0" baseline="0" noProof="0" dirty="0">
                <a:ln>
                  <a:noFill/>
                </a:ln>
                <a:solidFill>
                  <a:sysClr val="window" lastClr="FFFFFF"/>
                </a:solidFill>
                <a:effectLst/>
                <a:uLnTx/>
                <a:uFillTx/>
              </a:rPr>
              <a:t>/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WWW.HOMEPPT.COM/tubiao</a:t>
            </a:r>
            <a:r>
              <a:rPr kumimoji="0" lang="en-US" altLang="zh-CN" sz="100" b="0" i="0" u="none" strike="noStrike" kern="0" cap="none" spc="0" normalizeH="0" baseline="0" noProof="0" dirty="0">
                <a:ln>
                  <a:noFill/>
                </a:ln>
                <a:solidFill>
                  <a:sysClr val="window" lastClr="FFFFFF"/>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WWW.HOMEPPT.COM/xiazai</a:t>
            </a:r>
            <a:r>
              <a:rPr kumimoji="0" lang="en-US" altLang="zh-CN" sz="100" b="0" i="0" u="none" strike="noStrike" kern="0" cap="none" spc="0" normalizeH="0" baseline="0" noProof="0" dirty="0">
                <a:ln>
                  <a:noFill/>
                </a:ln>
                <a:solidFill>
                  <a:sysClr val="window" lastClr="FFFFFF"/>
                </a:solidFill>
                <a:effectLst/>
                <a:uLnTx/>
                <a:uFillTx/>
              </a:rPr>
              <a:t>/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smtClean="0">
                <a:ln>
                  <a:noFill/>
                </a:ln>
                <a:solidFill>
                  <a:sysClr val="window" lastClr="FFFFFF"/>
                </a:solidFill>
                <a:effectLst/>
                <a:uLnTx/>
                <a:uFillTx/>
              </a:rPr>
              <a:t>WWW.HOMEPPT.COM/powerpoint</a:t>
            </a:r>
            <a:r>
              <a:rPr kumimoji="0" lang="en-US" altLang="zh-CN" sz="100" b="0" i="0" u="none" strike="noStrike" kern="0" cap="none" spc="0" normalizeH="0" baseline="0" noProof="0" dirty="0">
                <a:ln>
                  <a:noFill/>
                </a:ln>
                <a:solidFill>
                  <a:sysClr val="window" lastClr="FFFFFF"/>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smtClean="0">
                <a:ln>
                  <a:noFill/>
                </a:ln>
                <a:solidFill>
                  <a:sysClr val="window" lastClr="FFFFFF"/>
                </a:solidFill>
                <a:effectLst/>
                <a:uLnTx/>
                <a:uFillTx/>
              </a:rPr>
              <a:t>WWW.HOMEPPT.COM/word</a:t>
            </a:r>
            <a:r>
              <a:rPr kumimoji="0" lang="en-US" altLang="zh-CN" sz="100" b="0" i="0" u="none" strike="noStrike" kern="0" cap="none" spc="0" normalizeH="0" baseline="0" noProof="0" dirty="0">
                <a:ln>
                  <a:noFill/>
                </a:ln>
                <a:solidFill>
                  <a:sysClr val="window" lastClr="FFFFFF"/>
                </a:solidFill>
                <a:effectLst/>
                <a:uLnTx/>
                <a:uFillTx/>
              </a:rPr>
              <a:t>/              Excel</a:t>
            </a:r>
            <a:r>
              <a:rPr kumimoji="0" lang="zh-CN" altLang="en-US" sz="100" b="0" i="0" u="none" strike="noStrike" kern="0" cap="none" spc="0" normalizeH="0" baseline="0" noProof="0" dirty="0">
                <a:ln>
                  <a:noFill/>
                </a:ln>
                <a:solidFill>
                  <a:sysClr val="window" lastClr="FFFFFF"/>
                </a:solidFill>
                <a:effectLst/>
                <a:uLnTx/>
                <a:uFillTx/>
              </a:rPr>
              <a:t>教程</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WWW.HOMEPPT.COM/excel</a:t>
            </a:r>
            <a:r>
              <a:rPr kumimoji="0" lang="en-US" altLang="zh-CN" sz="100" b="0" i="0" u="none" strike="noStrike" kern="0" cap="none" spc="0" normalizeH="0" baseline="0" noProof="0" dirty="0">
                <a:ln>
                  <a:noFill/>
                </a:ln>
                <a:solidFill>
                  <a:sysClr val="window" lastClr="FFFFFF"/>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WWW.HOMEPPT.COM/ziliao</a:t>
            </a:r>
            <a:r>
              <a:rPr kumimoji="0" lang="en-US" altLang="zh-CN" sz="100" b="0" i="0" u="none" strike="noStrike" kern="0" cap="none" spc="0" normalizeH="0" baseline="0" noProof="0" dirty="0">
                <a:ln>
                  <a:noFill/>
                </a:ln>
                <a:solidFill>
                  <a:sysClr val="window" lastClr="FFFFFF"/>
                </a:solidFill>
                <a:effectLst/>
                <a:uLnTx/>
                <a:uFillTx/>
              </a:rPr>
              <a:t>/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WWW.HOMEPPT.COM/kejian</a:t>
            </a:r>
            <a:r>
              <a:rPr kumimoji="0" lang="en-US" altLang="zh-CN" sz="100" b="0" i="0" u="none" strike="noStrike" kern="0" cap="none" spc="0" normalizeH="0" baseline="0" noProof="0" dirty="0">
                <a:ln>
                  <a:noFill/>
                </a:ln>
                <a:solidFill>
                  <a:sysClr val="window" lastClr="FFFFFF"/>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WWW.HOMEPPT.COM/fanwen</a:t>
            </a:r>
            <a:r>
              <a:rPr kumimoji="0" lang="en-US" altLang="zh-CN" sz="100" b="0" i="0" u="none" strike="noStrike" kern="0" cap="none" spc="0" normalizeH="0" baseline="0" noProof="0" dirty="0">
                <a:ln>
                  <a:noFill/>
                </a:ln>
                <a:solidFill>
                  <a:sysClr val="window" lastClr="FFFFFF"/>
                </a:solidFill>
                <a:effectLst/>
                <a:uLnTx/>
                <a:uFillTx/>
              </a:rPr>
              <a:t>/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WWW.HOMEPPT.COM/shiti</a:t>
            </a:r>
            <a:r>
              <a:rPr kumimoji="0" lang="en-US" altLang="zh-CN" sz="100" b="0" i="0" u="none" strike="noStrike" kern="0" cap="none" spc="0" normalizeH="0" baseline="0" noProof="0" dirty="0">
                <a:ln>
                  <a:noFill/>
                </a:ln>
                <a:solidFill>
                  <a:sysClr val="window" lastClr="FFFFFF"/>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zh-CN" altLang="en-US" sz="100" b="0" i="0" u="none" strike="noStrike" kern="0" cap="none" spc="0" normalizeH="0" baseline="0" noProof="0" dirty="0" smtClean="0">
                <a:ln>
                  <a:noFill/>
                </a:ln>
                <a:solidFill>
                  <a:sysClr val="window" lastClr="FFFFFF"/>
                </a:solidFill>
                <a:effectLst/>
                <a:uLnTx/>
                <a:uFillTx/>
              </a:rPr>
              <a:t>：</a:t>
            </a:r>
            <a:r>
              <a:rPr kumimoji="0" lang="en-US" altLang="zh-CN" sz="100" b="0" i="0" u="none" strike="noStrike" kern="0" cap="none" spc="0" normalizeH="0" baseline="0" noProof="0" dirty="0" smtClean="0">
                <a:ln>
                  <a:noFill/>
                </a:ln>
                <a:solidFill>
                  <a:sysClr val="window" lastClr="FFFFFF"/>
                </a:solidFill>
                <a:effectLst/>
                <a:uLnTx/>
                <a:uFillTx/>
              </a:rPr>
              <a:t>WWW.HOMEPPT.COM/jiaoan</a:t>
            </a:r>
            <a:r>
              <a:rPr kumimoji="0" lang="en-US" altLang="zh-CN" sz="100" b="0" i="0" u="none" strike="noStrike" kern="0" cap="none" spc="0" normalizeH="0" baseline="0" noProof="0" dirty="0">
                <a:ln>
                  <a:noFill/>
                </a:ln>
                <a:solidFill>
                  <a:sysClr val="window" lastClr="FFFFFF"/>
                </a:solidFill>
                <a:effectLst/>
                <a:uLnTx/>
                <a:uFillTx/>
              </a:rPr>
              <a:t>/  </a:t>
            </a:r>
            <a:r>
              <a:rPr kumimoji="0" lang="en-US" altLang="zh-CN" sz="100" b="0" i="0" u="none" strike="noStrike" kern="0" cap="none" spc="0" normalizeH="0" baseline="0" noProof="0" dirty="0" smtClean="0">
                <a:ln>
                  <a:noFill/>
                </a:ln>
                <a:solidFill>
                  <a:sysClr val="window" lastClr="FFFFFF"/>
                </a:solidFill>
                <a:effectLst/>
                <a:uLnTx/>
                <a:uFillTx/>
              </a:rPr>
              <a:t>      PPT</a:t>
            </a:r>
            <a:r>
              <a:rPr kumimoji="0" lang="zh-CN" altLang="en-US" sz="100" b="0" i="0" u="none" strike="noStrike" kern="0" cap="none" spc="0" normalizeH="0" baseline="0" noProof="0" dirty="0" smtClean="0">
                <a:ln>
                  <a:noFill/>
                </a:ln>
                <a:solidFill>
                  <a:sysClr val="window" lastClr="FFFFFF"/>
                </a:solidFill>
                <a:effectLst/>
                <a:uLnTx/>
                <a:uFillTx/>
              </a:rPr>
              <a:t>论坛：</a:t>
            </a:r>
            <a:r>
              <a:rPr kumimoji="0" lang="en-US" altLang="zh-CN" sz="100" b="0" i="0" u="none" strike="noStrike" kern="0" cap="none" spc="0" normalizeH="0" baseline="0" noProof="0" dirty="0" smtClean="0">
                <a:ln>
                  <a:noFill/>
                </a:ln>
                <a:solidFill>
                  <a:sysClr val="window" lastClr="FFFFFF"/>
                </a:solidFill>
                <a:effectLst/>
                <a:uLnTx/>
                <a:uFillTx/>
              </a:rPr>
              <a:t>www.homeppt.cn</a:t>
            </a:r>
            <a:endParaRPr kumimoji="0" lang="en-US" altLang="zh-CN" sz="100" b="0" i="0" u="none" strike="noStrike" kern="0" cap="none" spc="0" normalizeH="0" baseline="0" noProof="0" dirty="0">
              <a:ln>
                <a:noFill/>
              </a:ln>
              <a:solidFill>
                <a:sysClr val="window" lastClr="FFFFFF"/>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spTree>
    <p:extLst>
      <p:ext uri="{BB962C8B-B14F-4D97-AF65-F5344CB8AC3E}">
        <p14:creationId xmlns:p14="http://schemas.microsoft.com/office/powerpoint/2010/main" xmlns="" val="2266770771"/>
      </p:ext>
    </p:extLst>
  </p:cSld>
  <p:clrMapOvr>
    <a:masterClrMapping/>
  </p:clrMapOvr>
  <mc:AlternateContent xmlns:mc="http://schemas.openxmlformats.org/markup-compatibility/2006">
    <mc:Choice xmlns:p14="http://schemas.microsoft.com/office/powerpoint/2010/main" xmlns="" Requires="p14">
      <p:transition spd="slow" p14:dur="2000" advTm="0"/>
    </mc:Choice>
    <mc:Fallback>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heel(1)">
                                      <p:cBhvr>
                                        <p:cTn id="12" dur="2000"/>
                                        <p:tgtEl>
                                          <p:spTgt spid="13"/>
                                        </p:tgtEl>
                                      </p:cBhvr>
                                    </p:animEffect>
                                  </p:childTnLst>
                                </p:cTn>
                              </p:par>
                              <p:par>
                                <p:cTn id="13" presetID="21" presetClass="entr" presetSubtype="1"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heel(1)">
                                      <p:cBhvr>
                                        <p:cTn id="15" dur="20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left)">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1500"/>
                                        <p:tgtEl>
                                          <p:spTgt spid="2"/>
                                        </p:tgtEl>
                                      </p:cBhvr>
                                    </p:animEffect>
                                  </p:childTnLst>
                                </p:cTn>
                              </p:par>
                            </p:childTnLst>
                          </p:cTn>
                        </p:par>
                        <p:par>
                          <p:cTn id="26" fill="hold">
                            <p:stCondLst>
                              <p:cond delay="1500"/>
                            </p:stCondLst>
                            <p:childTnLst>
                              <p:par>
                                <p:cTn id="27" presetID="53" presetClass="entr" presetSubtype="16" fill="hold" grpId="0" nodeType="afterEffect">
                                  <p:stCondLst>
                                    <p:cond delay="0"/>
                                  </p:stCondLst>
                                  <p:iterate type="lt">
                                    <p:tmPct val="10000"/>
                                  </p:iterate>
                                  <p:childTnLst>
                                    <p:set>
                                      <p:cBhvr>
                                        <p:cTn id="28" dur="1" fill="hold">
                                          <p:stCondLst>
                                            <p:cond delay="0"/>
                                          </p:stCondLst>
                                        </p:cTn>
                                        <p:tgtEl>
                                          <p:spTgt spid="9"/>
                                        </p:tgtEl>
                                        <p:attrNameLst>
                                          <p:attrName>style.visibility</p:attrName>
                                        </p:attrNameLst>
                                      </p:cBhvr>
                                      <p:to>
                                        <p:strVal val="visible"/>
                                      </p:to>
                                    </p:set>
                                    <p:anim calcmode="lin" valueType="num">
                                      <p:cBhvr>
                                        <p:cTn id="29" dur="650" fill="hold"/>
                                        <p:tgtEl>
                                          <p:spTgt spid="9"/>
                                        </p:tgtEl>
                                        <p:attrNameLst>
                                          <p:attrName>ppt_w</p:attrName>
                                        </p:attrNameLst>
                                      </p:cBhvr>
                                      <p:tavLst>
                                        <p:tav tm="0">
                                          <p:val>
                                            <p:fltVal val="0"/>
                                          </p:val>
                                        </p:tav>
                                        <p:tav tm="100000">
                                          <p:val>
                                            <p:strVal val="#ppt_w"/>
                                          </p:val>
                                        </p:tav>
                                      </p:tavLst>
                                    </p:anim>
                                    <p:anim calcmode="lin" valueType="num">
                                      <p:cBhvr>
                                        <p:cTn id="30" dur="650" fill="hold"/>
                                        <p:tgtEl>
                                          <p:spTgt spid="9"/>
                                        </p:tgtEl>
                                        <p:attrNameLst>
                                          <p:attrName>ppt_h</p:attrName>
                                        </p:attrNameLst>
                                      </p:cBhvr>
                                      <p:tavLst>
                                        <p:tav tm="0">
                                          <p:val>
                                            <p:fltVal val="0"/>
                                          </p:val>
                                        </p:tav>
                                        <p:tav tm="100000">
                                          <p:val>
                                            <p:strVal val="#ppt_h"/>
                                          </p:val>
                                        </p:tav>
                                      </p:tavLst>
                                    </p:anim>
                                    <p:animEffect transition="in" filter="fade">
                                      <p:cBhvr>
                                        <p:cTn id="31" dur="6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430" y="674632"/>
            <a:ext cx="10515600" cy="828674"/>
          </a:xfrm>
        </p:spPr>
        <p:txBody>
          <a:bodyPr>
            <a:normAutofit/>
          </a:bodyPr>
          <a:lstStyle/>
          <a:p>
            <a:pPr algn="ctr"/>
            <a:r>
              <a:rPr lang="en-US" altLang="zh-CN" sz="3200" b="1" smtClean="0">
                <a:solidFill>
                  <a:srgbClr val="453162"/>
                </a:solidFill>
                <a:latin typeface="微软雅黑" pitchFamily="34" charset="-122"/>
                <a:ea typeface="微软雅黑" pitchFamily="34" charset="-122"/>
                <a:sym typeface="微软雅黑" pitchFamily="34" charset="-122"/>
              </a:rPr>
              <a:t>LATAR BELAKANG</a:t>
            </a:r>
            <a:endParaRPr lang="zh-CN" altLang="en-US" sz="3200" b="1" dirty="0">
              <a:solidFill>
                <a:srgbClr val="453162"/>
              </a:solidFill>
              <a:latin typeface="微软雅黑" pitchFamily="34" charset="-122"/>
              <a:ea typeface="微软雅黑" pitchFamily="34" charset="-122"/>
              <a:sym typeface="微软雅黑" pitchFamily="34" charset="-122"/>
            </a:endParaRPr>
          </a:p>
        </p:txBody>
      </p:sp>
      <p:sp>
        <p:nvSpPr>
          <p:cNvPr id="3" name="Slide Number Placeholder 2"/>
          <p:cNvSpPr>
            <a:spLocks noGrp="1"/>
          </p:cNvSpPr>
          <p:nvPr>
            <p:ph type="sldNum" sz="quarter" idx="12"/>
          </p:nvPr>
        </p:nvSpPr>
        <p:spPr/>
        <p:txBody>
          <a:bodyPr/>
          <a:lstStyle/>
          <a:p>
            <a:fld id="{BC8CE861-39BD-4315-9632-1C1900D1F911}" type="slidenum">
              <a:rPr lang="en-US" smtClean="0"/>
              <a:pPr/>
              <a:t>2</a:t>
            </a:fld>
            <a:endParaRPr lang="en-US"/>
          </a:p>
        </p:txBody>
      </p:sp>
      <p:sp>
        <p:nvSpPr>
          <p:cNvPr id="45" name="Freeform 44"/>
          <p:cNvSpPr/>
          <p:nvPr/>
        </p:nvSpPr>
        <p:spPr>
          <a:xfrm>
            <a:off x="9601814" y="845079"/>
            <a:ext cx="504" cy="990"/>
          </a:xfrm>
          <a:custGeom>
            <a:avLst/>
            <a:gdLst>
              <a:gd name="connsiteX0" fmla="*/ 504 w 504"/>
              <a:gd name="connsiteY0" fmla="*/ 0 h 990"/>
              <a:gd name="connsiteX1" fmla="*/ 504 w 504"/>
              <a:gd name="connsiteY1" fmla="*/ 784 h 990"/>
              <a:gd name="connsiteX2" fmla="*/ 0 w 504"/>
              <a:gd name="connsiteY2" fmla="*/ 990 h 990"/>
              <a:gd name="connsiteX3" fmla="*/ 504 w 504"/>
              <a:gd name="connsiteY3" fmla="*/ 0 h 990"/>
            </a:gdLst>
            <a:ahLst/>
            <a:cxnLst>
              <a:cxn ang="0">
                <a:pos x="connsiteX0" y="connsiteY0"/>
              </a:cxn>
              <a:cxn ang="0">
                <a:pos x="connsiteX1" y="connsiteY1"/>
              </a:cxn>
              <a:cxn ang="0">
                <a:pos x="connsiteX2" y="connsiteY2"/>
              </a:cxn>
              <a:cxn ang="0">
                <a:pos x="connsiteX3" y="connsiteY3"/>
              </a:cxn>
            </a:cxnLst>
            <a:rect l="l" t="t" r="r" b="b"/>
            <a:pathLst>
              <a:path w="504" h="990">
                <a:moveTo>
                  <a:pt x="504" y="0"/>
                </a:moveTo>
                <a:lnTo>
                  <a:pt x="504" y="784"/>
                </a:lnTo>
                <a:lnTo>
                  <a:pt x="0" y="990"/>
                </a:lnTo>
                <a:lnTo>
                  <a:pt x="504" y="0"/>
                </a:ln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cxnSp>
        <p:nvCxnSpPr>
          <p:cNvPr id="53" name="Elbow Connector 52"/>
          <p:cNvCxnSpPr/>
          <p:nvPr/>
        </p:nvCxnSpPr>
        <p:spPr>
          <a:xfrm rot="10800000" flipV="1">
            <a:off x="2036618" y="1900366"/>
            <a:ext cx="2784510" cy="233362"/>
          </a:xfrm>
          <a:prstGeom prst="bentConnector3">
            <a:avLst>
              <a:gd name="adj1" fmla="val 99756"/>
            </a:avLst>
          </a:prstGeom>
          <a:ln w="12700">
            <a:solidFill>
              <a:schemeClr val="accent3">
                <a:lumMod val="7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4" name="Elbow Connector 53"/>
          <p:cNvCxnSpPr/>
          <p:nvPr/>
        </p:nvCxnSpPr>
        <p:spPr>
          <a:xfrm>
            <a:off x="7197421" y="1718201"/>
            <a:ext cx="1549400" cy="290513"/>
          </a:xfrm>
          <a:prstGeom prst="bentConnector3">
            <a:avLst>
              <a:gd name="adj1" fmla="val 99501"/>
            </a:avLst>
          </a:prstGeom>
          <a:ln w="12700">
            <a:solidFill>
              <a:schemeClr val="accent4">
                <a:lumMod val="7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333829" y="2295326"/>
            <a:ext cx="4013795" cy="4401205"/>
          </a:xfrm>
          <a:prstGeom prst="rect">
            <a:avLst/>
          </a:prstGeom>
        </p:spPr>
        <p:txBody>
          <a:bodyPr wrap="square">
            <a:spAutoFit/>
          </a:bodyPr>
          <a:lstStyle/>
          <a:p>
            <a:pPr algn="just"/>
            <a:r>
              <a:rPr lang="en-US" sz="2000" b="1" dirty="0" smtClean="0">
                <a:latin typeface="+mj-lt"/>
              </a:rPr>
              <a:t>Kita </a:t>
            </a:r>
            <a:r>
              <a:rPr lang="en-US" sz="2000" b="1" dirty="0" err="1" smtClean="0">
                <a:latin typeface="+mj-lt"/>
              </a:rPr>
              <a:t>sering</a:t>
            </a:r>
            <a:r>
              <a:rPr lang="en-US" sz="2000" b="1" dirty="0" smtClean="0">
                <a:latin typeface="+mj-lt"/>
              </a:rPr>
              <a:t> </a:t>
            </a:r>
            <a:r>
              <a:rPr lang="en-US" sz="2000" b="1" dirty="0" err="1" smtClean="0">
                <a:latin typeface="+mj-lt"/>
              </a:rPr>
              <a:t>memanfaatkan</a:t>
            </a:r>
            <a:r>
              <a:rPr lang="en-US" sz="2000" b="1" dirty="0" smtClean="0">
                <a:latin typeface="+mj-lt"/>
              </a:rPr>
              <a:t> </a:t>
            </a:r>
            <a:r>
              <a:rPr lang="en-US" sz="2000" b="1" dirty="0" err="1" smtClean="0">
                <a:latin typeface="+mj-lt"/>
              </a:rPr>
              <a:t>adanya</a:t>
            </a:r>
            <a:r>
              <a:rPr lang="en-US" sz="2000" b="1" dirty="0" smtClean="0">
                <a:latin typeface="+mj-lt"/>
              </a:rPr>
              <a:t> </a:t>
            </a:r>
            <a:r>
              <a:rPr lang="en-US" sz="2000" b="1" dirty="0" err="1" smtClean="0">
                <a:latin typeface="+mj-lt"/>
              </a:rPr>
              <a:t>potensial</a:t>
            </a:r>
            <a:r>
              <a:rPr lang="en-US" sz="2000" b="1" dirty="0" smtClean="0">
                <a:latin typeface="+mj-lt"/>
              </a:rPr>
              <a:t> </a:t>
            </a:r>
            <a:r>
              <a:rPr lang="en-US" sz="2000" b="1" dirty="0" err="1" smtClean="0">
                <a:latin typeface="+mj-lt"/>
              </a:rPr>
              <a:t>listrik</a:t>
            </a:r>
            <a:r>
              <a:rPr lang="en-US" sz="2000" b="1" dirty="0" smtClean="0">
                <a:latin typeface="+mj-lt"/>
              </a:rPr>
              <a:t> </a:t>
            </a:r>
            <a:r>
              <a:rPr lang="en-US" sz="2000" b="1" dirty="0" err="1" smtClean="0">
                <a:latin typeface="+mj-lt"/>
              </a:rPr>
              <a:t>dalam</a:t>
            </a:r>
            <a:r>
              <a:rPr lang="en-US" sz="2000" b="1" dirty="0" smtClean="0">
                <a:latin typeface="+mj-lt"/>
              </a:rPr>
              <a:t> </a:t>
            </a:r>
            <a:r>
              <a:rPr lang="en-US" sz="2000" b="1" dirty="0" err="1" smtClean="0">
                <a:latin typeface="+mj-lt"/>
              </a:rPr>
              <a:t>sebuah</a:t>
            </a:r>
            <a:r>
              <a:rPr lang="en-US" sz="2000" b="1" dirty="0" smtClean="0">
                <a:latin typeface="+mj-lt"/>
              </a:rPr>
              <a:t> </a:t>
            </a:r>
            <a:r>
              <a:rPr lang="en-US" sz="2000" b="1" dirty="0" err="1" smtClean="0">
                <a:latin typeface="+mj-lt"/>
              </a:rPr>
              <a:t>perangkat</a:t>
            </a:r>
            <a:r>
              <a:rPr lang="en-US" sz="2000" b="1" dirty="0" smtClean="0">
                <a:latin typeface="+mj-lt"/>
              </a:rPr>
              <a:t> </a:t>
            </a:r>
            <a:r>
              <a:rPr lang="en-US" sz="2000" b="1" dirty="0" err="1" smtClean="0">
                <a:latin typeface="+mj-lt"/>
              </a:rPr>
              <a:t>kelistrikan</a:t>
            </a:r>
            <a:r>
              <a:rPr lang="en-US" sz="2000" b="1" dirty="0" smtClean="0">
                <a:latin typeface="+mj-lt"/>
              </a:rPr>
              <a:t> </a:t>
            </a:r>
            <a:r>
              <a:rPr lang="en-US" sz="2000" b="1" dirty="0" err="1" smtClean="0">
                <a:latin typeface="+mj-lt"/>
              </a:rPr>
              <a:t>contohnya</a:t>
            </a:r>
            <a:r>
              <a:rPr lang="en-US" sz="2000" b="1" dirty="0" smtClean="0">
                <a:latin typeface="+mj-lt"/>
              </a:rPr>
              <a:t> radio, </a:t>
            </a:r>
            <a:r>
              <a:rPr lang="en-US" sz="2000" b="1" dirty="0" err="1" smtClean="0">
                <a:latin typeface="+mj-lt"/>
              </a:rPr>
              <a:t>televisi</a:t>
            </a:r>
            <a:r>
              <a:rPr lang="en-US" sz="2000" b="1" dirty="0" smtClean="0">
                <a:latin typeface="+mj-lt"/>
              </a:rPr>
              <a:t> </a:t>
            </a:r>
            <a:r>
              <a:rPr lang="en-US" sz="2000" b="1" dirty="0" err="1" smtClean="0">
                <a:latin typeface="+mj-lt"/>
              </a:rPr>
              <a:t>dan</a:t>
            </a:r>
            <a:r>
              <a:rPr lang="en-US" sz="2000" b="1" dirty="0" smtClean="0">
                <a:latin typeface="+mj-lt"/>
              </a:rPr>
              <a:t> </a:t>
            </a:r>
            <a:r>
              <a:rPr lang="en-US" sz="2000" b="1" dirty="0" err="1" smtClean="0">
                <a:latin typeface="+mj-lt"/>
              </a:rPr>
              <a:t>bahkan</a:t>
            </a:r>
            <a:r>
              <a:rPr lang="en-US" sz="2000" b="1" dirty="0" smtClean="0">
                <a:latin typeface="+mj-lt"/>
              </a:rPr>
              <a:t> </a:t>
            </a:r>
            <a:r>
              <a:rPr lang="en-US" sz="2000" b="1" dirty="0" err="1" smtClean="0">
                <a:latin typeface="+mj-lt"/>
              </a:rPr>
              <a:t>komputer</a:t>
            </a:r>
            <a:r>
              <a:rPr lang="en-US" sz="2000" b="1" dirty="0" smtClean="0">
                <a:latin typeface="+mj-lt"/>
              </a:rPr>
              <a:t> </a:t>
            </a:r>
            <a:r>
              <a:rPr lang="en-US" sz="2000" b="1" dirty="0" err="1" smtClean="0">
                <a:latin typeface="+mj-lt"/>
              </a:rPr>
              <a:t>atau</a:t>
            </a:r>
            <a:r>
              <a:rPr lang="en-US" sz="2000" b="1" dirty="0" smtClean="0">
                <a:latin typeface="+mj-lt"/>
              </a:rPr>
              <a:t> </a:t>
            </a:r>
            <a:r>
              <a:rPr lang="en-US" sz="2000" b="1" dirty="0" smtClean="0">
                <a:latin typeface="+mj-lt"/>
              </a:rPr>
              <a:t>laptop. Kita </a:t>
            </a:r>
            <a:r>
              <a:rPr lang="en-US" sz="2000" b="1" dirty="0" err="1" smtClean="0">
                <a:latin typeface="+mj-lt"/>
              </a:rPr>
              <a:t>juga</a:t>
            </a:r>
            <a:r>
              <a:rPr lang="en-US" sz="2000" b="1" dirty="0" smtClean="0">
                <a:latin typeface="+mj-lt"/>
              </a:rPr>
              <a:t> </a:t>
            </a:r>
            <a:r>
              <a:rPr lang="en-US" sz="2000" b="1" dirty="0" err="1" smtClean="0">
                <a:latin typeface="+mj-lt"/>
              </a:rPr>
              <a:t>sering</a:t>
            </a:r>
            <a:r>
              <a:rPr lang="en-US" sz="2000" b="1" dirty="0" smtClean="0">
                <a:latin typeface="+mj-lt"/>
              </a:rPr>
              <a:t> </a:t>
            </a:r>
            <a:r>
              <a:rPr lang="en-US" sz="2000" b="1" dirty="0" err="1" smtClean="0">
                <a:latin typeface="+mj-lt"/>
              </a:rPr>
              <a:t>menggunakan</a:t>
            </a:r>
            <a:r>
              <a:rPr lang="en-US" sz="2000" b="1" dirty="0" smtClean="0">
                <a:latin typeface="+mj-lt"/>
              </a:rPr>
              <a:t> </a:t>
            </a:r>
            <a:r>
              <a:rPr lang="en-US" sz="2000" b="1" dirty="0" err="1" smtClean="0">
                <a:latin typeface="+mj-lt"/>
              </a:rPr>
              <a:t>alat</a:t>
            </a:r>
            <a:r>
              <a:rPr lang="en-US" sz="2000" b="1" dirty="0" smtClean="0">
                <a:latin typeface="+mj-lt"/>
              </a:rPr>
              <a:t> yang </a:t>
            </a:r>
            <a:r>
              <a:rPr lang="en-US" sz="2000" b="1" dirty="0" err="1" smtClean="0">
                <a:latin typeface="+mj-lt"/>
              </a:rPr>
              <a:t>terdiri</a:t>
            </a:r>
            <a:r>
              <a:rPr lang="en-US" sz="2000" b="1" dirty="0" smtClean="0">
                <a:latin typeface="+mj-lt"/>
              </a:rPr>
              <a:t> </a:t>
            </a:r>
            <a:r>
              <a:rPr lang="en-US" sz="2000" b="1" dirty="0" err="1" smtClean="0">
                <a:latin typeface="+mj-lt"/>
              </a:rPr>
              <a:t>dari</a:t>
            </a:r>
            <a:r>
              <a:rPr lang="en-US" sz="2000" b="1" dirty="0" smtClean="0">
                <a:latin typeface="+mj-lt"/>
              </a:rPr>
              <a:t> </a:t>
            </a:r>
            <a:r>
              <a:rPr lang="en-US" sz="2000" b="1" dirty="0" err="1" smtClean="0">
                <a:latin typeface="+mj-lt"/>
              </a:rPr>
              <a:t>komponen</a:t>
            </a:r>
            <a:r>
              <a:rPr lang="en-US" sz="2000" b="1" dirty="0" smtClean="0">
                <a:latin typeface="+mj-lt"/>
              </a:rPr>
              <a:t> </a:t>
            </a:r>
            <a:r>
              <a:rPr lang="en-US" sz="2000" b="1" dirty="0" err="1" smtClean="0">
                <a:latin typeface="+mj-lt"/>
              </a:rPr>
              <a:t>bernama</a:t>
            </a:r>
            <a:r>
              <a:rPr lang="en-US" sz="2000" b="1" dirty="0" smtClean="0">
                <a:latin typeface="+mj-lt"/>
              </a:rPr>
              <a:t> </a:t>
            </a:r>
            <a:r>
              <a:rPr lang="en-US" sz="2000" b="1" dirty="0" err="1" smtClean="0">
                <a:latin typeface="+mj-lt"/>
              </a:rPr>
              <a:t>kapasitor</a:t>
            </a:r>
            <a:r>
              <a:rPr lang="en-US" sz="2000" b="1" dirty="0" smtClean="0">
                <a:latin typeface="+mj-lt"/>
              </a:rPr>
              <a:t>. </a:t>
            </a:r>
            <a:r>
              <a:rPr lang="en-US" sz="2000" b="1" dirty="0" err="1" smtClean="0">
                <a:latin typeface="+mj-lt"/>
              </a:rPr>
              <a:t>Namun</a:t>
            </a:r>
            <a:r>
              <a:rPr lang="en-US" sz="2000" b="1" dirty="0" smtClean="0">
                <a:latin typeface="+mj-lt"/>
              </a:rPr>
              <a:t> </a:t>
            </a:r>
            <a:r>
              <a:rPr lang="en-US" sz="2000" b="1" dirty="0" err="1" smtClean="0">
                <a:latin typeface="+mj-lt"/>
              </a:rPr>
              <a:t>kita</a:t>
            </a:r>
            <a:r>
              <a:rPr lang="en-US" sz="2000" b="1" dirty="0" smtClean="0">
                <a:latin typeface="+mj-lt"/>
              </a:rPr>
              <a:t> </a:t>
            </a:r>
            <a:r>
              <a:rPr lang="en-US" sz="2000" b="1" dirty="0" err="1" smtClean="0">
                <a:latin typeface="+mj-lt"/>
              </a:rPr>
              <a:t>sering</a:t>
            </a:r>
            <a:r>
              <a:rPr lang="en-US" sz="2000" b="1" dirty="0" smtClean="0">
                <a:latin typeface="+mj-lt"/>
              </a:rPr>
              <a:t> </a:t>
            </a:r>
            <a:r>
              <a:rPr lang="en-US" sz="2000" b="1" dirty="0" err="1" smtClean="0">
                <a:latin typeface="+mj-lt"/>
              </a:rPr>
              <a:t>tidak</a:t>
            </a:r>
            <a:r>
              <a:rPr lang="en-US" sz="2000" b="1" dirty="0" smtClean="0">
                <a:latin typeface="+mj-lt"/>
              </a:rPr>
              <a:t> </a:t>
            </a:r>
            <a:r>
              <a:rPr lang="en-US" sz="2000" b="1" dirty="0" err="1" smtClean="0">
                <a:latin typeface="+mj-lt"/>
              </a:rPr>
              <a:t>mau</a:t>
            </a:r>
            <a:r>
              <a:rPr lang="en-US" sz="2000" b="1" dirty="0" smtClean="0">
                <a:latin typeface="+mj-lt"/>
              </a:rPr>
              <a:t> </a:t>
            </a:r>
            <a:r>
              <a:rPr lang="en-US" sz="2000" b="1" dirty="0" err="1" smtClean="0">
                <a:latin typeface="+mj-lt"/>
              </a:rPr>
              <a:t>tahu</a:t>
            </a:r>
            <a:r>
              <a:rPr lang="en-US" sz="2000" b="1" dirty="0" smtClean="0">
                <a:latin typeface="+mj-lt"/>
              </a:rPr>
              <a:t> </a:t>
            </a:r>
            <a:r>
              <a:rPr lang="en-US" sz="2000" b="1" dirty="0" err="1" smtClean="0">
                <a:latin typeface="+mj-lt"/>
              </a:rPr>
              <a:t>tentang</a:t>
            </a:r>
            <a:r>
              <a:rPr lang="en-US" sz="2000" b="1" dirty="0" smtClean="0">
                <a:latin typeface="+mj-lt"/>
              </a:rPr>
              <a:t> </a:t>
            </a:r>
            <a:r>
              <a:rPr lang="en-US" sz="2000" b="1" dirty="0" err="1" smtClean="0">
                <a:latin typeface="+mj-lt"/>
              </a:rPr>
              <a:t>apa</a:t>
            </a:r>
            <a:r>
              <a:rPr lang="en-US" sz="2000" b="1" dirty="0" smtClean="0">
                <a:latin typeface="+mj-lt"/>
              </a:rPr>
              <a:t> </a:t>
            </a:r>
            <a:r>
              <a:rPr lang="en-US" sz="2000" b="1" dirty="0" err="1" smtClean="0">
                <a:latin typeface="+mj-lt"/>
              </a:rPr>
              <a:t>dan</a:t>
            </a:r>
            <a:r>
              <a:rPr lang="en-US" sz="2000" b="1" dirty="0" smtClean="0">
                <a:latin typeface="+mj-lt"/>
              </a:rPr>
              <a:t> </a:t>
            </a:r>
            <a:r>
              <a:rPr lang="en-US" sz="2000" b="1" dirty="0" err="1" smtClean="0">
                <a:latin typeface="+mj-lt"/>
              </a:rPr>
              <a:t>bagaimana</a:t>
            </a:r>
            <a:r>
              <a:rPr lang="en-US" sz="2000" b="1" dirty="0" smtClean="0">
                <a:latin typeface="+mj-lt"/>
              </a:rPr>
              <a:t> </a:t>
            </a:r>
            <a:r>
              <a:rPr lang="en-US" sz="2000" b="1" dirty="0" err="1" smtClean="0">
                <a:latin typeface="+mj-lt"/>
              </a:rPr>
              <a:t>alat</a:t>
            </a:r>
            <a:r>
              <a:rPr lang="en-US" sz="2000" b="1" dirty="0" smtClean="0">
                <a:latin typeface="+mj-lt"/>
              </a:rPr>
              <a:t> yang </a:t>
            </a:r>
            <a:r>
              <a:rPr lang="en-US" sz="2000" b="1" dirty="0" err="1" smtClean="0">
                <a:latin typeface="+mj-lt"/>
              </a:rPr>
              <a:t>kita</a:t>
            </a:r>
            <a:r>
              <a:rPr lang="en-US" sz="2000" b="1" dirty="0" smtClean="0">
                <a:latin typeface="+mj-lt"/>
              </a:rPr>
              <a:t> </a:t>
            </a:r>
            <a:r>
              <a:rPr lang="en-US" sz="2000" b="1" dirty="0" err="1" smtClean="0">
                <a:latin typeface="+mj-lt"/>
              </a:rPr>
              <a:t>gunakan</a:t>
            </a:r>
            <a:r>
              <a:rPr lang="en-US" sz="2000" b="1" dirty="0" smtClean="0">
                <a:latin typeface="+mj-lt"/>
              </a:rPr>
              <a:t> </a:t>
            </a:r>
            <a:r>
              <a:rPr lang="en-US" sz="2000" b="1" dirty="0" err="1" smtClean="0">
                <a:latin typeface="+mj-lt"/>
              </a:rPr>
              <a:t>bekerja</a:t>
            </a:r>
            <a:r>
              <a:rPr lang="en-US" sz="2000" b="1" dirty="0" smtClean="0">
                <a:latin typeface="+mj-lt"/>
              </a:rPr>
              <a:t>, </a:t>
            </a:r>
            <a:r>
              <a:rPr lang="en-US" sz="2000" b="1" dirty="0" err="1" smtClean="0">
                <a:latin typeface="+mj-lt"/>
              </a:rPr>
              <a:t>sehingga</a:t>
            </a:r>
            <a:r>
              <a:rPr lang="en-US" sz="2000" b="1" dirty="0" smtClean="0">
                <a:latin typeface="+mj-lt"/>
              </a:rPr>
              <a:t> </a:t>
            </a:r>
            <a:r>
              <a:rPr lang="en-US" sz="2000" b="1" dirty="0" err="1" smtClean="0">
                <a:latin typeface="+mj-lt"/>
              </a:rPr>
              <a:t>bila</a:t>
            </a:r>
            <a:r>
              <a:rPr lang="en-US" sz="2000" b="1" dirty="0" smtClean="0">
                <a:latin typeface="+mj-lt"/>
              </a:rPr>
              <a:t> </a:t>
            </a:r>
            <a:r>
              <a:rPr lang="en-US" sz="2000" b="1" dirty="0" err="1" smtClean="0">
                <a:latin typeface="+mj-lt"/>
              </a:rPr>
              <a:t>ada</a:t>
            </a:r>
            <a:r>
              <a:rPr lang="en-US" sz="2000" b="1" dirty="0" smtClean="0">
                <a:latin typeface="+mj-lt"/>
              </a:rPr>
              <a:t> </a:t>
            </a:r>
            <a:r>
              <a:rPr lang="en-US" sz="2000" b="1" dirty="0" err="1" smtClean="0">
                <a:latin typeface="+mj-lt"/>
              </a:rPr>
              <a:t>kerusakan</a:t>
            </a:r>
            <a:r>
              <a:rPr lang="en-US" sz="2000" b="1" dirty="0" smtClean="0">
                <a:latin typeface="+mj-lt"/>
              </a:rPr>
              <a:t> </a:t>
            </a:r>
            <a:r>
              <a:rPr lang="en-US" sz="2000" b="1" dirty="0" err="1" smtClean="0">
                <a:latin typeface="+mj-lt"/>
              </a:rPr>
              <a:t>atau</a:t>
            </a:r>
            <a:r>
              <a:rPr lang="en-US" sz="2000" b="1" dirty="0" smtClean="0">
                <a:latin typeface="+mj-lt"/>
              </a:rPr>
              <a:t> </a:t>
            </a:r>
            <a:r>
              <a:rPr lang="en-US" sz="2000" b="1" dirty="0" err="1" smtClean="0">
                <a:latin typeface="+mj-lt"/>
              </a:rPr>
              <a:t>kesalahan</a:t>
            </a:r>
            <a:r>
              <a:rPr lang="en-US" sz="2000" b="1" dirty="0" smtClean="0">
                <a:latin typeface="+mj-lt"/>
              </a:rPr>
              <a:t> </a:t>
            </a:r>
            <a:r>
              <a:rPr lang="en-US" sz="2000" b="1" dirty="0" err="1" smtClean="0">
                <a:latin typeface="+mj-lt"/>
              </a:rPr>
              <a:t>dalam</a:t>
            </a:r>
            <a:r>
              <a:rPr lang="en-US" sz="2000" b="1" dirty="0" smtClean="0">
                <a:latin typeface="+mj-lt"/>
              </a:rPr>
              <a:t> </a:t>
            </a:r>
            <a:r>
              <a:rPr lang="en-US" sz="2000" b="1" dirty="0" err="1" smtClean="0">
                <a:latin typeface="+mj-lt"/>
              </a:rPr>
              <a:t>menggunakan</a:t>
            </a:r>
            <a:r>
              <a:rPr lang="en-US" sz="2000" b="1" dirty="0" smtClean="0">
                <a:latin typeface="+mj-lt"/>
              </a:rPr>
              <a:t> </a:t>
            </a:r>
            <a:r>
              <a:rPr lang="en-US" sz="2000" b="1" dirty="0" err="1" smtClean="0">
                <a:latin typeface="+mj-lt"/>
              </a:rPr>
              <a:t>kita</a:t>
            </a:r>
            <a:r>
              <a:rPr lang="en-US" sz="2000" b="1" dirty="0" smtClean="0">
                <a:latin typeface="+mj-lt"/>
              </a:rPr>
              <a:t> </a:t>
            </a:r>
            <a:r>
              <a:rPr lang="en-US" sz="2000" b="1" dirty="0" err="1" smtClean="0">
                <a:latin typeface="+mj-lt"/>
              </a:rPr>
              <a:t>sering</a:t>
            </a:r>
            <a:r>
              <a:rPr lang="en-US" sz="2000" b="1" dirty="0" smtClean="0">
                <a:latin typeface="+mj-lt"/>
              </a:rPr>
              <a:t> </a:t>
            </a:r>
            <a:r>
              <a:rPr lang="en-US" sz="2000" b="1" dirty="0" err="1" smtClean="0">
                <a:latin typeface="+mj-lt"/>
              </a:rPr>
              <a:t>tidak</a:t>
            </a:r>
            <a:r>
              <a:rPr lang="en-US" sz="2000" b="1" dirty="0" smtClean="0">
                <a:latin typeface="+mj-lt"/>
              </a:rPr>
              <a:t> </a:t>
            </a:r>
            <a:r>
              <a:rPr lang="en-US" sz="2000" b="1" dirty="0" err="1" smtClean="0">
                <a:latin typeface="+mj-lt"/>
              </a:rPr>
              <a:t>sadar</a:t>
            </a:r>
            <a:r>
              <a:rPr lang="en-US" sz="2000" b="1" dirty="0" smtClean="0">
                <a:latin typeface="+mj-lt"/>
              </a:rPr>
              <a:t> </a:t>
            </a:r>
            <a:r>
              <a:rPr lang="en-US" sz="2000" b="1" dirty="0" err="1" smtClean="0">
                <a:latin typeface="+mj-lt"/>
              </a:rPr>
              <a:t>dan</a:t>
            </a:r>
            <a:r>
              <a:rPr lang="en-US" sz="2000" b="1" dirty="0" smtClean="0">
                <a:latin typeface="+mj-lt"/>
              </a:rPr>
              <a:t> </a:t>
            </a:r>
            <a:r>
              <a:rPr lang="en-US" sz="2000" b="1" dirty="0" err="1" smtClean="0">
                <a:latin typeface="+mj-lt"/>
              </a:rPr>
              <a:t>berakibat</a:t>
            </a:r>
            <a:r>
              <a:rPr lang="en-US" sz="2000" b="1" dirty="0" smtClean="0">
                <a:latin typeface="+mj-lt"/>
              </a:rPr>
              <a:t> fatal </a:t>
            </a:r>
            <a:r>
              <a:rPr lang="en-US" sz="2000" b="1" dirty="0" err="1" smtClean="0">
                <a:latin typeface="+mj-lt"/>
              </a:rPr>
              <a:t>bagi</a:t>
            </a:r>
            <a:r>
              <a:rPr lang="en-US" sz="2000" b="1" dirty="0" smtClean="0">
                <a:latin typeface="+mj-lt"/>
              </a:rPr>
              <a:t> </a:t>
            </a:r>
            <a:r>
              <a:rPr lang="en-US" sz="2000" b="1" dirty="0" err="1" smtClean="0">
                <a:latin typeface="+mj-lt"/>
              </a:rPr>
              <a:t>perangkat</a:t>
            </a:r>
            <a:r>
              <a:rPr lang="en-US" sz="2000" b="1" dirty="0" smtClean="0">
                <a:latin typeface="+mj-lt"/>
              </a:rPr>
              <a:t> </a:t>
            </a:r>
            <a:r>
              <a:rPr lang="en-US" sz="2000" b="1" dirty="0" err="1" smtClean="0">
                <a:latin typeface="+mj-lt"/>
              </a:rPr>
              <a:t>tersebut</a:t>
            </a:r>
            <a:r>
              <a:rPr lang="en-US" sz="2000" b="1" dirty="0" smtClean="0">
                <a:latin typeface="+mj-lt"/>
              </a:rPr>
              <a:t>.</a:t>
            </a:r>
          </a:p>
          <a:p>
            <a:pPr algn="just"/>
            <a:endParaRPr lang="en-US" sz="2000" b="1" dirty="0">
              <a:latin typeface="+mj-lt"/>
            </a:endParaRPr>
          </a:p>
        </p:txBody>
      </p:sp>
      <p:sp>
        <p:nvSpPr>
          <p:cNvPr id="61" name="Rectangle 60"/>
          <p:cNvSpPr/>
          <p:nvPr/>
        </p:nvSpPr>
        <p:spPr>
          <a:xfrm>
            <a:off x="7795970" y="2018328"/>
            <a:ext cx="3851587" cy="2862322"/>
          </a:xfrm>
          <a:prstGeom prst="rect">
            <a:avLst/>
          </a:prstGeom>
        </p:spPr>
        <p:txBody>
          <a:bodyPr wrap="square">
            <a:spAutoFit/>
          </a:bodyPr>
          <a:lstStyle/>
          <a:p>
            <a:pPr algn="just"/>
            <a:r>
              <a:rPr lang="en-US" sz="2000" b="1" dirty="0" err="1" smtClean="0">
                <a:latin typeface="+mj-lt"/>
              </a:rPr>
              <a:t>Selain</a:t>
            </a:r>
            <a:r>
              <a:rPr lang="en-US" sz="2000" b="1" dirty="0" smtClean="0">
                <a:latin typeface="+mj-lt"/>
              </a:rPr>
              <a:t> </a:t>
            </a:r>
            <a:r>
              <a:rPr lang="en-US" sz="2000" b="1" dirty="0" err="1" smtClean="0">
                <a:latin typeface="+mj-lt"/>
              </a:rPr>
              <a:t>itu</a:t>
            </a:r>
            <a:r>
              <a:rPr lang="en-US" sz="2000" b="1" dirty="0" smtClean="0">
                <a:latin typeface="+mj-lt"/>
              </a:rPr>
              <a:t> </a:t>
            </a:r>
            <a:r>
              <a:rPr lang="en-US" sz="2000" b="1" dirty="0" err="1" smtClean="0">
                <a:latin typeface="+mj-lt"/>
              </a:rPr>
              <a:t>kita</a:t>
            </a:r>
            <a:r>
              <a:rPr lang="en-US" sz="2000" b="1" dirty="0" smtClean="0">
                <a:latin typeface="+mj-lt"/>
              </a:rPr>
              <a:t> </a:t>
            </a:r>
            <a:r>
              <a:rPr lang="en-US" sz="2000" b="1" dirty="0" err="1" smtClean="0">
                <a:latin typeface="+mj-lt"/>
              </a:rPr>
              <a:t>sering</a:t>
            </a:r>
            <a:r>
              <a:rPr lang="en-US" sz="2000" b="1" dirty="0" smtClean="0">
                <a:latin typeface="+mj-lt"/>
              </a:rPr>
              <a:t> </a:t>
            </a:r>
            <a:r>
              <a:rPr lang="en-US" sz="2000" b="1" dirty="0" err="1" smtClean="0">
                <a:latin typeface="+mj-lt"/>
              </a:rPr>
              <a:t>susah</a:t>
            </a:r>
            <a:r>
              <a:rPr lang="en-US" sz="2000" b="1" dirty="0" smtClean="0">
                <a:latin typeface="+mj-lt"/>
              </a:rPr>
              <a:t> </a:t>
            </a:r>
            <a:r>
              <a:rPr lang="en-US" sz="2000" b="1" dirty="0" err="1" smtClean="0">
                <a:latin typeface="+mj-lt"/>
              </a:rPr>
              <a:t>membedakan</a:t>
            </a:r>
            <a:r>
              <a:rPr lang="en-US" sz="2000" b="1" dirty="0" smtClean="0">
                <a:latin typeface="+mj-lt"/>
              </a:rPr>
              <a:t> </a:t>
            </a:r>
            <a:r>
              <a:rPr lang="en-US" sz="2000" b="1" dirty="0" err="1" smtClean="0">
                <a:latin typeface="+mj-lt"/>
              </a:rPr>
              <a:t>antara</a:t>
            </a:r>
            <a:r>
              <a:rPr lang="en-US" sz="2000" b="1" dirty="0" smtClean="0">
                <a:latin typeface="+mj-lt"/>
              </a:rPr>
              <a:t> </a:t>
            </a:r>
            <a:r>
              <a:rPr lang="en-US" sz="2000" b="1" dirty="0" err="1" smtClean="0">
                <a:latin typeface="+mj-lt"/>
              </a:rPr>
              <a:t>potensial</a:t>
            </a:r>
            <a:r>
              <a:rPr lang="en-US" sz="2000" b="1" dirty="0" smtClean="0">
                <a:latin typeface="+mj-lt"/>
              </a:rPr>
              <a:t> </a:t>
            </a:r>
            <a:r>
              <a:rPr lang="en-US" sz="2000" b="1" dirty="0" err="1" smtClean="0">
                <a:latin typeface="+mj-lt"/>
              </a:rPr>
              <a:t>listrik</a:t>
            </a:r>
            <a:r>
              <a:rPr lang="en-US" sz="2000" b="1" dirty="0" smtClean="0">
                <a:latin typeface="+mj-lt"/>
              </a:rPr>
              <a:t> </a:t>
            </a:r>
            <a:r>
              <a:rPr lang="en-US" sz="2000" b="1" dirty="0" err="1" smtClean="0">
                <a:latin typeface="+mj-lt"/>
              </a:rPr>
              <a:t>dengan</a:t>
            </a:r>
            <a:r>
              <a:rPr lang="en-US" sz="2000" b="1" dirty="0" smtClean="0">
                <a:latin typeface="+mj-lt"/>
              </a:rPr>
              <a:t> </a:t>
            </a:r>
            <a:r>
              <a:rPr lang="en-US" sz="2000" b="1" dirty="0" err="1" smtClean="0">
                <a:latin typeface="+mj-lt"/>
              </a:rPr>
              <a:t>medan</a:t>
            </a:r>
            <a:r>
              <a:rPr lang="en-US" sz="2000" b="1" dirty="0" smtClean="0">
                <a:latin typeface="+mj-lt"/>
              </a:rPr>
              <a:t> </a:t>
            </a:r>
            <a:r>
              <a:rPr lang="en-US" sz="2000" b="1" dirty="0" err="1" smtClean="0">
                <a:latin typeface="+mj-lt"/>
              </a:rPr>
              <a:t>listrik,tegangan</a:t>
            </a:r>
            <a:r>
              <a:rPr lang="en-US" sz="2000" b="1" dirty="0" smtClean="0">
                <a:latin typeface="+mj-lt"/>
              </a:rPr>
              <a:t> </a:t>
            </a:r>
            <a:r>
              <a:rPr lang="en-US" sz="2000" b="1" dirty="0" err="1" smtClean="0">
                <a:latin typeface="+mj-lt"/>
              </a:rPr>
              <a:t>listrik</a:t>
            </a:r>
            <a:r>
              <a:rPr lang="en-US" sz="2000" b="1" dirty="0" smtClean="0">
                <a:latin typeface="+mj-lt"/>
              </a:rPr>
              <a:t>, </a:t>
            </a:r>
            <a:r>
              <a:rPr lang="en-US" sz="2000" b="1" dirty="0" err="1" smtClean="0">
                <a:latin typeface="+mj-lt"/>
              </a:rPr>
              <a:t>hambatan</a:t>
            </a:r>
            <a:r>
              <a:rPr lang="en-US" sz="2000" b="1" dirty="0" smtClean="0">
                <a:latin typeface="+mj-lt"/>
              </a:rPr>
              <a:t> </a:t>
            </a:r>
            <a:r>
              <a:rPr lang="en-US" sz="2000" b="1" dirty="0" err="1" smtClean="0">
                <a:latin typeface="+mj-lt"/>
              </a:rPr>
              <a:t>listrik</a:t>
            </a:r>
            <a:r>
              <a:rPr lang="en-US" sz="2000" b="1" dirty="0" smtClean="0">
                <a:latin typeface="+mj-lt"/>
              </a:rPr>
              <a:t> </a:t>
            </a:r>
            <a:r>
              <a:rPr lang="en-US" sz="2000" b="1" dirty="0" err="1" smtClean="0">
                <a:latin typeface="+mj-lt"/>
              </a:rPr>
              <a:t>maupun</a:t>
            </a:r>
            <a:r>
              <a:rPr lang="en-US" sz="2000" b="1" dirty="0" smtClean="0">
                <a:latin typeface="+mj-lt"/>
              </a:rPr>
              <a:t> </a:t>
            </a:r>
            <a:r>
              <a:rPr lang="en-US" sz="2000" b="1" dirty="0" err="1" smtClean="0">
                <a:latin typeface="+mj-lt"/>
              </a:rPr>
              <a:t>kuat</a:t>
            </a:r>
            <a:r>
              <a:rPr lang="en-US" sz="2000" b="1" dirty="0" smtClean="0">
                <a:latin typeface="+mj-lt"/>
              </a:rPr>
              <a:t> </a:t>
            </a:r>
            <a:r>
              <a:rPr lang="en-US" sz="2000" b="1" dirty="0" err="1" smtClean="0">
                <a:latin typeface="+mj-lt"/>
              </a:rPr>
              <a:t>arus</a:t>
            </a:r>
            <a:r>
              <a:rPr lang="en-US" sz="2000" b="1" dirty="0" smtClean="0">
                <a:latin typeface="+mj-lt"/>
              </a:rPr>
              <a:t> </a:t>
            </a:r>
            <a:r>
              <a:rPr lang="en-US" sz="2000" b="1" dirty="0" err="1" smtClean="0">
                <a:latin typeface="+mj-lt"/>
              </a:rPr>
              <a:t>listrik</a:t>
            </a:r>
            <a:r>
              <a:rPr lang="en-US" sz="2000" b="1" dirty="0" smtClean="0">
                <a:latin typeface="+mj-lt"/>
              </a:rPr>
              <a:t>. </a:t>
            </a:r>
            <a:r>
              <a:rPr lang="en-US" sz="2000" b="1" dirty="0" err="1" smtClean="0">
                <a:latin typeface="+mj-lt"/>
              </a:rPr>
              <a:t>Namun</a:t>
            </a:r>
            <a:r>
              <a:rPr lang="en-US" sz="2000" b="1" dirty="0" smtClean="0">
                <a:latin typeface="+mj-lt"/>
              </a:rPr>
              <a:t> </a:t>
            </a:r>
            <a:r>
              <a:rPr lang="en-US" sz="2000" b="1" dirty="0" err="1" smtClean="0">
                <a:latin typeface="+mj-lt"/>
              </a:rPr>
              <a:t>bukan</a:t>
            </a:r>
            <a:r>
              <a:rPr lang="en-US" sz="2000" b="1" dirty="0" smtClean="0">
                <a:latin typeface="+mj-lt"/>
              </a:rPr>
              <a:t> </a:t>
            </a:r>
            <a:r>
              <a:rPr lang="en-US" sz="2000" b="1" dirty="0" err="1" smtClean="0">
                <a:latin typeface="+mj-lt"/>
              </a:rPr>
              <a:t>itu</a:t>
            </a:r>
            <a:r>
              <a:rPr lang="en-US" sz="2000" b="1" dirty="0" smtClean="0">
                <a:latin typeface="+mj-lt"/>
              </a:rPr>
              <a:t> yang </a:t>
            </a:r>
            <a:r>
              <a:rPr lang="en-US" sz="2000" b="1" dirty="0" err="1" smtClean="0">
                <a:latin typeface="+mj-lt"/>
              </a:rPr>
              <a:t>akan</a:t>
            </a:r>
            <a:r>
              <a:rPr lang="en-US" sz="2000" b="1" dirty="0" smtClean="0">
                <a:latin typeface="+mj-lt"/>
              </a:rPr>
              <a:t> </a:t>
            </a:r>
            <a:r>
              <a:rPr lang="en-US" sz="2000" b="1" dirty="0" err="1" smtClean="0">
                <a:latin typeface="+mj-lt"/>
              </a:rPr>
              <a:t>kami</a:t>
            </a:r>
            <a:r>
              <a:rPr lang="en-US" sz="2000" b="1" dirty="0" smtClean="0">
                <a:latin typeface="+mj-lt"/>
              </a:rPr>
              <a:t> </a:t>
            </a:r>
            <a:r>
              <a:rPr lang="en-US" sz="2000" b="1" dirty="0" err="1" smtClean="0">
                <a:latin typeface="+mj-lt"/>
              </a:rPr>
              <a:t>jelaskan</a:t>
            </a:r>
            <a:r>
              <a:rPr lang="en-US" sz="2000" b="1" dirty="0" smtClean="0">
                <a:latin typeface="+mj-lt"/>
              </a:rPr>
              <a:t> </a:t>
            </a:r>
            <a:r>
              <a:rPr lang="en-US" sz="2000" b="1" dirty="0" err="1" smtClean="0">
                <a:latin typeface="+mj-lt"/>
              </a:rPr>
              <a:t>dalam</a:t>
            </a:r>
            <a:r>
              <a:rPr lang="en-US" sz="2000" b="1" dirty="0" smtClean="0">
                <a:latin typeface="+mj-lt"/>
              </a:rPr>
              <a:t> </a:t>
            </a:r>
            <a:r>
              <a:rPr lang="en-US" sz="2000" b="1" dirty="0" err="1" smtClean="0">
                <a:latin typeface="+mj-lt"/>
              </a:rPr>
              <a:t>makalah</a:t>
            </a:r>
            <a:r>
              <a:rPr lang="en-US" sz="2000" b="1" dirty="0" smtClean="0">
                <a:latin typeface="+mj-lt"/>
              </a:rPr>
              <a:t> kali </a:t>
            </a:r>
            <a:r>
              <a:rPr lang="en-US" sz="2000" b="1" dirty="0" err="1" smtClean="0">
                <a:latin typeface="+mj-lt"/>
              </a:rPr>
              <a:t>ini</a:t>
            </a:r>
            <a:r>
              <a:rPr lang="en-US" sz="2000" b="1" dirty="0" smtClean="0">
                <a:latin typeface="+mj-lt"/>
              </a:rPr>
              <a:t>, </a:t>
            </a:r>
            <a:r>
              <a:rPr lang="en-US" sz="2000" b="1" dirty="0" err="1" smtClean="0">
                <a:latin typeface="+mj-lt"/>
              </a:rPr>
              <a:t>melainkan</a:t>
            </a:r>
            <a:r>
              <a:rPr lang="en-US" sz="2000" b="1" dirty="0" smtClean="0">
                <a:latin typeface="+mj-lt"/>
              </a:rPr>
              <a:t> </a:t>
            </a:r>
            <a:r>
              <a:rPr lang="en-US" sz="2000" b="1" dirty="0" err="1" smtClean="0">
                <a:latin typeface="+mj-lt"/>
              </a:rPr>
              <a:t>apa</a:t>
            </a:r>
            <a:r>
              <a:rPr lang="en-US" sz="2000" b="1" dirty="0" smtClean="0">
                <a:latin typeface="+mj-lt"/>
              </a:rPr>
              <a:t> </a:t>
            </a:r>
            <a:r>
              <a:rPr lang="en-US" sz="2000" b="1" dirty="0" err="1" smtClean="0">
                <a:latin typeface="+mj-lt"/>
              </a:rPr>
              <a:t>itu</a:t>
            </a:r>
            <a:r>
              <a:rPr lang="en-US" sz="2000" b="1" dirty="0" smtClean="0">
                <a:latin typeface="+mj-lt"/>
              </a:rPr>
              <a:t> </a:t>
            </a:r>
            <a:r>
              <a:rPr lang="en-US" sz="2000" b="1" dirty="0" err="1" smtClean="0">
                <a:latin typeface="+mj-lt"/>
              </a:rPr>
              <a:t>potensial</a:t>
            </a:r>
            <a:r>
              <a:rPr lang="en-US" sz="2000" b="1" dirty="0" smtClean="0">
                <a:latin typeface="+mj-lt"/>
              </a:rPr>
              <a:t> </a:t>
            </a:r>
            <a:r>
              <a:rPr lang="en-US" sz="2000" b="1" dirty="0" err="1" smtClean="0">
                <a:latin typeface="+mj-lt"/>
              </a:rPr>
              <a:t>listrik</a:t>
            </a:r>
            <a:r>
              <a:rPr lang="en-US" sz="2000" b="1" dirty="0" smtClean="0">
                <a:latin typeface="+mj-lt"/>
              </a:rPr>
              <a:t> .</a:t>
            </a:r>
          </a:p>
          <a:p>
            <a:pPr algn="just"/>
            <a:endParaRPr lang="en-US" sz="2000" b="1" dirty="0">
              <a:latin typeface="+mj-lt"/>
            </a:endParaRPr>
          </a:p>
        </p:txBody>
      </p:sp>
      <p:sp>
        <p:nvSpPr>
          <p:cNvPr id="12" name="Freeform 26"/>
          <p:cNvSpPr>
            <a:spLocks/>
          </p:cNvSpPr>
          <p:nvPr/>
        </p:nvSpPr>
        <p:spPr bwMode="auto">
          <a:xfrm>
            <a:off x="4339770" y="5007429"/>
            <a:ext cx="3541487" cy="1850570"/>
          </a:xfrm>
          <a:custGeom>
            <a:avLst/>
            <a:gdLst>
              <a:gd name="T0" fmla="*/ 388 w 775"/>
              <a:gd name="T1" fmla="*/ 361 h 361"/>
              <a:gd name="T2" fmla="*/ 775 w 775"/>
              <a:gd name="T3" fmla="*/ 0 h 361"/>
              <a:gd name="T4" fmla="*/ 0 w 775"/>
              <a:gd name="T5" fmla="*/ 0 h 361"/>
              <a:gd name="T6" fmla="*/ 388 w 775"/>
              <a:gd name="T7" fmla="*/ 361 h 361"/>
            </a:gdLst>
            <a:ahLst/>
            <a:cxnLst>
              <a:cxn ang="0">
                <a:pos x="T0" y="T1"/>
              </a:cxn>
              <a:cxn ang="0">
                <a:pos x="T2" y="T3"/>
              </a:cxn>
              <a:cxn ang="0">
                <a:pos x="T4" y="T5"/>
              </a:cxn>
              <a:cxn ang="0">
                <a:pos x="T6" y="T7"/>
              </a:cxn>
            </a:cxnLst>
            <a:rect l="0" t="0" r="r" b="b"/>
            <a:pathLst>
              <a:path w="775" h="361">
                <a:moveTo>
                  <a:pt x="388" y="361"/>
                </a:moveTo>
                <a:cubicBezTo>
                  <a:pt x="602" y="361"/>
                  <a:pt x="775" y="199"/>
                  <a:pt x="775" y="0"/>
                </a:cubicBezTo>
                <a:cubicBezTo>
                  <a:pt x="0" y="0"/>
                  <a:pt x="0" y="0"/>
                  <a:pt x="0" y="0"/>
                </a:cubicBezTo>
                <a:cubicBezTo>
                  <a:pt x="0" y="199"/>
                  <a:pt x="174" y="361"/>
                  <a:pt x="388" y="361"/>
                </a:cubicBezTo>
                <a:close/>
              </a:path>
            </a:pathLst>
          </a:custGeom>
          <a:solidFill>
            <a:schemeClr val="accent5"/>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7"/>
          <p:cNvSpPr>
            <a:spLocks/>
          </p:cNvSpPr>
          <p:nvPr/>
        </p:nvSpPr>
        <p:spPr bwMode="auto">
          <a:xfrm>
            <a:off x="4347625" y="4876892"/>
            <a:ext cx="3360332" cy="1564032"/>
          </a:xfrm>
          <a:custGeom>
            <a:avLst/>
            <a:gdLst>
              <a:gd name="T0" fmla="*/ 305 w 610"/>
              <a:gd name="T1" fmla="*/ 285 h 285"/>
              <a:gd name="T2" fmla="*/ 610 w 610"/>
              <a:gd name="T3" fmla="*/ 0 h 285"/>
              <a:gd name="T4" fmla="*/ 0 w 610"/>
              <a:gd name="T5" fmla="*/ 0 h 285"/>
              <a:gd name="T6" fmla="*/ 305 w 610"/>
              <a:gd name="T7" fmla="*/ 285 h 285"/>
            </a:gdLst>
            <a:ahLst/>
            <a:cxnLst>
              <a:cxn ang="0">
                <a:pos x="T0" y="T1"/>
              </a:cxn>
              <a:cxn ang="0">
                <a:pos x="T2" y="T3"/>
              </a:cxn>
              <a:cxn ang="0">
                <a:pos x="T4" y="T5"/>
              </a:cxn>
              <a:cxn ang="0">
                <a:pos x="T6" y="T7"/>
              </a:cxn>
            </a:cxnLst>
            <a:rect l="0" t="0" r="r" b="b"/>
            <a:pathLst>
              <a:path w="610" h="285">
                <a:moveTo>
                  <a:pt x="305" y="285"/>
                </a:moveTo>
                <a:cubicBezTo>
                  <a:pt x="474" y="285"/>
                  <a:pt x="610" y="157"/>
                  <a:pt x="610" y="0"/>
                </a:cubicBezTo>
                <a:cubicBezTo>
                  <a:pt x="0" y="0"/>
                  <a:pt x="0" y="0"/>
                  <a:pt x="0" y="0"/>
                </a:cubicBezTo>
                <a:cubicBezTo>
                  <a:pt x="0" y="157"/>
                  <a:pt x="136" y="285"/>
                  <a:pt x="305" y="285"/>
                </a:cubicBezTo>
                <a:close/>
              </a:path>
            </a:pathLst>
          </a:custGeom>
          <a:solidFill>
            <a:schemeClr val="accent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8"/>
          <p:cNvSpPr>
            <a:spLocks/>
          </p:cNvSpPr>
          <p:nvPr/>
        </p:nvSpPr>
        <p:spPr bwMode="auto">
          <a:xfrm>
            <a:off x="4777246" y="4876892"/>
            <a:ext cx="2501090" cy="1163177"/>
          </a:xfrm>
          <a:custGeom>
            <a:avLst/>
            <a:gdLst>
              <a:gd name="T0" fmla="*/ 227 w 454"/>
              <a:gd name="T1" fmla="*/ 212 h 212"/>
              <a:gd name="T2" fmla="*/ 454 w 454"/>
              <a:gd name="T3" fmla="*/ 0 h 212"/>
              <a:gd name="T4" fmla="*/ 0 w 454"/>
              <a:gd name="T5" fmla="*/ 0 h 212"/>
              <a:gd name="T6" fmla="*/ 227 w 454"/>
              <a:gd name="T7" fmla="*/ 212 h 212"/>
            </a:gdLst>
            <a:ahLst/>
            <a:cxnLst>
              <a:cxn ang="0">
                <a:pos x="T0" y="T1"/>
              </a:cxn>
              <a:cxn ang="0">
                <a:pos x="T2" y="T3"/>
              </a:cxn>
              <a:cxn ang="0">
                <a:pos x="T4" y="T5"/>
              </a:cxn>
              <a:cxn ang="0">
                <a:pos x="T6" y="T7"/>
              </a:cxn>
            </a:cxnLst>
            <a:rect l="0" t="0" r="r" b="b"/>
            <a:pathLst>
              <a:path w="454" h="212">
                <a:moveTo>
                  <a:pt x="227" y="212"/>
                </a:moveTo>
                <a:cubicBezTo>
                  <a:pt x="352" y="212"/>
                  <a:pt x="454" y="117"/>
                  <a:pt x="454" y="0"/>
                </a:cubicBezTo>
                <a:cubicBezTo>
                  <a:pt x="0" y="0"/>
                  <a:pt x="0" y="0"/>
                  <a:pt x="0" y="0"/>
                </a:cubicBezTo>
                <a:cubicBezTo>
                  <a:pt x="0" y="117"/>
                  <a:pt x="102" y="212"/>
                  <a:pt x="227" y="212"/>
                </a:cubicBezTo>
                <a:close/>
              </a:path>
            </a:pathLst>
          </a:custGeom>
          <a:solidFill>
            <a:schemeClr val="accent3"/>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50" name="Group 49"/>
          <p:cNvGrpSpPr/>
          <p:nvPr/>
        </p:nvGrpSpPr>
        <p:grpSpPr>
          <a:xfrm>
            <a:off x="4347625" y="1703581"/>
            <a:ext cx="3350354" cy="3955327"/>
            <a:chOff x="4314677" y="1542818"/>
            <a:chExt cx="3411408" cy="4036428"/>
          </a:xfrm>
        </p:grpSpPr>
        <p:sp>
          <p:nvSpPr>
            <p:cNvPr id="17" name="Freeform 16"/>
            <p:cNvSpPr/>
            <p:nvPr/>
          </p:nvSpPr>
          <p:spPr>
            <a:xfrm>
              <a:off x="5291338" y="4203052"/>
              <a:ext cx="1604294" cy="1376194"/>
            </a:xfrm>
            <a:custGeom>
              <a:avLst/>
              <a:gdLst>
                <a:gd name="connsiteX0" fmla="*/ 598676 w 1604294"/>
                <a:gd name="connsiteY0" fmla="*/ 0 h 1376194"/>
                <a:gd name="connsiteX1" fmla="*/ 1006796 w 1604294"/>
                <a:gd name="connsiteY1" fmla="*/ 0 h 1376194"/>
                <a:gd name="connsiteX2" fmla="*/ 998476 w 1604294"/>
                <a:gd name="connsiteY2" fmla="*/ 121182 h 1376194"/>
                <a:gd name="connsiteX3" fmla="*/ 981648 w 1604294"/>
                <a:gd name="connsiteY3" fmla="*/ 345291 h 1376194"/>
                <a:gd name="connsiteX4" fmla="*/ 981648 w 1604294"/>
                <a:gd name="connsiteY4" fmla="*/ 373305 h 1376194"/>
                <a:gd name="connsiteX5" fmla="*/ 1267728 w 1604294"/>
                <a:gd name="connsiteY5" fmla="*/ 625428 h 1376194"/>
                <a:gd name="connsiteX6" fmla="*/ 1604294 w 1604294"/>
                <a:gd name="connsiteY6" fmla="*/ 625428 h 1376194"/>
                <a:gd name="connsiteX7" fmla="*/ 802147 w 1604294"/>
                <a:gd name="connsiteY7" fmla="*/ 1376194 h 1376194"/>
                <a:gd name="connsiteX8" fmla="*/ 0 w 1604294"/>
                <a:gd name="connsiteY8" fmla="*/ 625428 h 1376194"/>
                <a:gd name="connsiteX9" fmla="*/ 286080 w 1604294"/>
                <a:gd name="connsiteY9" fmla="*/ 625428 h 1376194"/>
                <a:gd name="connsiteX10" fmla="*/ 544113 w 1604294"/>
                <a:gd name="connsiteY10" fmla="*/ 474154 h 1376194"/>
                <a:gd name="connsiteX11" fmla="*/ 577770 w 1604294"/>
                <a:gd name="connsiteY11" fmla="*/ 356497 h 1376194"/>
                <a:gd name="connsiteX12" fmla="*/ 588989 w 1604294"/>
                <a:gd name="connsiteY12" fmla="*/ 154798 h 1376194"/>
                <a:gd name="connsiteX13" fmla="*/ 598676 w 1604294"/>
                <a:gd name="connsiteY13" fmla="*/ 0 h 1376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04294" h="1376194">
                  <a:moveTo>
                    <a:pt x="598676" y="0"/>
                  </a:moveTo>
                  <a:lnTo>
                    <a:pt x="1006796" y="0"/>
                  </a:lnTo>
                  <a:lnTo>
                    <a:pt x="998476" y="121182"/>
                  </a:lnTo>
                  <a:cubicBezTo>
                    <a:pt x="992867" y="194017"/>
                    <a:pt x="987257" y="272456"/>
                    <a:pt x="981648" y="345291"/>
                  </a:cubicBezTo>
                  <a:cubicBezTo>
                    <a:pt x="981648" y="356497"/>
                    <a:pt x="981648" y="362099"/>
                    <a:pt x="981648" y="373305"/>
                  </a:cubicBezTo>
                  <a:cubicBezTo>
                    <a:pt x="987257" y="513373"/>
                    <a:pt x="1116274" y="625428"/>
                    <a:pt x="1267728" y="625428"/>
                  </a:cubicBezTo>
                  <a:cubicBezTo>
                    <a:pt x="1267728" y="625428"/>
                    <a:pt x="1267728" y="625428"/>
                    <a:pt x="1604294" y="625428"/>
                  </a:cubicBezTo>
                  <a:cubicBezTo>
                    <a:pt x="1604294" y="1040030"/>
                    <a:pt x="1245291" y="1376194"/>
                    <a:pt x="802147" y="1376194"/>
                  </a:cubicBezTo>
                  <a:cubicBezTo>
                    <a:pt x="359002" y="1376194"/>
                    <a:pt x="0" y="1040030"/>
                    <a:pt x="0" y="625428"/>
                  </a:cubicBezTo>
                  <a:cubicBezTo>
                    <a:pt x="0" y="625428"/>
                    <a:pt x="0" y="625428"/>
                    <a:pt x="286080" y="625428"/>
                  </a:cubicBezTo>
                  <a:cubicBezTo>
                    <a:pt x="392659" y="625428"/>
                    <a:pt x="499238" y="569400"/>
                    <a:pt x="544113" y="474154"/>
                  </a:cubicBezTo>
                  <a:cubicBezTo>
                    <a:pt x="560941" y="440538"/>
                    <a:pt x="572160" y="401318"/>
                    <a:pt x="577770" y="356497"/>
                  </a:cubicBezTo>
                  <a:cubicBezTo>
                    <a:pt x="583379" y="289264"/>
                    <a:pt x="583379" y="222031"/>
                    <a:pt x="588989" y="154798"/>
                  </a:cubicBezTo>
                  <a:lnTo>
                    <a:pt x="598676" y="0"/>
                  </a:ln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42"/>
            <p:cNvSpPr/>
            <p:nvPr/>
          </p:nvSpPr>
          <p:spPr>
            <a:xfrm>
              <a:off x="4314677" y="1542818"/>
              <a:ext cx="3411408" cy="3357972"/>
            </a:xfrm>
            <a:custGeom>
              <a:avLst/>
              <a:gdLst>
                <a:gd name="connsiteX0" fmla="*/ 2671672 w 3192564"/>
                <a:gd name="connsiteY0" fmla="*/ 0 h 4025630"/>
                <a:gd name="connsiteX1" fmla="*/ 2049962 w 3192564"/>
                <a:gd name="connsiteY1" fmla="*/ 818841 h 4025630"/>
                <a:gd name="connsiteX2" fmla="*/ 1932341 w 3192564"/>
                <a:gd name="connsiteY2" fmla="*/ 785419 h 4025630"/>
                <a:gd name="connsiteX3" fmla="*/ 1965947 w 3192564"/>
                <a:gd name="connsiteY3" fmla="*/ 584886 h 4025630"/>
                <a:gd name="connsiteX4" fmla="*/ 2016356 w 3192564"/>
                <a:gd name="connsiteY4" fmla="*/ 484620 h 4025630"/>
                <a:gd name="connsiteX5" fmla="*/ 2100371 w 3192564"/>
                <a:gd name="connsiteY5" fmla="*/ 417776 h 4025630"/>
                <a:gd name="connsiteX6" fmla="*/ 2217992 w 3192564"/>
                <a:gd name="connsiteY6" fmla="*/ 350932 h 4025630"/>
                <a:gd name="connsiteX7" fmla="*/ 2302007 w 3192564"/>
                <a:gd name="connsiteY7" fmla="*/ 317510 h 4025630"/>
                <a:gd name="connsiteX8" fmla="*/ 2402824 w 3192564"/>
                <a:gd name="connsiteY8" fmla="*/ 267377 h 4025630"/>
                <a:gd name="connsiteX9" fmla="*/ 2537248 w 3192564"/>
                <a:gd name="connsiteY9" fmla="*/ 183821 h 4025630"/>
                <a:gd name="connsiteX10" fmla="*/ 2402824 w 3192564"/>
                <a:gd name="connsiteY10" fmla="*/ 250665 h 4025630"/>
                <a:gd name="connsiteX11" fmla="*/ 2285204 w 3192564"/>
                <a:gd name="connsiteY11" fmla="*/ 284088 h 4025630"/>
                <a:gd name="connsiteX12" fmla="*/ 2201189 w 3192564"/>
                <a:gd name="connsiteY12" fmla="*/ 317510 h 4025630"/>
                <a:gd name="connsiteX13" fmla="*/ 1965947 w 3192564"/>
                <a:gd name="connsiteY13" fmla="*/ 484620 h 4025630"/>
                <a:gd name="connsiteX14" fmla="*/ 1781115 w 3192564"/>
                <a:gd name="connsiteY14" fmla="*/ 2239278 h 4025630"/>
                <a:gd name="connsiteX15" fmla="*/ 2234795 w 3192564"/>
                <a:gd name="connsiteY15" fmla="*/ 1604259 h 4025630"/>
                <a:gd name="connsiteX16" fmla="*/ 2318810 w 3192564"/>
                <a:gd name="connsiteY16" fmla="*/ 1503993 h 4025630"/>
                <a:gd name="connsiteX17" fmla="*/ 2402824 w 3192564"/>
                <a:gd name="connsiteY17" fmla="*/ 1420438 h 4025630"/>
                <a:gd name="connsiteX18" fmla="*/ 2503642 w 3192564"/>
                <a:gd name="connsiteY18" fmla="*/ 1387016 h 4025630"/>
                <a:gd name="connsiteX19" fmla="*/ 2638066 w 3192564"/>
                <a:gd name="connsiteY19" fmla="*/ 1370305 h 4025630"/>
                <a:gd name="connsiteX20" fmla="*/ 2722081 w 3192564"/>
                <a:gd name="connsiteY20" fmla="*/ 1370305 h 4025630"/>
                <a:gd name="connsiteX21" fmla="*/ 2839702 w 3192564"/>
                <a:gd name="connsiteY21" fmla="*/ 1353594 h 4025630"/>
                <a:gd name="connsiteX22" fmla="*/ 2990928 w 3192564"/>
                <a:gd name="connsiteY22" fmla="*/ 1320172 h 4025630"/>
                <a:gd name="connsiteX23" fmla="*/ 2839702 w 3192564"/>
                <a:gd name="connsiteY23" fmla="*/ 1336883 h 4025630"/>
                <a:gd name="connsiteX24" fmla="*/ 2722081 w 3192564"/>
                <a:gd name="connsiteY24" fmla="*/ 1336883 h 4025630"/>
                <a:gd name="connsiteX25" fmla="*/ 2638066 w 3192564"/>
                <a:gd name="connsiteY25" fmla="*/ 1336883 h 4025630"/>
                <a:gd name="connsiteX26" fmla="*/ 2268401 w 3192564"/>
                <a:gd name="connsiteY26" fmla="*/ 1453860 h 4025630"/>
                <a:gd name="connsiteX27" fmla="*/ 2201189 w 3192564"/>
                <a:gd name="connsiteY27" fmla="*/ 1570837 h 4025630"/>
                <a:gd name="connsiteX28" fmla="*/ 2167583 w 3192564"/>
                <a:gd name="connsiteY28" fmla="*/ 1487282 h 4025630"/>
                <a:gd name="connsiteX29" fmla="*/ 2453234 w 3192564"/>
                <a:gd name="connsiteY29" fmla="*/ 1203194 h 4025630"/>
                <a:gd name="connsiteX30" fmla="*/ 3024534 w 3192564"/>
                <a:gd name="connsiteY30" fmla="*/ 1253327 h 4025630"/>
                <a:gd name="connsiteX31" fmla="*/ 3192564 w 3192564"/>
                <a:gd name="connsiteY31" fmla="*/ 1186483 h 4025630"/>
                <a:gd name="connsiteX32" fmla="*/ 2318810 w 3192564"/>
                <a:gd name="connsiteY32" fmla="*/ 1754658 h 4025630"/>
                <a:gd name="connsiteX33" fmla="*/ 2268401 w 3192564"/>
                <a:gd name="connsiteY33" fmla="*/ 1721236 h 4025630"/>
                <a:gd name="connsiteX34" fmla="*/ 1881932 w 3192564"/>
                <a:gd name="connsiteY34" fmla="*/ 2891009 h 4025630"/>
                <a:gd name="connsiteX35" fmla="*/ 2033159 w 3192564"/>
                <a:gd name="connsiteY35" fmla="*/ 2757320 h 4025630"/>
                <a:gd name="connsiteX36" fmla="*/ 2302007 w 3192564"/>
                <a:gd name="connsiteY36" fmla="*/ 2506655 h 4025630"/>
                <a:gd name="connsiteX37" fmla="*/ 2873308 w 3192564"/>
                <a:gd name="connsiteY37" fmla="*/ 2506655 h 4025630"/>
                <a:gd name="connsiteX38" fmla="*/ 3058140 w 3192564"/>
                <a:gd name="connsiteY38" fmla="*/ 2439811 h 4025630"/>
                <a:gd name="connsiteX39" fmla="*/ 2201189 w 3192564"/>
                <a:gd name="connsiteY39" fmla="*/ 3058119 h 4025630"/>
                <a:gd name="connsiteX40" fmla="*/ 2083568 w 3192564"/>
                <a:gd name="connsiteY40" fmla="*/ 2991275 h 4025630"/>
                <a:gd name="connsiteX41" fmla="*/ 2167583 w 3192564"/>
                <a:gd name="connsiteY41" fmla="*/ 2807453 h 4025630"/>
                <a:gd name="connsiteX42" fmla="*/ 2268401 w 3192564"/>
                <a:gd name="connsiteY42" fmla="*/ 2723898 h 4025630"/>
                <a:gd name="connsiteX43" fmla="*/ 2369218 w 3192564"/>
                <a:gd name="connsiteY43" fmla="*/ 2673765 h 4025630"/>
                <a:gd name="connsiteX44" fmla="*/ 2503642 w 3192564"/>
                <a:gd name="connsiteY44" fmla="*/ 2657054 h 4025630"/>
                <a:gd name="connsiteX45" fmla="*/ 2587657 w 3192564"/>
                <a:gd name="connsiteY45" fmla="*/ 2640343 h 4025630"/>
                <a:gd name="connsiteX46" fmla="*/ 2705278 w 3192564"/>
                <a:gd name="connsiteY46" fmla="*/ 2623632 h 4025630"/>
                <a:gd name="connsiteX47" fmla="*/ 2856505 w 3192564"/>
                <a:gd name="connsiteY47" fmla="*/ 2590210 h 4025630"/>
                <a:gd name="connsiteX48" fmla="*/ 2705278 w 3192564"/>
                <a:gd name="connsiteY48" fmla="*/ 2606921 h 4025630"/>
                <a:gd name="connsiteX49" fmla="*/ 2587657 w 3192564"/>
                <a:gd name="connsiteY49" fmla="*/ 2606921 h 4025630"/>
                <a:gd name="connsiteX50" fmla="*/ 2503642 w 3192564"/>
                <a:gd name="connsiteY50" fmla="*/ 2623632 h 4025630"/>
                <a:gd name="connsiteX51" fmla="*/ 2318810 w 3192564"/>
                <a:gd name="connsiteY51" fmla="*/ 2657054 h 4025630"/>
                <a:gd name="connsiteX52" fmla="*/ 2066765 w 3192564"/>
                <a:gd name="connsiteY52" fmla="*/ 2891009 h 4025630"/>
                <a:gd name="connsiteX53" fmla="*/ 1814721 w 3192564"/>
                <a:gd name="connsiteY53" fmla="*/ 3559450 h 4025630"/>
                <a:gd name="connsiteX54" fmla="*/ 1772114 w 3192564"/>
                <a:gd name="connsiteY54" fmla="*/ 3928398 h 4025630"/>
                <a:gd name="connsiteX55" fmla="*/ 1771230 w 3192564"/>
                <a:gd name="connsiteY55" fmla="*/ 4025630 h 4025630"/>
                <a:gd name="connsiteX56" fmla="*/ 1401457 w 3192564"/>
                <a:gd name="connsiteY56" fmla="*/ 4025630 h 4025630"/>
                <a:gd name="connsiteX57" fmla="*/ 1406822 w 3192564"/>
                <a:gd name="connsiteY57" fmla="*/ 4005589 h 4025630"/>
                <a:gd name="connsiteX58" fmla="*/ 1041784 w 3192564"/>
                <a:gd name="connsiteY58" fmla="*/ 2590210 h 4025630"/>
                <a:gd name="connsiteX59" fmla="*/ 1512267 w 3192564"/>
                <a:gd name="connsiteY59" fmla="*/ 2974564 h 4025630"/>
                <a:gd name="connsiteX60" fmla="*/ 991375 w 3192564"/>
                <a:gd name="connsiteY60" fmla="*/ 1905058 h 4025630"/>
                <a:gd name="connsiteX61" fmla="*/ 0 w 3192564"/>
                <a:gd name="connsiteY61" fmla="*/ 1637681 h 4025630"/>
                <a:gd name="connsiteX62" fmla="*/ 184833 w 3192564"/>
                <a:gd name="connsiteY62" fmla="*/ 1637681 h 4025630"/>
                <a:gd name="connsiteX63" fmla="*/ 688922 w 3192564"/>
                <a:gd name="connsiteY63" fmla="*/ 1420438 h 4025630"/>
                <a:gd name="connsiteX64" fmla="*/ 1075390 w 3192564"/>
                <a:gd name="connsiteY64" fmla="*/ 1620970 h 4025630"/>
                <a:gd name="connsiteX65" fmla="*/ 1058587 w 3192564"/>
                <a:gd name="connsiteY65" fmla="*/ 1704525 h 4025630"/>
                <a:gd name="connsiteX66" fmla="*/ 957769 w 3192564"/>
                <a:gd name="connsiteY66" fmla="*/ 1620970 h 4025630"/>
                <a:gd name="connsiteX67" fmla="*/ 554498 w 3192564"/>
                <a:gd name="connsiteY67" fmla="*/ 1604259 h 4025630"/>
                <a:gd name="connsiteX68" fmla="*/ 487286 w 3192564"/>
                <a:gd name="connsiteY68" fmla="*/ 1637681 h 4025630"/>
                <a:gd name="connsiteX69" fmla="*/ 369666 w 3192564"/>
                <a:gd name="connsiteY69" fmla="*/ 1671103 h 4025630"/>
                <a:gd name="connsiteX70" fmla="*/ 218439 w 3192564"/>
                <a:gd name="connsiteY70" fmla="*/ 1704525 h 4025630"/>
                <a:gd name="connsiteX71" fmla="*/ 369666 w 3192564"/>
                <a:gd name="connsiteY71" fmla="*/ 1687814 h 4025630"/>
                <a:gd name="connsiteX72" fmla="*/ 403271 w 3192564"/>
                <a:gd name="connsiteY72" fmla="*/ 1687814 h 4025630"/>
                <a:gd name="connsiteX73" fmla="*/ 436877 w 3192564"/>
                <a:gd name="connsiteY73" fmla="*/ 1671103 h 4025630"/>
                <a:gd name="connsiteX74" fmla="*/ 487286 w 3192564"/>
                <a:gd name="connsiteY74" fmla="*/ 1654392 h 4025630"/>
                <a:gd name="connsiteX75" fmla="*/ 571301 w 3192564"/>
                <a:gd name="connsiteY75" fmla="*/ 1637681 h 4025630"/>
                <a:gd name="connsiteX76" fmla="*/ 705725 w 3192564"/>
                <a:gd name="connsiteY76" fmla="*/ 1620970 h 4025630"/>
                <a:gd name="connsiteX77" fmla="*/ 823345 w 3192564"/>
                <a:gd name="connsiteY77" fmla="*/ 1620970 h 4025630"/>
                <a:gd name="connsiteX78" fmla="*/ 924163 w 3192564"/>
                <a:gd name="connsiteY78" fmla="*/ 1654392 h 4025630"/>
                <a:gd name="connsiteX79" fmla="*/ 1041784 w 3192564"/>
                <a:gd name="connsiteY79" fmla="*/ 1754658 h 4025630"/>
                <a:gd name="connsiteX80" fmla="*/ 1478661 w 3192564"/>
                <a:gd name="connsiteY80" fmla="*/ 2172434 h 4025630"/>
                <a:gd name="connsiteX81" fmla="*/ 1142602 w 3192564"/>
                <a:gd name="connsiteY81" fmla="*/ 935818 h 4025630"/>
                <a:gd name="connsiteX82" fmla="*/ 1075390 w 3192564"/>
                <a:gd name="connsiteY82" fmla="*/ 935818 h 4025630"/>
                <a:gd name="connsiteX83" fmla="*/ 436877 w 3192564"/>
                <a:gd name="connsiteY83" fmla="*/ 116977 h 4025630"/>
                <a:gd name="connsiteX84" fmla="*/ 588104 w 3192564"/>
                <a:gd name="connsiteY84" fmla="*/ 233954 h 4025630"/>
                <a:gd name="connsiteX85" fmla="*/ 1125799 w 3192564"/>
                <a:gd name="connsiteY85" fmla="*/ 384354 h 4025630"/>
                <a:gd name="connsiteX86" fmla="*/ 1310632 w 3192564"/>
                <a:gd name="connsiteY86" fmla="*/ 751996 h 4025630"/>
                <a:gd name="connsiteX87" fmla="*/ 1243420 w 3192564"/>
                <a:gd name="connsiteY87" fmla="*/ 818841 h 4025630"/>
                <a:gd name="connsiteX88" fmla="*/ 1209814 w 3192564"/>
                <a:gd name="connsiteY88" fmla="*/ 685152 h 4025630"/>
                <a:gd name="connsiteX89" fmla="*/ 907360 w 3192564"/>
                <a:gd name="connsiteY89" fmla="*/ 434487 h 4025630"/>
                <a:gd name="connsiteX90" fmla="*/ 840148 w 3192564"/>
                <a:gd name="connsiteY90" fmla="*/ 417776 h 4025630"/>
                <a:gd name="connsiteX91" fmla="*/ 722528 w 3192564"/>
                <a:gd name="connsiteY91" fmla="*/ 367643 h 4025630"/>
                <a:gd name="connsiteX92" fmla="*/ 588104 w 3192564"/>
                <a:gd name="connsiteY92" fmla="*/ 317510 h 4025630"/>
                <a:gd name="connsiteX93" fmla="*/ 722528 w 3192564"/>
                <a:gd name="connsiteY93" fmla="*/ 384354 h 4025630"/>
                <a:gd name="connsiteX94" fmla="*/ 823345 w 3192564"/>
                <a:gd name="connsiteY94" fmla="*/ 434487 h 4025630"/>
                <a:gd name="connsiteX95" fmla="*/ 907360 w 3192564"/>
                <a:gd name="connsiteY95" fmla="*/ 467909 h 4025630"/>
                <a:gd name="connsiteX96" fmla="*/ 1024981 w 3192564"/>
                <a:gd name="connsiteY96" fmla="*/ 534753 h 4025630"/>
                <a:gd name="connsiteX97" fmla="*/ 1108996 w 3192564"/>
                <a:gd name="connsiteY97" fmla="*/ 618308 h 4025630"/>
                <a:gd name="connsiteX98" fmla="*/ 1159405 w 3192564"/>
                <a:gd name="connsiteY98" fmla="*/ 701863 h 4025630"/>
                <a:gd name="connsiteX99" fmla="*/ 1176208 w 3192564"/>
                <a:gd name="connsiteY99" fmla="*/ 751996 h 4025630"/>
                <a:gd name="connsiteX100" fmla="*/ 1512267 w 3192564"/>
                <a:gd name="connsiteY100" fmla="*/ 1487282 h 4025630"/>
                <a:gd name="connsiteX101" fmla="*/ 1708390 w 3192564"/>
                <a:gd name="connsiteY101" fmla="*/ 777585 h 4025630"/>
                <a:gd name="connsiteX102" fmla="*/ 1763808 w 3192564"/>
                <a:gd name="connsiteY102" fmla="*/ 668647 h 4025630"/>
                <a:gd name="connsiteX103" fmla="*/ 1764312 w 3192564"/>
                <a:gd name="connsiteY103" fmla="*/ 668441 h 4025630"/>
                <a:gd name="connsiteX104" fmla="*/ 1764312 w 3192564"/>
                <a:gd name="connsiteY104" fmla="*/ 667657 h 4025630"/>
                <a:gd name="connsiteX105" fmla="*/ 1797918 w 3192564"/>
                <a:gd name="connsiteY105" fmla="*/ 601597 h 4025630"/>
                <a:gd name="connsiteX106" fmla="*/ 1797918 w 3192564"/>
                <a:gd name="connsiteY106" fmla="*/ 551464 h 4025630"/>
                <a:gd name="connsiteX107" fmla="*/ 1663494 w 3192564"/>
                <a:gd name="connsiteY107" fmla="*/ 384354 h 4025630"/>
                <a:gd name="connsiteX108" fmla="*/ 1613085 w 3192564"/>
                <a:gd name="connsiteY108" fmla="*/ 350932 h 4025630"/>
                <a:gd name="connsiteX109" fmla="*/ 1562676 w 3192564"/>
                <a:gd name="connsiteY109" fmla="*/ 317510 h 4025630"/>
                <a:gd name="connsiteX110" fmla="*/ 1613085 w 3192564"/>
                <a:gd name="connsiteY110" fmla="*/ 367643 h 4025630"/>
                <a:gd name="connsiteX111" fmla="*/ 1646691 w 3192564"/>
                <a:gd name="connsiteY111" fmla="*/ 401065 h 4025630"/>
                <a:gd name="connsiteX112" fmla="*/ 1713903 w 3192564"/>
                <a:gd name="connsiteY112" fmla="*/ 451198 h 4025630"/>
                <a:gd name="connsiteX113" fmla="*/ 1747509 w 3192564"/>
                <a:gd name="connsiteY113" fmla="*/ 501331 h 4025630"/>
                <a:gd name="connsiteX114" fmla="*/ 1764312 w 3192564"/>
                <a:gd name="connsiteY114" fmla="*/ 568175 h 4025630"/>
                <a:gd name="connsiteX115" fmla="*/ 1764312 w 3192564"/>
                <a:gd name="connsiteY115" fmla="*/ 667657 h 4025630"/>
                <a:gd name="connsiteX116" fmla="*/ 1763808 w 3192564"/>
                <a:gd name="connsiteY116" fmla="*/ 668647 h 4025630"/>
                <a:gd name="connsiteX117" fmla="*/ 1728606 w 3192564"/>
                <a:gd name="connsiteY117" fmla="*/ 683063 h 4025630"/>
                <a:gd name="connsiteX118" fmla="*/ 1680297 w 3192564"/>
                <a:gd name="connsiteY118" fmla="*/ 685152 h 4025630"/>
                <a:gd name="connsiteX119" fmla="*/ 1445055 w 3192564"/>
                <a:gd name="connsiteY119" fmla="*/ 133688 h 4025630"/>
                <a:gd name="connsiteX120" fmla="*/ 1512267 w 3192564"/>
                <a:gd name="connsiteY120" fmla="*/ 217243 h 4025630"/>
                <a:gd name="connsiteX121" fmla="*/ 1797918 w 3192564"/>
                <a:gd name="connsiteY121" fmla="*/ 367643 h 4025630"/>
                <a:gd name="connsiteX122" fmla="*/ 1831524 w 3192564"/>
                <a:gd name="connsiteY122" fmla="*/ 434487 h 4025630"/>
                <a:gd name="connsiteX123" fmla="*/ 1999553 w 3192564"/>
                <a:gd name="connsiteY123" fmla="*/ 267377 h 4025630"/>
                <a:gd name="connsiteX124" fmla="*/ 2537248 w 3192564"/>
                <a:gd name="connsiteY124" fmla="*/ 116977 h 4025630"/>
                <a:gd name="connsiteX125" fmla="*/ 2671672 w 3192564"/>
                <a:gd name="connsiteY125" fmla="*/ 0 h 4025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3192564" h="4025630">
                  <a:moveTo>
                    <a:pt x="2671672" y="0"/>
                  </a:moveTo>
                  <a:cubicBezTo>
                    <a:pt x="2671672" y="0"/>
                    <a:pt x="2638066" y="735285"/>
                    <a:pt x="2049962" y="818841"/>
                  </a:cubicBezTo>
                  <a:cubicBezTo>
                    <a:pt x="1982750" y="818841"/>
                    <a:pt x="1949144" y="802130"/>
                    <a:pt x="1932341" y="785419"/>
                  </a:cubicBezTo>
                  <a:cubicBezTo>
                    <a:pt x="1932341" y="718574"/>
                    <a:pt x="1932341" y="651730"/>
                    <a:pt x="1965947" y="584886"/>
                  </a:cubicBezTo>
                  <a:cubicBezTo>
                    <a:pt x="1965947" y="551464"/>
                    <a:pt x="1999553" y="518042"/>
                    <a:pt x="2016356" y="484620"/>
                  </a:cubicBezTo>
                  <a:cubicBezTo>
                    <a:pt x="2049962" y="451198"/>
                    <a:pt x="2083568" y="434487"/>
                    <a:pt x="2100371" y="417776"/>
                  </a:cubicBezTo>
                  <a:cubicBezTo>
                    <a:pt x="2150780" y="367643"/>
                    <a:pt x="2201189" y="350932"/>
                    <a:pt x="2217992" y="350932"/>
                  </a:cubicBezTo>
                  <a:cubicBezTo>
                    <a:pt x="2234795" y="350932"/>
                    <a:pt x="2268401" y="334221"/>
                    <a:pt x="2302007" y="317510"/>
                  </a:cubicBezTo>
                  <a:cubicBezTo>
                    <a:pt x="2335612" y="300799"/>
                    <a:pt x="2369218" y="284088"/>
                    <a:pt x="2402824" y="267377"/>
                  </a:cubicBezTo>
                  <a:cubicBezTo>
                    <a:pt x="2486839" y="233954"/>
                    <a:pt x="2537248" y="183821"/>
                    <a:pt x="2537248" y="183821"/>
                  </a:cubicBezTo>
                  <a:cubicBezTo>
                    <a:pt x="2537248" y="183821"/>
                    <a:pt x="2470036" y="217243"/>
                    <a:pt x="2402824" y="250665"/>
                  </a:cubicBezTo>
                  <a:cubicBezTo>
                    <a:pt x="2369218" y="267377"/>
                    <a:pt x="2318810" y="284088"/>
                    <a:pt x="2285204" y="284088"/>
                  </a:cubicBezTo>
                  <a:cubicBezTo>
                    <a:pt x="2251598" y="300799"/>
                    <a:pt x="2217992" y="317510"/>
                    <a:pt x="2201189" y="317510"/>
                  </a:cubicBezTo>
                  <a:cubicBezTo>
                    <a:pt x="2184386" y="334221"/>
                    <a:pt x="2049962" y="367643"/>
                    <a:pt x="1965947" y="484620"/>
                  </a:cubicBezTo>
                  <a:cubicBezTo>
                    <a:pt x="1545873" y="1587548"/>
                    <a:pt x="1781115" y="2239278"/>
                    <a:pt x="1781115" y="2239278"/>
                  </a:cubicBezTo>
                  <a:cubicBezTo>
                    <a:pt x="1848326" y="2022035"/>
                    <a:pt x="2049962" y="1788080"/>
                    <a:pt x="2234795" y="1604259"/>
                  </a:cubicBezTo>
                  <a:cubicBezTo>
                    <a:pt x="2268401" y="1570837"/>
                    <a:pt x="2285204" y="1537415"/>
                    <a:pt x="2318810" y="1503993"/>
                  </a:cubicBezTo>
                  <a:cubicBezTo>
                    <a:pt x="2335612" y="1470571"/>
                    <a:pt x="2369218" y="1437149"/>
                    <a:pt x="2402824" y="1420438"/>
                  </a:cubicBezTo>
                  <a:cubicBezTo>
                    <a:pt x="2436430" y="1403727"/>
                    <a:pt x="2470036" y="1387016"/>
                    <a:pt x="2503642" y="1387016"/>
                  </a:cubicBezTo>
                  <a:cubicBezTo>
                    <a:pt x="2570854" y="1370305"/>
                    <a:pt x="2621263" y="1370305"/>
                    <a:pt x="2638066" y="1370305"/>
                  </a:cubicBezTo>
                  <a:cubicBezTo>
                    <a:pt x="2654869" y="1370305"/>
                    <a:pt x="2688475" y="1370305"/>
                    <a:pt x="2722081" y="1370305"/>
                  </a:cubicBezTo>
                  <a:cubicBezTo>
                    <a:pt x="2755687" y="1370305"/>
                    <a:pt x="2806096" y="1370305"/>
                    <a:pt x="2839702" y="1353594"/>
                  </a:cubicBezTo>
                  <a:cubicBezTo>
                    <a:pt x="2923716" y="1336883"/>
                    <a:pt x="2990928" y="1320172"/>
                    <a:pt x="2990928" y="1320172"/>
                  </a:cubicBezTo>
                  <a:cubicBezTo>
                    <a:pt x="2990928" y="1320172"/>
                    <a:pt x="2923716" y="1336883"/>
                    <a:pt x="2839702" y="1336883"/>
                  </a:cubicBezTo>
                  <a:cubicBezTo>
                    <a:pt x="2806096" y="1336883"/>
                    <a:pt x="2755687" y="1336883"/>
                    <a:pt x="2722081" y="1336883"/>
                  </a:cubicBezTo>
                  <a:cubicBezTo>
                    <a:pt x="2688475" y="1336883"/>
                    <a:pt x="2654869" y="1336883"/>
                    <a:pt x="2638066" y="1336883"/>
                  </a:cubicBezTo>
                  <a:cubicBezTo>
                    <a:pt x="2604460" y="1336883"/>
                    <a:pt x="2419628" y="1320172"/>
                    <a:pt x="2268401" y="1453860"/>
                  </a:cubicBezTo>
                  <a:cubicBezTo>
                    <a:pt x="2234795" y="1503993"/>
                    <a:pt x="2217992" y="1537415"/>
                    <a:pt x="2201189" y="1570837"/>
                  </a:cubicBezTo>
                  <a:cubicBezTo>
                    <a:pt x="2184386" y="1554126"/>
                    <a:pt x="2150780" y="1537415"/>
                    <a:pt x="2167583" y="1487282"/>
                  </a:cubicBezTo>
                  <a:cubicBezTo>
                    <a:pt x="2167583" y="1420438"/>
                    <a:pt x="2234795" y="1253327"/>
                    <a:pt x="2453234" y="1203194"/>
                  </a:cubicBezTo>
                  <a:cubicBezTo>
                    <a:pt x="2688475" y="1153061"/>
                    <a:pt x="2906914" y="1253327"/>
                    <a:pt x="3024534" y="1253327"/>
                  </a:cubicBezTo>
                  <a:cubicBezTo>
                    <a:pt x="3125352" y="1253327"/>
                    <a:pt x="3192564" y="1186483"/>
                    <a:pt x="3192564" y="1186483"/>
                  </a:cubicBezTo>
                  <a:cubicBezTo>
                    <a:pt x="3192564" y="1186483"/>
                    <a:pt x="2890110" y="1871636"/>
                    <a:pt x="2318810" y="1754658"/>
                  </a:cubicBezTo>
                  <a:cubicBezTo>
                    <a:pt x="2285204" y="1737947"/>
                    <a:pt x="2268401" y="1721236"/>
                    <a:pt x="2268401" y="1721236"/>
                  </a:cubicBezTo>
                  <a:cubicBezTo>
                    <a:pt x="1764312" y="2339545"/>
                    <a:pt x="1881932" y="2891009"/>
                    <a:pt x="1881932" y="2891009"/>
                  </a:cubicBezTo>
                  <a:cubicBezTo>
                    <a:pt x="1932341" y="2840875"/>
                    <a:pt x="1982750" y="2790742"/>
                    <a:pt x="2033159" y="2757320"/>
                  </a:cubicBezTo>
                  <a:cubicBezTo>
                    <a:pt x="2049962" y="2673765"/>
                    <a:pt x="2117174" y="2540077"/>
                    <a:pt x="2302007" y="2506655"/>
                  </a:cubicBezTo>
                  <a:cubicBezTo>
                    <a:pt x="2537248" y="2439811"/>
                    <a:pt x="2755687" y="2506655"/>
                    <a:pt x="2873308" y="2506655"/>
                  </a:cubicBezTo>
                  <a:cubicBezTo>
                    <a:pt x="2990928" y="2506655"/>
                    <a:pt x="3058140" y="2439811"/>
                    <a:pt x="3058140" y="2439811"/>
                  </a:cubicBezTo>
                  <a:cubicBezTo>
                    <a:pt x="3058140" y="2439811"/>
                    <a:pt x="2806096" y="3141674"/>
                    <a:pt x="2201189" y="3058119"/>
                  </a:cubicBezTo>
                  <a:cubicBezTo>
                    <a:pt x="2133977" y="3041408"/>
                    <a:pt x="2100371" y="3007986"/>
                    <a:pt x="2083568" y="2991275"/>
                  </a:cubicBezTo>
                  <a:cubicBezTo>
                    <a:pt x="2100371" y="2924431"/>
                    <a:pt x="2133977" y="2857586"/>
                    <a:pt x="2167583" y="2807453"/>
                  </a:cubicBezTo>
                  <a:cubicBezTo>
                    <a:pt x="2201189" y="2774031"/>
                    <a:pt x="2234795" y="2740609"/>
                    <a:pt x="2268401" y="2723898"/>
                  </a:cubicBezTo>
                  <a:cubicBezTo>
                    <a:pt x="2302007" y="2707187"/>
                    <a:pt x="2335612" y="2690476"/>
                    <a:pt x="2369218" y="2673765"/>
                  </a:cubicBezTo>
                  <a:cubicBezTo>
                    <a:pt x="2436430" y="2657054"/>
                    <a:pt x="2486839" y="2657054"/>
                    <a:pt x="2503642" y="2657054"/>
                  </a:cubicBezTo>
                  <a:cubicBezTo>
                    <a:pt x="2520445" y="2657054"/>
                    <a:pt x="2554051" y="2640343"/>
                    <a:pt x="2587657" y="2640343"/>
                  </a:cubicBezTo>
                  <a:cubicBezTo>
                    <a:pt x="2621263" y="2640343"/>
                    <a:pt x="2671672" y="2640343"/>
                    <a:pt x="2705278" y="2623632"/>
                  </a:cubicBezTo>
                  <a:cubicBezTo>
                    <a:pt x="2789293" y="2606921"/>
                    <a:pt x="2856505" y="2590210"/>
                    <a:pt x="2856505" y="2590210"/>
                  </a:cubicBezTo>
                  <a:cubicBezTo>
                    <a:pt x="2856505" y="2590210"/>
                    <a:pt x="2789293" y="2606921"/>
                    <a:pt x="2705278" y="2606921"/>
                  </a:cubicBezTo>
                  <a:cubicBezTo>
                    <a:pt x="2671672" y="2606921"/>
                    <a:pt x="2621263" y="2606921"/>
                    <a:pt x="2587657" y="2606921"/>
                  </a:cubicBezTo>
                  <a:cubicBezTo>
                    <a:pt x="2554051" y="2606921"/>
                    <a:pt x="2520445" y="2606921"/>
                    <a:pt x="2503642" y="2623632"/>
                  </a:cubicBezTo>
                  <a:cubicBezTo>
                    <a:pt x="2486839" y="2623632"/>
                    <a:pt x="2402824" y="2623632"/>
                    <a:pt x="2318810" y="2657054"/>
                  </a:cubicBezTo>
                  <a:cubicBezTo>
                    <a:pt x="2234795" y="2707187"/>
                    <a:pt x="2150780" y="2774031"/>
                    <a:pt x="2066765" y="2891009"/>
                  </a:cubicBezTo>
                  <a:cubicBezTo>
                    <a:pt x="1949144" y="3041408"/>
                    <a:pt x="1865130" y="3258651"/>
                    <a:pt x="1814721" y="3559450"/>
                  </a:cubicBezTo>
                  <a:cubicBezTo>
                    <a:pt x="1789516" y="3694182"/>
                    <a:pt x="1776127" y="3817165"/>
                    <a:pt x="1772114" y="3928398"/>
                  </a:cubicBezTo>
                  <a:lnTo>
                    <a:pt x="1771230" y="4025630"/>
                  </a:lnTo>
                  <a:lnTo>
                    <a:pt x="1401457" y="4025630"/>
                  </a:lnTo>
                  <a:lnTo>
                    <a:pt x="1406822" y="4005589"/>
                  </a:lnTo>
                  <a:cubicBezTo>
                    <a:pt x="1685022" y="2871687"/>
                    <a:pt x="1041784" y="2590210"/>
                    <a:pt x="1041784" y="2590210"/>
                  </a:cubicBezTo>
                  <a:cubicBezTo>
                    <a:pt x="1344238" y="2690476"/>
                    <a:pt x="1512267" y="2974564"/>
                    <a:pt x="1512267" y="2974564"/>
                  </a:cubicBezTo>
                  <a:cubicBezTo>
                    <a:pt x="1495464" y="2389678"/>
                    <a:pt x="1260223" y="2072168"/>
                    <a:pt x="991375" y="1905058"/>
                  </a:cubicBezTo>
                  <a:cubicBezTo>
                    <a:pt x="487286" y="2189145"/>
                    <a:pt x="0" y="1637681"/>
                    <a:pt x="0" y="1637681"/>
                  </a:cubicBezTo>
                  <a:cubicBezTo>
                    <a:pt x="0" y="1637681"/>
                    <a:pt x="67212" y="1671103"/>
                    <a:pt x="184833" y="1637681"/>
                  </a:cubicBezTo>
                  <a:cubicBezTo>
                    <a:pt x="285651" y="1604259"/>
                    <a:pt x="470483" y="1453860"/>
                    <a:pt x="688922" y="1420438"/>
                  </a:cubicBezTo>
                  <a:cubicBezTo>
                    <a:pt x="924163" y="1403727"/>
                    <a:pt x="1041784" y="1554126"/>
                    <a:pt x="1075390" y="1620970"/>
                  </a:cubicBezTo>
                  <a:cubicBezTo>
                    <a:pt x="1075390" y="1654392"/>
                    <a:pt x="1075390" y="1687814"/>
                    <a:pt x="1058587" y="1704525"/>
                  </a:cubicBezTo>
                  <a:cubicBezTo>
                    <a:pt x="1024981" y="1671103"/>
                    <a:pt x="991375" y="1637681"/>
                    <a:pt x="957769" y="1620970"/>
                  </a:cubicBezTo>
                  <a:cubicBezTo>
                    <a:pt x="772937" y="1537415"/>
                    <a:pt x="588104" y="1587548"/>
                    <a:pt x="554498" y="1604259"/>
                  </a:cubicBezTo>
                  <a:cubicBezTo>
                    <a:pt x="537695" y="1604259"/>
                    <a:pt x="520892" y="1620970"/>
                    <a:pt x="487286" y="1637681"/>
                  </a:cubicBezTo>
                  <a:cubicBezTo>
                    <a:pt x="453680" y="1654392"/>
                    <a:pt x="403271" y="1654392"/>
                    <a:pt x="369666" y="1671103"/>
                  </a:cubicBezTo>
                  <a:cubicBezTo>
                    <a:pt x="302454" y="1687814"/>
                    <a:pt x="218439" y="1704525"/>
                    <a:pt x="218439" y="1704525"/>
                  </a:cubicBezTo>
                  <a:cubicBezTo>
                    <a:pt x="218439" y="1704525"/>
                    <a:pt x="302454" y="1704525"/>
                    <a:pt x="369666" y="1687814"/>
                  </a:cubicBezTo>
                  <a:cubicBezTo>
                    <a:pt x="386469" y="1687814"/>
                    <a:pt x="403271" y="1687814"/>
                    <a:pt x="403271" y="1687814"/>
                  </a:cubicBezTo>
                  <a:cubicBezTo>
                    <a:pt x="420074" y="1671103"/>
                    <a:pt x="420074" y="1671103"/>
                    <a:pt x="436877" y="1671103"/>
                  </a:cubicBezTo>
                  <a:cubicBezTo>
                    <a:pt x="453680" y="1671103"/>
                    <a:pt x="470483" y="1671103"/>
                    <a:pt x="487286" y="1654392"/>
                  </a:cubicBezTo>
                  <a:cubicBezTo>
                    <a:pt x="520892" y="1654392"/>
                    <a:pt x="554498" y="1637681"/>
                    <a:pt x="571301" y="1637681"/>
                  </a:cubicBezTo>
                  <a:cubicBezTo>
                    <a:pt x="588104" y="1637681"/>
                    <a:pt x="638513" y="1620970"/>
                    <a:pt x="705725" y="1620970"/>
                  </a:cubicBezTo>
                  <a:cubicBezTo>
                    <a:pt x="739331" y="1620970"/>
                    <a:pt x="772937" y="1620970"/>
                    <a:pt x="823345" y="1620970"/>
                  </a:cubicBezTo>
                  <a:cubicBezTo>
                    <a:pt x="856951" y="1620970"/>
                    <a:pt x="890557" y="1637681"/>
                    <a:pt x="924163" y="1654392"/>
                  </a:cubicBezTo>
                  <a:cubicBezTo>
                    <a:pt x="974572" y="1687814"/>
                    <a:pt x="1008178" y="1721236"/>
                    <a:pt x="1041784" y="1754658"/>
                  </a:cubicBezTo>
                  <a:cubicBezTo>
                    <a:pt x="1344238" y="1905058"/>
                    <a:pt x="1478661" y="2172434"/>
                    <a:pt x="1478661" y="2172434"/>
                  </a:cubicBezTo>
                  <a:cubicBezTo>
                    <a:pt x="1411449" y="1620970"/>
                    <a:pt x="1277026" y="1203194"/>
                    <a:pt x="1142602" y="935818"/>
                  </a:cubicBezTo>
                  <a:cubicBezTo>
                    <a:pt x="1125799" y="935818"/>
                    <a:pt x="1108996" y="935818"/>
                    <a:pt x="1075390" y="935818"/>
                  </a:cubicBezTo>
                  <a:cubicBezTo>
                    <a:pt x="487286" y="852263"/>
                    <a:pt x="436877" y="116977"/>
                    <a:pt x="436877" y="116977"/>
                  </a:cubicBezTo>
                  <a:cubicBezTo>
                    <a:pt x="436877" y="116977"/>
                    <a:pt x="487286" y="200532"/>
                    <a:pt x="588104" y="233954"/>
                  </a:cubicBezTo>
                  <a:cubicBezTo>
                    <a:pt x="705725" y="267377"/>
                    <a:pt x="924163" y="267377"/>
                    <a:pt x="1125799" y="384354"/>
                  </a:cubicBezTo>
                  <a:cubicBezTo>
                    <a:pt x="1327434" y="501331"/>
                    <a:pt x="1327434" y="701863"/>
                    <a:pt x="1310632" y="751996"/>
                  </a:cubicBezTo>
                  <a:cubicBezTo>
                    <a:pt x="1293829" y="802130"/>
                    <a:pt x="1260223" y="818841"/>
                    <a:pt x="1243420" y="818841"/>
                  </a:cubicBezTo>
                  <a:cubicBezTo>
                    <a:pt x="1243420" y="785419"/>
                    <a:pt x="1226617" y="735285"/>
                    <a:pt x="1209814" y="685152"/>
                  </a:cubicBezTo>
                  <a:cubicBezTo>
                    <a:pt x="1125799" y="518042"/>
                    <a:pt x="940966" y="451198"/>
                    <a:pt x="907360" y="434487"/>
                  </a:cubicBezTo>
                  <a:cubicBezTo>
                    <a:pt x="890557" y="434487"/>
                    <a:pt x="873754" y="417776"/>
                    <a:pt x="840148" y="417776"/>
                  </a:cubicBezTo>
                  <a:cubicBezTo>
                    <a:pt x="789740" y="401065"/>
                    <a:pt x="756134" y="384354"/>
                    <a:pt x="722528" y="367643"/>
                  </a:cubicBezTo>
                  <a:cubicBezTo>
                    <a:pt x="655316" y="350932"/>
                    <a:pt x="588104" y="317510"/>
                    <a:pt x="588104" y="317510"/>
                  </a:cubicBezTo>
                  <a:cubicBezTo>
                    <a:pt x="588104" y="317510"/>
                    <a:pt x="638513" y="350932"/>
                    <a:pt x="722528" y="384354"/>
                  </a:cubicBezTo>
                  <a:cubicBezTo>
                    <a:pt x="756134" y="417776"/>
                    <a:pt x="789740" y="434487"/>
                    <a:pt x="823345" y="434487"/>
                  </a:cubicBezTo>
                  <a:cubicBezTo>
                    <a:pt x="856951" y="451198"/>
                    <a:pt x="890557" y="467909"/>
                    <a:pt x="907360" y="467909"/>
                  </a:cubicBezTo>
                  <a:cubicBezTo>
                    <a:pt x="924163" y="484620"/>
                    <a:pt x="957769" y="501331"/>
                    <a:pt x="1024981" y="534753"/>
                  </a:cubicBezTo>
                  <a:cubicBezTo>
                    <a:pt x="1041784" y="551464"/>
                    <a:pt x="1075390" y="584886"/>
                    <a:pt x="1108996" y="618308"/>
                  </a:cubicBezTo>
                  <a:cubicBezTo>
                    <a:pt x="1125799" y="635019"/>
                    <a:pt x="1159405" y="668441"/>
                    <a:pt x="1159405" y="701863"/>
                  </a:cubicBezTo>
                  <a:cubicBezTo>
                    <a:pt x="1176208" y="718574"/>
                    <a:pt x="1176208" y="735285"/>
                    <a:pt x="1176208" y="751996"/>
                  </a:cubicBezTo>
                  <a:cubicBezTo>
                    <a:pt x="1411449" y="1052795"/>
                    <a:pt x="1512267" y="1487282"/>
                    <a:pt x="1512267" y="1487282"/>
                  </a:cubicBezTo>
                  <a:cubicBezTo>
                    <a:pt x="1537472" y="1199016"/>
                    <a:pt x="1619386" y="967151"/>
                    <a:pt x="1708390" y="777585"/>
                  </a:cubicBezTo>
                  <a:lnTo>
                    <a:pt x="1763808" y="668647"/>
                  </a:lnTo>
                  <a:lnTo>
                    <a:pt x="1764312" y="668441"/>
                  </a:lnTo>
                  <a:lnTo>
                    <a:pt x="1764312" y="667657"/>
                  </a:lnTo>
                  <a:lnTo>
                    <a:pt x="1797918" y="601597"/>
                  </a:lnTo>
                  <a:cubicBezTo>
                    <a:pt x="1797918" y="584886"/>
                    <a:pt x="1797918" y="568175"/>
                    <a:pt x="1797918" y="551464"/>
                  </a:cubicBezTo>
                  <a:cubicBezTo>
                    <a:pt x="1764312" y="451198"/>
                    <a:pt x="1680297" y="384354"/>
                    <a:pt x="1663494" y="384354"/>
                  </a:cubicBezTo>
                  <a:cubicBezTo>
                    <a:pt x="1646691" y="367643"/>
                    <a:pt x="1646691" y="367643"/>
                    <a:pt x="1613085" y="350932"/>
                  </a:cubicBezTo>
                  <a:cubicBezTo>
                    <a:pt x="1596282" y="334221"/>
                    <a:pt x="1579479" y="334221"/>
                    <a:pt x="1562676" y="317510"/>
                  </a:cubicBezTo>
                  <a:cubicBezTo>
                    <a:pt x="1579479" y="334221"/>
                    <a:pt x="1596282" y="350932"/>
                    <a:pt x="1613085" y="367643"/>
                  </a:cubicBezTo>
                  <a:cubicBezTo>
                    <a:pt x="1629888" y="384354"/>
                    <a:pt x="1646691" y="384354"/>
                    <a:pt x="1646691" y="401065"/>
                  </a:cubicBezTo>
                  <a:cubicBezTo>
                    <a:pt x="1663494" y="401065"/>
                    <a:pt x="1680297" y="417776"/>
                    <a:pt x="1713903" y="451198"/>
                  </a:cubicBezTo>
                  <a:cubicBezTo>
                    <a:pt x="1713903" y="467909"/>
                    <a:pt x="1730706" y="484620"/>
                    <a:pt x="1747509" y="501331"/>
                  </a:cubicBezTo>
                  <a:cubicBezTo>
                    <a:pt x="1764312" y="518042"/>
                    <a:pt x="1764312" y="534753"/>
                    <a:pt x="1764312" y="568175"/>
                  </a:cubicBezTo>
                  <a:lnTo>
                    <a:pt x="1764312" y="667657"/>
                  </a:lnTo>
                  <a:lnTo>
                    <a:pt x="1763808" y="668647"/>
                  </a:lnTo>
                  <a:lnTo>
                    <a:pt x="1728606" y="683063"/>
                  </a:lnTo>
                  <a:cubicBezTo>
                    <a:pt x="1713903" y="685152"/>
                    <a:pt x="1697100" y="685152"/>
                    <a:pt x="1680297" y="685152"/>
                  </a:cubicBezTo>
                  <a:cubicBezTo>
                    <a:pt x="1377843" y="551464"/>
                    <a:pt x="1445055" y="133688"/>
                    <a:pt x="1445055" y="133688"/>
                  </a:cubicBezTo>
                  <a:cubicBezTo>
                    <a:pt x="1445055" y="133688"/>
                    <a:pt x="1461858" y="183821"/>
                    <a:pt x="1512267" y="217243"/>
                  </a:cubicBezTo>
                  <a:cubicBezTo>
                    <a:pt x="1562676" y="250665"/>
                    <a:pt x="1697100" y="284088"/>
                    <a:pt x="1797918" y="367643"/>
                  </a:cubicBezTo>
                  <a:cubicBezTo>
                    <a:pt x="1814721" y="401065"/>
                    <a:pt x="1831524" y="417776"/>
                    <a:pt x="1831524" y="434487"/>
                  </a:cubicBezTo>
                  <a:cubicBezTo>
                    <a:pt x="1865130" y="367643"/>
                    <a:pt x="1915538" y="317510"/>
                    <a:pt x="1999553" y="267377"/>
                  </a:cubicBezTo>
                  <a:cubicBezTo>
                    <a:pt x="2201189" y="133688"/>
                    <a:pt x="2419628" y="150399"/>
                    <a:pt x="2537248" y="116977"/>
                  </a:cubicBezTo>
                  <a:cubicBezTo>
                    <a:pt x="2638066" y="66844"/>
                    <a:pt x="2671672" y="0"/>
                    <a:pt x="2671672" y="0"/>
                  </a:cubicBez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pic>
        <p:nvPicPr>
          <p:cNvPr id="32" name="Picture 4" descr="Logo FKIP Statuta"/>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7279" y="126815"/>
            <a:ext cx="935258" cy="935258"/>
          </a:xfrm>
          <a:prstGeom prst="ellipse">
            <a:avLst/>
          </a:prstGeom>
          <a:noFill/>
          <a:extLst>
            <a:ext uri="{909E8E84-426E-40DD-AFC4-6F175D3DCCD1}">
              <a14:hiddenFill xmlns:a14="http://schemas.microsoft.com/office/drawing/2010/main" xmlns="">
                <a:solidFill>
                  <a:srgbClr val="FFFFFF"/>
                </a:solidFill>
              </a14:hiddenFill>
            </a:ext>
          </a:extLst>
        </p:spPr>
      </p:pic>
      <p:pic>
        <p:nvPicPr>
          <p:cNvPr id="33" name="Picture 6" descr="Program Kampus Merdeka – Universitas Kristen Maranath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96072" y="257794"/>
            <a:ext cx="1262745" cy="6733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01072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50"/>
                                        </p:tgtEl>
                                        <p:attrNameLst>
                                          <p:attrName>style.visibility</p:attrName>
                                        </p:attrNameLst>
                                      </p:cBhvr>
                                      <p:to>
                                        <p:strVal val="visible"/>
                                      </p:to>
                                    </p:set>
                                    <p:animEffect transition="in" filter="wipe(down)">
                                      <p:cBhvr>
                                        <p:cTn id="19" dur="500"/>
                                        <p:tgtEl>
                                          <p:spTgt spid="50"/>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53"/>
                                        </p:tgtEl>
                                        <p:attrNameLst>
                                          <p:attrName>style.visibility</p:attrName>
                                        </p:attrNameLst>
                                      </p:cBhvr>
                                      <p:to>
                                        <p:strVal val="visible"/>
                                      </p:to>
                                    </p:set>
                                    <p:animEffect transition="in" filter="wipe(right)">
                                      <p:cBhvr>
                                        <p:cTn id="23" dur="500"/>
                                        <p:tgtEl>
                                          <p:spTgt spid="53"/>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54"/>
                                        </p:tgtEl>
                                        <p:attrNameLst>
                                          <p:attrName>style.visibility</p:attrName>
                                        </p:attrNameLst>
                                      </p:cBhvr>
                                      <p:to>
                                        <p:strVal val="visible"/>
                                      </p:to>
                                    </p:set>
                                    <p:animEffect transition="in" filter="wipe(left)">
                                      <p:cBhvr>
                                        <p:cTn id="27" dur="500"/>
                                        <p:tgtEl>
                                          <p:spTgt spid="54"/>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58"/>
                                        </p:tgtEl>
                                        <p:attrNameLst>
                                          <p:attrName>style.visibility</p:attrName>
                                        </p:attrNameLst>
                                      </p:cBhvr>
                                      <p:to>
                                        <p:strVal val="visible"/>
                                      </p:to>
                                    </p:set>
                                    <p:animEffect transition="in" filter="fade">
                                      <p:cBhvr>
                                        <p:cTn id="32" dur="1000"/>
                                        <p:tgtEl>
                                          <p:spTgt spid="58"/>
                                        </p:tgtEl>
                                      </p:cBhvr>
                                    </p:animEffect>
                                    <p:anim calcmode="lin" valueType="num">
                                      <p:cBhvr>
                                        <p:cTn id="33" dur="1000" fill="hold"/>
                                        <p:tgtEl>
                                          <p:spTgt spid="58"/>
                                        </p:tgtEl>
                                        <p:attrNameLst>
                                          <p:attrName>ppt_x</p:attrName>
                                        </p:attrNameLst>
                                      </p:cBhvr>
                                      <p:tavLst>
                                        <p:tav tm="0">
                                          <p:val>
                                            <p:strVal val="#ppt_x"/>
                                          </p:val>
                                        </p:tav>
                                        <p:tav tm="100000">
                                          <p:val>
                                            <p:strVal val="#ppt_x"/>
                                          </p:val>
                                        </p:tav>
                                      </p:tavLst>
                                    </p:anim>
                                    <p:anim calcmode="lin" valueType="num">
                                      <p:cBhvr>
                                        <p:cTn id="34" dur="1000" fill="hold"/>
                                        <p:tgtEl>
                                          <p:spTgt spid="58"/>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61"/>
                                        </p:tgtEl>
                                        <p:attrNameLst>
                                          <p:attrName>style.visibility</p:attrName>
                                        </p:attrNameLst>
                                      </p:cBhvr>
                                      <p:to>
                                        <p:strVal val="visible"/>
                                      </p:to>
                                    </p:set>
                                    <p:animEffect transition="in" filter="fade">
                                      <p:cBhvr>
                                        <p:cTn id="39" dur="1000"/>
                                        <p:tgtEl>
                                          <p:spTgt spid="61"/>
                                        </p:tgtEl>
                                      </p:cBhvr>
                                    </p:animEffect>
                                    <p:anim calcmode="lin" valueType="num">
                                      <p:cBhvr>
                                        <p:cTn id="40" dur="1000" fill="hold"/>
                                        <p:tgtEl>
                                          <p:spTgt spid="61"/>
                                        </p:tgtEl>
                                        <p:attrNameLst>
                                          <p:attrName>ppt_x</p:attrName>
                                        </p:attrNameLst>
                                      </p:cBhvr>
                                      <p:tavLst>
                                        <p:tav tm="0">
                                          <p:val>
                                            <p:strVal val="#ppt_x"/>
                                          </p:val>
                                        </p:tav>
                                        <p:tav tm="100000">
                                          <p:val>
                                            <p:strVal val="#ppt_x"/>
                                          </p:val>
                                        </p:tav>
                                      </p:tavLst>
                                    </p:anim>
                                    <p:anim calcmode="lin" valueType="num">
                                      <p:cBhvr>
                                        <p:cTn id="41" dur="1000" fill="hold"/>
                                        <p:tgtEl>
                                          <p:spTgt spid="6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1" grpId="0"/>
      <p:bldP spid="12"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2"/>
          <p:cNvSpPr txBox="1"/>
          <p:nvPr/>
        </p:nvSpPr>
        <p:spPr>
          <a:xfrm rot="5400000">
            <a:off x="1255531" y="4817808"/>
            <a:ext cx="2700483" cy="461665"/>
          </a:xfrm>
          <a:prstGeom prst="rect">
            <a:avLst/>
          </a:prstGeom>
          <a:noFill/>
        </p:spPr>
        <p:txBody>
          <a:bodyPr wrap="square" rtlCol="0">
            <a:spAutoFit/>
          </a:bodyPr>
          <a:lstStyle/>
          <a:p>
            <a:r>
              <a:rPr lang="en-US" altLang="zh-CN" sz="2400" b="1" dirty="0" smtClean="0">
                <a:solidFill>
                  <a:srgbClr val="453162"/>
                </a:solidFill>
                <a:latin typeface="微软雅黑" panose="020B0503020204020204" pitchFamily="34" charset="-122"/>
                <a:ea typeface="微软雅黑" panose="020B0503020204020204" pitchFamily="34" charset="-122"/>
              </a:rPr>
              <a:t>Contents</a:t>
            </a:r>
            <a:endParaRPr lang="zh-CN" altLang="en-US" sz="2400" b="1" dirty="0">
              <a:solidFill>
                <a:srgbClr val="453162"/>
              </a:solidFill>
              <a:latin typeface="微软雅黑" panose="020B0503020204020204" pitchFamily="34" charset="-122"/>
              <a:ea typeface="微软雅黑" panose="020B0503020204020204" pitchFamily="34" charset="-122"/>
            </a:endParaRPr>
          </a:p>
        </p:txBody>
      </p:sp>
      <p:sp>
        <p:nvSpPr>
          <p:cNvPr id="15" name="TextBox 31"/>
          <p:cNvSpPr txBox="1"/>
          <p:nvPr/>
        </p:nvSpPr>
        <p:spPr>
          <a:xfrm>
            <a:off x="4877979" y="1893896"/>
            <a:ext cx="2088444" cy="584775"/>
          </a:xfrm>
          <a:prstGeom prst="rect">
            <a:avLst/>
          </a:prstGeom>
          <a:noFill/>
        </p:spPr>
        <p:txBody>
          <a:bodyPr wrap="square" rtlCol="0">
            <a:spAutoFit/>
          </a:bodyPr>
          <a:lstStyle/>
          <a:p>
            <a:r>
              <a:rPr lang="en-US" altLang="zh-CN" sz="3200" dirty="0" smtClean="0">
                <a:solidFill>
                  <a:srgbClr val="453162"/>
                </a:solidFill>
                <a:latin typeface="微软雅黑" panose="020B0503020204020204" pitchFamily="34" charset="-122"/>
                <a:ea typeface="微软雅黑" panose="020B0503020204020204" pitchFamily="34" charset="-122"/>
              </a:rPr>
              <a:t>1</a:t>
            </a:r>
            <a:endParaRPr lang="zh-CN" altLang="en-US" sz="3200" dirty="0">
              <a:solidFill>
                <a:srgbClr val="453162"/>
              </a:solidFill>
              <a:latin typeface="微软雅黑" panose="020B0503020204020204" pitchFamily="34" charset="-122"/>
              <a:ea typeface="微软雅黑" panose="020B0503020204020204" pitchFamily="34" charset="-122"/>
            </a:endParaRPr>
          </a:p>
        </p:txBody>
      </p:sp>
      <p:cxnSp>
        <p:nvCxnSpPr>
          <p:cNvPr id="17" name="直接连接符 16"/>
          <p:cNvCxnSpPr/>
          <p:nvPr/>
        </p:nvCxnSpPr>
        <p:spPr>
          <a:xfrm flipH="1">
            <a:off x="5166973" y="1939973"/>
            <a:ext cx="282388" cy="538698"/>
          </a:xfrm>
          <a:prstGeom prst="line">
            <a:avLst/>
          </a:prstGeom>
          <a:ln>
            <a:solidFill>
              <a:srgbClr val="453162"/>
            </a:solidFill>
          </a:ln>
        </p:spPr>
        <p:style>
          <a:lnRef idx="1">
            <a:schemeClr val="accent1"/>
          </a:lnRef>
          <a:fillRef idx="0">
            <a:schemeClr val="accent1"/>
          </a:fillRef>
          <a:effectRef idx="0">
            <a:schemeClr val="accent1"/>
          </a:effectRef>
          <a:fontRef idx="minor">
            <a:schemeClr val="tx1"/>
          </a:fontRef>
        </p:style>
      </p:cxnSp>
      <p:sp>
        <p:nvSpPr>
          <p:cNvPr id="21" name="TextBox 31"/>
          <p:cNvSpPr txBox="1"/>
          <p:nvPr/>
        </p:nvSpPr>
        <p:spPr>
          <a:xfrm>
            <a:off x="4864720" y="3882248"/>
            <a:ext cx="799809" cy="588309"/>
          </a:xfrm>
          <a:prstGeom prst="rect">
            <a:avLst/>
          </a:prstGeom>
          <a:noFill/>
        </p:spPr>
        <p:txBody>
          <a:bodyPr wrap="square" rtlCol="0">
            <a:spAutoFit/>
          </a:bodyPr>
          <a:lstStyle/>
          <a:p>
            <a:r>
              <a:rPr lang="en-US" altLang="zh-CN" sz="3200" dirty="0">
                <a:solidFill>
                  <a:srgbClr val="453162"/>
                </a:solidFill>
                <a:latin typeface="微软雅黑" panose="020B0503020204020204" pitchFamily="34" charset="-122"/>
                <a:ea typeface="微软雅黑" panose="020B0503020204020204" pitchFamily="34" charset="-122"/>
              </a:rPr>
              <a:t>2</a:t>
            </a:r>
            <a:endParaRPr lang="zh-CN" altLang="en-US" sz="3200" dirty="0">
              <a:solidFill>
                <a:srgbClr val="453162"/>
              </a:solidFill>
              <a:latin typeface="微软雅黑" panose="020B0503020204020204" pitchFamily="34" charset="-122"/>
              <a:ea typeface="微软雅黑" panose="020B0503020204020204" pitchFamily="34" charset="-122"/>
            </a:endParaRPr>
          </a:p>
        </p:txBody>
      </p:sp>
      <p:cxnSp>
        <p:nvCxnSpPr>
          <p:cNvPr id="22" name="直接连接符 21"/>
          <p:cNvCxnSpPr/>
          <p:nvPr/>
        </p:nvCxnSpPr>
        <p:spPr>
          <a:xfrm flipH="1">
            <a:off x="5117556" y="4008635"/>
            <a:ext cx="282388" cy="538698"/>
          </a:xfrm>
          <a:prstGeom prst="line">
            <a:avLst/>
          </a:prstGeom>
          <a:ln>
            <a:solidFill>
              <a:srgbClr val="453162"/>
            </a:solidFill>
          </a:ln>
        </p:spPr>
        <p:style>
          <a:lnRef idx="1">
            <a:schemeClr val="accent1"/>
          </a:lnRef>
          <a:fillRef idx="0">
            <a:schemeClr val="accent1"/>
          </a:fillRef>
          <a:effectRef idx="0">
            <a:schemeClr val="accent1"/>
          </a:effectRef>
          <a:fontRef idx="minor">
            <a:schemeClr val="tx1"/>
          </a:fontRef>
        </p:style>
      </p:cxnSp>
      <p:sp>
        <p:nvSpPr>
          <p:cNvPr id="29" name="TextBox 31"/>
          <p:cNvSpPr txBox="1"/>
          <p:nvPr/>
        </p:nvSpPr>
        <p:spPr>
          <a:xfrm>
            <a:off x="5593842" y="1809212"/>
            <a:ext cx="6317137" cy="769441"/>
          </a:xfrm>
          <a:prstGeom prst="rect">
            <a:avLst/>
          </a:prstGeom>
          <a:noFill/>
        </p:spPr>
        <p:txBody>
          <a:bodyPr wrap="square" rtlCol="0">
            <a:spAutoFit/>
          </a:bodyPr>
          <a:lstStyle/>
          <a:p>
            <a:r>
              <a:rPr lang="en-US" sz="4400" dirty="0" err="1" smtClean="0"/>
              <a:t>Apa</a:t>
            </a:r>
            <a:r>
              <a:rPr lang="en-US" sz="4400" dirty="0" smtClean="0"/>
              <a:t> </a:t>
            </a:r>
            <a:r>
              <a:rPr lang="en-US" sz="4400" dirty="0" err="1" smtClean="0"/>
              <a:t>itu</a:t>
            </a:r>
            <a:r>
              <a:rPr lang="en-US" sz="4400" dirty="0" smtClean="0"/>
              <a:t> </a:t>
            </a:r>
            <a:r>
              <a:rPr lang="en-US" sz="4400" dirty="0" err="1" smtClean="0"/>
              <a:t>potensial</a:t>
            </a:r>
            <a:r>
              <a:rPr lang="en-US" sz="4400" dirty="0" smtClean="0"/>
              <a:t> </a:t>
            </a:r>
            <a:r>
              <a:rPr lang="en-US" sz="4400" dirty="0" err="1" smtClean="0"/>
              <a:t>listrik</a:t>
            </a:r>
            <a:r>
              <a:rPr lang="en-US" sz="4400" dirty="0" smtClean="0"/>
              <a:t> </a:t>
            </a:r>
            <a:r>
              <a:rPr lang="en-US" sz="4400" dirty="0" smtClean="0"/>
              <a:t>?</a:t>
            </a:r>
            <a:endParaRPr lang="en-US" sz="4400" dirty="0" smtClean="0"/>
          </a:p>
        </p:txBody>
      </p:sp>
      <p:cxnSp>
        <p:nvCxnSpPr>
          <p:cNvPr id="35" name="直接连接符 34"/>
          <p:cNvCxnSpPr/>
          <p:nvPr/>
        </p:nvCxnSpPr>
        <p:spPr>
          <a:xfrm>
            <a:off x="722600" y="-2"/>
            <a:ext cx="3" cy="2401496"/>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36" name="椭圆 35"/>
          <p:cNvSpPr/>
          <p:nvPr/>
        </p:nvSpPr>
        <p:spPr>
          <a:xfrm rot="5400000">
            <a:off x="700835" y="1363724"/>
            <a:ext cx="2119086" cy="2075543"/>
          </a:xfrm>
          <a:prstGeom prst="ellipse">
            <a:avLst/>
          </a:prstGeom>
          <a:noFill/>
          <a:ln w="25400">
            <a:solidFill>
              <a:srgbClr val="4531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7" name="直接连接符 36"/>
          <p:cNvCxnSpPr/>
          <p:nvPr/>
        </p:nvCxnSpPr>
        <p:spPr>
          <a:xfrm>
            <a:off x="2798150" y="2373872"/>
            <a:ext cx="2" cy="4484128"/>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20" name="Title 1"/>
          <p:cNvSpPr txBox="1">
            <a:spLocks/>
          </p:cNvSpPr>
          <p:nvPr/>
        </p:nvSpPr>
        <p:spPr>
          <a:xfrm>
            <a:off x="899430" y="674632"/>
            <a:ext cx="10515600" cy="82867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r>
              <a:rPr lang="id-ID" sz="3200" b="1" dirty="0" smtClean="0">
                <a:latin typeface="Arial Black" panose="020B0A04020102020204" pitchFamily="34" charset="0"/>
              </a:rPr>
              <a:t>Rumusan Masalah</a:t>
            </a:r>
            <a:endParaRPr lang="en-US" sz="3200" b="1" dirty="0">
              <a:latin typeface="Arial Black" panose="020B0A04020102020204" pitchFamily="34" charset="0"/>
            </a:endParaRPr>
          </a:p>
        </p:txBody>
      </p:sp>
      <p:pic>
        <p:nvPicPr>
          <p:cNvPr id="27" name="Picture 6" descr="Program Kampus Merdeka – Universitas Kristen Maranath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626471" y="278062"/>
            <a:ext cx="1262745" cy="673300"/>
          </a:xfrm>
          <a:prstGeom prst="rect">
            <a:avLst/>
          </a:prstGeom>
          <a:noFill/>
          <a:extLst>
            <a:ext uri="{909E8E84-426E-40DD-AFC4-6F175D3DCCD1}">
              <a14:hiddenFill xmlns:a14="http://schemas.microsoft.com/office/drawing/2010/main" xmlns="">
                <a:solidFill>
                  <a:srgbClr val="FFFFFF"/>
                </a:solidFill>
              </a14:hiddenFill>
            </a:ext>
          </a:extLst>
        </p:spPr>
      </p:pic>
      <p:pic>
        <p:nvPicPr>
          <p:cNvPr id="33" name="图片 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95176" y="1443806"/>
            <a:ext cx="1915377" cy="1915377"/>
          </a:xfrm>
          <a:prstGeom prst="ellipse">
            <a:avLst/>
          </a:prstGeom>
        </p:spPr>
      </p:pic>
      <p:sp>
        <p:nvSpPr>
          <p:cNvPr id="2" name="TextBox 1"/>
          <p:cNvSpPr txBox="1"/>
          <p:nvPr/>
        </p:nvSpPr>
        <p:spPr>
          <a:xfrm>
            <a:off x="5650016" y="3519390"/>
            <a:ext cx="5772727" cy="1446550"/>
          </a:xfrm>
          <a:prstGeom prst="rect">
            <a:avLst/>
          </a:prstGeom>
          <a:noFill/>
        </p:spPr>
        <p:txBody>
          <a:bodyPr wrap="square" rtlCol="0">
            <a:spAutoFit/>
          </a:bodyPr>
          <a:lstStyle/>
          <a:p>
            <a:pPr lvl="0"/>
            <a:r>
              <a:rPr lang="en-US" sz="4400" dirty="0" err="1" smtClean="0"/>
              <a:t>Bagaimana</a:t>
            </a:r>
            <a:r>
              <a:rPr lang="en-US" sz="4400" dirty="0" smtClean="0"/>
              <a:t> </a:t>
            </a:r>
            <a:r>
              <a:rPr lang="en-US" sz="4400" dirty="0" err="1" smtClean="0"/>
              <a:t>prinsip</a:t>
            </a:r>
            <a:r>
              <a:rPr lang="en-US" sz="4400" dirty="0" smtClean="0"/>
              <a:t> </a:t>
            </a:r>
            <a:r>
              <a:rPr lang="en-US" sz="4400" dirty="0" err="1" smtClean="0"/>
              <a:t>kerja</a:t>
            </a:r>
            <a:r>
              <a:rPr lang="en-US" sz="4400" dirty="0" smtClean="0"/>
              <a:t> </a:t>
            </a:r>
            <a:r>
              <a:rPr lang="en-US" sz="4400" dirty="0" err="1" smtClean="0"/>
              <a:t>potensial</a:t>
            </a:r>
            <a:r>
              <a:rPr lang="en-US" sz="4400" dirty="0" smtClean="0"/>
              <a:t> </a:t>
            </a:r>
            <a:r>
              <a:rPr lang="en-US" sz="4400" dirty="0" err="1" smtClean="0"/>
              <a:t>listrik</a:t>
            </a:r>
            <a:r>
              <a:rPr lang="en-US" sz="4400" dirty="0" smtClean="0"/>
              <a:t>?</a:t>
            </a:r>
            <a:endParaRPr lang="id-ID" sz="4400" dirty="0"/>
          </a:p>
        </p:txBody>
      </p:sp>
    </p:spTree>
    <p:extLst>
      <p:ext uri="{BB962C8B-B14F-4D97-AF65-F5344CB8AC3E}">
        <p14:creationId xmlns:p14="http://schemas.microsoft.com/office/powerpoint/2010/main" xmlns="" val="393798966"/>
      </p:ext>
    </p:extLst>
  </p:cSld>
  <p:clrMapOvr>
    <a:masterClrMapping/>
  </p:clrMapOvr>
  <mc:AlternateContent xmlns:mc="http://schemas.openxmlformats.org/markup-compatibility/2006">
    <mc:Choice xmlns:p14="http://schemas.microsoft.com/office/powerpoint/2010/main" xmlns="" Requires="p14">
      <p:transition spd="slow" p14:dur="2000" advTm="0"/>
    </mc:Choice>
    <mc:Fallback>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up)">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wipe(down)">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wipe(up)">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par>
                          <p:cTn id="23" fill="hold">
                            <p:stCondLst>
                              <p:cond delay="500"/>
                            </p:stCondLst>
                            <p:childTnLst>
                              <p:par>
                                <p:cTn id="24" presetID="22" presetClass="entr" presetSubtype="8"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left)">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anim calcmode="lin" valueType="num">
                                      <p:cBhvr>
                                        <p:cTn id="32" dur="500" fill="hold"/>
                                        <p:tgtEl>
                                          <p:spTgt spid="17"/>
                                        </p:tgtEl>
                                        <p:attrNameLst>
                                          <p:attrName>ppt_x</p:attrName>
                                        </p:attrNameLst>
                                      </p:cBhvr>
                                      <p:tavLst>
                                        <p:tav tm="0">
                                          <p:val>
                                            <p:strVal val="#ppt_x"/>
                                          </p:val>
                                        </p:tav>
                                        <p:tav tm="100000">
                                          <p:val>
                                            <p:strVal val="#ppt_x"/>
                                          </p:val>
                                        </p:tav>
                                      </p:tavLst>
                                    </p:anim>
                                    <p:anim calcmode="lin" valueType="num">
                                      <p:cBhvr>
                                        <p:cTn id="33" dur="500" fill="hold"/>
                                        <p:tgtEl>
                                          <p:spTgt spid="17"/>
                                        </p:tgtEl>
                                        <p:attrNameLst>
                                          <p:attrName>ppt_y</p:attrName>
                                        </p:attrNameLst>
                                      </p:cBhvr>
                                      <p:tavLst>
                                        <p:tav tm="0">
                                          <p:val>
                                            <p:strVal val="#ppt_y+.1"/>
                                          </p:val>
                                        </p:tav>
                                        <p:tav tm="100000">
                                          <p:val>
                                            <p:strVal val="#ppt_y"/>
                                          </p:val>
                                        </p:tav>
                                      </p:tavLst>
                                    </p:anim>
                                  </p:childTnLst>
                                </p:cTn>
                              </p:par>
                            </p:childTnLst>
                          </p:cTn>
                        </p:par>
                        <p:par>
                          <p:cTn id="34" fill="hold">
                            <p:stCondLst>
                              <p:cond delay="500"/>
                            </p:stCondLst>
                            <p:childTnLst>
                              <p:par>
                                <p:cTn id="35" presetID="22" presetClass="entr" presetSubtype="8" fill="hold" grpId="0" nodeType="after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left)">
                                      <p:cBhvr>
                                        <p:cTn id="37" dur="500"/>
                                        <p:tgtEl>
                                          <p:spTgt spid="29"/>
                                        </p:tgtEl>
                                      </p:cBhvr>
                                    </p:animEffect>
                                  </p:childTnLst>
                                </p:cTn>
                              </p:par>
                            </p:childTnLst>
                          </p:cTn>
                        </p:par>
                        <p:par>
                          <p:cTn id="38" fill="hold">
                            <p:stCondLst>
                              <p:cond delay="1000"/>
                            </p:stCondLst>
                            <p:childTnLst>
                              <p:par>
                                <p:cTn id="39" presetID="22" presetClass="entr" presetSubtype="8" fill="hold" grpId="0" nodeType="after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wipe(left)">
                                      <p:cBhvr>
                                        <p:cTn id="41" dur="500"/>
                                        <p:tgtEl>
                                          <p:spTgt spid="21"/>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500"/>
                                        <p:tgtEl>
                                          <p:spTgt spid="22"/>
                                        </p:tgtEl>
                                      </p:cBhvr>
                                    </p:animEffect>
                                    <p:anim calcmode="lin" valueType="num">
                                      <p:cBhvr>
                                        <p:cTn id="47" dur="500" fill="hold"/>
                                        <p:tgtEl>
                                          <p:spTgt spid="22"/>
                                        </p:tgtEl>
                                        <p:attrNameLst>
                                          <p:attrName>ppt_x</p:attrName>
                                        </p:attrNameLst>
                                      </p:cBhvr>
                                      <p:tavLst>
                                        <p:tav tm="0">
                                          <p:val>
                                            <p:strVal val="#ppt_x"/>
                                          </p:val>
                                        </p:tav>
                                        <p:tav tm="100000">
                                          <p:val>
                                            <p:strVal val="#ppt_x"/>
                                          </p:val>
                                        </p:tav>
                                      </p:tavLst>
                                    </p:anim>
                                    <p:anim calcmode="lin" valueType="num">
                                      <p:cBhvr>
                                        <p:cTn id="48" dur="500" fill="hold"/>
                                        <p:tgtEl>
                                          <p:spTgt spid="22"/>
                                        </p:tgtEl>
                                        <p:attrNameLst>
                                          <p:attrName>ppt_y</p:attrName>
                                        </p:attrNameLst>
                                      </p:cBhvr>
                                      <p:tavLst>
                                        <p:tav tm="0">
                                          <p:val>
                                            <p:strVal val="#ppt_y+.1"/>
                                          </p:val>
                                        </p:tav>
                                        <p:tav tm="100000">
                                          <p:val>
                                            <p:strVal val="#ppt_y"/>
                                          </p:val>
                                        </p:tav>
                                      </p:tavLst>
                                    </p:anim>
                                  </p:childTnLst>
                                </p:cTn>
                              </p:par>
                              <p:par>
                                <p:cTn id="49" presetID="22" presetClass="entr" presetSubtype="4" fill="hold" nodeType="withEffect">
                                  <p:stCondLst>
                                    <p:cond delay="0"/>
                                  </p:stCondLst>
                                  <p:childTnLst>
                                    <p:set>
                                      <p:cBhvr>
                                        <p:cTn id="50" dur="1" fill="hold">
                                          <p:stCondLst>
                                            <p:cond delay="0"/>
                                          </p:stCondLst>
                                        </p:cTn>
                                        <p:tgtEl>
                                          <p:spTgt spid="33"/>
                                        </p:tgtEl>
                                        <p:attrNameLst>
                                          <p:attrName>style.visibility</p:attrName>
                                        </p:attrNameLst>
                                      </p:cBhvr>
                                      <p:to>
                                        <p:strVal val="visible"/>
                                      </p:to>
                                    </p:set>
                                    <p:animEffect transition="in" filter="wipe(down)">
                                      <p:cBhvr>
                                        <p:cTn id="51"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5" grpId="0"/>
      <p:bldP spid="21" grpId="0"/>
      <p:bldP spid="29" grpId="0"/>
      <p:bldP spid="3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763"/>
        <p:cNvGrpSpPr/>
        <p:nvPr/>
      </p:nvGrpSpPr>
      <p:grpSpPr>
        <a:xfrm>
          <a:off x="0" y="0"/>
          <a:ext cx="0" cy="0"/>
          <a:chOff x="0" y="0"/>
          <a:chExt cx="0" cy="0"/>
        </a:xfrm>
      </p:grpSpPr>
      <p:sp>
        <p:nvSpPr>
          <p:cNvPr id="3764" name="Google Shape;3764;p62"/>
          <p:cNvSpPr txBox="1">
            <a:spLocks noGrp="1"/>
          </p:cNvSpPr>
          <p:nvPr>
            <p:ph type="title"/>
          </p:nvPr>
        </p:nvSpPr>
        <p:spPr>
          <a:xfrm>
            <a:off x="950800" y="719200"/>
            <a:ext cx="10290400" cy="752800"/>
          </a:xfrm>
          <a:prstGeom prst="rect">
            <a:avLst/>
          </a:prstGeom>
        </p:spPr>
        <p:txBody>
          <a:bodyPr spcFirstLastPara="1" wrap="square" lIns="121897" tIns="121897" rIns="121897" bIns="121897" anchor="ctr" anchorCtr="0">
            <a:noAutofit/>
          </a:bodyPr>
          <a:lstStyle/>
          <a:p>
            <a:pPr algn="ctr"/>
            <a:r>
              <a:rPr lang="en" sz="5300" b="1" dirty="0" smtClean="0">
                <a:latin typeface="Adobe Garamond Pro Bold" pitchFamily="18" charset="0"/>
              </a:rPr>
              <a:t>Tujuan</a:t>
            </a:r>
            <a:r>
              <a:rPr lang="en" sz="5300" b="1" dirty="0">
                <a:latin typeface="Adobe Garamond Pro Bold" pitchFamily="18" charset="0"/>
              </a:rPr>
              <a:t/>
            </a:r>
            <a:br>
              <a:rPr lang="en" sz="5300" b="1" dirty="0">
                <a:latin typeface="Adobe Garamond Pro Bold" pitchFamily="18" charset="0"/>
              </a:rPr>
            </a:br>
            <a:endParaRPr sz="3200" b="1" dirty="0">
              <a:latin typeface="Adobe Garamond Pro Bold" pitchFamily="18" charset="0"/>
            </a:endParaRPr>
          </a:p>
        </p:txBody>
      </p:sp>
      <p:sp>
        <p:nvSpPr>
          <p:cNvPr id="3765" name="Google Shape;3765;p62"/>
          <p:cNvSpPr/>
          <p:nvPr/>
        </p:nvSpPr>
        <p:spPr>
          <a:xfrm>
            <a:off x="4578400" y="2290767"/>
            <a:ext cx="1517600" cy="1517600"/>
          </a:xfrm>
          <a:prstGeom prst="round2DiagRect">
            <a:avLst>
              <a:gd name="adj1" fmla="val 16667"/>
              <a:gd name="adj2" fmla="val 50000"/>
            </a:avLst>
          </a:prstGeom>
          <a:solidFill>
            <a:schemeClr val="lt2"/>
          </a:solidFill>
          <a:ln>
            <a:noFill/>
          </a:ln>
        </p:spPr>
        <p:txBody>
          <a:bodyPr spcFirstLastPara="1" wrap="square" lIns="121897" tIns="121897" rIns="121897" bIns="121897" anchor="ctr" anchorCtr="0">
            <a:noAutofit/>
          </a:bodyPr>
          <a:lstStyle/>
          <a:p>
            <a:endParaRPr/>
          </a:p>
        </p:txBody>
      </p:sp>
      <p:sp>
        <p:nvSpPr>
          <p:cNvPr id="3766" name="Google Shape;3766;p62"/>
          <p:cNvSpPr/>
          <p:nvPr/>
        </p:nvSpPr>
        <p:spPr>
          <a:xfrm flipH="1">
            <a:off x="6096000" y="2290767"/>
            <a:ext cx="1517600" cy="1517600"/>
          </a:xfrm>
          <a:prstGeom prst="round2DiagRect">
            <a:avLst>
              <a:gd name="adj1" fmla="val 16667"/>
              <a:gd name="adj2" fmla="val 50000"/>
            </a:avLst>
          </a:prstGeom>
          <a:solidFill>
            <a:schemeClr val="lt2"/>
          </a:solidFill>
          <a:ln>
            <a:noFill/>
          </a:ln>
        </p:spPr>
        <p:txBody>
          <a:bodyPr spcFirstLastPara="1" wrap="square" lIns="121897" tIns="121897" rIns="121897" bIns="121897" anchor="ctr" anchorCtr="0">
            <a:noAutofit/>
          </a:bodyPr>
          <a:lstStyle/>
          <a:p>
            <a:endParaRPr/>
          </a:p>
        </p:txBody>
      </p:sp>
      <p:sp>
        <p:nvSpPr>
          <p:cNvPr id="3767" name="Google Shape;3767;p62"/>
          <p:cNvSpPr/>
          <p:nvPr/>
        </p:nvSpPr>
        <p:spPr>
          <a:xfrm rot="10800000" flipH="1">
            <a:off x="4578400" y="3808367"/>
            <a:ext cx="1517600" cy="1517600"/>
          </a:xfrm>
          <a:prstGeom prst="round2DiagRect">
            <a:avLst>
              <a:gd name="adj1" fmla="val 16667"/>
              <a:gd name="adj2" fmla="val 50000"/>
            </a:avLst>
          </a:prstGeom>
          <a:solidFill>
            <a:schemeClr val="lt2"/>
          </a:solidFill>
          <a:ln>
            <a:noFill/>
          </a:ln>
        </p:spPr>
        <p:txBody>
          <a:bodyPr spcFirstLastPara="1" wrap="square" lIns="121897" tIns="121897" rIns="121897" bIns="121897" anchor="ctr" anchorCtr="0">
            <a:noAutofit/>
          </a:bodyPr>
          <a:lstStyle/>
          <a:p>
            <a:endParaRPr/>
          </a:p>
        </p:txBody>
      </p:sp>
      <p:sp>
        <p:nvSpPr>
          <p:cNvPr id="3768" name="Google Shape;3768;p62"/>
          <p:cNvSpPr/>
          <p:nvPr/>
        </p:nvSpPr>
        <p:spPr>
          <a:xfrm rot="10800000">
            <a:off x="6096000" y="3808367"/>
            <a:ext cx="1517600" cy="1517600"/>
          </a:xfrm>
          <a:prstGeom prst="round2DiagRect">
            <a:avLst>
              <a:gd name="adj1" fmla="val 16667"/>
              <a:gd name="adj2" fmla="val 50000"/>
            </a:avLst>
          </a:prstGeom>
          <a:solidFill>
            <a:schemeClr val="lt2"/>
          </a:solidFill>
          <a:ln>
            <a:noFill/>
          </a:ln>
        </p:spPr>
        <p:txBody>
          <a:bodyPr spcFirstLastPara="1" wrap="square" lIns="121897" tIns="121897" rIns="121897" bIns="121897" anchor="ctr" anchorCtr="0">
            <a:noAutofit/>
          </a:bodyPr>
          <a:lstStyle/>
          <a:p>
            <a:endParaRPr/>
          </a:p>
        </p:txBody>
      </p:sp>
      <p:sp>
        <p:nvSpPr>
          <p:cNvPr id="3769" name="Google Shape;3769;p62"/>
          <p:cNvSpPr/>
          <p:nvPr/>
        </p:nvSpPr>
        <p:spPr>
          <a:xfrm>
            <a:off x="5406967" y="3119333"/>
            <a:ext cx="1378000" cy="1378000"/>
          </a:xfrm>
          <a:prstGeom prst="ellipse">
            <a:avLst/>
          </a:prstGeom>
          <a:solidFill>
            <a:schemeClr val="accent1"/>
          </a:solidFill>
          <a:ln>
            <a:noFill/>
          </a:ln>
        </p:spPr>
        <p:txBody>
          <a:bodyPr spcFirstLastPara="1" wrap="square" lIns="121897" tIns="121897" rIns="121897" bIns="121897" anchor="ctr" anchorCtr="0">
            <a:noAutofit/>
          </a:bodyPr>
          <a:lstStyle/>
          <a:p>
            <a:endParaRPr/>
          </a:p>
        </p:txBody>
      </p:sp>
      <p:grpSp>
        <p:nvGrpSpPr>
          <p:cNvPr id="3770" name="Google Shape;3770;p62"/>
          <p:cNvGrpSpPr/>
          <p:nvPr/>
        </p:nvGrpSpPr>
        <p:grpSpPr>
          <a:xfrm>
            <a:off x="6784970" y="4411929"/>
            <a:ext cx="574843" cy="589745"/>
            <a:chOff x="4126175" y="3789475"/>
            <a:chExt cx="261975" cy="268750"/>
          </a:xfrm>
        </p:grpSpPr>
        <p:sp>
          <p:nvSpPr>
            <p:cNvPr id="3771" name="Google Shape;3771;p62"/>
            <p:cNvSpPr/>
            <p:nvPr/>
          </p:nvSpPr>
          <p:spPr>
            <a:xfrm>
              <a:off x="4326575" y="3882250"/>
              <a:ext cx="61575" cy="53725"/>
            </a:xfrm>
            <a:custGeom>
              <a:avLst/>
              <a:gdLst/>
              <a:ahLst/>
              <a:cxnLst/>
              <a:rect l="l" t="t" r="r" b="b"/>
              <a:pathLst>
                <a:path w="2463" h="2149" extrusionOk="0">
                  <a:moveTo>
                    <a:pt x="2116" y="0"/>
                  </a:moveTo>
                  <a:cubicBezTo>
                    <a:pt x="2040" y="0"/>
                    <a:pt x="1965" y="26"/>
                    <a:pt x="1904" y="79"/>
                  </a:cubicBezTo>
                  <a:lnTo>
                    <a:pt x="219" y="1598"/>
                  </a:lnTo>
                  <a:cubicBezTo>
                    <a:pt x="0" y="1791"/>
                    <a:pt x="140" y="2149"/>
                    <a:pt x="428" y="2149"/>
                  </a:cubicBezTo>
                  <a:cubicBezTo>
                    <a:pt x="507" y="2149"/>
                    <a:pt x="577" y="2122"/>
                    <a:pt x="638" y="2070"/>
                  </a:cubicBezTo>
                  <a:lnTo>
                    <a:pt x="2323" y="551"/>
                  </a:lnTo>
                  <a:cubicBezTo>
                    <a:pt x="2454" y="437"/>
                    <a:pt x="2463" y="236"/>
                    <a:pt x="2349" y="105"/>
                  </a:cubicBezTo>
                  <a:cubicBezTo>
                    <a:pt x="2288" y="35"/>
                    <a:pt x="2202" y="0"/>
                    <a:pt x="2116" y="0"/>
                  </a:cubicBezTo>
                  <a:close/>
                </a:path>
              </a:pathLst>
            </a:custGeom>
            <a:solidFill>
              <a:schemeClr val="accent2"/>
            </a:solidFill>
            <a:ln>
              <a:noFill/>
            </a:ln>
          </p:spPr>
          <p:txBody>
            <a:bodyPr spcFirstLastPara="1" wrap="square" lIns="91425" tIns="91425" rIns="91425" bIns="91425" anchor="ctr" anchorCtr="0">
              <a:noAutofit/>
            </a:bodyPr>
            <a:lstStyle/>
            <a:p>
              <a:endParaRPr/>
            </a:p>
          </p:txBody>
        </p:sp>
        <p:sp>
          <p:nvSpPr>
            <p:cNvPr id="3772" name="Google Shape;3772;p62"/>
            <p:cNvSpPr/>
            <p:nvPr/>
          </p:nvSpPr>
          <p:spPr>
            <a:xfrm>
              <a:off x="4126175" y="3882250"/>
              <a:ext cx="61575" cy="53725"/>
            </a:xfrm>
            <a:custGeom>
              <a:avLst/>
              <a:gdLst/>
              <a:ahLst/>
              <a:cxnLst/>
              <a:rect l="l" t="t" r="r" b="b"/>
              <a:pathLst>
                <a:path w="2463" h="2149" extrusionOk="0">
                  <a:moveTo>
                    <a:pt x="348" y="0"/>
                  </a:moveTo>
                  <a:cubicBezTo>
                    <a:pt x="261" y="0"/>
                    <a:pt x="175" y="35"/>
                    <a:pt x="114" y="105"/>
                  </a:cubicBezTo>
                  <a:cubicBezTo>
                    <a:pt x="1" y="236"/>
                    <a:pt x="9" y="437"/>
                    <a:pt x="140" y="551"/>
                  </a:cubicBezTo>
                  <a:lnTo>
                    <a:pt x="1826" y="2070"/>
                  </a:lnTo>
                  <a:cubicBezTo>
                    <a:pt x="1887" y="2122"/>
                    <a:pt x="1965" y="2149"/>
                    <a:pt x="2035" y="2149"/>
                  </a:cubicBezTo>
                  <a:cubicBezTo>
                    <a:pt x="2323" y="2149"/>
                    <a:pt x="2463" y="1791"/>
                    <a:pt x="2245" y="1598"/>
                  </a:cubicBezTo>
                  <a:lnTo>
                    <a:pt x="559" y="79"/>
                  </a:lnTo>
                  <a:cubicBezTo>
                    <a:pt x="499" y="26"/>
                    <a:pt x="423" y="0"/>
                    <a:pt x="348" y="0"/>
                  </a:cubicBezTo>
                  <a:close/>
                </a:path>
              </a:pathLst>
            </a:custGeom>
            <a:solidFill>
              <a:schemeClr val="accent2"/>
            </a:solidFill>
            <a:ln>
              <a:noFill/>
            </a:ln>
          </p:spPr>
          <p:txBody>
            <a:bodyPr spcFirstLastPara="1" wrap="square" lIns="91425" tIns="91425" rIns="91425" bIns="91425" anchor="ctr" anchorCtr="0">
              <a:noAutofit/>
            </a:bodyPr>
            <a:lstStyle/>
            <a:p>
              <a:endParaRPr/>
            </a:p>
          </p:txBody>
        </p:sp>
        <p:sp>
          <p:nvSpPr>
            <p:cNvPr id="3773" name="Google Shape;3773;p62"/>
            <p:cNvSpPr/>
            <p:nvPr/>
          </p:nvSpPr>
          <p:spPr>
            <a:xfrm>
              <a:off x="4215675" y="3789475"/>
              <a:ext cx="83200" cy="70525"/>
            </a:xfrm>
            <a:custGeom>
              <a:avLst/>
              <a:gdLst/>
              <a:ahLst/>
              <a:cxnLst/>
              <a:rect l="l" t="t" r="r" b="b"/>
              <a:pathLst>
                <a:path w="3328" h="2821" extrusionOk="0">
                  <a:moveTo>
                    <a:pt x="1660" y="629"/>
                  </a:moveTo>
                  <a:cubicBezTo>
                    <a:pt x="2227" y="629"/>
                    <a:pt x="2690" y="1092"/>
                    <a:pt x="2690" y="1668"/>
                  </a:cubicBezTo>
                  <a:lnTo>
                    <a:pt x="2690" y="2192"/>
                  </a:lnTo>
                  <a:lnTo>
                    <a:pt x="629" y="2192"/>
                  </a:lnTo>
                  <a:lnTo>
                    <a:pt x="629" y="1668"/>
                  </a:lnTo>
                  <a:cubicBezTo>
                    <a:pt x="629" y="1092"/>
                    <a:pt x="1092" y="629"/>
                    <a:pt x="1660" y="629"/>
                  </a:cubicBezTo>
                  <a:close/>
                  <a:moveTo>
                    <a:pt x="1660" y="1"/>
                  </a:moveTo>
                  <a:cubicBezTo>
                    <a:pt x="743" y="1"/>
                    <a:pt x="1" y="743"/>
                    <a:pt x="1" y="1668"/>
                  </a:cubicBezTo>
                  <a:lnTo>
                    <a:pt x="1" y="2507"/>
                  </a:lnTo>
                  <a:cubicBezTo>
                    <a:pt x="1" y="2681"/>
                    <a:pt x="140" y="2821"/>
                    <a:pt x="315" y="2821"/>
                  </a:cubicBezTo>
                  <a:lnTo>
                    <a:pt x="3013" y="2821"/>
                  </a:lnTo>
                  <a:cubicBezTo>
                    <a:pt x="3188" y="2821"/>
                    <a:pt x="3327" y="2681"/>
                    <a:pt x="3327" y="2507"/>
                  </a:cubicBezTo>
                  <a:lnTo>
                    <a:pt x="3327" y="1668"/>
                  </a:lnTo>
                  <a:cubicBezTo>
                    <a:pt x="3327" y="743"/>
                    <a:pt x="2576" y="1"/>
                    <a:pt x="1660" y="1"/>
                  </a:cubicBezTo>
                  <a:close/>
                </a:path>
              </a:pathLst>
            </a:custGeom>
            <a:solidFill>
              <a:schemeClr val="accent2"/>
            </a:solidFill>
            <a:ln>
              <a:noFill/>
            </a:ln>
          </p:spPr>
          <p:txBody>
            <a:bodyPr spcFirstLastPara="1" wrap="square" lIns="91425" tIns="91425" rIns="91425" bIns="91425" anchor="ctr" anchorCtr="0">
              <a:noAutofit/>
            </a:bodyPr>
            <a:lstStyle/>
            <a:p>
              <a:endParaRPr/>
            </a:p>
          </p:txBody>
        </p:sp>
        <p:sp>
          <p:nvSpPr>
            <p:cNvPr id="3774" name="Google Shape;3774;p62"/>
            <p:cNvSpPr/>
            <p:nvPr/>
          </p:nvSpPr>
          <p:spPr>
            <a:xfrm>
              <a:off x="4169175" y="3844275"/>
              <a:ext cx="175975" cy="213950"/>
            </a:xfrm>
            <a:custGeom>
              <a:avLst/>
              <a:gdLst/>
              <a:ahLst/>
              <a:cxnLst/>
              <a:rect l="l" t="t" r="r" b="b"/>
              <a:pathLst>
                <a:path w="7039" h="8558" extrusionOk="0">
                  <a:moveTo>
                    <a:pt x="1861" y="0"/>
                  </a:moveTo>
                  <a:cubicBezTo>
                    <a:pt x="1861" y="349"/>
                    <a:pt x="1858" y="397"/>
                    <a:pt x="1855" y="397"/>
                  </a:cubicBezTo>
                  <a:cubicBezTo>
                    <a:pt x="1854" y="397"/>
                    <a:pt x="1853" y="390"/>
                    <a:pt x="1853" y="390"/>
                  </a:cubicBezTo>
                  <a:cubicBezTo>
                    <a:pt x="1852" y="390"/>
                    <a:pt x="1852" y="396"/>
                    <a:pt x="1852" y="419"/>
                  </a:cubicBezTo>
                  <a:cubicBezTo>
                    <a:pt x="1826" y="1223"/>
                    <a:pt x="1581" y="2637"/>
                    <a:pt x="228" y="3048"/>
                  </a:cubicBezTo>
                  <a:cubicBezTo>
                    <a:pt x="88" y="3091"/>
                    <a:pt x="1" y="3214"/>
                    <a:pt x="1" y="3353"/>
                  </a:cubicBezTo>
                  <a:lnTo>
                    <a:pt x="1" y="8243"/>
                  </a:lnTo>
                  <a:cubicBezTo>
                    <a:pt x="1" y="8418"/>
                    <a:pt x="140" y="8557"/>
                    <a:pt x="315" y="8557"/>
                  </a:cubicBezTo>
                  <a:lnTo>
                    <a:pt x="6724" y="8557"/>
                  </a:lnTo>
                  <a:cubicBezTo>
                    <a:pt x="6899" y="8557"/>
                    <a:pt x="7038" y="8418"/>
                    <a:pt x="7038" y="8243"/>
                  </a:cubicBezTo>
                  <a:lnTo>
                    <a:pt x="7038" y="3353"/>
                  </a:lnTo>
                  <a:cubicBezTo>
                    <a:pt x="7038" y="3214"/>
                    <a:pt x="6951" y="3091"/>
                    <a:pt x="6811" y="3048"/>
                  </a:cubicBezTo>
                  <a:cubicBezTo>
                    <a:pt x="5397" y="2620"/>
                    <a:pt x="5187" y="1153"/>
                    <a:pt x="5187" y="315"/>
                  </a:cubicBezTo>
                  <a:lnTo>
                    <a:pt x="5187" y="0"/>
                  </a:ln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775" name="Google Shape;3775;p62"/>
            <p:cNvSpPr/>
            <p:nvPr/>
          </p:nvSpPr>
          <p:spPr>
            <a:xfrm>
              <a:off x="4201475" y="3917825"/>
              <a:ext cx="111375" cy="106700"/>
            </a:xfrm>
            <a:custGeom>
              <a:avLst/>
              <a:gdLst/>
              <a:ahLst/>
              <a:cxnLst/>
              <a:rect l="l" t="t" r="r" b="b"/>
              <a:pathLst>
                <a:path w="4455" h="4268" extrusionOk="0">
                  <a:moveTo>
                    <a:pt x="2251" y="1"/>
                  </a:moveTo>
                  <a:cubicBezTo>
                    <a:pt x="1938" y="1"/>
                    <a:pt x="1623" y="167"/>
                    <a:pt x="1468" y="499"/>
                  </a:cubicBezTo>
                  <a:cubicBezTo>
                    <a:pt x="1436" y="587"/>
                    <a:pt x="1353" y="631"/>
                    <a:pt x="1265" y="631"/>
                  </a:cubicBezTo>
                  <a:cubicBezTo>
                    <a:pt x="1257" y="631"/>
                    <a:pt x="1249" y="630"/>
                    <a:pt x="1241" y="629"/>
                  </a:cubicBezTo>
                  <a:cubicBezTo>
                    <a:pt x="1201" y="624"/>
                    <a:pt x="1162" y="622"/>
                    <a:pt x="1124" y="622"/>
                  </a:cubicBezTo>
                  <a:cubicBezTo>
                    <a:pt x="448" y="622"/>
                    <a:pt x="24" y="1396"/>
                    <a:pt x="429" y="1974"/>
                  </a:cubicBezTo>
                  <a:cubicBezTo>
                    <a:pt x="525" y="2096"/>
                    <a:pt x="438" y="2236"/>
                    <a:pt x="429" y="2236"/>
                  </a:cubicBezTo>
                  <a:cubicBezTo>
                    <a:pt x="1" y="2807"/>
                    <a:pt x="412" y="3611"/>
                    <a:pt x="1103" y="3611"/>
                  </a:cubicBezTo>
                  <a:cubicBezTo>
                    <a:pt x="1131" y="3611"/>
                    <a:pt x="1160" y="3610"/>
                    <a:pt x="1189" y="3607"/>
                  </a:cubicBezTo>
                  <a:cubicBezTo>
                    <a:pt x="1195" y="3606"/>
                    <a:pt x="1202" y="3606"/>
                    <a:pt x="1209" y="3606"/>
                  </a:cubicBezTo>
                  <a:cubicBezTo>
                    <a:pt x="1298" y="3606"/>
                    <a:pt x="1383" y="3658"/>
                    <a:pt x="1416" y="3747"/>
                  </a:cubicBezTo>
                  <a:cubicBezTo>
                    <a:pt x="1562" y="4093"/>
                    <a:pt x="1884" y="4267"/>
                    <a:pt x="2207" y="4267"/>
                  </a:cubicBezTo>
                  <a:cubicBezTo>
                    <a:pt x="2519" y="4267"/>
                    <a:pt x="2833" y="4104"/>
                    <a:pt x="2987" y="3773"/>
                  </a:cubicBezTo>
                  <a:cubicBezTo>
                    <a:pt x="3019" y="3685"/>
                    <a:pt x="3103" y="3641"/>
                    <a:pt x="3190" y="3641"/>
                  </a:cubicBezTo>
                  <a:cubicBezTo>
                    <a:pt x="3198" y="3641"/>
                    <a:pt x="3206" y="3641"/>
                    <a:pt x="3214" y="3642"/>
                  </a:cubicBezTo>
                  <a:cubicBezTo>
                    <a:pt x="3254" y="3647"/>
                    <a:pt x="3292" y="3650"/>
                    <a:pt x="3330" y="3650"/>
                  </a:cubicBezTo>
                  <a:cubicBezTo>
                    <a:pt x="3999" y="3650"/>
                    <a:pt x="4431" y="2876"/>
                    <a:pt x="4018" y="2297"/>
                  </a:cubicBezTo>
                  <a:cubicBezTo>
                    <a:pt x="3965" y="2219"/>
                    <a:pt x="3965" y="2114"/>
                    <a:pt x="4026" y="2035"/>
                  </a:cubicBezTo>
                  <a:cubicBezTo>
                    <a:pt x="4454" y="1465"/>
                    <a:pt x="4044" y="660"/>
                    <a:pt x="3352" y="660"/>
                  </a:cubicBezTo>
                  <a:cubicBezTo>
                    <a:pt x="3324" y="660"/>
                    <a:pt x="3296" y="662"/>
                    <a:pt x="3267" y="664"/>
                  </a:cubicBezTo>
                  <a:cubicBezTo>
                    <a:pt x="3259" y="665"/>
                    <a:pt x="3252" y="665"/>
                    <a:pt x="3244" y="665"/>
                  </a:cubicBezTo>
                  <a:cubicBezTo>
                    <a:pt x="3150" y="665"/>
                    <a:pt x="3072" y="614"/>
                    <a:pt x="3040" y="525"/>
                  </a:cubicBezTo>
                  <a:cubicBezTo>
                    <a:pt x="2894" y="175"/>
                    <a:pt x="2573" y="1"/>
                    <a:pt x="2251"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776" name="Google Shape;3776;p62"/>
            <p:cNvSpPr/>
            <p:nvPr/>
          </p:nvSpPr>
          <p:spPr>
            <a:xfrm>
              <a:off x="4247100" y="3962375"/>
              <a:ext cx="20125" cy="19875"/>
            </a:xfrm>
            <a:custGeom>
              <a:avLst/>
              <a:gdLst/>
              <a:ahLst/>
              <a:cxnLst/>
              <a:rect l="l" t="t" r="r" b="b"/>
              <a:pathLst>
                <a:path w="805" h="795" extrusionOk="0">
                  <a:moveTo>
                    <a:pt x="403" y="0"/>
                  </a:moveTo>
                  <a:cubicBezTo>
                    <a:pt x="184" y="0"/>
                    <a:pt x="1" y="175"/>
                    <a:pt x="1" y="402"/>
                  </a:cubicBezTo>
                  <a:cubicBezTo>
                    <a:pt x="1" y="620"/>
                    <a:pt x="184" y="795"/>
                    <a:pt x="403" y="795"/>
                  </a:cubicBezTo>
                  <a:cubicBezTo>
                    <a:pt x="621" y="795"/>
                    <a:pt x="804" y="620"/>
                    <a:pt x="804" y="402"/>
                  </a:cubicBezTo>
                  <a:cubicBezTo>
                    <a:pt x="804" y="175"/>
                    <a:pt x="621" y="0"/>
                    <a:pt x="403"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grpSp>
      <p:grpSp>
        <p:nvGrpSpPr>
          <p:cNvPr id="3777" name="Google Shape;3777;p62"/>
          <p:cNvGrpSpPr/>
          <p:nvPr/>
        </p:nvGrpSpPr>
        <p:grpSpPr>
          <a:xfrm>
            <a:off x="4864919" y="2550531"/>
            <a:ext cx="538912" cy="595012"/>
            <a:chOff x="3280300" y="1939675"/>
            <a:chExt cx="245600" cy="271150"/>
          </a:xfrm>
        </p:grpSpPr>
        <p:sp>
          <p:nvSpPr>
            <p:cNvPr id="3778" name="Google Shape;3778;p62"/>
            <p:cNvSpPr/>
            <p:nvPr/>
          </p:nvSpPr>
          <p:spPr>
            <a:xfrm>
              <a:off x="3470875" y="2011975"/>
              <a:ext cx="55025" cy="67000"/>
            </a:xfrm>
            <a:custGeom>
              <a:avLst/>
              <a:gdLst/>
              <a:ahLst/>
              <a:cxnLst/>
              <a:rect l="l" t="t" r="r" b="b"/>
              <a:pathLst>
                <a:path w="2201" h="2680" extrusionOk="0">
                  <a:moveTo>
                    <a:pt x="1744" y="1"/>
                  </a:moveTo>
                  <a:cubicBezTo>
                    <a:pt x="1691" y="1"/>
                    <a:pt x="1638" y="14"/>
                    <a:pt x="1590" y="43"/>
                  </a:cubicBezTo>
                  <a:lnTo>
                    <a:pt x="193" y="855"/>
                  </a:lnTo>
                  <a:cubicBezTo>
                    <a:pt x="53" y="933"/>
                    <a:pt x="1" y="1091"/>
                    <a:pt x="53" y="1239"/>
                  </a:cubicBezTo>
                  <a:cubicBezTo>
                    <a:pt x="27" y="1309"/>
                    <a:pt x="27" y="1379"/>
                    <a:pt x="53" y="1449"/>
                  </a:cubicBezTo>
                  <a:cubicBezTo>
                    <a:pt x="1" y="1597"/>
                    <a:pt x="53" y="1754"/>
                    <a:pt x="193" y="1833"/>
                  </a:cubicBezTo>
                  <a:cubicBezTo>
                    <a:pt x="1609" y="2656"/>
                    <a:pt x="1635" y="2680"/>
                    <a:pt x="1729" y="2680"/>
                  </a:cubicBezTo>
                  <a:cubicBezTo>
                    <a:pt x="1735" y="2680"/>
                    <a:pt x="1740" y="2680"/>
                    <a:pt x="1747" y="2680"/>
                  </a:cubicBezTo>
                  <a:cubicBezTo>
                    <a:pt x="2070" y="2680"/>
                    <a:pt x="2192" y="2252"/>
                    <a:pt x="1904" y="2086"/>
                  </a:cubicBezTo>
                  <a:lnTo>
                    <a:pt x="1171" y="1658"/>
                  </a:lnTo>
                  <a:lnTo>
                    <a:pt x="1887" y="1658"/>
                  </a:lnTo>
                  <a:cubicBezTo>
                    <a:pt x="2061" y="1658"/>
                    <a:pt x="2201" y="1518"/>
                    <a:pt x="2201" y="1344"/>
                  </a:cubicBezTo>
                  <a:cubicBezTo>
                    <a:pt x="2201" y="1169"/>
                    <a:pt x="2061" y="1021"/>
                    <a:pt x="1887" y="1021"/>
                  </a:cubicBezTo>
                  <a:lnTo>
                    <a:pt x="1171" y="1021"/>
                  </a:lnTo>
                  <a:lnTo>
                    <a:pt x="1904" y="602"/>
                  </a:lnTo>
                  <a:cubicBezTo>
                    <a:pt x="2061" y="506"/>
                    <a:pt x="2114" y="313"/>
                    <a:pt x="2026" y="165"/>
                  </a:cubicBezTo>
                  <a:cubicBezTo>
                    <a:pt x="1962" y="59"/>
                    <a:pt x="1853" y="1"/>
                    <a:pt x="1744" y="1"/>
                  </a:cubicBezTo>
                  <a:close/>
                </a:path>
              </a:pathLst>
            </a:custGeom>
            <a:solidFill>
              <a:schemeClr val="accent6"/>
            </a:solidFill>
            <a:ln>
              <a:noFill/>
            </a:ln>
          </p:spPr>
          <p:txBody>
            <a:bodyPr spcFirstLastPara="1" wrap="square" lIns="91425" tIns="91425" rIns="91425" bIns="91425" anchor="ctr" anchorCtr="0">
              <a:noAutofit/>
            </a:bodyPr>
            <a:lstStyle/>
            <a:p>
              <a:endParaRPr/>
            </a:p>
          </p:txBody>
        </p:sp>
        <p:sp>
          <p:nvSpPr>
            <p:cNvPr id="3779" name="Google Shape;3779;p62"/>
            <p:cNvSpPr/>
            <p:nvPr/>
          </p:nvSpPr>
          <p:spPr>
            <a:xfrm>
              <a:off x="3280300" y="2011975"/>
              <a:ext cx="55050" cy="66975"/>
            </a:xfrm>
            <a:custGeom>
              <a:avLst/>
              <a:gdLst/>
              <a:ahLst/>
              <a:cxnLst/>
              <a:rect l="l" t="t" r="r" b="b"/>
              <a:pathLst>
                <a:path w="2202" h="2679" extrusionOk="0">
                  <a:moveTo>
                    <a:pt x="456" y="1"/>
                  </a:moveTo>
                  <a:cubicBezTo>
                    <a:pt x="345" y="1"/>
                    <a:pt x="234" y="59"/>
                    <a:pt x="176" y="165"/>
                  </a:cubicBezTo>
                  <a:cubicBezTo>
                    <a:pt x="88" y="313"/>
                    <a:pt x="141" y="506"/>
                    <a:pt x="298" y="593"/>
                  </a:cubicBezTo>
                  <a:lnTo>
                    <a:pt x="1031" y="1021"/>
                  </a:lnTo>
                  <a:lnTo>
                    <a:pt x="315" y="1021"/>
                  </a:lnTo>
                  <a:cubicBezTo>
                    <a:pt x="141" y="1021"/>
                    <a:pt x="1" y="1169"/>
                    <a:pt x="1" y="1344"/>
                  </a:cubicBezTo>
                  <a:cubicBezTo>
                    <a:pt x="1" y="1518"/>
                    <a:pt x="141" y="1658"/>
                    <a:pt x="315" y="1658"/>
                  </a:cubicBezTo>
                  <a:lnTo>
                    <a:pt x="1031" y="1658"/>
                  </a:lnTo>
                  <a:lnTo>
                    <a:pt x="298" y="2086"/>
                  </a:lnTo>
                  <a:cubicBezTo>
                    <a:pt x="141" y="2173"/>
                    <a:pt x="88" y="2365"/>
                    <a:pt x="176" y="2523"/>
                  </a:cubicBezTo>
                  <a:cubicBezTo>
                    <a:pt x="234" y="2622"/>
                    <a:pt x="344" y="2678"/>
                    <a:pt x="454" y="2678"/>
                  </a:cubicBezTo>
                  <a:cubicBezTo>
                    <a:pt x="509" y="2678"/>
                    <a:pt x="563" y="2665"/>
                    <a:pt x="612" y="2636"/>
                  </a:cubicBezTo>
                  <a:lnTo>
                    <a:pt x="2009" y="1833"/>
                  </a:lnTo>
                  <a:cubicBezTo>
                    <a:pt x="2140" y="1754"/>
                    <a:pt x="2201" y="1588"/>
                    <a:pt x="2149" y="1449"/>
                  </a:cubicBezTo>
                  <a:cubicBezTo>
                    <a:pt x="2175" y="1379"/>
                    <a:pt x="2175" y="1309"/>
                    <a:pt x="2149" y="1230"/>
                  </a:cubicBezTo>
                  <a:cubicBezTo>
                    <a:pt x="2201" y="1091"/>
                    <a:pt x="2140" y="925"/>
                    <a:pt x="2009" y="846"/>
                  </a:cubicBezTo>
                  <a:lnTo>
                    <a:pt x="612" y="43"/>
                  </a:lnTo>
                  <a:cubicBezTo>
                    <a:pt x="564" y="14"/>
                    <a:pt x="510" y="1"/>
                    <a:pt x="456" y="1"/>
                  </a:cubicBezTo>
                  <a:close/>
                </a:path>
              </a:pathLst>
            </a:custGeom>
            <a:solidFill>
              <a:schemeClr val="accent6"/>
            </a:solidFill>
            <a:ln>
              <a:noFill/>
            </a:ln>
          </p:spPr>
          <p:txBody>
            <a:bodyPr spcFirstLastPara="1" wrap="square" lIns="91425" tIns="91425" rIns="91425" bIns="91425" anchor="ctr" anchorCtr="0">
              <a:noAutofit/>
            </a:bodyPr>
            <a:lstStyle/>
            <a:p>
              <a:endParaRPr/>
            </a:p>
          </p:txBody>
        </p:sp>
        <p:sp>
          <p:nvSpPr>
            <p:cNvPr id="3780" name="Google Shape;3780;p62"/>
            <p:cNvSpPr/>
            <p:nvPr/>
          </p:nvSpPr>
          <p:spPr>
            <a:xfrm>
              <a:off x="3395125" y="2101450"/>
              <a:ext cx="15975" cy="109375"/>
            </a:xfrm>
            <a:custGeom>
              <a:avLst/>
              <a:gdLst/>
              <a:ahLst/>
              <a:cxnLst/>
              <a:rect l="l" t="t" r="r" b="b"/>
              <a:pathLst>
                <a:path w="639" h="4375" extrusionOk="0">
                  <a:moveTo>
                    <a:pt x="315" y="0"/>
                  </a:moveTo>
                  <a:cubicBezTo>
                    <a:pt x="140" y="0"/>
                    <a:pt x="1" y="140"/>
                    <a:pt x="1" y="314"/>
                  </a:cubicBezTo>
                  <a:lnTo>
                    <a:pt x="1" y="4060"/>
                  </a:lnTo>
                  <a:cubicBezTo>
                    <a:pt x="1" y="4235"/>
                    <a:pt x="140" y="4375"/>
                    <a:pt x="315" y="4375"/>
                  </a:cubicBezTo>
                  <a:cubicBezTo>
                    <a:pt x="498" y="4375"/>
                    <a:pt x="638" y="4235"/>
                    <a:pt x="638" y="4060"/>
                  </a:cubicBezTo>
                  <a:lnTo>
                    <a:pt x="638" y="314"/>
                  </a:lnTo>
                  <a:cubicBezTo>
                    <a:pt x="638" y="140"/>
                    <a:pt x="498" y="0"/>
                    <a:pt x="315" y="0"/>
                  </a:cubicBezTo>
                  <a:close/>
                </a:path>
              </a:pathLst>
            </a:custGeom>
            <a:solidFill>
              <a:schemeClr val="accent2"/>
            </a:solidFill>
            <a:ln>
              <a:noFill/>
            </a:ln>
          </p:spPr>
          <p:txBody>
            <a:bodyPr spcFirstLastPara="1" wrap="square" lIns="91425" tIns="91425" rIns="91425" bIns="91425" anchor="ctr" anchorCtr="0">
              <a:noAutofit/>
            </a:bodyPr>
            <a:lstStyle/>
            <a:p>
              <a:endParaRPr/>
            </a:p>
          </p:txBody>
        </p:sp>
        <p:sp>
          <p:nvSpPr>
            <p:cNvPr id="3781" name="Google Shape;3781;p62"/>
            <p:cNvSpPr/>
            <p:nvPr/>
          </p:nvSpPr>
          <p:spPr>
            <a:xfrm>
              <a:off x="3318500" y="2020450"/>
              <a:ext cx="169200" cy="164825"/>
            </a:xfrm>
            <a:custGeom>
              <a:avLst/>
              <a:gdLst/>
              <a:ahLst/>
              <a:cxnLst/>
              <a:rect l="l" t="t" r="r" b="b"/>
              <a:pathLst>
                <a:path w="6768" h="6593" extrusionOk="0">
                  <a:moveTo>
                    <a:pt x="315" y="1"/>
                  </a:moveTo>
                  <a:cubicBezTo>
                    <a:pt x="141" y="1"/>
                    <a:pt x="1" y="149"/>
                    <a:pt x="1" y="324"/>
                  </a:cubicBezTo>
                  <a:lnTo>
                    <a:pt x="1" y="1686"/>
                  </a:lnTo>
                  <a:cubicBezTo>
                    <a:pt x="1" y="1860"/>
                    <a:pt x="141" y="2000"/>
                    <a:pt x="315" y="2000"/>
                  </a:cubicBezTo>
                  <a:lnTo>
                    <a:pt x="1564" y="2000"/>
                  </a:lnTo>
                  <a:lnTo>
                    <a:pt x="857" y="6226"/>
                  </a:lnTo>
                  <a:cubicBezTo>
                    <a:pt x="822" y="6418"/>
                    <a:pt x="970" y="6593"/>
                    <a:pt x="1171" y="6593"/>
                  </a:cubicBezTo>
                  <a:lnTo>
                    <a:pt x="2044" y="6593"/>
                  </a:lnTo>
                  <a:cubicBezTo>
                    <a:pt x="2105" y="6593"/>
                    <a:pt x="2158" y="6567"/>
                    <a:pt x="2201" y="6541"/>
                  </a:cubicBezTo>
                  <a:cubicBezTo>
                    <a:pt x="2289" y="6488"/>
                    <a:pt x="2236" y="6558"/>
                    <a:pt x="3380" y="4270"/>
                  </a:cubicBezTo>
                  <a:cubicBezTo>
                    <a:pt x="4524" y="6549"/>
                    <a:pt x="4471" y="6488"/>
                    <a:pt x="4559" y="6541"/>
                  </a:cubicBezTo>
                  <a:cubicBezTo>
                    <a:pt x="4602" y="6567"/>
                    <a:pt x="4664" y="6593"/>
                    <a:pt x="4725" y="6593"/>
                  </a:cubicBezTo>
                  <a:lnTo>
                    <a:pt x="5598" y="6593"/>
                  </a:lnTo>
                  <a:cubicBezTo>
                    <a:pt x="5799" y="6593"/>
                    <a:pt x="5947" y="6418"/>
                    <a:pt x="5912" y="6226"/>
                  </a:cubicBezTo>
                  <a:lnTo>
                    <a:pt x="5205" y="2000"/>
                  </a:lnTo>
                  <a:lnTo>
                    <a:pt x="6445" y="2000"/>
                  </a:lnTo>
                  <a:cubicBezTo>
                    <a:pt x="6619" y="2000"/>
                    <a:pt x="6768" y="1860"/>
                    <a:pt x="6768" y="1686"/>
                  </a:cubicBezTo>
                  <a:lnTo>
                    <a:pt x="6768" y="324"/>
                  </a:lnTo>
                  <a:cubicBezTo>
                    <a:pt x="6768" y="149"/>
                    <a:pt x="6619" y="1"/>
                    <a:pt x="6445" y="1"/>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782" name="Google Shape;3782;p62"/>
            <p:cNvSpPr/>
            <p:nvPr/>
          </p:nvSpPr>
          <p:spPr>
            <a:xfrm>
              <a:off x="3354975" y="1982250"/>
              <a:ext cx="96275" cy="62675"/>
            </a:xfrm>
            <a:custGeom>
              <a:avLst/>
              <a:gdLst/>
              <a:ahLst/>
              <a:cxnLst/>
              <a:rect l="l" t="t" r="r" b="b"/>
              <a:pathLst>
                <a:path w="3851" h="2507" extrusionOk="0">
                  <a:moveTo>
                    <a:pt x="943" y="1"/>
                  </a:moveTo>
                  <a:cubicBezTo>
                    <a:pt x="838" y="1"/>
                    <a:pt x="742" y="53"/>
                    <a:pt x="681" y="132"/>
                  </a:cubicBezTo>
                  <a:cubicBezTo>
                    <a:pt x="0" y="1118"/>
                    <a:pt x="690" y="2507"/>
                    <a:pt x="1921" y="2507"/>
                  </a:cubicBezTo>
                  <a:cubicBezTo>
                    <a:pt x="3161" y="2507"/>
                    <a:pt x="3851" y="1118"/>
                    <a:pt x="3161" y="132"/>
                  </a:cubicBezTo>
                  <a:cubicBezTo>
                    <a:pt x="3109" y="53"/>
                    <a:pt x="3004" y="1"/>
                    <a:pt x="2899" y="1"/>
                  </a:cubicBezTo>
                  <a:close/>
                </a:path>
              </a:pathLst>
            </a:custGeom>
            <a:solidFill>
              <a:schemeClr val="accent6"/>
            </a:solidFill>
            <a:ln>
              <a:noFill/>
            </a:ln>
          </p:spPr>
          <p:txBody>
            <a:bodyPr spcFirstLastPara="1" wrap="square" lIns="91425" tIns="91425" rIns="91425" bIns="91425" anchor="ctr" anchorCtr="0">
              <a:noAutofit/>
            </a:bodyPr>
            <a:lstStyle/>
            <a:p>
              <a:endParaRPr/>
            </a:p>
          </p:txBody>
        </p:sp>
        <p:sp>
          <p:nvSpPr>
            <p:cNvPr id="3783" name="Google Shape;3783;p62"/>
            <p:cNvSpPr/>
            <p:nvPr/>
          </p:nvSpPr>
          <p:spPr>
            <a:xfrm>
              <a:off x="3356050" y="1939675"/>
              <a:ext cx="93900" cy="58525"/>
            </a:xfrm>
            <a:custGeom>
              <a:avLst/>
              <a:gdLst/>
              <a:ahLst/>
              <a:cxnLst/>
              <a:rect l="l" t="t" r="r" b="b"/>
              <a:pathLst>
                <a:path w="3756" h="2341" extrusionOk="0">
                  <a:moveTo>
                    <a:pt x="1031" y="1"/>
                  </a:moveTo>
                  <a:cubicBezTo>
                    <a:pt x="856" y="1"/>
                    <a:pt x="708" y="141"/>
                    <a:pt x="708" y="315"/>
                  </a:cubicBezTo>
                  <a:lnTo>
                    <a:pt x="708" y="1057"/>
                  </a:lnTo>
                  <a:lnTo>
                    <a:pt x="88" y="1817"/>
                  </a:lnTo>
                  <a:cubicBezTo>
                    <a:pt x="18" y="1913"/>
                    <a:pt x="1" y="2044"/>
                    <a:pt x="53" y="2158"/>
                  </a:cubicBezTo>
                  <a:cubicBezTo>
                    <a:pt x="106" y="2271"/>
                    <a:pt x="219" y="2341"/>
                    <a:pt x="341" y="2341"/>
                  </a:cubicBezTo>
                  <a:lnTo>
                    <a:pt x="3415" y="2341"/>
                  </a:lnTo>
                  <a:cubicBezTo>
                    <a:pt x="3537" y="2341"/>
                    <a:pt x="3651" y="2271"/>
                    <a:pt x="3703" y="2158"/>
                  </a:cubicBezTo>
                  <a:cubicBezTo>
                    <a:pt x="3755" y="2053"/>
                    <a:pt x="3738" y="1922"/>
                    <a:pt x="3659" y="1826"/>
                  </a:cubicBezTo>
                  <a:lnTo>
                    <a:pt x="3048" y="1057"/>
                  </a:lnTo>
                  <a:lnTo>
                    <a:pt x="3048" y="315"/>
                  </a:lnTo>
                  <a:cubicBezTo>
                    <a:pt x="3048" y="141"/>
                    <a:pt x="2908" y="1"/>
                    <a:pt x="2734"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784" name="Google Shape;3784;p62"/>
            <p:cNvSpPr/>
            <p:nvPr/>
          </p:nvSpPr>
          <p:spPr>
            <a:xfrm>
              <a:off x="3395125" y="2063025"/>
              <a:ext cx="15975" cy="15950"/>
            </a:xfrm>
            <a:custGeom>
              <a:avLst/>
              <a:gdLst/>
              <a:ahLst/>
              <a:cxnLst/>
              <a:rect l="l" t="t" r="r" b="b"/>
              <a:pathLst>
                <a:path w="639" h="638" extrusionOk="0">
                  <a:moveTo>
                    <a:pt x="315" y="0"/>
                  </a:moveTo>
                  <a:cubicBezTo>
                    <a:pt x="140" y="0"/>
                    <a:pt x="1" y="140"/>
                    <a:pt x="1" y="323"/>
                  </a:cubicBezTo>
                  <a:cubicBezTo>
                    <a:pt x="1" y="498"/>
                    <a:pt x="140" y="638"/>
                    <a:pt x="315" y="638"/>
                  </a:cubicBezTo>
                  <a:cubicBezTo>
                    <a:pt x="490" y="638"/>
                    <a:pt x="638" y="498"/>
                    <a:pt x="638" y="323"/>
                  </a:cubicBezTo>
                  <a:cubicBezTo>
                    <a:pt x="638" y="149"/>
                    <a:pt x="498" y="0"/>
                    <a:pt x="315" y="0"/>
                  </a:cubicBezTo>
                  <a:close/>
                </a:path>
              </a:pathLst>
            </a:custGeom>
            <a:solidFill>
              <a:schemeClr val="lt2"/>
            </a:solidFill>
            <a:ln>
              <a:noFill/>
            </a:ln>
          </p:spPr>
          <p:txBody>
            <a:bodyPr spcFirstLastPara="1" wrap="square" lIns="91425" tIns="91425" rIns="91425" bIns="91425" anchor="ctr" anchorCtr="0">
              <a:noAutofit/>
            </a:bodyPr>
            <a:lstStyle/>
            <a:p>
              <a:endParaRPr/>
            </a:p>
          </p:txBody>
        </p:sp>
      </p:grpSp>
      <p:grpSp>
        <p:nvGrpSpPr>
          <p:cNvPr id="3785" name="Google Shape;3785;p62"/>
          <p:cNvGrpSpPr/>
          <p:nvPr/>
        </p:nvGrpSpPr>
        <p:grpSpPr>
          <a:xfrm>
            <a:off x="4898466" y="4439260"/>
            <a:ext cx="471823" cy="535104"/>
            <a:chOff x="4578700" y="2478425"/>
            <a:chExt cx="215025" cy="243850"/>
          </a:xfrm>
        </p:grpSpPr>
        <p:sp>
          <p:nvSpPr>
            <p:cNvPr id="3786" name="Google Shape;3786;p62"/>
            <p:cNvSpPr/>
            <p:nvPr/>
          </p:nvSpPr>
          <p:spPr>
            <a:xfrm>
              <a:off x="4578700" y="2607625"/>
              <a:ext cx="215025" cy="114650"/>
            </a:xfrm>
            <a:custGeom>
              <a:avLst/>
              <a:gdLst/>
              <a:ahLst/>
              <a:cxnLst/>
              <a:rect l="l" t="t" r="r" b="b"/>
              <a:pathLst>
                <a:path w="8601" h="4586" extrusionOk="0">
                  <a:moveTo>
                    <a:pt x="5285" y="0"/>
                  </a:moveTo>
                  <a:cubicBezTo>
                    <a:pt x="4836" y="0"/>
                    <a:pt x="4090" y="2"/>
                    <a:pt x="2812" y="2"/>
                  </a:cubicBezTo>
                  <a:cubicBezTo>
                    <a:pt x="2707" y="2"/>
                    <a:pt x="2602" y="2"/>
                    <a:pt x="2506" y="19"/>
                  </a:cubicBezTo>
                  <a:cubicBezTo>
                    <a:pt x="2401" y="28"/>
                    <a:pt x="2314" y="211"/>
                    <a:pt x="2218" y="237"/>
                  </a:cubicBezTo>
                  <a:cubicBezTo>
                    <a:pt x="2213" y="238"/>
                    <a:pt x="2207" y="239"/>
                    <a:pt x="2202" y="239"/>
                  </a:cubicBezTo>
                  <a:cubicBezTo>
                    <a:pt x="2121" y="239"/>
                    <a:pt x="2034" y="136"/>
                    <a:pt x="1952" y="136"/>
                  </a:cubicBezTo>
                  <a:cubicBezTo>
                    <a:pt x="1942" y="136"/>
                    <a:pt x="1931" y="138"/>
                    <a:pt x="1921" y="141"/>
                  </a:cubicBezTo>
                  <a:cubicBezTo>
                    <a:pt x="803" y="499"/>
                    <a:pt x="0" y="1521"/>
                    <a:pt x="0" y="2717"/>
                  </a:cubicBezTo>
                  <a:lnTo>
                    <a:pt x="0" y="4298"/>
                  </a:lnTo>
                  <a:cubicBezTo>
                    <a:pt x="0" y="4455"/>
                    <a:pt x="131" y="4586"/>
                    <a:pt x="288" y="4586"/>
                  </a:cubicBezTo>
                  <a:lnTo>
                    <a:pt x="8313" y="4586"/>
                  </a:lnTo>
                  <a:cubicBezTo>
                    <a:pt x="8470" y="4586"/>
                    <a:pt x="8601" y="4455"/>
                    <a:pt x="8601" y="4298"/>
                  </a:cubicBezTo>
                  <a:lnTo>
                    <a:pt x="8601" y="2717"/>
                  </a:lnTo>
                  <a:cubicBezTo>
                    <a:pt x="8601" y="1512"/>
                    <a:pt x="7789" y="499"/>
                    <a:pt x="6671" y="141"/>
                  </a:cubicBezTo>
                  <a:cubicBezTo>
                    <a:pt x="6662" y="138"/>
                    <a:pt x="6653" y="136"/>
                    <a:pt x="6643" y="136"/>
                  </a:cubicBezTo>
                  <a:cubicBezTo>
                    <a:pt x="6563" y="136"/>
                    <a:pt x="6457" y="248"/>
                    <a:pt x="6372" y="248"/>
                  </a:cubicBezTo>
                  <a:cubicBezTo>
                    <a:pt x="6367" y="248"/>
                    <a:pt x="6362" y="247"/>
                    <a:pt x="6357" y="246"/>
                  </a:cubicBezTo>
                  <a:cubicBezTo>
                    <a:pt x="6261" y="229"/>
                    <a:pt x="6191" y="28"/>
                    <a:pt x="6095" y="19"/>
                  </a:cubicBezTo>
                  <a:cubicBezTo>
                    <a:pt x="5964" y="3"/>
                    <a:pt x="5959" y="0"/>
                    <a:pt x="5285"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787" name="Google Shape;3787;p62"/>
            <p:cNvSpPr/>
            <p:nvPr/>
          </p:nvSpPr>
          <p:spPr>
            <a:xfrm>
              <a:off x="4610775" y="2608100"/>
              <a:ext cx="150875" cy="114175"/>
            </a:xfrm>
            <a:custGeom>
              <a:avLst/>
              <a:gdLst/>
              <a:ahLst/>
              <a:cxnLst/>
              <a:rect l="l" t="t" r="r" b="b"/>
              <a:pathLst>
                <a:path w="6035" h="4567" extrusionOk="0">
                  <a:moveTo>
                    <a:pt x="1223" y="0"/>
                  </a:moveTo>
                  <a:cubicBezTo>
                    <a:pt x="1022" y="18"/>
                    <a:pt x="830" y="61"/>
                    <a:pt x="638" y="122"/>
                  </a:cubicBezTo>
                  <a:lnTo>
                    <a:pt x="638" y="2297"/>
                  </a:lnTo>
                  <a:lnTo>
                    <a:pt x="289" y="2297"/>
                  </a:lnTo>
                  <a:cubicBezTo>
                    <a:pt x="132" y="2297"/>
                    <a:pt x="1" y="2428"/>
                    <a:pt x="1" y="2585"/>
                  </a:cubicBezTo>
                  <a:lnTo>
                    <a:pt x="1" y="4567"/>
                  </a:lnTo>
                  <a:lnTo>
                    <a:pt x="6034" y="4567"/>
                  </a:lnTo>
                  <a:lnTo>
                    <a:pt x="6034" y="2585"/>
                  </a:lnTo>
                  <a:cubicBezTo>
                    <a:pt x="6034" y="2428"/>
                    <a:pt x="5903" y="2297"/>
                    <a:pt x="5746" y="2297"/>
                  </a:cubicBezTo>
                  <a:lnTo>
                    <a:pt x="5388" y="2297"/>
                  </a:lnTo>
                  <a:lnTo>
                    <a:pt x="5388" y="122"/>
                  </a:lnTo>
                  <a:cubicBezTo>
                    <a:pt x="5205" y="61"/>
                    <a:pt x="5013" y="18"/>
                    <a:pt x="4812" y="0"/>
                  </a:cubicBezTo>
                  <a:lnTo>
                    <a:pt x="4812" y="2297"/>
                  </a:lnTo>
                  <a:lnTo>
                    <a:pt x="1223" y="2297"/>
                  </a:lnTo>
                  <a:lnTo>
                    <a:pt x="1223" y="0"/>
                  </a:lnTo>
                  <a:close/>
                </a:path>
              </a:pathLst>
            </a:custGeom>
            <a:solidFill>
              <a:schemeClr val="lt1"/>
            </a:solidFill>
            <a:ln>
              <a:noFill/>
            </a:ln>
          </p:spPr>
          <p:txBody>
            <a:bodyPr spcFirstLastPara="1" wrap="square" lIns="91425" tIns="91425" rIns="91425" bIns="91425" anchor="ctr" anchorCtr="0">
              <a:noAutofit/>
            </a:bodyPr>
            <a:lstStyle/>
            <a:p>
              <a:endParaRPr/>
            </a:p>
          </p:txBody>
        </p:sp>
        <p:sp>
          <p:nvSpPr>
            <p:cNvPr id="3788" name="Google Shape;3788;p62"/>
            <p:cNvSpPr/>
            <p:nvPr/>
          </p:nvSpPr>
          <p:spPr>
            <a:xfrm>
              <a:off x="4633275" y="2526675"/>
              <a:ext cx="105675" cy="118550"/>
            </a:xfrm>
            <a:custGeom>
              <a:avLst/>
              <a:gdLst/>
              <a:ahLst/>
              <a:cxnLst/>
              <a:rect l="l" t="t" r="r" b="b"/>
              <a:pathLst>
                <a:path w="4227" h="4742" extrusionOk="0">
                  <a:moveTo>
                    <a:pt x="664" y="0"/>
                  </a:moveTo>
                  <a:cubicBezTo>
                    <a:pt x="550" y="0"/>
                    <a:pt x="454" y="61"/>
                    <a:pt x="402" y="166"/>
                  </a:cubicBezTo>
                  <a:cubicBezTo>
                    <a:pt x="0" y="1013"/>
                    <a:pt x="279" y="2035"/>
                    <a:pt x="1057" y="2559"/>
                  </a:cubicBezTo>
                  <a:lnTo>
                    <a:pt x="1057" y="3668"/>
                  </a:lnTo>
                  <a:cubicBezTo>
                    <a:pt x="1057" y="3685"/>
                    <a:pt x="1057" y="3711"/>
                    <a:pt x="1057" y="3729"/>
                  </a:cubicBezTo>
                  <a:cubicBezTo>
                    <a:pt x="1074" y="3982"/>
                    <a:pt x="1170" y="4218"/>
                    <a:pt x="1345" y="4410"/>
                  </a:cubicBezTo>
                  <a:cubicBezTo>
                    <a:pt x="1537" y="4611"/>
                    <a:pt x="1790" y="4733"/>
                    <a:pt x="2069" y="4742"/>
                  </a:cubicBezTo>
                  <a:lnTo>
                    <a:pt x="2165" y="4742"/>
                  </a:lnTo>
                  <a:cubicBezTo>
                    <a:pt x="2436" y="4724"/>
                    <a:pt x="2698" y="4611"/>
                    <a:pt x="2881" y="4410"/>
                  </a:cubicBezTo>
                  <a:cubicBezTo>
                    <a:pt x="3056" y="4218"/>
                    <a:pt x="3161" y="3982"/>
                    <a:pt x="3178" y="3729"/>
                  </a:cubicBezTo>
                  <a:cubicBezTo>
                    <a:pt x="3178" y="3711"/>
                    <a:pt x="3178" y="3685"/>
                    <a:pt x="3178" y="3668"/>
                  </a:cubicBezTo>
                  <a:lnTo>
                    <a:pt x="3178" y="2559"/>
                  </a:lnTo>
                  <a:cubicBezTo>
                    <a:pt x="3947" y="2035"/>
                    <a:pt x="4226" y="1013"/>
                    <a:pt x="3824" y="166"/>
                  </a:cubicBezTo>
                  <a:cubicBezTo>
                    <a:pt x="3781" y="61"/>
                    <a:pt x="3676" y="0"/>
                    <a:pt x="3563" y="0"/>
                  </a:cubicBezTo>
                  <a:close/>
                </a:path>
              </a:pathLst>
            </a:custGeom>
            <a:solidFill>
              <a:schemeClr val="accent6"/>
            </a:solidFill>
            <a:ln>
              <a:noFill/>
            </a:ln>
          </p:spPr>
          <p:txBody>
            <a:bodyPr spcFirstLastPara="1" wrap="square" lIns="91425" tIns="91425" rIns="91425" bIns="91425" anchor="ctr" anchorCtr="0">
              <a:noAutofit/>
            </a:bodyPr>
            <a:lstStyle/>
            <a:p>
              <a:endParaRPr/>
            </a:p>
          </p:txBody>
        </p:sp>
        <p:sp>
          <p:nvSpPr>
            <p:cNvPr id="3789" name="Google Shape;3789;p62"/>
            <p:cNvSpPr/>
            <p:nvPr/>
          </p:nvSpPr>
          <p:spPr>
            <a:xfrm>
              <a:off x="4610775" y="2478425"/>
              <a:ext cx="150875" cy="64650"/>
            </a:xfrm>
            <a:custGeom>
              <a:avLst/>
              <a:gdLst/>
              <a:ahLst/>
              <a:cxnLst/>
              <a:rect l="l" t="t" r="r" b="b"/>
              <a:pathLst>
                <a:path w="6035" h="2586" extrusionOk="0">
                  <a:moveTo>
                    <a:pt x="2952" y="1"/>
                  </a:moveTo>
                  <a:cubicBezTo>
                    <a:pt x="1939" y="1"/>
                    <a:pt x="1118" y="821"/>
                    <a:pt x="1118" y="1834"/>
                  </a:cubicBezTo>
                  <a:lnTo>
                    <a:pt x="1118" y="2009"/>
                  </a:lnTo>
                  <a:lnTo>
                    <a:pt x="289" y="2009"/>
                  </a:lnTo>
                  <a:cubicBezTo>
                    <a:pt x="132" y="2009"/>
                    <a:pt x="1" y="2131"/>
                    <a:pt x="1" y="2297"/>
                  </a:cubicBezTo>
                  <a:cubicBezTo>
                    <a:pt x="1" y="2454"/>
                    <a:pt x="132" y="2585"/>
                    <a:pt x="289" y="2585"/>
                  </a:cubicBezTo>
                  <a:lnTo>
                    <a:pt x="5746" y="2585"/>
                  </a:lnTo>
                  <a:cubicBezTo>
                    <a:pt x="5903" y="2585"/>
                    <a:pt x="6034" y="2454"/>
                    <a:pt x="6034" y="2297"/>
                  </a:cubicBezTo>
                  <a:cubicBezTo>
                    <a:pt x="6034" y="2131"/>
                    <a:pt x="5903" y="2009"/>
                    <a:pt x="5737" y="2009"/>
                  </a:cubicBezTo>
                  <a:lnTo>
                    <a:pt x="4908" y="2009"/>
                  </a:lnTo>
                  <a:lnTo>
                    <a:pt x="4908" y="1834"/>
                  </a:lnTo>
                  <a:cubicBezTo>
                    <a:pt x="4908" y="821"/>
                    <a:pt x="4087" y="1"/>
                    <a:pt x="3074" y="1"/>
                  </a:cubicBezTo>
                  <a:close/>
                </a:path>
              </a:pathLst>
            </a:custGeom>
            <a:solidFill>
              <a:schemeClr val="dk2"/>
            </a:solidFill>
            <a:ln>
              <a:noFill/>
            </a:ln>
          </p:spPr>
          <p:txBody>
            <a:bodyPr spcFirstLastPara="1" wrap="square" lIns="91425" tIns="91425" rIns="91425" bIns="91425" anchor="ctr" anchorCtr="0">
              <a:noAutofit/>
            </a:bodyPr>
            <a:lstStyle/>
            <a:p>
              <a:endParaRPr/>
            </a:p>
          </p:txBody>
        </p:sp>
      </p:grpSp>
      <p:grpSp>
        <p:nvGrpSpPr>
          <p:cNvPr id="3790" name="Google Shape;3790;p62"/>
          <p:cNvGrpSpPr/>
          <p:nvPr/>
        </p:nvGrpSpPr>
        <p:grpSpPr>
          <a:xfrm>
            <a:off x="6788086" y="2576725"/>
            <a:ext cx="568589" cy="542620"/>
            <a:chOff x="3690050" y="1963775"/>
            <a:chExt cx="259125" cy="247275"/>
          </a:xfrm>
        </p:grpSpPr>
        <p:sp>
          <p:nvSpPr>
            <p:cNvPr id="3791" name="Google Shape;3791;p62"/>
            <p:cNvSpPr/>
            <p:nvPr/>
          </p:nvSpPr>
          <p:spPr>
            <a:xfrm>
              <a:off x="3826675" y="1963775"/>
              <a:ext cx="122500" cy="188525"/>
            </a:xfrm>
            <a:custGeom>
              <a:avLst/>
              <a:gdLst/>
              <a:ahLst/>
              <a:cxnLst/>
              <a:rect l="l" t="t" r="r" b="b"/>
              <a:pathLst>
                <a:path w="4900" h="7541" extrusionOk="0">
                  <a:moveTo>
                    <a:pt x="1595" y="3813"/>
                  </a:moveTo>
                  <a:lnTo>
                    <a:pt x="1595" y="3813"/>
                  </a:lnTo>
                  <a:cubicBezTo>
                    <a:pt x="1597" y="3813"/>
                    <a:pt x="1598" y="3813"/>
                    <a:pt x="1599" y="3813"/>
                  </a:cubicBezTo>
                  <a:cubicBezTo>
                    <a:pt x="1598" y="3826"/>
                    <a:pt x="1597" y="3831"/>
                    <a:pt x="1597" y="3831"/>
                  </a:cubicBezTo>
                  <a:cubicBezTo>
                    <a:pt x="1596" y="3831"/>
                    <a:pt x="1596" y="3818"/>
                    <a:pt x="1595" y="3813"/>
                  </a:cubicBezTo>
                  <a:close/>
                  <a:moveTo>
                    <a:pt x="1591" y="0"/>
                  </a:moveTo>
                  <a:cubicBezTo>
                    <a:pt x="1357" y="0"/>
                    <a:pt x="1120" y="87"/>
                    <a:pt x="935" y="268"/>
                  </a:cubicBezTo>
                  <a:lnTo>
                    <a:pt x="114" y="1089"/>
                  </a:lnTo>
                  <a:cubicBezTo>
                    <a:pt x="1" y="1202"/>
                    <a:pt x="1" y="1386"/>
                    <a:pt x="114" y="1499"/>
                  </a:cubicBezTo>
                  <a:cubicBezTo>
                    <a:pt x="171" y="1556"/>
                    <a:pt x="245" y="1584"/>
                    <a:pt x="320" y="1584"/>
                  </a:cubicBezTo>
                  <a:cubicBezTo>
                    <a:pt x="394" y="1584"/>
                    <a:pt x="468" y="1556"/>
                    <a:pt x="525" y="1499"/>
                  </a:cubicBezTo>
                  <a:lnTo>
                    <a:pt x="603" y="1429"/>
                  </a:lnTo>
                  <a:cubicBezTo>
                    <a:pt x="1049" y="1621"/>
                    <a:pt x="874" y="1543"/>
                    <a:pt x="1267" y="1726"/>
                  </a:cubicBezTo>
                  <a:cubicBezTo>
                    <a:pt x="1180" y="1918"/>
                    <a:pt x="1319" y="2137"/>
                    <a:pt x="1529" y="2137"/>
                  </a:cubicBezTo>
                  <a:cubicBezTo>
                    <a:pt x="1538" y="2137"/>
                    <a:pt x="1590" y="3132"/>
                    <a:pt x="1590" y="3132"/>
                  </a:cubicBezTo>
                  <a:lnTo>
                    <a:pt x="1398" y="3315"/>
                  </a:lnTo>
                  <a:cubicBezTo>
                    <a:pt x="1224" y="3498"/>
                    <a:pt x="1344" y="3801"/>
                    <a:pt x="1595" y="3813"/>
                  </a:cubicBezTo>
                  <a:lnTo>
                    <a:pt x="1595" y="3813"/>
                  </a:lnTo>
                  <a:cubicBezTo>
                    <a:pt x="1593" y="3835"/>
                    <a:pt x="1586" y="4018"/>
                    <a:pt x="1555" y="4913"/>
                  </a:cubicBezTo>
                  <a:lnTo>
                    <a:pt x="1337" y="5132"/>
                  </a:lnTo>
                  <a:cubicBezTo>
                    <a:pt x="1162" y="5306"/>
                    <a:pt x="1267" y="5603"/>
                    <a:pt x="1512" y="5629"/>
                  </a:cubicBezTo>
                  <a:cubicBezTo>
                    <a:pt x="1468" y="5996"/>
                    <a:pt x="1494" y="5752"/>
                    <a:pt x="1372" y="6791"/>
                  </a:cubicBezTo>
                  <a:lnTo>
                    <a:pt x="1119" y="7044"/>
                  </a:lnTo>
                  <a:cubicBezTo>
                    <a:pt x="996" y="7157"/>
                    <a:pt x="996" y="7341"/>
                    <a:pt x="1110" y="7454"/>
                  </a:cubicBezTo>
                  <a:cubicBezTo>
                    <a:pt x="1168" y="7512"/>
                    <a:pt x="1244" y="7540"/>
                    <a:pt x="1320" y="7540"/>
                  </a:cubicBezTo>
                  <a:cubicBezTo>
                    <a:pt x="1392" y="7540"/>
                    <a:pt x="1465" y="7514"/>
                    <a:pt x="1520" y="7463"/>
                  </a:cubicBezTo>
                  <a:cubicBezTo>
                    <a:pt x="4312" y="4735"/>
                    <a:pt x="4428" y="4624"/>
                    <a:pt x="4429" y="4624"/>
                  </a:cubicBezTo>
                  <a:lnTo>
                    <a:pt x="4429" y="4624"/>
                  </a:lnTo>
                  <a:cubicBezTo>
                    <a:pt x="4429" y="4624"/>
                    <a:pt x="4428" y="4625"/>
                    <a:pt x="4428" y="4625"/>
                  </a:cubicBezTo>
                  <a:lnTo>
                    <a:pt x="4428" y="4625"/>
                  </a:lnTo>
                  <a:cubicBezTo>
                    <a:pt x="4899" y="4154"/>
                    <a:pt x="4716" y="3368"/>
                    <a:pt x="4122" y="3132"/>
                  </a:cubicBezTo>
                  <a:cubicBezTo>
                    <a:pt x="4410" y="2669"/>
                    <a:pt x="4218" y="2032"/>
                    <a:pt x="3686" y="1814"/>
                  </a:cubicBezTo>
                  <a:cubicBezTo>
                    <a:pt x="3773" y="1674"/>
                    <a:pt x="3825" y="1499"/>
                    <a:pt x="3817" y="1307"/>
                  </a:cubicBezTo>
                  <a:cubicBezTo>
                    <a:pt x="3797" y="792"/>
                    <a:pt x="3364" y="433"/>
                    <a:pt x="2902" y="433"/>
                  </a:cubicBezTo>
                  <a:cubicBezTo>
                    <a:pt x="2745" y="433"/>
                    <a:pt x="2585" y="474"/>
                    <a:pt x="2437" y="565"/>
                  </a:cubicBezTo>
                  <a:cubicBezTo>
                    <a:pt x="2290" y="197"/>
                    <a:pt x="1944" y="0"/>
                    <a:pt x="1591"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792" name="Google Shape;3792;p62"/>
            <p:cNvSpPr/>
            <p:nvPr/>
          </p:nvSpPr>
          <p:spPr>
            <a:xfrm>
              <a:off x="3858775" y="1988375"/>
              <a:ext cx="64200" cy="70975"/>
            </a:xfrm>
            <a:custGeom>
              <a:avLst/>
              <a:gdLst/>
              <a:ahLst/>
              <a:cxnLst/>
              <a:rect l="l" t="t" r="r" b="b"/>
              <a:pathLst>
                <a:path w="2568" h="2839" extrusionOk="0">
                  <a:moveTo>
                    <a:pt x="2463" y="0"/>
                  </a:moveTo>
                  <a:lnTo>
                    <a:pt x="140" y="2340"/>
                  </a:lnTo>
                  <a:cubicBezTo>
                    <a:pt x="1" y="2480"/>
                    <a:pt x="35" y="2716"/>
                    <a:pt x="210" y="2803"/>
                  </a:cubicBezTo>
                  <a:cubicBezTo>
                    <a:pt x="247" y="2827"/>
                    <a:pt x="293" y="2839"/>
                    <a:pt x="340" y="2839"/>
                  </a:cubicBezTo>
                  <a:cubicBezTo>
                    <a:pt x="414" y="2839"/>
                    <a:pt x="492" y="2809"/>
                    <a:pt x="551" y="2751"/>
                  </a:cubicBezTo>
                  <a:lnTo>
                    <a:pt x="2437" y="847"/>
                  </a:lnTo>
                  <a:cubicBezTo>
                    <a:pt x="2428" y="838"/>
                    <a:pt x="2419" y="838"/>
                    <a:pt x="2402" y="830"/>
                  </a:cubicBezTo>
                  <a:cubicBezTo>
                    <a:pt x="2559" y="568"/>
                    <a:pt x="2568" y="262"/>
                    <a:pt x="2463" y="0"/>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793" name="Google Shape;3793;p62"/>
            <p:cNvSpPr/>
            <p:nvPr/>
          </p:nvSpPr>
          <p:spPr>
            <a:xfrm>
              <a:off x="3846125" y="1970475"/>
              <a:ext cx="56125" cy="45200"/>
            </a:xfrm>
            <a:custGeom>
              <a:avLst/>
              <a:gdLst/>
              <a:ahLst/>
              <a:cxnLst/>
              <a:rect l="l" t="t" r="r" b="b"/>
              <a:pathLst>
                <a:path w="2245" h="1808" extrusionOk="0">
                  <a:moveTo>
                    <a:pt x="1467" y="0"/>
                  </a:moveTo>
                  <a:cubicBezTo>
                    <a:pt x="183" y="1319"/>
                    <a:pt x="183" y="1319"/>
                    <a:pt x="183" y="1319"/>
                  </a:cubicBezTo>
                  <a:cubicBezTo>
                    <a:pt x="0" y="1502"/>
                    <a:pt x="140" y="1808"/>
                    <a:pt x="393" y="1808"/>
                  </a:cubicBezTo>
                  <a:cubicBezTo>
                    <a:pt x="437" y="1808"/>
                    <a:pt x="402" y="1808"/>
                    <a:pt x="445" y="1781"/>
                  </a:cubicBezTo>
                  <a:cubicBezTo>
                    <a:pt x="472" y="1773"/>
                    <a:pt x="515" y="1764"/>
                    <a:pt x="541" y="1738"/>
                  </a:cubicBezTo>
                  <a:cubicBezTo>
                    <a:pt x="2244" y="35"/>
                    <a:pt x="2061" y="227"/>
                    <a:pt x="2113" y="166"/>
                  </a:cubicBezTo>
                  <a:lnTo>
                    <a:pt x="2113" y="166"/>
                  </a:lnTo>
                  <a:cubicBezTo>
                    <a:pt x="1956" y="175"/>
                    <a:pt x="1799" y="218"/>
                    <a:pt x="1659" y="297"/>
                  </a:cubicBezTo>
                  <a:cubicBezTo>
                    <a:pt x="1615" y="192"/>
                    <a:pt x="1546" y="87"/>
                    <a:pt x="1467" y="0"/>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794" name="Google Shape;3794;p62"/>
            <p:cNvSpPr/>
            <p:nvPr/>
          </p:nvSpPr>
          <p:spPr>
            <a:xfrm>
              <a:off x="3858775" y="2031800"/>
              <a:ext cx="79050" cy="82100"/>
            </a:xfrm>
            <a:custGeom>
              <a:avLst/>
              <a:gdLst/>
              <a:ahLst/>
              <a:cxnLst/>
              <a:rect l="l" t="t" r="r" b="b"/>
              <a:pathLst>
                <a:path w="3162" h="3284" extrusionOk="0">
                  <a:moveTo>
                    <a:pt x="2969" y="1"/>
                  </a:moveTo>
                  <a:lnTo>
                    <a:pt x="184" y="2786"/>
                  </a:lnTo>
                  <a:cubicBezTo>
                    <a:pt x="1" y="2969"/>
                    <a:pt x="131" y="3284"/>
                    <a:pt x="385" y="3284"/>
                  </a:cubicBezTo>
                  <a:cubicBezTo>
                    <a:pt x="463" y="3284"/>
                    <a:pt x="533" y="3258"/>
                    <a:pt x="594" y="3196"/>
                  </a:cubicBezTo>
                  <a:lnTo>
                    <a:pt x="3161" y="629"/>
                  </a:lnTo>
                  <a:cubicBezTo>
                    <a:pt x="3083" y="542"/>
                    <a:pt x="2969" y="463"/>
                    <a:pt x="2838" y="411"/>
                  </a:cubicBezTo>
                  <a:cubicBezTo>
                    <a:pt x="2917" y="289"/>
                    <a:pt x="2961" y="149"/>
                    <a:pt x="2969"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795" name="Google Shape;3795;p62"/>
            <p:cNvSpPr/>
            <p:nvPr/>
          </p:nvSpPr>
          <p:spPr>
            <a:xfrm>
              <a:off x="3690050" y="1963825"/>
              <a:ext cx="177050" cy="247225"/>
            </a:xfrm>
            <a:custGeom>
              <a:avLst/>
              <a:gdLst/>
              <a:ahLst/>
              <a:cxnLst/>
              <a:rect l="l" t="t" r="r" b="b"/>
              <a:pathLst>
                <a:path w="7082" h="9889" extrusionOk="0">
                  <a:moveTo>
                    <a:pt x="3956" y="1"/>
                  </a:moveTo>
                  <a:cubicBezTo>
                    <a:pt x="3562" y="1"/>
                    <a:pt x="3176" y="256"/>
                    <a:pt x="3065" y="694"/>
                  </a:cubicBezTo>
                  <a:cubicBezTo>
                    <a:pt x="2947" y="643"/>
                    <a:pt x="2828" y="619"/>
                    <a:pt x="2711" y="619"/>
                  </a:cubicBezTo>
                  <a:cubicBezTo>
                    <a:pt x="2229" y="619"/>
                    <a:pt x="1799" y="1021"/>
                    <a:pt x="1799" y="1541"/>
                  </a:cubicBezTo>
                  <a:lnTo>
                    <a:pt x="1799" y="3942"/>
                  </a:lnTo>
                  <a:cubicBezTo>
                    <a:pt x="1637" y="3832"/>
                    <a:pt x="1442" y="3770"/>
                    <a:pt x="1238" y="3770"/>
                  </a:cubicBezTo>
                  <a:cubicBezTo>
                    <a:pt x="1167" y="3770"/>
                    <a:pt x="1094" y="3778"/>
                    <a:pt x="1022" y="3794"/>
                  </a:cubicBezTo>
                  <a:cubicBezTo>
                    <a:pt x="288" y="3960"/>
                    <a:pt x="0" y="4789"/>
                    <a:pt x="524" y="5435"/>
                  </a:cubicBezTo>
                  <a:cubicBezTo>
                    <a:pt x="2034" y="7627"/>
                    <a:pt x="1938" y="7470"/>
                    <a:pt x="1956" y="7557"/>
                  </a:cubicBezTo>
                  <a:cubicBezTo>
                    <a:pt x="1956" y="7592"/>
                    <a:pt x="1956" y="7470"/>
                    <a:pt x="1956" y="9591"/>
                  </a:cubicBezTo>
                  <a:cubicBezTo>
                    <a:pt x="1956" y="9757"/>
                    <a:pt x="2087" y="9888"/>
                    <a:pt x="2244" y="9888"/>
                  </a:cubicBezTo>
                  <a:lnTo>
                    <a:pt x="6741" y="9888"/>
                  </a:lnTo>
                  <a:cubicBezTo>
                    <a:pt x="6898" y="9888"/>
                    <a:pt x="7029" y="9757"/>
                    <a:pt x="7029" y="9591"/>
                  </a:cubicBezTo>
                  <a:lnTo>
                    <a:pt x="7029" y="7461"/>
                  </a:lnTo>
                  <a:cubicBezTo>
                    <a:pt x="7029" y="7452"/>
                    <a:pt x="7029" y="7461"/>
                    <a:pt x="7038" y="7409"/>
                  </a:cubicBezTo>
                  <a:cubicBezTo>
                    <a:pt x="7046" y="7286"/>
                    <a:pt x="6793" y="6858"/>
                    <a:pt x="7020" y="4911"/>
                  </a:cubicBezTo>
                  <a:cubicBezTo>
                    <a:pt x="7029" y="4841"/>
                    <a:pt x="7081" y="5060"/>
                    <a:pt x="7081" y="2231"/>
                  </a:cubicBezTo>
                  <a:cubicBezTo>
                    <a:pt x="7081" y="1693"/>
                    <a:pt x="6736" y="1318"/>
                    <a:pt x="6303" y="1318"/>
                  </a:cubicBezTo>
                  <a:cubicBezTo>
                    <a:pt x="6194" y="1318"/>
                    <a:pt x="6079" y="1342"/>
                    <a:pt x="5964" y="1392"/>
                  </a:cubicBezTo>
                  <a:cubicBezTo>
                    <a:pt x="5920" y="1209"/>
                    <a:pt x="5937" y="982"/>
                    <a:pt x="5815" y="860"/>
                  </a:cubicBezTo>
                  <a:cubicBezTo>
                    <a:pt x="5648" y="710"/>
                    <a:pt x="5426" y="621"/>
                    <a:pt x="5195" y="621"/>
                  </a:cubicBezTo>
                  <a:cubicBezTo>
                    <a:pt x="5076" y="621"/>
                    <a:pt x="4955" y="644"/>
                    <a:pt x="4837" y="694"/>
                  </a:cubicBezTo>
                  <a:cubicBezTo>
                    <a:pt x="4794" y="528"/>
                    <a:pt x="4715" y="388"/>
                    <a:pt x="4593" y="266"/>
                  </a:cubicBezTo>
                  <a:cubicBezTo>
                    <a:pt x="4411" y="85"/>
                    <a:pt x="4182" y="1"/>
                    <a:pt x="3956"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796" name="Google Shape;3796;p62"/>
            <p:cNvSpPr/>
            <p:nvPr/>
          </p:nvSpPr>
          <p:spPr>
            <a:xfrm>
              <a:off x="3796575" y="1965225"/>
              <a:ext cx="14650" cy="125550"/>
            </a:xfrm>
            <a:custGeom>
              <a:avLst/>
              <a:gdLst/>
              <a:ahLst/>
              <a:cxnLst/>
              <a:rect l="l" t="t" r="r" b="b"/>
              <a:pathLst>
                <a:path w="586" h="5022" extrusionOk="0">
                  <a:moveTo>
                    <a:pt x="0" y="1"/>
                  </a:moveTo>
                  <a:lnTo>
                    <a:pt x="0" y="4733"/>
                  </a:lnTo>
                  <a:cubicBezTo>
                    <a:pt x="0" y="4890"/>
                    <a:pt x="131" y="5021"/>
                    <a:pt x="288" y="5021"/>
                  </a:cubicBezTo>
                  <a:cubicBezTo>
                    <a:pt x="454" y="5021"/>
                    <a:pt x="585" y="4890"/>
                    <a:pt x="585" y="4733"/>
                  </a:cubicBezTo>
                  <a:cubicBezTo>
                    <a:pt x="585" y="860"/>
                    <a:pt x="585" y="634"/>
                    <a:pt x="579" y="634"/>
                  </a:cubicBezTo>
                  <a:cubicBezTo>
                    <a:pt x="578" y="634"/>
                    <a:pt x="577" y="637"/>
                    <a:pt x="576" y="638"/>
                  </a:cubicBezTo>
                  <a:cubicBezTo>
                    <a:pt x="506" y="341"/>
                    <a:pt x="279" y="97"/>
                    <a:pt x="0"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797" name="Google Shape;3797;p62"/>
            <p:cNvSpPr/>
            <p:nvPr/>
          </p:nvSpPr>
          <p:spPr>
            <a:xfrm>
              <a:off x="3757700" y="1970900"/>
              <a:ext cx="14650" cy="119875"/>
            </a:xfrm>
            <a:custGeom>
              <a:avLst/>
              <a:gdLst/>
              <a:ahLst/>
              <a:cxnLst/>
              <a:rect l="l" t="t" r="r" b="b"/>
              <a:pathLst>
                <a:path w="586" h="4795" extrusionOk="0">
                  <a:moveTo>
                    <a:pt x="586" y="1"/>
                  </a:moveTo>
                  <a:cubicBezTo>
                    <a:pt x="481" y="114"/>
                    <a:pt x="394" y="254"/>
                    <a:pt x="359" y="411"/>
                  </a:cubicBezTo>
                  <a:cubicBezTo>
                    <a:pt x="245" y="359"/>
                    <a:pt x="132" y="341"/>
                    <a:pt x="1" y="341"/>
                  </a:cubicBezTo>
                  <a:lnTo>
                    <a:pt x="1" y="4506"/>
                  </a:lnTo>
                  <a:cubicBezTo>
                    <a:pt x="1" y="4663"/>
                    <a:pt x="132" y="4794"/>
                    <a:pt x="298" y="4794"/>
                  </a:cubicBezTo>
                  <a:cubicBezTo>
                    <a:pt x="455" y="4794"/>
                    <a:pt x="586" y="4663"/>
                    <a:pt x="586" y="4506"/>
                  </a:cubicBezTo>
                  <a:lnTo>
                    <a:pt x="586" y="1"/>
                  </a:ln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798" name="Google Shape;3798;p62"/>
            <p:cNvSpPr/>
            <p:nvPr/>
          </p:nvSpPr>
          <p:spPr>
            <a:xfrm>
              <a:off x="3835425" y="1985300"/>
              <a:ext cx="14425" cy="105475"/>
            </a:xfrm>
            <a:custGeom>
              <a:avLst/>
              <a:gdLst/>
              <a:ahLst/>
              <a:cxnLst/>
              <a:rect l="l" t="t" r="r" b="b"/>
              <a:pathLst>
                <a:path w="577" h="4219" extrusionOk="0">
                  <a:moveTo>
                    <a:pt x="0" y="1"/>
                  </a:moveTo>
                  <a:lnTo>
                    <a:pt x="0" y="3930"/>
                  </a:lnTo>
                  <a:cubicBezTo>
                    <a:pt x="0" y="4087"/>
                    <a:pt x="122" y="4218"/>
                    <a:pt x="288" y="4218"/>
                  </a:cubicBezTo>
                  <a:cubicBezTo>
                    <a:pt x="446" y="4218"/>
                    <a:pt x="577" y="4087"/>
                    <a:pt x="577" y="3930"/>
                  </a:cubicBezTo>
                  <a:lnTo>
                    <a:pt x="577" y="385"/>
                  </a:lnTo>
                  <a:cubicBezTo>
                    <a:pt x="463" y="385"/>
                    <a:pt x="358" y="411"/>
                    <a:pt x="262" y="455"/>
                  </a:cubicBezTo>
                  <a:cubicBezTo>
                    <a:pt x="219" y="289"/>
                    <a:pt x="131" y="132"/>
                    <a:pt x="0" y="1"/>
                  </a:cubicBezTo>
                  <a:close/>
                </a:path>
              </a:pathLst>
            </a:custGeom>
            <a:solidFill>
              <a:schemeClr val="dk1"/>
            </a:solidFill>
            <a:ln>
              <a:noFill/>
            </a:ln>
          </p:spPr>
          <p:txBody>
            <a:bodyPr spcFirstLastPara="1" wrap="square" lIns="91425" tIns="91425" rIns="91425" bIns="91425" anchor="ctr" anchorCtr="0">
              <a:noAutofit/>
            </a:bodyPr>
            <a:lstStyle/>
            <a:p>
              <a:endParaRPr/>
            </a:p>
          </p:txBody>
        </p:sp>
      </p:grpSp>
      <p:grpSp>
        <p:nvGrpSpPr>
          <p:cNvPr id="3807" name="Google Shape;3807;p62"/>
          <p:cNvGrpSpPr/>
          <p:nvPr/>
        </p:nvGrpSpPr>
        <p:grpSpPr>
          <a:xfrm>
            <a:off x="827633" y="-129195"/>
            <a:ext cx="11206144" cy="3300776"/>
            <a:chOff x="200105" y="661188"/>
            <a:chExt cx="8404608" cy="2475582"/>
          </a:xfrm>
        </p:grpSpPr>
        <p:grpSp>
          <p:nvGrpSpPr>
            <p:cNvPr id="3808" name="Google Shape;3808;p62"/>
            <p:cNvGrpSpPr/>
            <p:nvPr/>
          </p:nvGrpSpPr>
          <p:grpSpPr>
            <a:xfrm>
              <a:off x="5783308" y="1104009"/>
              <a:ext cx="543053" cy="354885"/>
              <a:chOff x="7218550" y="1264450"/>
              <a:chExt cx="1810175" cy="1182950"/>
            </a:xfrm>
          </p:grpSpPr>
          <p:sp>
            <p:nvSpPr>
              <p:cNvPr id="3809" name="Google Shape;3809;p62"/>
              <p:cNvSpPr/>
              <p:nvPr/>
            </p:nvSpPr>
            <p:spPr>
              <a:xfrm>
                <a:off x="7745500" y="1611025"/>
                <a:ext cx="449275" cy="522875"/>
              </a:xfrm>
              <a:custGeom>
                <a:avLst/>
                <a:gdLst/>
                <a:ahLst/>
                <a:cxnLst/>
                <a:rect l="l" t="t" r="r" b="b"/>
                <a:pathLst>
                  <a:path w="17971" h="20915" extrusionOk="0">
                    <a:moveTo>
                      <a:pt x="9157" y="1"/>
                    </a:moveTo>
                    <a:cubicBezTo>
                      <a:pt x="8604" y="1"/>
                      <a:pt x="8017" y="98"/>
                      <a:pt x="7394" y="305"/>
                    </a:cubicBezTo>
                    <a:cubicBezTo>
                      <a:pt x="1" y="2786"/>
                      <a:pt x="7545" y="15392"/>
                      <a:pt x="13560" y="20906"/>
                    </a:cubicBezTo>
                    <a:cubicBezTo>
                      <a:pt x="13560" y="20906"/>
                      <a:pt x="13619" y="20915"/>
                      <a:pt x="13730" y="20915"/>
                    </a:cubicBezTo>
                    <a:cubicBezTo>
                      <a:pt x="14247" y="20915"/>
                      <a:pt x="15888" y="20728"/>
                      <a:pt x="17971" y="18626"/>
                    </a:cubicBezTo>
                    <a:cubicBezTo>
                      <a:pt x="17971" y="18626"/>
                      <a:pt x="16837" y="1"/>
                      <a:pt x="9157"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10" name="Google Shape;3810;p62"/>
              <p:cNvSpPr/>
              <p:nvPr/>
            </p:nvSpPr>
            <p:spPr>
              <a:xfrm>
                <a:off x="7517425" y="1725250"/>
                <a:ext cx="571475" cy="442275"/>
              </a:xfrm>
              <a:custGeom>
                <a:avLst/>
                <a:gdLst/>
                <a:ahLst/>
                <a:cxnLst/>
                <a:rect l="l" t="t" r="r" b="b"/>
                <a:pathLst>
                  <a:path w="22859" h="17691" extrusionOk="0">
                    <a:moveTo>
                      <a:pt x="9080" y="1"/>
                    </a:moveTo>
                    <a:cubicBezTo>
                      <a:pt x="7934" y="1"/>
                      <a:pt x="6807" y="419"/>
                      <a:pt x="5740" y="1400"/>
                    </a:cubicBezTo>
                    <a:cubicBezTo>
                      <a:pt x="1" y="6663"/>
                      <a:pt x="12031" y="15109"/>
                      <a:pt x="19775" y="17691"/>
                    </a:cubicBezTo>
                    <a:cubicBezTo>
                      <a:pt x="19775" y="17691"/>
                      <a:pt x="21605" y="17164"/>
                      <a:pt x="22858" y="13781"/>
                    </a:cubicBezTo>
                    <a:cubicBezTo>
                      <a:pt x="22858" y="13781"/>
                      <a:pt x="15659" y="1"/>
                      <a:pt x="9080" y="1"/>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11" name="Google Shape;3811;p62"/>
              <p:cNvSpPr/>
              <p:nvPr/>
            </p:nvSpPr>
            <p:spPr>
              <a:xfrm>
                <a:off x="7647750" y="2096700"/>
                <a:ext cx="298275" cy="329600"/>
              </a:xfrm>
              <a:custGeom>
                <a:avLst/>
                <a:gdLst/>
                <a:ahLst/>
                <a:cxnLst/>
                <a:rect l="l" t="t" r="r" b="b"/>
                <a:pathLst>
                  <a:path w="11931" h="13184" extrusionOk="0">
                    <a:moveTo>
                      <a:pt x="6617" y="1"/>
                    </a:moveTo>
                    <a:cubicBezTo>
                      <a:pt x="4136" y="803"/>
                      <a:pt x="1881" y="1279"/>
                      <a:pt x="1" y="1554"/>
                    </a:cubicBezTo>
                    <a:cubicBezTo>
                      <a:pt x="101" y="4963"/>
                      <a:pt x="928" y="9199"/>
                      <a:pt x="3635" y="13184"/>
                    </a:cubicBezTo>
                    <a:cubicBezTo>
                      <a:pt x="6116" y="12732"/>
                      <a:pt x="8923" y="12031"/>
                      <a:pt x="11931" y="10953"/>
                    </a:cubicBezTo>
                    <a:cubicBezTo>
                      <a:pt x="9124" y="7068"/>
                      <a:pt x="7520" y="3133"/>
                      <a:pt x="6617"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2" name="Google Shape;3812;p62"/>
              <p:cNvSpPr/>
              <p:nvPr/>
            </p:nvSpPr>
            <p:spPr>
              <a:xfrm>
                <a:off x="7338850" y="2143975"/>
                <a:ext cx="213075" cy="303425"/>
              </a:xfrm>
              <a:custGeom>
                <a:avLst/>
                <a:gdLst/>
                <a:ahLst/>
                <a:cxnLst/>
                <a:rect l="l" t="t" r="r" b="b"/>
                <a:pathLst>
                  <a:path w="8523" h="12137" extrusionOk="0">
                    <a:moveTo>
                      <a:pt x="6276" y="0"/>
                    </a:moveTo>
                    <a:cubicBezTo>
                      <a:pt x="3147" y="0"/>
                      <a:pt x="517" y="2410"/>
                      <a:pt x="277" y="5578"/>
                    </a:cubicBezTo>
                    <a:cubicBezTo>
                      <a:pt x="1" y="8912"/>
                      <a:pt x="2507" y="11844"/>
                      <a:pt x="5841" y="12095"/>
                    </a:cubicBezTo>
                    <a:cubicBezTo>
                      <a:pt x="5972" y="12095"/>
                      <a:pt x="6541" y="12137"/>
                      <a:pt x="7472" y="12137"/>
                    </a:cubicBezTo>
                    <a:cubicBezTo>
                      <a:pt x="7783" y="12137"/>
                      <a:pt x="8134" y="12132"/>
                      <a:pt x="8522" y="12120"/>
                    </a:cubicBezTo>
                    <a:cubicBezTo>
                      <a:pt x="6417" y="7759"/>
                      <a:pt x="6267" y="3423"/>
                      <a:pt x="6693" y="14"/>
                    </a:cubicBezTo>
                    <a:cubicBezTo>
                      <a:pt x="6553" y="5"/>
                      <a:pt x="6414" y="0"/>
                      <a:pt x="6276"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3" name="Google Shape;3813;p62"/>
              <p:cNvSpPr/>
              <p:nvPr/>
            </p:nvSpPr>
            <p:spPr>
              <a:xfrm>
                <a:off x="7495500" y="2135550"/>
                <a:ext cx="243125" cy="311425"/>
              </a:xfrm>
              <a:custGeom>
                <a:avLst/>
                <a:gdLst/>
                <a:ahLst/>
                <a:cxnLst/>
                <a:rect l="l" t="t" r="r" b="b"/>
                <a:pathLst>
                  <a:path w="9725" h="12457" extrusionOk="0">
                    <a:moveTo>
                      <a:pt x="6091" y="0"/>
                    </a:moveTo>
                    <a:cubicBezTo>
                      <a:pt x="3973" y="312"/>
                      <a:pt x="2328" y="366"/>
                      <a:pt x="1375" y="366"/>
                    </a:cubicBezTo>
                    <a:cubicBezTo>
                      <a:pt x="873" y="366"/>
                      <a:pt x="563" y="351"/>
                      <a:pt x="477" y="351"/>
                    </a:cubicBezTo>
                    <a:lnTo>
                      <a:pt x="427" y="351"/>
                    </a:lnTo>
                    <a:cubicBezTo>
                      <a:pt x="1" y="3760"/>
                      <a:pt x="151" y="8096"/>
                      <a:pt x="2256" y="12457"/>
                    </a:cubicBezTo>
                    <a:cubicBezTo>
                      <a:pt x="4036" y="12407"/>
                      <a:pt x="6617" y="12206"/>
                      <a:pt x="9725" y="11630"/>
                    </a:cubicBezTo>
                    <a:cubicBezTo>
                      <a:pt x="7018" y="7645"/>
                      <a:pt x="6191" y="3409"/>
                      <a:pt x="6091" y="0"/>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14" name="Google Shape;3814;p62"/>
              <p:cNvSpPr/>
              <p:nvPr/>
            </p:nvSpPr>
            <p:spPr>
              <a:xfrm>
                <a:off x="7969825" y="1815000"/>
                <a:ext cx="518200" cy="464050"/>
              </a:xfrm>
              <a:custGeom>
                <a:avLst/>
                <a:gdLst/>
                <a:ahLst/>
                <a:cxnLst/>
                <a:rect l="l" t="t" r="r" b="b"/>
                <a:pathLst>
                  <a:path w="20728" h="18562" extrusionOk="0">
                    <a:moveTo>
                      <a:pt x="14028" y="0"/>
                    </a:moveTo>
                    <a:cubicBezTo>
                      <a:pt x="12534" y="0"/>
                      <a:pt x="11032" y="547"/>
                      <a:pt x="9850" y="1644"/>
                    </a:cubicBezTo>
                    <a:cubicBezTo>
                      <a:pt x="6592" y="4727"/>
                      <a:pt x="3208" y="7008"/>
                      <a:pt x="0" y="8662"/>
                    </a:cubicBezTo>
                    <a:cubicBezTo>
                      <a:pt x="1429" y="11619"/>
                      <a:pt x="3684" y="15229"/>
                      <a:pt x="7118" y="18562"/>
                    </a:cubicBezTo>
                    <a:cubicBezTo>
                      <a:pt x="10777" y="16532"/>
                      <a:pt x="14537" y="13900"/>
                      <a:pt x="18171" y="10467"/>
                    </a:cubicBezTo>
                    <a:cubicBezTo>
                      <a:pt x="20602" y="8186"/>
                      <a:pt x="20727" y="4351"/>
                      <a:pt x="18421" y="1895"/>
                    </a:cubicBezTo>
                    <a:cubicBezTo>
                      <a:pt x="17238" y="634"/>
                      <a:pt x="15638" y="0"/>
                      <a:pt x="14028"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5" name="Google Shape;3815;p62"/>
              <p:cNvSpPr/>
              <p:nvPr/>
            </p:nvSpPr>
            <p:spPr>
              <a:xfrm>
                <a:off x="7813175" y="2031550"/>
                <a:ext cx="334600" cy="339000"/>
              </a:xfrm>
              <a:custGeom>
                <a:avLst/>
                <a:gdLst/>
                <a:ahLst/>
                <a:cxnLst/>
                <a:rect l="l" t="t" r="r" b="b"/>
                <a:pathLst>
                  <a:path w="13384" h="13560" extrusionOk="0">
                    <a:moveTo>
                      <a:pt x="6266" y="0"/>
                    </a:moveTo>
                    <a:cubicBezTo>
                      <a:pt x="4086" y="1128"/>
                      <a:pt x="1980" y="1955"/>
                      <a:pt x="0" y="2607"/>
                    </a:cubicBezTo>
                    <a:cubicBezTo>
                      <a:pt x="903" y="5739"/>
                      <a:pt x="2507" y="9674"/>
                      <a:pt x="5314" y="13559"/>
                    </a:cubicBezTo>
                    <a:cubicBezTo>
                      <a:pt x="7519" y="12782"/>
                      <a:pt x="9800" y="11805"/>
                      <a:pt x="12156" y="10577"/>
                    </a:cubicBezTo>
                    <a:cubicBezTo>
                      <a:pt x="12557" y="10351"/>
                      <a:pt x="12983" y="10125"/>
                      <a:pt x="13384" y="9900"/>
                    </a:cubicBezTo>
                    <a:cubicBezTo>
                      <a:pt x="9950" y="6567"/>
                      <a:pt x="7695" y="2957"/>
                      <a:pt x="6266" y="0"/>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16" name="Google Shape;3816;p62"/>
              <p:cNvSpPr/>
              <p:nvPr/>
            </p:nvSpPr>
            <p:spPr>
              <a:xfrm>
                <a:off x="8072575" y="1672200"/>
                <a:ext cx="535125" cy="493125"/>
              </a:xfrm>
              <a:custGeom>
                <a:avLst/>
                <a:gdLst/>
                <a:ahLst/>
                <a:cxnLst/>
                <a:rect l="l" t="t" r="r" b="b"/>
                <a:pathLst>
                  <a:path w="21405" h="19725" extrusionOk="0">
                    <a:moveTo>
                      <a:pt x="11104" y="1"/>
                    </a:moveTo>
                    <a:cubicBezTo>
                      <a:pt x="7466" y="1"/>
                      <a:pt x="4045" y="2197"/>
                      <a:pt x="2657" y="5803"/>
                    </a:cubicBezTo>
                    <a:cubicBezTo>
                      <a:pt x="2632" y="5878"/>
                      <a:pt x="2582" y="5953"/>
                      <a:pt x="2557" y="6003"/>
                    </a:cubicBezTo>
                    <a:cubicBezTo>
                      <a:pt x="0" y="10289"/>
                      <a:pt x="1404" y="15828"/>
                      <a:pt x="5690" y="18409"/>
                    </a:cubicBezTo>
                    <a:cubicBezTo>
                      <a:pt x="7155" y="19299"/>
                      <a:pt x="8778" y="19724"/>
                      <a:pt x="10379" y="19724"/>
                    </a:cubicBezTo>
                    <a:cubicBezTo>
                      <a:pt x="11845" y="19724"/>
                      <a:pt x="13293" y="19368"/>
                      <a:pt x="14587" y="18685"/>
                    </a:cubicBezTo>
                    <a:cubicBezTo>
                      <a:pt x="16016" y="17958"/>
                      <a:pt x="17269" y="16805"/>
                      <a:pt x="18146" y="15326"/>
                    </a:cubicBezTo>
                    <a:cubicBezTo>
                      <a:pt x="18371" y="15001"/>
                      <a:pt x="19073" y="13798"/>
                      <a:pt x="19600" y="12394"/>
                    </a:cubicBezTo>
                    <a:cubicBezTo>
                      <a:pt x="21404" y="7707"/>
                      <a:pt x="19073" y="2419"/>
                      <a:pt x="14386" y="615"/>
                    </a:cubicBezTo>
                    <a:cubicBezTo>
                      <a:pt x="13305" y="198"/>
                      <a:pt x="12195" y="1"/>
                      <a:pt x="11104"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7" name="Google Shape;3817;p62"/>
              <p:cNvSpPr/>
              <p:nvPr/>
            </p:nvSpPr>
            <p:spPr>
              <a:xfrm>
                <a:off x="8409975" y="1532975"/>
                <a:ext cx="561075" cy="384800"/>
              </a:xfrm>
              <a:custGeom>
                <a:avLst/>
                <a:gdLst/>
                <a:ahLst/>
                <a:cxnLst/>
                <a:rect l="l" t="t" r="r" b="b"/>
                <a:pathLst>
                  <a:path w="22443" h="15392" extrusionOk="0">
                    <a:moveTo>
                      <a:pt x="21640" y="0"/>
                    </a:moveTo>
                    <a:cubicBezTo>
                      <a:pt x="21593" y="0"/>
                      <a:pt x="21544" y="6"/>
                      <a:pt x="21492" y="18"/>
                    </a:cubicBezTo>
                    <a:cubicBezTo>
                      <a:pt x="13723" y="1747"/>
                      <a:pt x="4274" y="7336"/>
                      <a:pt x="264" y="14454"/>
                    </a:cubicBezTo>
                    <a:cubicBezTo>
                      <a:pt x="0" y="14929"/>
                      <a:pt x="427" y="15392"/>
                      <a:pt x="835" y="15392"/>
                    </a:cubicBezTo>
                    <a:cubicBezTo>
                      <a:pt x="1009" y="15392"/>
                      <a:pt x="1179" y="15308"/>
                      <a:pt x="1291" y="15106"/>
                    </a:cubicBezTo>
                    <a:cubicBezTo>
                      <a:pt x="5151" y="8239"/>
                      <a:pt x="14299" y="2875"/>
                      <a:pt x="21743" y="1196"/>
                    </a:cubicBezTo>
                    <a:cubicBezTo>
                      <a:pt x="22443" y="1033"/>
                      <a:pt x="22274" y="0"/>
                      <a:pt x="21640"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8" name="Google Shape;3818;p62"/>
              <p:cNvSpPr/>
              <p:nvPr/>
            </p:nvSpPr>
            <p:spPr>
              <a:xfrm>
                <a:off x="8909675" y="1509500"/>
                <a:ext cx="119050" cy="92275"/>
              </a:xfrm>
              <a:custGeom>
                <a:avLst/>
                <a:gdLst/>
                <a:ahLst/>
                <a:cxnLst/>
                <a:rect l="l" t="t" r="r" b="b"/>
                <a:pathLst>
                  <a:path w="4762" h="3691" extrusionOk="0">
                    <a:moveTo>
                      <a:pt x="3107" y="1"/>
                    </a:moveTo>
                    <a:cubicBezTo>
                      <a:pt x="3074" y="1"/>
                      <a:pt x="3041" y="2"/>
                      <a:pt x="3008" y="5"/>
                    </a:cubicBezTo>
                    <a:cubicBezTo>
                      <a:pt x="2657" y="5"/>
                      <a:pt x="2281" y="30"/>
                      <a:pt x="1930" y="55"/>
                    </a:cubicBezTo>
                    <a:cubicBezTo>
                      <a:pt x="953" y="105"/>
                      <a:pt x="76" y="732"/>
                      <a:pt x="25" y="1784"/>
                    </a:cubicBezTo>
                    <a:cubicBezTo>
                      <a:pt x="1" y="2666"/>
                      <a:pt x="742" y="3691"/>
                      <a:pt x="1688" y="3691"/>
                    </a:cubicBezTo>
                    <a:cubicBezTo>
                      <a:pt x="1710" y="3691"/>
                      <a:pt x="1732" y="3690"/>
                      <a:pt x="1755" y="3689"/>
                    </a:cubicBezTo>
                    <a:cubicBezTo>
                      <a:pt x="2131" y="3664"/>
                      <a:pt x="2482" y="3639"/>
                      <a:pt x="2832" y="3614"/>
                    </a:cubicBezTo>
                    <a:cubicBezTo>
                      <a:pt x="3810" y="3564"/>
                      <a:pt x="4687" y="2937"/>
                      <a:pt x="4737" y="1884"/>
                    </a:cubicBezTo>
                    <a:cubicBezTo>
                      <a:pt x="4761" y="1013"/>
                      <a:pt x="4037" y="1"/>
                      <a:pt x="3107"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9" name="Google Shape;3819;p62"/>
              <p:cNvSpPr/>
              <p:nvPr/>
            </p:nvSpPr>
            <p:spPr>
              <a:xfrm>
                <a:off x="8697275" y="1264450"/>
                <a:ext cx="134700" cy="104375"/>
              </a:xfrm>
              <a:custGeom>
                <a:avLst/>
                <a:gdLst/>
                <a:ahLst/>
                <a:cxnLst/>
                <a:rect l="l" t="t" r="r" b="b"/>
                <a:pathLst>
                  <a:path w="5388" h="4175" extrusionOk="0">
                    <a:moveTo>
                      <a:pt x="3758" y="1"/>
                    </a:moveTo>
                    <a:cubicBezTo>
                      <a:pt x="3717" y="1"/>
                      <a:pt x="3676" y="3"/>
                      <a:pt x="3634" y="7"/>
                    </a:cubicBezTo>
                    <a:cubicBezTo>
                      <a:pt x="2556" y="82"/>
                      <a:pt x="1704" y="408"/>
                      <a:pt x="802" y="1035"/>
                    </a:cubicBezTo>
                    <a:cubicBezTo>
                      <a:pt x="0" y="1611"/>
                      <a:pt x="125" y="2965"/>
                      <a:pt x="727" y="3616"/>
                    </a:cubicBezTo>
                    <a:cubicBezTo>
                      <a:pt x="1084" y="4010"/>
                      <a:pt x="1513" y="4174"/>
                      <a:pt x="1952" y="4174"/>
                    </a:cubicBezTo>
                    <a:cubicBezTo>
                      <a:pt x="2408" y="4174"/>
                      <a:pt x="2875" y="3997"/>
                      <a:pt x="3283" y="3716"/>
                    </a:cubicBezTo>
                    <a:lnTo>
                      <a:pt x="3283" y="3716"/>
                    </a:lnTo>
                    <a:cubicBezTo>
                      <a:pt x="3250" y="3749"/>
                      <a:pt x="3242" y="3768"/>
                      <a:pt x="3259" y="3768"/>
                    </a:cubicBezTo>
                    <a:cubicBezTo>
                      <a:pt x="3278" y="3768"/>
                      <a:pt x="3333" y="3743"/>
                      <a:pt x="3426" y="3687"/>
                    </a:cubicBezTo>
                    <a:lnTo>
                      <a:pt x="3426" y="3687"/>
                    </a:lnTo>
                    <a:cubicBezTo>
                      <a:pt x="3449" y="3681"/>
                      <a:pt x="3477" y="3674"/>
                      <a:pt x="3509" y="3666"/>
                    </a:cubicBezTo>
                    <a:cubicBezTo>
                      <a:pt x="3633" y="3631"/>
                      <a:pt x="3957" y="3595"/>
                      <a:pt x="3853" y="3595"/>
                    </a:cubicBezTo>
                    <a:cubicBezTo>
                      <a:pt x="3810" y="3595"/>
                      <a:pt x="3694" y="3602"/>
                      <a:pt x="3459" y="3616"/>
                    </a:cubicBezTo>
                    <a:cubicBezTo>
                      <a:pt x="4436" y="3541"/>
                      <a:pt x="5313" y="2965"/>
                      <a:pt x="5363" y="1887"/>
                    </a:cubicBezTo>
                    <a:cubicBezTo>
                      <a:pt x="5387" y="1047"/>
                      <a:pt x="4677" y="1"/>
                      <a:pt x="3758"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0" name="Google Shape;3820;p62"/>
              <p:cNvSpPr/>
              <p:nvPr/>
            </p:nvSpPr>
            <p:spPr>
              <a:xfrm>
                <a:off x="8327100" y="1319050"/>
                <a:ext cx="431650" cy="547075"/>
              </a:xfrm>
              <a:custGeom>
                <a:avLst/>
                <a:gdLst/>
                <a:ahLst/>
                <a:cxnLst/>
                <a:rect l="l" t="t" r="r" b="b"/>
                <a:pathLst>
                  <a:path w="17266" h="21883" extrusionOk="0">
                    <a:moveTo>
                      <a:pt x="16403" y="0"/>
                    </a:moveTo>
                    <a:cubicBezTo>
                      <a:pt x="16310" y="0"/>
                      <a:pt x="16212" y="24"/>
                      <a:pt x="16110" y="79"/>
                    </a:cubicBezTo>
                    <a:cubicBezTo>
                      <a:pt x="8115" y="4490"/>
                      <a:pt x="3078" y="12660"/>
                      <a:pt x="170" y="21132"/>
                    </a:cubicBezTo>
                    <a:cubicBezTo>
                      <a:pt x="1" y="21578"/>
                      <a:pt x="380" y="21883"/>
                      <a:pt x="756" y="21883"/>
                    </a:cubicBezTo>
                    <a:cubicBezTo>
                      <a:pt x="992" y="21883"/>
                      <a:pt x="1227" y="21763"/>
                      <a:pt x="1323" y="21482"/>
                    </a:cubicBezTo>
                    <a:cubicBezTo>
                      <a:pt x="4130" y="13337"/>
                      <a:pt x="8967" y="5417"/>
                      <a:pt x="16687" y="1157"/>
                    </a:cubicBezTo>
                    <a:cubicBezTo>
                      <a:pt x="17265" y="835"/>
                      <a:pt x="16946" y="0"/>
                      <a:pt x="16403"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1" name="Google Shape;3821;p62"/>
              <p:cNvSpPr/>
              <p:nvPr/>
            </p:nvSpPr>
            <p:spPr>
              <a:xfrm>
                <a:off x="7218550" y="2251475"/>
                <a:ext cx="157300" cy="73325"/>
              </a:xfrm>
              <a:custGeom>
                <a:avLst/>
                <a:gdLst/>
                <a:ahLst/>
                <a:cxnLst/>
                <a:rect l="l" t="t" r="r" b="b"/>
                <a:pathLst>
                  <a:path w="6292" h="2933" extrusionOk="0">
                    <a:moveTo>
                      <a:pt x="6041" y="0"/>
                    </a:moveTo>
                    <a:lnTo>
                      <a:pt x="1" y="1704"/>
                    </a:lnTo>
                    <a:lnTo>
                      <a:pt x="6292" y="2932"/>
                    </a:lnTo>
                    <a:lnTo>
                      <a:pt x="6292" y="2932"/>
                    </a:lnTo>
                    <a:lnTo>
                      <a:pt x="6041" y="0"/>
                    </a:lnTo>
                    <a:close/>
                  </a:path>
                </a:pathLst>
              </a:custGeom>
              <a:solidFill>
                <a:schemeClr val="dk1"/>
              </a:solidFill>
              <a:ln>
                <a:noFill/>
              </a:ln>
            </p:spPr>
            <p:txBody>
              <a:bodyPr spcFirstLastPara="1" wrap="square" lIns="91425" tIns="91425" rIns="91425" bIns="91425" anchor="ctr" anchorCtr="0">
                <a:noAutofit/>
              </a:bodyPr>
              <a:lstStyle/>
              <a:p>
                <a:endParaRPr/>
              </a:p>
            </p:txBody>
          </p:sp>
        </p:grpSp>
        <p:grpSp>
          <p:nvGrpSpPr>
            <p:cNvPr id="3822" name="Google Shape;3822;p62"/>
            <p:cNvGrpSpPr/>
            <p:nvPr/>
          </p:nvGrpSpPr>
          <p:grpSpPr>
            <a:xfrm>
              <a:off x="8257067" y="2781797"/>
              <a:ext cx="347646" cy="354973"/>
              <a:chOff x="7348550" y="1658600"/>
              <a:chExt cx="1664175" cy="1699250"/>
            </a:xfrm>
          </p:grpSpPr>
          <p:sp>
            <p:nvSpPr>
              <p:cNvPr id="3823" name="Google Shape;3823;p62"/>
              <p:cNvSpPr/>
              <p:nvPr/>
            </p:nvSpPr>
            <p:spPr>
              <a:xfrm>
                <a:off x="8057825" y="2298825"/>
                <a:ext cx="609050" cy="520425"/>
              </a:xfrm>
              <a:custGeom>
                <a:avLst/>
                <a:gdLst/>
                <a:ahLst/>
                <a:cxnLst/>
                <a:rect l="l" t="t" r="r" b="b"/>
                <a:pathLst>
                  <a:path w="24362" h="20817" extrusionOk="0">
                    <a:moveTo>
                      <a:pt x="14101" y="0"/>
                    </a:moveTo>
                    <a:cubicBezTo>
                      <a:pt x="6615" y="0"/>
                      <a:pt x="0" y="16882"/>
                      <a:pt x="0" y="16882"/>
                    </a:cubicBezTo>
                    <a:cubicBezTo>
                      <a:pt x="1780" y="20441"/>
                      <a:pt x="3860" y="20817"/>
                      <a:pt x="3860" y="20817"/>
                    </a:cubicBezTo>
                    <a:cubicBezTo>
                      <a:pt x="12080" y="17032"/>
                      <a:pt x="24361" y="6305"/>
                      <a:pt x="17394" y="1167"/>
                    </a:cubicBezTo>
                    <a:cubicBezTo>
                      <a:pt x="16290" y="355"/>
                      <a:pt x="15186" y="0"/>
                      <a:pt x="14101"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24" name="Google Shape;3824;p62"/>
              <p:cNvSpPr/>
              <p:nvPr/>
            </p:nvSpPr>
            <p:spPr>
              <a:xfrm>
                <a:off x="8171225" y="2496975"/>
                <a:ext cx="663575" cy="381800"/>
              </a:xfrm>
              <a:custGeom>
                <a:avLst/>
                <a:gdLst/>
                <a:ahLst/>
                <a:cxnLst/>
                <a:rect l="l" t="t" r="r" b="b"/>
                <a:pathLst>
                  <a:path w="26543" h="15272" extrusionOk="0">
                    <a:moveTo>
                      <a:pt x="17381" y="1"/>
                    </a:moveTo>
                    <a:cubicBezTo>
                      <a:pt x="10306" y="1"/>
                      <a:pt x="1" y="10109"/>
                      <a:pt x="1" y="10109"/>
                    </a:cubicBezTo>
                    <a:cubicBezTo>
                      <a:pt x="176" y="14094"/>
                      <a:pt x="1930" y="15271"/>
                      <a:pt x="1930" y="15271"/>
                    </a:cubicBezTo>
                    <a:cubicBezTo>
                      <a:pt x="10978" y="15196"/>
                      <a:pt x="26542" y="10409"/>
                      <a:pt x="22306" y="2890"/>
                    </a:cubicBezTo>
                    <a:cubicBezTo>
                      <a:pt x="21129" y="811"/>
                      <a:pt x="19384" y="1"/>
                      <a:pt x="17381" y="1"/>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25" name="Google Shape;3825;p62"/>
              <p:cNvSpPr/>
              <p:nvPr/>
            </p:nvSpPr>
            <p:spPr>
              <a:xfrm>
                <a:off x="8218850" y="2871850"/>
                <a:ext cx="395375" cy="373475"/>
              </a:xfrm>
              <a:custGeom>
                <a:avLst/>
                <a:gdLst/>
                <a:ahLst/>
                <a:cxnLst/>
                <a:rect l="l" t="t" r="r" b="b"/>
                <a:pathLst>
                  <a:path w="15815" h="14939" extrusionOk="0">
                    <a:moveTo>
                      <a:pt x="9374" y="1"/>
                    </a:moveTo>
                    <a:cubicBezTo>
                      <a:pt x="7344" y="3008"/>
                      <a:pt x="4311" y="6617"/>
                      <a:pt x="0" y="9750"/>
                    </a:cubicBezTo>
                    <a:cubicBezTo>
                      <a:pt x="2807" y="11906"/>
                      <a:pt x="5539" y="13610"/>
                      <a:pt x="7995" y="14938"/>
                    </a:cubicBezTo>
                    <a:cubicBezTo>
                      <a:pt x="12231" y="11680"/>
                      <a:pt x="14537" y="7495"/>
                      <a:pt x="15815" y="3911"/>
                    </a:cubicBezTo>
                    <a:cubicBezTo>
                      <a:pt x="13910" y="2983"/>
                      <a:pt x="11705" y="1705"/>
                      <a:pt x="9374"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6" name="Google Shape;3826;p62"/>
              <p:cNvSpPr/>
              <p:nvPr/>
            </p:nvSpPr>
            <p:spPr>
              <a:xfrm>
                <a:off x="8609200" y="3027250"/>
                <a:ext cx="295150" cy="330600"/>
              </a:xfrm>
              <a:custGeom>
                <a:avLst/>
                <a:gdLst/>
                <a:ahLst/>
                <a:cxnLst/>
                <a:rect l="l" t="t" r="r" b="b"/>
                <a:pathLst>
                  <a:path w="11806" h="13224" extrusionOk="0">
                    <a:moveTo>
                      <a:pt x="6066" y="0"/>
                    </a:moveTo>
                    <a:cubicBezTo>
                      <a:pt x="5364" y="3735"/>
                      <a:pt x="3710" y="8271"/>
                      <a:pt x="0" y="12156"/>
                    </a:cubicBezTo>
                    <a:cubicBezTo>
                      <a:pt x="1604" y="12732"/>
                      <a:pt x="2657" y="12983"/>
                      <a:pt x="2833" y="13033"/>
                    </a:cubicBezTo>
                    <a:cubicBezTo>
                      <a:pt x="3364" y="13162"/>
                      <a:pt x="3895" y="13224"/>
                      <a:pt x="4418" y="13224"/>
                    </a:cubicBezTo>
                    <a:cubicBezTo>
                      <a:pt x="7451" y="13224"/>
                      <a:pt x="10201" y="11149"/>
                      <a:pt x="10928" y="8071"/>
                    </a:cubicBezTo>
                    <a:cubicBezTo>
                      <a:pt x="11805" y="4512"/>
                      <a:pt x="9625" y="903"/>
                      <a:pt x="6066"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7" name="Google Shape;3827;p62"/>
              <p:cNvSpPr/>
              <p:nvPr/>
            </p:nvSpPr>
            <p:spPr>
              <a:xfrm>
                <a:off x="8418725" y="2969600"/>
                <a:ext cx="342125" cy="361550"/>
              </a:xfrm>
              <a:custGeom>
                <a:avLst/>
                <a:gdLst/>
                <a:ahLst/>
                <a:cxnLst/>
                <a:rect l="l" t="t" r="r" b="b"/>
                <a:pathLst>
                  <a:path w="13685" h="14462" extrusionOk="0">
                    <a:moveTo>
                      <a:pt x="7820" y="1"/>
                    </a:moveTo>
                    <a:cubicBezTo>
                      <a:pt x="6542" y="3585"/>
                      <a:pt x="4236" y="7770"/>
                      <a:pt x="0" y="11028"/>
                    </a:cubicBezTo>
                    <a:cubicBezTo>
                      <a:pt x="3108" y="12707"/>
                      <a:pt x="5765" y="13810"/>
                      <a:pt x="7619" y="14462"/>
                    </a:cubicBezTo>
                    <a:cubicBezTo>
                      <a:pt x="11329" y="10577"/>
                      <a:pt x="12983" y="6041"/>
                      <a:pt x="13685" y="2306"/>
                    </a:cubicBezTo>
                    <a:cubicBezTo>
                      <a:pt x="13660" y="2306"/>
                      <a:pt x="13660" y="2281"/>
                      <a:pt x="13635" y="2281"/>
                    </a:cubicBezTo>
                    <a:cubicBezTo>
                      <a:pt x="13359" y="2206"/>
                      <a:pt x="11078" y="1605"/>
                      <a:pt x="7820" y="1"/>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28" name="Google Shape;3828;p62"/>
              <p:cNvSpPr/>
              <p:nvPr/>
            </p:nvSpPr>
            <p:spPr>
              <a:xfrm>
                <a:off x="7770850" y="2393750"/>
                <a:ext cx="539500" cy="556450"/>
              </a:xfrm>
              <a:custGeom>
                <a:avLst/>
                <a:gdLst/>
                <a:ahLst/>
                <a:cxnLst/>
                <a:rect l="l" t="t" r="r" b="b"/>
                <a:pathLst>
                  <a:path w="21580" h="22258" extrusionOk="0">
                    <a:moveTo>
                      <a:pt x="7670" y="0"/>
                    </a:moveTo>
                    <a:cubicBezTo>
                      <a:pt x="6576" y="0"/>
                      <a:pt x="5465" y="267"/>
                      <a:pt x="4437" y="829"/>
                    </a:cubicBezTo>
                    <a:cubicBezTo>
                      <a:pt x="1203" y="2608"/>
                      <a:pt x="0" y="6694"/>
                      <a:pt x="1780" y="9952"/>
                    </a:cubicBezTo>
                    <a:cubicBezTo>
                      <a:pt x="4462" y="14814"/>
                      <a:pt x="7494" y="18874"/>
                      <a:pt x="10677" y="22258"/>
                    </a:cubicBezTo>
                    <a:cubicBezTo>
                      <a:pt x="15439" y="19927"/>
                      <a:pt x="19048" y="16894"/>
                      <a:pt x="21580" y="14263"/>
                    </a:cubicBezTo>
                    <a:cubicBezTo>
                      <a:pt x="18747" y="11405"/>
                      <a:pt x="15965" y="7847"/>
                      <a:pt x="13559" y="3486"/>
                    </a:cubicBezTo>
                    <a:cubicBezTo>
                      <a:pt x="12342" y="1256"/>
                      <a:pt x="10044" y="0"/>
                      <a:pt x="7670"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9" name="Google Shape;3829;p62"/>
              <p:cNvSpPr/>
              <p:nvPr/>
            </p:nvSpPr>
            <p:spPr>
              <a:xfrm>
                <a:off x="8037775" y="2750300"/>
                <a:ext cx="415425" cy="365325"/>
              </a:xfrm>
              <a:custGeom>
                <a:avLst/>
                <a:gdLst/>
                <a:ahLst/>
                <a:cxnLst/>
                <a:rect l="l" t="t" r="r" b="b"/>
                <a:pathLst>
                  <a:path w="16617" h="14613" extrusionOk="0">
                    <a:moveTo>
                      <a:pt x="10903" y="1"/>
                    </a:moveTo>
                    <a:cubicBezTo>
                      <a:pt x="8371" y="2632"/>
                      <a:pt x="4762" y="5665"/>
                      <a:pt x="0" y="7996"/>
                    </a:cubicBezTo>
                    <a:cubicBezTo>
                      <a:pt x="351" y="8372"/>
                      <a:pt x="702" y="8773"/>
                      <a:pt x="1078" y="9123"/>
                    </a:cubicBezTo>
                    <a:cubicBezTo>
                      <a:pt x="3133" y="11229"/>
                      <a:pt x="5213" y="13033"/>
                      <a:pt x="7268" y="14612"/>
                    </a:cubicBezTo>
                    <a:cubicBezTo>
                      <a:pt x="11554" y="11479"/>
                      <a:pt x="14587" y="7870"/>
                      <a:pt x="16617" y="4863"/>
                    </a:cubicBezTo>
                    <a:cubicBezTo>
                      <a:pt x="14762" y="3534"/>
                      <a:pt x="12807" y="1905"/>
                      <a:pt x="10903" y="1"/>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30" name="Google Shape;3830;p62"/>
              <p:cNvSpPr/>
              <p:nvPr/>
            </p:nvSpPr>
            <p:spPr>
              <a:xfrm>
                <a:off x="7694400" y="2229250"/>
                <a:ext cx="542025" cy="550525"/>
              </a:xfrm>
              <a:custGeom>
                <a:avLst/>
                <a:gdLst/>
                <a:ahLst/>
                <a:cxnLst/>
                <a:rect l="l" t="t" r="r" b="b"/>
                <a:pathLst>
                  <a:path w="21681" h="22021" extrusionOk="0">
                    <a:moveTo>
                      <a:pt x="10385" y="0"/>
                    </a:moveTo>
                    <a:cubicBezTo>
                      <a:pt x="10200" y="0"/>
                      <a:pt x="10013" y="5"/>
                      <a:pt x="9825" y="15"/>
                    </a:cubicBezTo>
                    <a:cubicBezTo>
                      <a:pt x="4261" y="291"/>
                      <a:pt x="1" y="5103"/>
                      <a:pt x="302" y="10642"/>
                    </a:cubicBezTo>
                    <a:cubicBezTo>
                      <a:pt x="377" y="12296"/>
                      <a:pt x="703" y="13825"/>
                      <a:pt x="803" y="14251"/>
                    </a:cubicBezTo>
                    <a:cubicBezTo>
                      <a:pt x="1254" y="16106"/>
                      <a:pt x="2181" y="17735"/>
                      <a:pt x="3434" y="18988"/>
                    </a:cubicBezTo>
                    <a:cubicBezTo>
                      <a:pt x="5294" y="20886"/>
                      <a:pt x="7872" y="22021"/>
                      <a:pt x="10607" y="22021"/>
                    </a:cubicBezTo>
                    <a:cubicBezTo>
                      <a:pt x="11374" y="22021"/>
                      <a:pt x="12154" y="21932"/>
                      <a:pt x="12933" y="21745"/>
                    </a:cubicBezTo>
                    <a:cubicBezTo>
                      <a:pt x="18322" y="20492"/>
                      <a:pt x="21680" y="15103"/>
                      <a:pt x="20452" y="9715"/>
                    </a:cubicBezTo>
                    <a:cubicBezTo>
                      <a:pt x="20452" y="9665"/>
                      <a:pt x="20427" y="9589"/>
                      <a:pt x="20402" y="9489"/>
                    </a:cubicBezTo>
                    <a:cubicBezTo>
                      <a:pt x="20136" y="4113"/>
                      <a:pt x="15704" y="0"/>
                      <a:pt x="10385"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1" name="Google Shape;3831;p62"/>
              <p:cNvSpPr/>
              <p:nvPr/>
            </p:nvSpPr>
            <p:spPr>
              <a:xfrm>
                <a:off x="7416550" y="1887700"/>
                <a:ext cx="471600" cy="585750"/>
              </a:xfrm>
              <a:custGeom>
                <a:avLst/>
                <a:gdLst/>
                <a:ahLst/>
                <a:cxnLst/>
                <a:rect l="l" t="t" r="r" b="b"/>
                <a:pathLst>
                  <a:path w="18864" h="23430" extrusionOk="0">
                    <a:moveTo>
                      <a:pt x="983" y="1"/>
                    </a:moveTo>
                    <a:cubicBezTo>
                      <a:pt x="391" y="1"/>
                      <a:pt x="1" y="889"/>
                      <a:pt x="639" y="1271"/>
                    </a:cubicBezTo>
                    <a:cubicBezTo>
                      <a:pt x="7932" y="5582"/>
                      <a:pt x="15751" y="14379"/>
                      <a:pt x="17456" y="22951"/>
                    </a:cubicBezTo>
                    <a:cubicBezTo>
                      <a:pt x="17526" y="23284"/>
                      <a:pt x="17780" y="23430"/>
                      <a:pt x="18046" y="23430"/>
                    </a:cubicBezTo>
                    <a:cubicBezTo>
                      <a:pt x="18441" y="23430"/>
                      <a:pt x="18864" y="23109"/>
                      <a:pt x="18759" y="22600"/>
                    </a:cubicBezTo>
                    <a:cubicBezTo>
                      <a:pt x="16979" y="13702"/>
                      <a:pt x="8909" y="4605"/>
                      <a:pt x="1315" y="93"/>
                    </a:cubicBezTo>
                    <a:cubicBezTo>
                      <a:pt x="1201" y="29"/>
                      <a:pt x="1089" y="1"/>
                      <a:pt x="983"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2" name="Google Shape;3832;p62"/>
              <p:cNvSpPr/>
              <p:nvPr/>
            </p:nvSpPr>
            <p:spPr>
              <a:xfrm>
                <a:off x="7348550" y="1849900"/>
                <a:ext cx="139750" cy="112850"/>
              </a:xfrm>
              <a:custGeom>
                <a:avLst/>
                <a:gdLst/>
                <a:ahLst/>
                <a:cxnLst/>
                <a:rect l="l" t="t" r="r" b="b"/>
                <a:pathLst>
                  <a:path w="5590" h="4514" extrusionOk="0">
                    <a:moveTo>
                      <a:pt x="2238" y="0"/>
                    </a:moveTo>
                    <a:cubicBezTo>
                      <a:pt x="1372" y="0"/>
                      <a:pt x="529" y="718"/>
                      <a:pt x="301" y="1505"/>
                    </a:cubicBezTo>
                    <a:cubicBezTo>
                      <a:pt x="0" y="2633"/>
                      <a:pt x="702" y="3610"/>
                      <a:pt x="1729" y="3986"/>
                    </a:cubicBezTo>
                    <a:cubicBezTo>
                      <a:pt x="2080" y="4137"/>
                      <a:pt x="2456" y="4262"/>
                      <a:pt x="2807" y="4412"/>
                    </a:cubicBezTo>
                    <a:cubicBezTo>
                      <a:pt x="2986" y="4482"/>
                      <a:pt x="3170" y="4514"/>
                      <a:pt x="3353" y="4514"/>
                    </a:cubicBezTo>
                    <a:cubicBezTo>
                      <a:pt x="4224" y="4514"/>
                      <a:pt x="5081" y="3796"/>
                      <a:pt x="5288" y="3009"/>
                    </a:cubicBezTo>
                    <a:cubicBezTo>
                      <a:pt x="5589" y="1881"/>
                      <a:pt x="4887" y="904"/>
                      <a:pt x="3885" y="528"/>
                    </a:cubicBezTo>
                    <a:cubicBezTo>
                      <a:pt x="3509" y="377"/>
                      <a:pt x="3133" y="252"/>
                      <a:pt x="2782" y="102"/>
                    </a:cubicBezTo>
                    <a:cubicBezTo>
                      <a:pt x="2603" y="32"/>
                      <a:pt x="2420" y="0"/>
                      <a:pt x="2238"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3" name="Google Shape;3833;p62"/>
              <p:cNvSpPr/>
              <p:nvPr/>
            </p:nvSpPr>
            <p:spPr>
              <a:xfrm>
                <a:off x="7639900" y="1658600"/>
                <a:ext cx="151025" cy="129350"/>
              </a:xfrm>
              <a:custGeom>
                <a:avLst/>
                <a:gdLst/>
                <a:ahLst/>
                <a:cxnLst/>
                <a:rect l="l" t="t" r="r" b="b"/>
                <a:pathLst>
                  <a:path w="6041" h="5174" extrusionOk="0">
                    <a:moveTo>
                      <a:pt x="2231" y="1"/>
                    </a:moveTo>
                    <a:cubicBezTo>
                      <a:pt x="1362" y="1"/>
                      <a:pt x="508" y="748"/>
                      <a:pt x="301" y="1513"/>
                    </a:cubicBezTo>
                    <a:cubicBezTo>
                      <a:pt x="0" y="2666"/>
                      <a:pt x="702" y="3568"/>
                      <a:pt x="1705" y="3994"/>
                    </a:cubicBezTo>
                    <a:cubicBezTo>
                      <a:pt x="1402" y="3866"/>
                      <a:pt x="1291" y="3821"/>
                      <a:pt x="1280" y="3821"/>
                    </a:cubicBezTo>
                    <a:cubicBezTo>
                      <a:pt x="1260" y="3821"/>
                      <a:pt x="1543" y="3956"/>
                      <a:pt x="1654" y="4019"/>
                    </a:cubicBezTo>
                    <a:cubicBezTo>
                      <a:pt x="1682" y="4039"/>
                      <a:pt x="1706" y="4056"/>
                      <a:pt x="1726" y="4069"/>
                    </a:cubicBezTo>
                    <a:lnTo>
                      <a:pt x="1726" y="4069"/>
                    </a:lnTo>
                    <a:cubicBezTo>
                      <a:pt x="1807" y="4163"/>
                      <a:pt x="1854" y="4214"/>
                      <a:pt x="1869" y="4214"/>
                    </a:cubicBezTo>
                    <a:cubicBezTo>
                      <a:pt x="1879" y="4214"/>
                      <a:pt x="1874" y="4192"/>
                      <a:pt x="1855" y="4145"/>
                    </a:cubicBezTo>
                    <a:lnTo>
                      <a:pt x="1855" y="4145"/>
                    </a:lnTo>
                    <a:cubicBezTo>
                      <a:pt x="2310" y="4757"/>
                      <a:pt x="2948" y="5174"/>
                      <a:pt x="3658" y="5174"/>
                    </a:cubicBezTo>
                    <a:cubicBezTo>
                      <a:pt x="3965" y="5174"/>
                      <a:pt x="4286" y="5096"/>
                      <a:pt x="4612" y="4922"/>
                    </a:cubicBezTo>
                    <a:cubicBezTo>
                      <a:pt x="5464" y="4445"/>
                      <a:pt x="6040" y="3042"/>
                      <a:pt x="5389" y="2165"/>
                    </a:cubicBezTo>
                    <a:cubicBezTo>
                      <a:pt x="4662" y="1212"/>
                      <a:pt x="3885" y="561"/>
                      <a:pt x="2782" y="109"/>
                    </a:cubicBezTo>
                    <a:cubicBezTo>
                      <a:pt x="2602" y="35"/>
                      <a:pt x="2416" y="1"/>
                      <a:pt x="2231"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4" name="Google Shape;3834;p62"/>
              <p:cNvSpPr/>
              <p:nvPr/>
            </p:nvSpPr>
            <p:spPr>
              <a:xfrm>
                <a:off x="7715425" y="1735150"/>
                <a:ext cx="276925" cy="713025"/>
              </a:xfrm>
              <a:custGeom>
                <a:avLst/>
                <a:gdLst/>
                <a:ahLst/>
                <a:cxnLst/>
                <a:rect l="l" t="t" r="r" b="b"/>
                <a:pathLst>
                  <a:path w="11077" h="28521" extrusionOk="0">
                    <a:moveTo>
                      <a:pt x="977" y="0"/>
                    </a:moveTo>
                    <a:cubicBezTo>
                      <a:pt x="472" y="0"/>
                      <a:pt x="0" y="676"/>
                      <a:pt x="463" y="1158"/>
                    </a:cubicBezTo>
                    <a:cubicBezTo>
                      <a:pt x="7155" y="8301"/>
                      <a:pt x="9536" y="18301"/>
                      <a:pt x="9711" y="27850"/>
                    </a:cubicBezTo>
                    <a:cubicBezTo>
                      <a:pt x="9724" y="28295"/>
                      <a:pt x="10078" y="28520"/>
                      <a:pt x="10421" y="28520"/>
                    </a:cubicBezTo>
                    <a:cubicBezTo>
                      <a:pt x="10754" y="28520"/>
                      <a:pt x="11077" y="28307"/>
                      <a:pt x="11065" y="27875"/>
                    </a:cubicBezTo>
                    <a:cubicBezTo>
                      <a:pt x="10889" y="17950"/>
                      <a:pt x="8358" y="7624"/>
                      <a:pt x="1415" y="205"/>
                    </a:cubicBezTo>
                    <a:cubicBezTo>
                      <a:pt x="1283" y="61"/>
                      <a:pt x="1128" y="0"/>
                      <a:pt x="977"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5" name="Google Shape;3835;p62"/>
              <p:cNvSpPr/>
              <p:nvPr/>
            </p:nvSpPr>
            <p:spPr>
              <a:xfrm>
                <a:off x="8836650" y="3187650"/>
                <a:ext cx="176075" cy="96525"/>
              </a:xfrm>
              <a:custGeom>
                <a:avLst/>
                <a:gdLst/>
                <a:ahLst/>
                <a:cxnLst/>
                <a:rect l="l" t="t" r="r" b="b"/>
                <a:pathLst>
                  <a:path w="7043" h="3861" extrusionOk="0">
                    <a:moveTo>
                      <a:pt x="1278" y="0"/>
                    </a:moveTo>
                    <a:lnTo>
                      <a:pt x="0" y="3008"/>
                    </a:lnTo>
                    <a:lnTo>
                      <a:pt x="7043" y="3860"/>
                    </a:lnTo>
                    <a:lnTo>
                      <a:pt x="1278" y="0"/>
                    </a:lnTo>
                    <a:close/>
                  </a:path>
                </a:pathLst>
              </a:custGeom>
              <a:solidFill>
                <a:schemeClr val="dk1"/>
              </a:solidFill>
              <a:ln>
                <a:noFill/>
              </a:ln>
            </p:spPr>
            <p:txBody>
              <a:bodyPr spcFirstLastPara="1" wrap="square" lIns="91425" tIns="91425" rIns="91425" bIns="91425" anchor="ctr" anchorCtr="0">
                <a:noAutofit/>
              </a:bodyPr>
              <a:lstStyle/>
              <a:p>
                <a:endParaRPr/>
              </a:p>
            </p:txBody>
          </p:sp>
        </p:grpSp>
        <p:grpSp>
          <p:nvGrpSpPr>
            <p:cNvPr id="3836" name="Google Shape;3836;p62"/>
            <p:cNvGrpSpPr/>
            <p:nvPr/>
          </p:nvGrpSpPr>
          <p:grpSpPr>
            <a:xfrm>
              <a:off x="200105" y="1258700"/>
              <a:ext cx="793379" cy="585576"/>
              <a:chOff x="7757175" y="1399875"/>
              <a:chExt cx="1347450" cy="994525"/>
            </a:xfrm>
          </p:grpSpPr>
          <p:sp>
            <p:nvSpPr>
              <p:cNvPr id="3837" name="Google Shape;3837;p62"/>
              <p:cNvSpPr/>
              <p:nvPr/>
            </p:nvSpPr>
            <p:spPr>
              <a:xfrm>
                <a:off x="8092400" y="1885625"/>
                <a:ext cx="1012225" cy="367725"/>
              </a:xfrm>
              <a:custGeom>
                <a:avLst/>
                <a:gdLst/>
                <a:ahLst/>
                <a:cxnLst/>
                <a:rect l="l" t="t" r="r" b="b"/>
                <a:pathLst>
                  <a:path w="40489" h="14709" extrusionOk="0">
                    <a:moveTo>
                      <a:pt x="18824" y="1"/>
                    </a:moveTo>
                    <a:cubicBezTo>
                      <a:pt x="18393" y="1"/>
                      <a:pt x="17965" y="46"/>
                      <a:pt x="17544" y="127"/>
                    </a:cubicBezTo>
                    <a:cubicBezTo>
                      <a:pt x="12657" y="1054"/>
                      <a:pt x="0" y="4262"/>
                      <a:pt x="3083" y="8974"/>
                    </a:cubicBezTo>
                    <a:cubicBezTo>
                      <a:pt x="4946" y="11816"/>
                      <a:pt x="7757" y="12501"/>
                      <a:pt x="10507" y="12501"/>
                    </a:cubicBezTo>
                    <a:cubicBezTo>
                      <a:pt x="12752" y="12501"/>
                      <a:pt x="14956" y="12044"/>
                      <a:pt x="16567" y="11932"/>
                    </a:cubicBezTo>
                    <a:cubicBezTo>
                      <a:pt x="17583" y="11861"/>
                      <a:pt x="18635" y="11806"/>
                      <a:pt x="19696" y="11806"/>
                    </a:cubicBezTo>
                    <a:cubicBezTo>
                      <a:pt x="22378" y="11806"/>
                      <a:pt x="25117" y="12157"/>
                      <a:pt x="27469" y="13486"/>
                    </a:cubicBezTo>
                    <a:cubicBezTo>
                      <a:pt x="28709" y="14195"/>
                      <a:pt x="31015" y="14708"/>
                      <a:pt x="33259" y="14708"/>
                    </a:cubicBezTo>
                    <a:cubicBezTo>
                      <a:pt x="36960" y="14708"/>
                      <a:pt x="40489" y="13312"/>
                      <a:pt x="38773" y="9100"/>
                    </a:cubicBezTo>
                    <a:cubicBezTo>
                      <a:pt x="36442" y="3435"/>
                      <a:pt x="23885" y="804"/>
                      <a:pt x="19925" y="102"/>
                    </a:cubicBezTo>
                    <a:cubicBezTo>
                      <a:pt x="19558" y="33"/>
                      <a:pt x="19190" y="1"/>
                      <a:pt x="18824" y="1"/>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38" name="Google Shape;3838;p62"/>
              <p:cNvSpPr/>
              <p:nvPr/>
            </p:nvSpPr>
            <p:spPr>
              <a:xfrm>
                <a:off x="8092400" y="1885625"/>
                <a:ext cx="783225" cy="312550"/>
              </a:xfrm>
              <a:custGeom>
                <a:avLst/>
                <a:gdLst/>
                <a:ahLst/>
                <a:cxnLst/>
                <a:rect l="l" t="t" r="r" b="b"/>
                <a:pathLst>
                  <a:path w="31329" h="12502" extrusionOk="0">
                    <a:moveTo>
                      <a:pt x="18824" y="1"/>
                    </a:moveTo>
                    <a:cubicBezTo>
                      <a:pt x="18393" y="1"/>
                      <a:pt x="17965" y="46"/>
                      <a:pt x="17544" y="127"/>
                    </a:cubicBezTo>
                    <a:cubicBezTo>
                      <a:pt x="12657" y="1054"/>
                      <a:pt x="0" y="4262"/>
                      <a:pt x="3083" y="8974"/>
                    </a:cubicBezTo>
                    <a:cubicBezTo>
                      <a:pt x="4935" y="11817"/>
                      <a:pt x="7756" y="12501"/>
                      <a:pt x="10514" y="12501"/>
                    </a:cubicBezTo>
                    <a:cubicBezTo>
                      <a:pt x="12012" y="12501"/>
                      <a:pt x="13491" y="12300"/>
                      <a:pt x="14788" y="12132"/>
                    </a:cubicBezTo>
                    <a:cubicBezTo>
                      <a:pt x="16191" y="10478"/>
                      <a:pt x="17820" y="8999"/>
                      <a:pt x="19650" y="7771"/>
                    </a:cubicBezTo>
                    <a:cubicBezTo>
                      <a:pt x="22958" y="5566"/>
                      <a:pt x="27169" y="3310"/>
                      <a:pt x="31329" y="3285"/>
                    </a:cubicBezTo>
                    <a:cubicBezTo>
                      <a:pt x="27018" y="1480"/>
                      <a:pt x="22131" y="478"/>
                      <a:pt x="19925" y="102"/>
                    </a:cubicBezTo>
                    <a:cubicBezTo>
                      <a:pt x="19558" y="33"/>
                      <a:pt x="19190" y="1"/>
                      <a:pt x="18824" y="1"/>
                    </a:cubicBezTo>
                    <a:close/>
                  </a:path>
                </a:pathLst>
              </a:custGeom>
              <a:solidFill>
                <a:srgbClr val="8BB174">
                  <a:alpha val="22350"/>
                </a:srgbClr>
              </a:solidFill>
              <a:ln>
                <a:noFill/>
              </a:ln>
            </p:spPr>
            <p:txBody>
              <a:bodyPr spcFirstLastPara="1" wrap="square" lIns="91425" tIns="91425" rIns="91425" bIns="91425" anchor="ctr" anchorCtr="0">
                <a:noAutofit/>
              </a:bodyPr>
              <a:lstStyle/>
              <a:p>
                <a:endParaRPr/>
              </a:p>
            </p:txBody>
          </p:sp>
          <p:sp>
            <p:nvSpPr>
              <p:cNvPr id="3839" name="Google Shape;3839;p62"/>
              <p:cNvSpPr/>
              <p:nvPr/>
            </p:nvSpPr>
            <p:spPr>
              <a:xfrm>
                <a:off x="8012200" y="1828450"/>
                <a:ext cx="562050" cy="172425"/>
              </a:xfrm>
              <a:custGeom>
                <a:avLst/>
                <a:gdLst/>
                <a:ahLst/>
                <a:cxnLst/>
                <a:rect l="l" t="t" r="r" b="b"/>
                <a:pathLst>
                  <a:path w="22482" h="6897" extrusionOk="0">
                    <a:moveTo>
                      <a:pt x="19497" y="1"/>
                    </a:moveTo>
                    <a:cubicBezTo>
                      <a:pt x="18192" y="1"/>
                      <a:pt x="16423" y="509"/>
                      <a:pt x="14336" y="2088"/>
                    </a:cubicBezTo>
                    <a:cubicBezTo>
                      <a:pt x="13418" y="2788"/>
                      <a:pt x="11794" y="2963"/>
                      <a:pt x="10021" y="2963"/>
                    </a:cubicBezTo>
                    <a:cubicBezTo>
                      <a:pt x="8245" y="2963"/>
                      <a:pt x="6320" y="2787"/>
                      <a:pt x="4808" y="2787"/>
                    </a:cubicBezTo>
                    <a:cubicBezTo>
                      <a:pt x="4369" y="2787"/>
                      <a:pt x="3965" y="2802"/>
                      <a:pt x="3609" y="2840"/>
                    </a:cubicBezTo>
                    <a:cubicBezTo>
                      <a:pt x="777" y="3141"/>
                      <a:pt x="0" y="4845"/>
                      <a:pt x="2682" y="5747"/>
                    </a:cubicBezTo>
                    <a:cubicBezTo>
                      <a:pt x="4044" y="6201"/>
                      <a:pt x="7095" y="6897"/>
                      <a:pt x="10512" y="6897"/>
                    </a:cubicBezTo>
                    <a:cubicBezTo>
                      <a:pt x="12376" y="6897"/>
                      <a:pt x="14349" y="6690"/>
                      <a:pt x="16216" y="6123"/>
                    </a:cubicBezTo>
                    <a:cubicBezTo>
                      <a:pt x="21504" y="4519"/>
                      <a:pt x="22482" y="1462"/>
                      <a:pt x="21630" y="660"/>
                    </a:cubicBezTo>
                    <a:cubicBezTo>
                      <a:pt x="21246" y="309"/>
                      <a:pt x="20512" y="1"/>
                      <a:pt x="19497"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0" name="Google Shape;3840;p62"/>
              <p:cNvSpPr/>
              <p:nvPr/>
            </p:nvSpPr>
            <p:spPr>
              <a:xfrm>
                <a:off x="8489650" y="1781575"/>
                <a:ext cx="161375" cy="138650"/>
              </a:xfrm>
              <a:custGeom>
                <a:avLst/>
                <a:gdLst/>
                <a:ahLst/>
                <a:cxnLst/>
                <a:rect l="l" t="t" r="r" b="b"/>
                <a:pathLst>
                  <a:path w="6455" h="5546" extrusionOk="0">
                    <a:moveTo>
                      <a:pt x="3916" y="1"/>
                    </a:moveTo>
                    <a:cubicBezTo>
                      <a:pt x="3692" y="1"/>
                      <a:pt x="3448" y="26"/>
                      <a:pt x="3183" y="79"/>
                    </a:cubicBezTo>
                    <a:cubicBezTo>
                      <a:pt x="50" y="705"/>
                      <a:pt x="0" y="3387"/>
                      <a:pt x="0" y="3387"/>
                    </a:cubicBezTo>
                    <a:cubicBezTo>
                      <a:pt x="313" y="4949"/>
                      <a:pt x="1373" y="5545"/>
                      <a:pt x="2513" y="5545"/>
                    </a:cubicBezTo>
                    <a:cubicBezTo>
                      <a:pt x="3659" y="5545"/>
                      <a:pt x="4886" y="4943"/>
                      <a:pt x="5514" y="4114"/>
                    </a:cubicBezTo>
                    <a:cubicBezTo>
                      <a:pt x="6455" y="2898"/>
                      <a:pt x="6345" y="1"/>
                      <a:pt x="3916"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1" name="Google Shape;3841;p62"/>
              <p:cNvSpPr/>
              <p:nvPr/>
            </p:nvSpPr>
            <p:spPr>
              <a:xfrm>
                <a:off x="8598975" y="1530550"/>
                <a:ext cx="265925" cy="301625"/>
              </a:xfrm>
              <a:custGeom>
                <a:avLst/>
                <a:gdLst/>
                <a:ahLst/>
                <a:cxnLst/>
                <a:rect l="l" t="t" r="r" b="b"/>
                <a:pathLst>
                  <a:path w="10637" h="12065" extrusionOk="0">
                    <a:moveTo>
                      <a:pt x="10012" y="1"/>
                    </a:moveTo>
                    <a:cubicBezTo>
                      <a:pt x="9939" y="1"/>
                      <a:pt x="9862" y="21"/>
                      <a:pt x="9788" y="69"/>
                    </a:cubicBezTo>
                    <a:cubicBezTo>
                      <a:pt x="5352" y="2801"/>
                      <a:pt x="2068" y="6711"/>
                      <a:pt x="114" y="11523"/>
                    </a:cubicBezTo>
                    <a:cubicBezTo>
                      <a:pt x="0" y="11830"/>
                      <a:pt x="262" y="12064"/>
                      <a:pt x="516" y="12064"/>
                    </a:cubicBezTo>
                    <a:cubicBezTo>
                      <a:pt x="656" y="12064"/>
                      <a:pt x="794" y="11993"/>
                      <a:pt x="865" y="11824"/>
                    </a:cubicBezTo>
                    <a:cubicBezTo>
                      <a:pt x="2770" y="7112"/>
                      <a:pt x="5953" y="3353"/>
                      <a:pt x="10264" y="671"/>
                    </a:cubicBezTo>
                    <a:cubicBezTo>
                      <a:pt x="10636" y="464"/>
                      <a:pt x="10360" y="1"/>
                      <a:pt x="10012"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2" name="Google Shape;3842;p62"/>
              <p:cNvSpPr/>
              <p:nvPr/>
            </p:nvSpPr>
            <p:spPr>
              <a:xfrm>
                <a:off x="8821125" y="1481850"/>
                <a:ext cx="111400" cy="83025"/>
              </a:xfrm>
              <a:custGeom>
                <a:avLst/>
                <a:gdLst/>
                <a:ahLst/>
                <a:cxnLst/>
                <a:rect l="l" t="t" r="r" b="b"/>
                <a:pathLst>
                  <a:path w="4456" h="3321" extrusionOk="0">
                    <a:moveTo>
                      <a:pt x="2902" y="0"/>
                    </a:moveTo>
                    <a:cubicBezTo>
                      <a:pt x="2739" y="0"/>
                      <a:pt x="2564" y="42"/>
                      <a:pt x="2380" y="138"/>
                    </a:cubicBezTo>
                    <a:cubicBezTo>
                      <a:pt x="1829" y="413"/>
                      <a:pt x="1328" y="739"/>
                      <a:pt x="877" y="1165"/>
                    </a:cubicBezTo>
                    <a:cubicBezTo>
                      <a:pt x="0" y="1982"/>
                      <a:pt x="722" y="3320"/>
                      <a:pt x="1622" y="3320"/>
                    </a:cubicBezTo>
                    <a:cubicBezTo>
                      <a:pt x="1854" y="3320"/>
                      <a:pt x="2099" y="3231"/>
                      <a:pt x="2330" y="3020"/>
                    </a:cubicBezTo>
                    <a:cubicBezTo>
                      <a:pt x="2631" y="2744"/>
                      <a:pt x="2957" y="2494"/>
                      <a:pt x="3308" y="2318"/>
                    </a:cubicBezTo>
                    <a:cubicBezTo>
                      <a:pt x="4456" y="1712"/>
                      <a:pt x="3938" y="0"/>
                      <a:pt x="2902"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3" name="Google Shape;3843;p62"/>
              <p:cNvSpPr/>
              <p:nvPr/>
            </p:nvSpPr>
            <p:spPr>
              <a:xfrm>
                <a:off x="8540400" y="1465450"/>
                <a:ext cx="88450" cy="373700"/>
              </a:xfrm>
              <a:custGeom>
                <a:avLst/>
                <a:gdLst/>
                <a:ahLst/>
                <a:cxnLst/>
                <a:rect l="l" t="t" r="r" b="b"/>
                <a:pathLst>
                  <a:path w="3538" h="14948" extrusionOk="0">
                    <a:moveTo>
                      <a:pt x="3027" y="1"/>
                    </a:moveTo>
                    <a:cubicBezTo>
                      <a:pt x="2883" y="1"/>
                      <a:pt x="2738" y="72"/>
                      <a:pt x="2657" y="242"/>
                    </a:cubicBezTo>
                    <a:cubicBezTo>
                      <a:pt x="602" y="4804"/>
                      <a:pt x="0" y="9691"/>
                      <a:pt x="928" y="14628"/>
                    </a:cubicBezTo>
                    <a:cubicBezTo>
                      <a:pt x="972" y="14848"/>
                      <a:pt x="1146" y="14947"/>
                      <a:pt x="1319" y="14947"/>
                    </a:cubicBezTo>
                    <a:cubicBezTo>
                      <a:pt x="1541" y="14947"/>
                      <a:pt x="1761" y="14784"/>
                      <a:pt x="1705" y="14503"/>
                    </a:cubicBezTo>
                    <a:cubicBezTo>
                      <a:pt x="802" y="9691"/>
                      <a:pt x="1379" y="4979"/>
                      <a:pt x="3409" y="518"/>
                    </a:cubicBezTo>
                    <a:cubicBezTo>
                      <a:pt x="3538" y="228"/>
                      <a:pt x="3284" y="1"/>
                      <a:pt x="3027"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4" name="Google Shape;3844;p62"/>
              <p:cNvSpPr/>
              <p:nvPr/>
            </p:nvSpPr>
            <p:spPr>
              <a:xfrm>
                <a:off x="8588775" y="1399875"/>
                <a:ext cx="83225" cy="80650"/>
              </a:xfrm>
              <a:custGeom>
                <a:avLst/>
                <a:gdLst/>
                <a:ahLst/>
                <a:cxnLst/>
                <a:rect l="l" t="t" r="r" b="b"/>
                <a:pathLst>
                  <a:path w="3329" h="3226" extrusionOk="0">
                    <a:moveTo>
                      <a:pt x="1925" y="1"/>
                    </a:moveTo>
                    <a:cubicBezTo>
                      <a:pt x="1454" y="1"/>
                      <a:pt x="1055" y="308"/>
                      <a:pt x="822" y="735"/>
                    </a:cubicBezTo>
                    <a:cubicBezTo>
                      <a:pt x="647" y="1036"/>
                      <a:pt x="496" y="1336"/>
                      <a:pt x="371" y="1637"/>
                    </a:cubicBezTo>
                    <a:cubicBezTo>
                      <a:pt x="0" y="2540"/>
                      <a:pt x="771" y="3225"/>
                      <a:pt x="1521" y="3225"/>
                    </a:cubicBezTo>
                    <a:cubicBezTo>
                      <a:pt x="1937" y="3225"/>
                      <a:pt x="2346" y="3015"/>
                      <a:pt x="2552" y="2514"/>
                    </a:cubicBezTo>
                    <a:cubicBezTo>
                      <a:pt x="2702" y="2214"/>
                      <a:pt x="2827" y="1913"/>
                      <a:pt x="3003" y="1612"/>
                    </a:cubicBezTo>
                    <a:cubicBezTo>
                      <a:pt x="3329" y="1061"/>
                      <a:pt x="2877" y="309"/>
                      <a:pt x="2351" y="83"/>
                    </a:cubicBezTo>
                    <a:cubicBezTo>
                      <a:pt x="2204" y="27"/>
                      <a:pt x="2061" y="1"/>
                      <a:pt x="1925"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5" name="Google Shape;3845;p62"/>
              <p:cNvSpPr/>
              <p:nvPr/>
            </p:nvSpPr>
            <p:spPr>
              <a:xfrm>
                <a:off x="7757175" y="1881100"/>
                <a:ext cx="710450" cy="513300"/>
              </a:xfrm>
              <a:custGeom>
                <a:avLst/>
                <a:gdLst/>
                <a:ahLst/>
                <a:cxnLst/>
                <a:rect l="l" t="t" r="r" b="b"/>
                <a:pathLst>
                  <a:path w="28418" h="20532" extrusionOk="0">
                    <a:moveTo>
                      <a:pt x="27232" y="0"/>
                    </a:moveTo>
                    <a:cubicBezTo>
                      <a:pt x="26478" y="0"/>
                      <a:pt x="25447" y="412"/>
                      <a:pt x="24587" y="784"/>
                    </a:cubicBezTo>
                    <a:cubicBezTo>
                      <a:pt x="19826" y="2814"/>
                      <a:pt x="10477" y="8228"/>
                      <a:pt x="4963" y="12063"/>
                    </a:cubicBezTo>
                    <a:cubicBezTo>
                      <a:pt x="3134" y="13316"/>
                      <a:pt x="1" y="17752"/>
                      <a:pt x="953" y="20058"/>
                    </a:cubicBezTo>
                    <a:cubicBezTo>
                      <a:pt x="1091" y="20381"/>
                      <a:pt x="1488" y="20531"/>
                      <a:pt x="2086" y="20531"/>
                    </a:cubicBezTo>
                    <a:cubicBezTo>
                      <a:pt x="5748" y="20531"/>
                      <a:pt x="16943" y="14918"/>
                      <a:pt x="22156" y="9230"/>
                    </a:cubicBezTo>
                    <a:cubicBezTo>
                      <a:pt x="23234" y="8052"/>
                      <a:pt x="27971" y="3441"/>
                      <a:pt x="28247" y="1511"/>
                    </a:cubicBezTo>
                    <a:cubicBezTo>
                      <a:pt x="28418" y="374"/>
                      <a:pt x="27951" y="0"/>
                      <a:pt x="27232" y="0"/>
                    </a:cubicBezTo>
                    <a:close/>
                  </a:path>
                </a:pathLst>
              </a:custGeom>
              <a:solidFill>
                <a:schemeClr val="lt2"/>
              </a:solidFill>
              <a:ln>
                <a:noFill/>
              </a:ln>
            </p:spPr>
            <p:txBody>
              <a:bodyPr spcFirstLastPara="1" wrap="square" lIns="91425" tIns="91425" rIns="91425" bIns="91425" anchor="ctr" anchorCtr="0">
                <a:noAutofit/>
              </a:bodyPr>
              <a:lstStyle/>
              <a:p>
                <a:endParaRPr/>
              </a:p>
            </p:txBody>
          </p:sp>
        </p:grpSp>
        <p:grpSp>
          <p:nvGrpSpPr>
            <p:cNvPr id="3846" name="Google Shape;3846;p62"/>
            <p:cNvGrpSpPr/>
            <p:nvPr/>
          </p:nvGrpSpPr>
          <p:grpSpPr>
            <a:xfrm flipH="1">
              <a:off x="7637537" y="661188"/>
              <a:ext cx="793369" cy="763635"/>
              <a:chOff x="2105350" y="2220525"/>
              <a:chExt cx="1113500" cy="1161775"/>
            </a:xfrm>
          </p:grpSpPr>
          <p:sp>
            <p:nvSpPr>
              <p:cNvPr id="3847" name="Google Shape;3847;p62"/>
              <p:cNvSpPr/>
              <p:nvPr/>
            </p:nvSpPr>
            <p:spPr>
              <a:xfrm>
                <a:off x="2105350" y="2220525"/>
                <a:ext cx="939925" cy="1161775"/>
              </a:xfrm>
              <a:custGeom>
                <a:avLst/>
                <a:gdLst/>
                <a:ahLst/>
                <a:cxnLst/>
                <a:rect l="l" t="t" r="r" b="b"/>
                <a:pathLst>
                  <a:path w="37597" h="46471" extrusionOk="0">
                    <a:moveTo>
                      <a:pt x="12529" y="1"/>
                    </a:moveTo>
                    <a:cubicBezTo>
                      <a:pt x="3963" y="1"/>
                      <a:pt x="8949" y="11588"/>
                      <a:pt x="7847" y="13662"/>
                    </a:cubicBezTo>
                    <a:cubicBezTo>
                      <a:pt x="6594" y="16093"/>
                      <a:pt x="1983" y="15567"/>
                      <a:pt x="930" y="21456"/>
                    </a:cubicBezTo>
                    <a:cubicBezTo>
                      <a:pt x="1" y="26764"/>
                      <a:pt x="2914" y="31189"/>
                      <a:pt x="9252" y="31189"/>
                    </a:cubicBezTo>
                    <a:cubicBezTo>
                      <a:pt x="9409" y="31189"/>
                      <a:pt x="9567" y="31186"/>
                      <a:pt x="9727" y="31181"/>
                    </a:cubicBezTo>
                    <a:cubicBezTo>
                      <a:pt x="9836" y="31177"/>
                      <a:pt x="9942" y="31175"/>
                      <a:pt x="10045" y="31175"/>
                    </a:cubicBezTo>
                    <a:cubicBezTo>
                      <a:pt x="16284" y="31175"/>
                      <a:pt x="12949" y="37783"/>
                      <a:pt x="7747" y="39928"/>
                    </a:cubicBezTo>
                    <a:cubicBezTo>
                      <a:pt x="3626" y="41638"/>
                      <a:pt x="7285" y="46471"/>
                      <a:pt x="11333" y="46471"/>
                    </a:cubicBezTo>
                    <a:cubicBezTo>
                      <a:pt x="12504" y="46471"/>
                      <a:pt x="13708" y="46066"/>
                      <a:pt x="14765" y="45066"/>
                    </a:cubicBezTo>
                    <a:cubicBezTo>
                      <a:pt x="16434" y="43502"/>
                      <a:pt x="17400" y="43106"/>
                      <a:pt x="18188" y="43106"/>
                    </a:cubicBezTo>
                    <a:cubicBezTo>
                      <a:pt x="18997" y="43106"/>
                      <a:pt x="19619" y="43524"/>
                      <a:pt x="20622" y="43524"/>
                    </a:cubicBezTo>
                    <a:cubicBezTo>
                      <a:pt x="21413" y="43524"/>
                      <a:pt x="22442" y="43264"/>
                      <a:pt x="23988" y="42334"/>
                    </a:cubicBezTo>
                    <a:cubicBezTo>
                      <a:pt x="27779" y="40083"/>
                      <a:pt x="28210" y="31088"/>
                      <a:pt x="33986" y="31088"/>
                    </a:cubicBezTo>
                    <a:cubicBezTo>
                      <a:pt x="34319" y="31088"/>
                      <a:pt x="34670" y="31118"/>
                      <a:pt x="35040" y="31181"/>
                    </a:cubicBezTo>
                    <a:cubicBezTo>
                      <a:pt x="37246" y="27948"/>
                      <a:pt x="37597" y="24389"/>
                      <a:pt x="37597" y="24389"/>
                    </a:cubicBezTo>
                    <a:cubicBezTo>
                      <a:pt x="37597" y="24389"/>
                      <a:pt x="33311" y="5943"/>
                      <a:pt x="17772" y="980"/>
                    </a:cubicBezTo>
                    <a:cubicBezTo>
                      <a:pt x="15623" y="298"/>
                      <a:pt x="13902" y="1"/>
                      <a:pt x="12529"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48" name="Google Shape;3848;p62"/>
              <p:cNvSpPr/>
              <p:nvPr/>
            </p:nvSpPr>
            <p:spPr>
              <a:xfrm>
                <a:off x="2812175" y="2609475"/>
                <a:ext cx="406675" cy="720250"/>
              </a:xfrm>
              <a:custGeom>
                <a:avLst/>
                <a:gdLst/>
                <a:ahLst/>
                <a:cxnLst/>
                <a:rect l="l" t="t" r="r" b="b"/>
                <a:pathLst>
                  <a:path w="16267" h="28810" extrusionOk="0">
                    <a:moveTo>
                      <a:pt x="9285" y="1"/>
                    </a:moveTo>
                    <a:cubicBezTo>
                      <a:pt x="9225" y="1"/>
                      <a:pt x="9162" y="3"/>
                      <a:pt x="9098" y="9"/>
                    </a:cubicBezTo>
                    <a:cubicBezTo>
                      <a:pt x="8397" y="59"/>
                      <a:pt x="8246" y="1162"/>
                      <a:pt x="8848" y="1412"/>
                    </a:cubicBezTo>
                    <a:cubicBezTo>
                      <a:pt x="8946" y="1449"/>
                      <a:pt x="9037" y="1466"/>
                      <a:pt x="9121" y="1466"/>
                    </a:cubicBezTo>
                    <a:cubicBezTo>
                      <a:pt x="9548" y="1466"/>
                      <a:pt x="9759" y="1025"/>
                      <a:pt x="9549" y="585"/>
                    </a:cubicBezTo>
                    <a:lnTo>
                      <a:pt x="9549" y="585"/>
                    </a:lnTo>
                    <a:cubicBezTo>
                      <a:pt x="9800" y="635"/>
                      <a:pt x="9900" y="710"/>
                      <a:pt x="10076" y="936"/>
                    </a:cubicBezTo>
                    <a:cubicBezTo>
                      <a:pt x="10226" y="1162"/>
                      <a:pt x="10351" y="1412"/>
                      <a:pt x="10452" y="1738"/>
                    </a:cubicBezTo>
                    <a:cubicBezTo>
                      <a:pt x="10527" y="2039"/>
                      <a:pt x="10602" y="2465"/>
                      <a:pt x="10627" y="2816"/>
                    </a:cubicBezTo>
                    <a:cubicBezTo>
                      <a:pt x="10727" y="3568"/>
                      <a:pt x="10752" y="4319"/>
                      <a:pt x="10778" y="5071"/>
                    </a:cubicBezTo>
                    <a:cubicBezTo>
                      <a:pt x="10502" y="5172"/>
                      <a:pt x="10301" y="5172"/>
                      <a:pt x="10051" y="5397"/>
                    </a:cubicBezTo>
                    <a:cubicBezTo>
                      <a:pt x="9148" y="6199"/>
                      <a:pt x="9173" y="7252"/>
                      <a:pt x="9900" y="8204"/>
                    </a:cubicBezTo>
                    <a:cubicBezTo>
                      <a:pt x="7544" y="9382"/>
                      <a:pt x="7143" y="11813"/>
                      <a:pt x="6667" y="14169"/>
                    </a:cubicBezTo>
                    <a:cubicBezTo>
                      <a:pt x="4838" y="14996"/>
                      <a:pt x="4136" y="16199"/>
                      <a:pt x="3359" y="18254"/>
                    </a:cubicBezTo>
                    <a:cubicBezTo>
                      <a:pt x="2231" y="21287"/>
                      <a:pt x="903" y="24921"/>
                      <a:pt x="51" y="28229"/>
                    </a:cubicBezTo>
                    <a:cubicBezTo>
                      <a:pt x="26" y="28405"/>
                      <a:pt x="1" y="28655"/>
                      <a:pt x="101" y="28806"/>
                    </a:cubicBezTo>
                    <a:cubicBezTo>
                      <a:pt x="118" y="28808"/>
                      <a:pt x="136" y="28809"/>
                      <a:pt x="153" y="28809"/>
                    </a:cubicBezTo>
                    <a:cubicBezTo>
                      <a:pt x="336" y="28809"/>
                      <a:pt x="513" y="28695"/>
                      <a:pt x="627" y="28580"/>
                    </a:cubicBezTo>
                    <a:cubicBezTo>
                      <a:pt x="3133" y="26199"/>
                      <a:pt x="5840" y="23442"/>
                      <a:pt x="8021" y="20961"/>
                    </a:cubicBezTo>
                    <a:cubicBezTo>
                      <a:pt x="9499" y="19282"/>
                      <a:pt x="10251" y="17753"/>
                      <a:pt x="9825" y="15673"/>
                    </a:cubicBezTo>
                    <a:cubicBezTo>
                      <a:pt x="11479" y="13543"/>
                      <a:pt x="12933" y="11462"/>
                      <a:pt x="11529" y="8806"/>
                    </a:cubicBezTo>
                    <a:cubicBezTo>
                      <a:pt x="12632" y="8330"/>
                      <a:pt x="13133" y="7553"/>
                      <a:pt x="12883" y="6249"/>
                    </a:cubicBezTo>
                    <a:cubicBezTo>
                      <a:pt x="12858" y="6099"/>
                      <a:pt x="12231" y="5247"/>
                      <a:pt x="11880" y="5197"/>
                    </a:cubicBezTo>
                    <a:cubicBezTo>
                      <a:pt x="12206" y="4595"/>
                      <a:pt x="12532" y="4044"/>
                      <a:pt x="12883" y="3492"/>
                    </a:cubicBezTo>
                    <a:cubicBezTo>
                      <a:pt x="13184" y="3016"/>
                      <a:pt x="13509" y="2590"/>
                      <a:pt x="13860" y="2189"/>
                    </a:cubicBezTo>
                    <a:cubicBezTo>
                      <a:pt x="13960" y="2039"/>
                      <a:pt x="14086" y="1913"/>
                      <a:pt x="14236" y="1788"/>
                    </a:cubicBezTo>
                    <a:cubicBezTo>
                      <a:pt x="14361" y="1688"/>
                      <a:pt x="14562" y="1588"/>
                      <a:pt x="14712" y="1487"/>
                    </a:cubicBezTo>
                    <a:lnTo>
                      <a:pt x="14712" y="1487"/>
                    </a:lnTo>
                    <a:cubicBezTo>
                      <a:pt x="14652" y="1911"/>
                      <a:pt x="14932" y="2253"/>
                      <a:pt x="15305" y="2253"/>
                    </a:cubicBezTo>
                    <a:cubicBezTo>
                      <a:pt x="15396" y="2253"/>
                      <a:pt x="15492" y="2233"/>
                      <a:pt x="15590" y="2189"/>
                    </a:cubicBezTo>
                    <a:cubicBezTo>
                      <a:pt x="16266" y="1888"/>
                      <a:pt x="16041" y="961"/>
                      <a:pt x="15364" y="786"/>
                    </a:cubicBezTo>
                    <a:cubicBezTo>
                      <a:pt x="15242" y="753"/>
                      <a:pt x="15124" y="739"/>
                      <a:pt x="15011" y="739"/>
                    </a:cubicBezTo>
                    <a:cubicBezTo>
                      <a:pt x="14241" y="739"/>
                      <a:pt x="13671" y="1424"/>
                      <a:pt x="13234" y="2014"/>
                    </a:cubicBezTo>
                    <a:cubicBezTo>
                      <a:pt x="12507" y="2991"/>
                      <a:pt x="11955" y="3969"/>
                      <a:pt x="11454" y="5046"/>
                    </a:cubicBezTo>
                    <a:cubicBezTo>
                      <a:pt x="11354" y="5046"/>
                      <a:pt x="11279" y="5021"/>
                      <a:pt x="11179" y="5021"/>
                    </a:cubicBezTo>
                    <a:cubicBezTo>
                      <a:pt x="11276" y="3412"/>
                      <a:pt x="11445" y="1"/>
                      <a:pt x="9285"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849" name="Google Shape;3849;p62"/>
              <p:cNvSpPr/>
              <p:nvPr/>
            </p:nvSpPr>
            <p:spPr>
              <a:xfrm>
                <a:off x="2363550" y="2366625"/>
                <a:ext cx="620875" cy="445625"/>
              </a:xfrm>
              <a:custGeom>
                <a:avLst/>
                <a:gdLst/>
                <a:ahLst/>
                <a:cxnLst/>
                <a:rect l="l" t="t" r="r" b="b"/>
                <a:pathLst>
                  <a:path w="24835" h="17825" extrusionOk="0">
                    <a:moveTo>
                      <a:pt x="6775" y="0"/>
                    </a:moveTo>
                    <a:cubicBezTo>
                      <a:pt x="5596" y="0"/>
                      <a:pt x="4511" y="415"/>
                      <a:pt x="3660" y="1477"/>
                    </a:cubicBezTo>
                    <a:cubicBezTo>
                      <a:pt x="276" y="5713"/>
                      <a:pt x="7695" y="8570"/>
                      <a:pt x="10527" y="9397"/>
                    </a:cubicBezTo>
                    <a:cubicBezTo>
                      <a:pt x="10978" y="9522"/>
                      <a:pt x="11429" y="9647"/>
                      <a:pt x="11905" y="9798"/>
                    </a:cubicBezTo>
                    <a:cubicBezTo>
                      <a:pt x="10305" y="9509"/>
                      <a:pt x="8685" y="9338"/>
                      <a:pt x="7081" y="9338"/>
                    </a:cubicBezTo>
                    <a:cubicBezTo>
                      <a:pt x="6876" y="9338"/>
                      <a:pt x="6671" y="9341"/>
                      <a:pt x="6467" y="9347"/>
                    </a:cubicBezTo>
                    <a:cubicBezTo>
                      <a:pt x="4712" y="9397"/>
                      <a:pt x="2256" y="9522"/>
                      <a:pt x="1078" y="11001"/>
                    </a:cubicBezTo>
                    <a:cubicBezTo>
                      <a:pt x="1" y="12379"/>
                      <a:pt x="627" y="14184"/>
                      <a:pt x="1981" y="15111"/>
                    </a:cubicBezTo>
                    <a:cubicBezTo>
                      <a:pt x="3067" y="15846"/>
                      <a:pt x="4331" y="16025"/>
                      <a:pt x="5603" y="16025"/>
                    </a:cubicBezTo>
                    <a:cubicBezTo>
                      <a:pt x="6238" y="16025"/>
                      <a:pt x="6876" y="15980"/>
                      <a:pt x="7494" y="15938"/>
                    </a:cubicBezTo>
                    <a:cubicBezTo>
                      <a:pt x="10051" y="15813"/>
                      <a:pt x="12582" y="15663"/>
                      <a:pt x="15113" y="15512"/>
                    </a:cubicBezTo>
                    <a:cubicBezTo>
                      <a:pt x="15312" y="15499"/>
                      <a:pt x="15587" y="15486"/>
                      <a:pt x="15926" y="15486"/>
                    </a:cubicBezTo>
                    <a:cubicBezTo>
                      <a:pt x="17514" y="15486"/>
                      <a:pt x="20503" y="15776"/>
                      <a:pt x="23560" y="17718"/>
                    </a:cubicBezTo>
                    <a:cubicBezTo>
                      <a:pt x="23662" y="17782"/>
                      <a:pt x="23806" y="17824"/>
                      <a:pt x="23953" y="17824"/>
                    </a:cubicBezTo>
                    <a:cubicBezTo>
                      <a:pt x="24383" y="17824"/>
                      <a:pt x="24834" y="17459"/>
                      <a:pt x="24311" y="16189"/>
                    </a:cubicBezTo>
                    <a:cubicBezTo>
                      <a:pt x="22758" y="12480"/>
                      <a:pt x="20828" y="8871"/>
                      <a:pt x="15264" y="4259"/>
                    </a:cubicBezTo>
                    <a:cubicBezTo>
                      <a:pt x="13425" y="2726"/>
                      <a:pt x="9796" y="0"/>
                      <a:pt x="6775"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50" name="Google Shape;3850;p62"/>
              <p:cNvSpPr/>
              <p:nvPr/>
            </p:nvSpPr>
            <p:spPr>
              <a:xfrm>
                <a:off x="2261600" y="2797650"/>
                <a:ext cx="648350" cy="165350"/>
              </a:xfrm>
              <a:custGeom>
                <a:avLst/>
                <a:gdLst/>
                <a:ahLst/>
                <a:cxnLst/>
                <a:rect l="l" t="t" r="r" b="b"/>
                <a:pathLst>
                  <a:path w="25934" h="6614" extrusionOk="0">
                    <a:moveTo>
                      <a:pt x="18798" y="0"/>
                    </a:moveTo>
                    <a:cubicBezTo>
                      <a:pt x="14326" y="0"/>
                      <a:pt x="10474" y="1457"/>
                      <a:pt x="8089" y="1755"/>
                    </a:cubicBezTo>
                    <a:cubicBezTo>
                      <a:pt x="7831" y="1788"/>
                      <a:pt x="7580" y="1802"/>
                      <a:pt x="7336" y="1802"/>
                    </a:cubicBezTo>
                    <a:cubicBezTo>
                      <a:pt x="5866" y="1802"/>
                      <a:pt x="4629" y="1288"/>
                      <a:pt x="3563" y="1288"/>
                    </a:cubicBezTo>
                    <a:cubicBezTo>
                      <a:pt x="3065" y="1288"/>
                      <a:pt x="2604" y="1400"/>
                      <a:pt x="2174" y="1730"/>
                    </a:cubicBezTo>
                    <a:cubicBezTo>
                      <a:pt x="0" y="3372"/>
                      <a:pt x="2072" y="6613"/>
                      <a:pt x="6283" y="6613"/>
                    </a:cubicBezTo>
                    <a:cubicBezTo>
                      <a:pt x="6636" y="6613"/>
                      <a:pt x="7005" y="6590"/>
                      <a:pt x="7387" y="6542"/>
                    </a:cubicBezTo>
                    <a:cubicBezTo>
                      <a:pt x="13046" y="5863"/>
                      <a:pt x="17765" y="2301"/>
                      <a:pt x="22208" y="2301"/>
                    </a:cubicBezTo>
                    <a:cubicBezTo>
                      <a:pt x="22684" y="2301"/>
                      <a:pt x="23157" y="2342"/>
                      <a:pt x="23628" y="2432"/>
                    </a:cubicBezTo>
                    <a:cubicBezTo>
                      <a:pt x="24192" y="2529"/>
                      <a:pt x="24621" y="2672"/>
                      <a:pt x="25125" y="2672"/>
                    </a:cubicBezTo>
                    <a:cubicBezTo>
                      <a:pt x="25270" y="2672"/>
                      <a:pt x="25420" y="2660"/>
                      <a:pt x="25582" y="2632"/>
                    </a:cubicBezTo>
                    <a:cubicBezTo>
                      <a:pt x="25833" y="2607"/>
                      <a:pt x="25933" y="2281"/>
                      <a:pt x="25808" y="2081"/>
                    </a:cubicBezTo>
                    <a:cubicBezTo>
                      <a:pt x="25006" y="652"/>
                      <a:pt x="22725" y="351"/>
                      <a:pt x="21221" y="151"/>
                    </a:cubicBezTo>
                    <a:cubicBezTo>
                      <a:pt x="20397" y="46"/>
                      <a:pt x="19588" y="0"/>
                      <a:pt x="18798"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51" name="Google Shape;3851;p62"/>
              <p:cNvSpPr/>
              <p:nvPr/>
            </p:nvSpPr>
            <p:spPr>
              <a:xfrm>
                <a:off x="2530850" y="2899275"/>
                <a:ext cx="337125" cy="344800"/>
              </a:xfrm>
              <a:custGeom>
                <a:avLst/>
                <a:gdLst/>
                <a:ahLst/>
                <a:cxnLst/>
                <a:rect l="l" t="t" r="r" b="b"/>
                <a:pathLst>
                  <a:path w="13485" h="13792" extrusionOk="0">
                    <a:moveTo>
                      <a:pt x="10212" y="0"/>
                    </a:moveTo>
                    <a:cubicBezTo>
                      <a:pt x="7668" y="0"/>
                      <a:pt x="3928" y="872"/>
                      <a:pt x="1504" y="3655"/>
                    </a:cubicBezTo>
                    <a:cubicBezTo>
                      <a:pt x="426" y="4883"/>
                      <a:pt x="0" y="6537"/>
                      <a:pt x="852" y="8016"/>
                    </a:cubicBezTo>
                    <a:cubicBezTo>
                      <a:pt x="1279" y="8718"/>
                      <a:pt x="2081" y="9144"/>
                      <a:pt x="2507" y="9820"/>
                    </a:cubicBezTo>
                    <a:cubicBezTo>
                      <a:pt x="3033" y="10672"/>
                      <a:pt x="2381" y="11424"/>
                      <a:pt x="2582" y="12302"/>
                    </a:cubicBezTo>
                    <a:cubicBezTo>
                      <a:pt x="2824" y="13339"/>
                      <a:pt x="3627" y="13792"/>
                      <a:pt x="4513" y="13792"/>
                    </a:cubicBezTo>
                    <a:cubicBezTo>
                      <a:pt x="4911" y="13792"/>
                      <a:pt x="5326" y="13701"/>
                      <a:pt x="5715" y="13530"/>
                    </a:cubicBezTo>
                    <a:cubicBezTo>
                      <a:pt x="7970" y="12552"/>
                      <a:pt x="8622" y="10021"/>
                      <a:pt x="10978" y="5585"/>
                    </a:cubicBezTo>
                    <a:cubicBezTo>
                      <a:pt x="11780" y="4106"/>
                      <a:pt x="13208" y="3154"/>
                      <a:pt x="13259" y="1951"/>
                    </a:cubicBezTo>
                    <a:cubicBezTo>
                      <a:pt x="13484" y="1499"/>
                      <a:pt x="13309" y="1073"/>
                      <a:pt x="12958" y="723"/>
                    </a:cubicBezTo>
                    <a:cubicBezTo>
                      <a:pt x="12845" y="317"/>
                      <a:pt x="11746" y="0"/>
                      <a:pt x="10212"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52" name="Google Shape;3852;p62"/>
              <p:cNvSpPr/>
              <p:nvPr/>
            </p:nvSpPr>
            <p:spPr>
              <a:xfrm>
                <a:off x="2332225" y="3165900"/>
                <a:ext cx="245650" cy="169650"/>
              </a:xfrm>
              <a:custGeom>
                <a:avLst/>
                <a:gdLst/>
                <a:ahLst/>
                <a:cxnLst/>
                <a:rect l="l" t="t" r="r" b="b"/>
                <a:pathLst>
                  <a:path w="9826" h="6786" extrusionOk="0">
                    <a:moveTo>
                      <a:pt x="8195" y="0"/>
                    </a:moveTo>
                    <a:cubicBezTo>
                      <a:pt x="7669" y="0"/>
                      <a:pt x="7074" y="292"/>
                      <a:pt x="6667" y="433"/>
                    </a:cubicBezTo>
                    <a:cubicBezTo>
                      <a:pt x="5740" y="759"/>
                      <a:pt x="4762" y="1035"/>
                      <a:pt x="3835" y="1361"/>
                    </a:cubicBezTo>
                    <a:cubicBezTo>
                      <a:pt x="2381" y="1912"/>
                      <a:pt x="0" y="2764"/>
                      <a:pt x="201" y="4719"/>
                    </a:cubicBezTo>
                    <a:cubicBezTo>
                      <a:pt x="327" y="6069"/>
                      <a:pt x="1486" y="6785"/>
                      <a:pt x="2687" y="6785"/>
                    </a:cubicBezTo>
                    <a:cubicBezTo>
                      <a:pt x="3159" y="6785"/>
                      <a:pt x="3636" y="6675"/>
                      <a:pt x="4061" y="6449"/>
                    </a:cubicBezTo>
                    <a:cubicBezTo>
                      <a:pt x="4913" y="5997"/>
                      <a:pt x="5389" y="5246"/>
                      <a:pt x="5940" y="4494"/>
                    </a:cubicBezTo>
                    <a:cubicBezTo>
                      <a:pt x="7720" y="2188"/>
                      <a:pt x="9825" y="960"/>
                      <a:pt x="8797" y="183"/>
                    </a:cubicBezTo>
                    <a:cubicBezTo>
                      <a:pt x="8621" y="50"/>
                      <a:pt x="8414" y="0"/>
                      <a:pt x="8195" y="0"/>
                    </a:cubicBezTo>
                    <a:close/>
                  </a:path>
                </a:pathLst>
              </a:custGeom>
              <a:solidFill>
                <a:schemeClr val="lt2"/>
              </a:solidFill>
              <a:ln>
                <a:noFill/>
              </a:ln>
            </p:spPr>
            <p:txBody>
              <a:bodyPr spcFirstLastPara="1" wrap="square" lIns="91425" tIns="91425" rIns="91425" bIns="91425" anchor="ctr" anchorCtr="0">
                <a:noAutofit/>
              </a:bodyPr>
              <a:lstStyle/>
              <a:p>
                <a:endParaRPr/>
              </a:p>
            </p:txBody>
          </p:sp>
        </p:grpSp>
      </p:grpSp>
      <p:grpSp>
        <p:nvGrpSpPr>
          <p:cNvPr id="3853" name="Google Shape;3853;p62"/>
          <p:cNvGrpSpPr/>
          <p:nvPr/>
        </p:nvGrpSpPr>
        <p:grpSpPr>
          <a:xfrm>
            <a:off x="948199" y="6156017"/>
            <a:ext cx="10853836" cy="1510827"/>
            <a:chOff x="713110" y="3916837"/>
            <a:chExt cx="8140377" cy="1133120"/>
          </a:xfrm>
        </p:grpSpPr>
        <p:grpSp>
          <p:nvGrpSpPr>
            <p:cNvPr id="3854" name="Google Shape;3854;p62"/>
            <p:cNvGrpSpPr/>
            <p:nvPr/>
          </p:nvGrpSpPr>
          <p:grpSpPr>
            <a:xfrm>
              <a:off x="5517488" y="4203913"/>
              <a:ext cx="455712" cy="527662"/>
              <a:chOff x="3784600" y="3727725"/>
              <a:chExt cx="295150" cy="341750"/>
            </a:xfrm>
          </p:grpSpPr>
          <p:sp>
            <p:nvSpPr>
              <p:cNvPr id="3855" name="Google Shape;3855;p62"/>
              <p:cNvSpPr/>
              <p:nvPr/>
            </p:nvSpPr>
            <p:spPr>
              <a:xfrm>
                <a:off x="3784600" y="3808100"/>
                <a:ext cx="291400" cy="261375"/>
              </a:xfrm>
              <a:custGeom>
                <a:avLst/>
                <a:gdLst/>
                <a:ahLst/>
                <a:cxnLst/>
                <a:rect l="l" t="t" r="r" b="b"/>
                <a:pathLst>
                  <a:path w="11656" h="10455" extrusionOk="0">
                    <a:moveTo>
                      <a:pt x="5860" y="1"/>
                    </a:moveTo>
                    <a:cubicBezTo>
                      <a:pt x="3602" y="1"/>
                      <a:pt x="1509" y="1472"/>
                      <a:pt x="828" y="3743"/>
                    </a:cubicBezTo>
                    <a:cubicBezTo>
                      <a:pt x="1" y="6500"/>
                      <a:pt x="1580" y="9407"/>
                      <a:pt x="4362" y="10234"/>
                    </a:cubicBezTo>
                    <a:cubicBezTo>
                      <a:pt x="4858" y="10383"/>
                      <a:pt x="5359" y="10454"/>
                      <a:pt x="5852" y="10454"/>
                    </a:cubicBezTo>
                    <a:cubicBezTo>
                      <a:pt x="8098" y="10454"/>
                      <a:pt x="10175" y="8982"/>
                      <a:pt x="10853" y="6701"/>
                    </a:cubicBezTo>
                    <a:cubicBezTo>
                      <a:pt x="11655" y="3944"/>
                      <a:pt x="10076" y="1036"/>
                      <a:pt x="7319" y="209"/>
                    </a:cubicBezTo>
                    <a:cubicBezTo>
                      <a:pt x="6833" y="68"/>
                      <a:pt x="6343" y="1"/>
                      <a:pt x="5860" y="1"/>
                    </a:cubicBezTo>
                    <a:close/>
                  </a:path>
                </a:pathLst>
              </a:custGeom>
              <a:solidFill>
                <a:schemeClr val="accent5"/>
              </a:solidFill>
              <a:ln>
                <a:noFill/>
              </a:ln>
            </p:spPr>
            <p:txBody>
              <a:bodyPr spcFirstLastPara="1" wrap="square" lIns="91425" tIns="91425" rIns="91425" bIns="91425" anchor="ctr" anchorCtr="0">
                <a:noAutofit/>
              </a:bodyPr>
              <a:lstStyle/>
              <a:p>
                <a:endParaRPr/>
              </a:p>
            </p:txBody>
          </p:sp>
          <p:sp>
            <p:nvSpPr>
              <p:cNvPr id="3856" name="Google Shape;3856;p62"/>
              <p:cNvSpPr/>
              <p:nvPr/>
            </p:nvSpPr>
            <p:spPr>
              <a:xfrm>
                <a:off x="3825975" y="3775925"/>
                <a:ext cx="253775" cy="172750"/>
              </a:xfrm>
              <a:custGeom>
                <a:avLst/>
                <a:gdLst/>
                <a:ahLst/>
                <a:cxnLst/>
                <a:rect l="l" t="t" r="r" b="b"/>
                <a:pathLst>
                  <a:path w="10151" h="6910" extrusionOk="0">
                    <a:moveTo>
                      <a:pt x="4006" y="0"/>
                    </a:moveTo>
                    <a:cubicBezTo>
                      <a:pt x="3685" y="0"/>
                      <a:pt x="3332" y="65"/>
                      <a:pt x="2932" y="218"/>
                    </a:cubicBezTo>
                    <a:cubicBezTo>
                      <a:pt x="2184" y="506"/>
                      <a:pt x="1391" y="853"/>
                      <a:pt x="655" y="853"/>
                    </a:cubicBezTo>
                    <a:cubicBezTo>
                      <a:pt x="430" y="853"/>
                      <a:pt x="211" y="821"/>
                      <a:pt x="0" y="744"/>
                    </a:cubicBezTo>
                    <a:lnTo>
                      <a:pt x="0" y="744"/>
                    </a:lnTo>
                    <a:cubicBezTo>
                      <a:pt x="965" y="1634"/>
                      <a:pt x="2215" y="2094"/>
                      <a:pt x="3504" y="2094"/>
                    </a:cubicBezTo>
                    <a:cubicBezTo>
                      <a:pt x="3922" y="2094"/>
                      <a:pt x="4344" y="2046"/>
                      <a:pt x="4762" y="1947"/>
                    </a:cubicBezTo>
                    <a:lnTo>
                      <a:pt x="4762" y="1947"/>
                    </a:lnTo>
                    <a:cubicBezTo>
                      <a:pt x="3760" y="2850"/>
                      <a:pt x="3233" y="4504"/>
                      <a:pt x="3484" y="5857"/>
                    </a:cubicBezTo>
                    <a:cubicBezTo>
                      <a:pt x="4787" y="5832"/>
                      <a:pt x="6140" y="4930"/>
                      <a:pt x="6943" y="3551"/>
                    </a:cubicBezTo>
                    <a:cubicBezTo>
                      <a:pt x="7369" y="5080"/>
                      <a:pt x="8822" y="6559"/>
                      <a:pt x="10151" y="6910"/>
                    </a:cubicBezTo>
                    <a:cubicBezTo>
                      <a:pt x="9875" y="6584"/>
                      <a:pt x="9800" y="6233"/>
                      <a:pt x="9775" y="6033"/>
                    </a:cubicBezTo>
                    <a:cubicBezTo>
                      <a:pt x="9624" y="4855"/>
                      <a:pt x="9775" y="3677"/>
                      <a:pt x="9198" y="2800"/>
                    </a:cubicBezTo>
                    <a:cubicBezTo>
                      <a:pt x="8371" y="1546"/>
                      <a:pt x="7719" y="2123"/>
                      <a:pt x="6717" y="1421"/>
                    </a:cubicBezTo>
                    <a:cubicBezTo>
                      <a:pt x="5874" y="833"/>
                      <a:pt x="5154" y="0"/>
                      <a:pt x="4006"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57" name="Google Shape;3857;p62"/>
              <p:cNvSpPr/>
              <p:nvPr/>
            </p:nvSpPr>
            <p:spPr>
              <a:xfrm>
                <a:off x="3972650" y="3727725"/>
                <a:ext cx="53225" cy="108775"/>
              </a:xfrm>
              <a:custGeom>
                <a:avLst/>
                <a:gdLst/>
                <a:ahLst/>
                <a:cxnLst/>
                <a:rect l="l" t="t" r="r" b="b"/>
                <a:pathLst>
                  <a:path w="2129" h="4351" extrusionOk="0">
                    <a:moveTo>
                      <a:pt x="931" y="0"/>
                    </a:moveTo>
                    <a:cubicBezTo>
                      <a:pt x="786" y="0"/>
                      <a:pt x="632" y="109"/>
                      <a:pt x="649" y="266"/>
                    </a:cubicBezTo>
                    <a:cubicBezTo>
                      <a:pt x="674" y="818"/>
                      <a:pt x="900" y="1319"/>
                      <a:pt x="875" y="1895"/>
                    </a:cubicBezTo>
                    <a:cubicBezTo>
                      <a:pt x="850" y="2597"/>
                      <a:pt x="599" y="3249"/>
                      <a:pt x="173" y="3800"/>
                    </a:cubicBezTo>
                    <a:cubicBezTo>
                      <a:pt x="0" y="4031"/>
                      <a:pt x="196" y="4351"/>
                      <a:pt x="410" y="4351"/>
                    </a:cubicBezTo>
                    <a:cubicBezTo>
                      <a:pt x="475" y="4351"/>
                      <a:pt x="541" y="4321"/>
                      <a:pt x="599" y="4251"/>
                    </a:cubicBezTo>
                    <a:cubicBezTo>
                      <a:pt x="1477" y="3224"/>
                      <a:pt x="2128" y="1194"/>
                      <a:pt x="1101" y="66"/>
                    </a:cubicBezTo>
                    <a:cubicBezTo>
                      <a:pt x="1055" y="21"/>
                      <a:pt x="994" y="0"/>
                      <a:pt x="931"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58" name="Google Shape;3858;p62"/>
              <p:cNvSpPr/>
              <p:nvPr/>
            </p:nvSpPr>
            <p:spPr>
              <a:xfrm>
                <a:off x="3908025" y="4013550"/>
                <a:ext cx="60950" cy="25975"/>
              </a:xfrm>
              <a:custGeom>
                <a:avLst/>
                <a:gdLst/>
                <a:ahLst/>
                <a:cxnLst/>
                <a:rect l="l" t="t" r="r" b="b"/>
                <a:pathLst>
                  <a:path w="2438" h="1039" extrusionOk="0">
                    <a:moveTo>
                      <a:pt x="2174" y="0"/>
                    </a:moveTo>
                    <a:cubicBezTo>
                      <a:pt x="2137" y="0"/>
                      <a:pt x="2097" y="11"/>
                      <a:pt x="2056" y="36"/>
                    </a:cubicBezTo>
                    <a:cubicBezTo>
                      <a:pt x="1679" y="252"/>
                      <a:pt x="1315" y="429"/>
                      <a:pt x="927" y="429"/>
                    </a:cubicBezTo>
                    <a:cubicBezTo>
                      <a:pt x="773" y="429"/>
                      <a:pt x="616" y="401"/>
                      <a:pt x="452" y="337"/>
                    </a:cubicBezTo>
                    <a:cubicBezTo>
                      <a:pt x="423" y="327"/>
                      <a:pt x="394" y="323"/>
                      <a:pt x="368" y="323"/>
                    </a:cubicBezTo>
                    <a:cubicBezTo>
                      <a:pt x="121" y="323"/>
                      <a:pt x="1" y="703"/>
                      <a:pt x="227" y="838"/>
                    </a:cubicBezTo>
                    <a:cubicBezTo>
                      <a:pt x="485" y="968"/>
                      <a:pt x="791" y="1039"/>
                      <a:pt x="1093" y="1039"/>
                    </a:cubicBezTo>
                    <a:cubicBezTo>
                      <a:pt x="1612" y="1039"/>
                      <a:pt x="2120" y="828"/>
                      <a:pt x="2357" y="337"/>
                    </a:cubicBezTo>
                    <a:cubicBezTo>
                      <a:pt x="2437" y="177"/>
                      <a:pt x="2325" y="0"/>
                      <a:pt x="2174"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3859" name="Google Shape;3859;p62"/>
              <p:cNvSpPr/>
              <p:nvPr/>
            </p:nvSpPr>
            <p:spPr>
              <a:xfrm>
                <a:off x="3980950" y="3988850"/>
                <a:ext cx="23900" cy="19800"/>
              </a:xfrm>
              <a:custGeom>
                <a:avLst/>
                <a:gdLst/>
                <a:ahLst/>
                <a:cxnLst/>
                <a:rect l="l" t="t" r="r" b="b"/>
                <a:pathLst>
                  <a:path w="956" h="792" extrusionOk="0">
                    <a:moveTo>
                      <a:pt x="751" y="0"/>
                    </a:moveTo>
                    <a:cubicBezTo>
                      <a:pt x="714" y="0"/>
                      <a:pt x="676" y="14"/>
                      <a:pt x="643" y="47"/>
                    </a:cubicBezTo>
                    <a:cubicBezTo>
                      <a:pt x="543" y="172"/>
                      <a:pt x="393" y="298"/>
                      <a:pt x="242" y="373"/>
                    </a:cubicBezTo>
                    <a:cubicBezTo>
                      <a:pt x="0" y="505"/>
                      <a:pt x="145" y="792"/>
                      <a:pt x="370" y="792"/>
                    </a:cubicBezTo>
                    <a:cubicBezTo>
                      <a:pt x="401" y="792"/>
                      <a:pt x="434" y="786"/>
                      <a:pt x="468" y="774"/>
                    </a:cubicBezTo>
                    <a:cubicBezTo>
                      <a:pt x="718" y="649"/>
                      <a:pt x="844" y="473"/>
                      <a:pt x="919" y="222"/>
                    </a:cubicBezTo>
                    <a:cubicBezTo>
                      <a:pt x="956" y="111"/>
                      <a:pt x="856" y="0"/>
                      <a:pt x="751" y="0"/>
                    </a:cubicBezTo>
                    <a:close/>
                  </a:path>
                </a:pathLst>
              </a:custGeom>
              <a:solidFill>
                <a:srgbClr val="FFFFFF"/>
              </a:solidFill>
              <a:ln>
                <a:noFill/>
              </a:ln>
            </p:spPr>
            <p:txBody>
              <a:bodyPr spcFirstLastPara="1" wrap="square" lIns="91425" tIns="91425" rIns="91425" bIns="91425" anchor="ctr" anchorCtr="0">
                <a:noAutofit/>
              </a:bodyPr>
              <a:lstStyle/>
              <a:p>
                <a:endParaRPr/>
              </a:p>
            </p:txBody>
          </p:sp>
        </p:grpSp>
        <p:grpSp>
          <p:nvGrpSpPr>
            <p:cNvPr id="3860" name="Google Shape;3860;p62"/>
            <p:cNvGrpSpPr/>
            <p:nvPr/>
          </p:nvGrpSpPr>
          <p:grpSpPr>
            <a:xfrm>
              <a:off x="6627957" y="4201208"/>
              <a:ext cx="465362" cy="466751"/>
              <a:chOff x="4190625" y="3142200"/>
              <a:chExt cx="301400" cy="302300"/>
            </a:xfrm>
          </p:grpSpPr>
          <p:sp>
            <p:nvSpPr>
              <p:cNvPr id="3861" name="Google Shape;3861;p62"/>
              <p:cNvSpPr/>
              <p:nvPr/>
            </p:nvSpPr>
            <p:spPr>
              <a:xfrm>
                <a:off x="4215700" y="3202625"/>
                <a:ext cx="276325" cy="241875"/>
              </a:xfrm>
              <a:custGeom>
                <a:avLst/>
                <a:gdLst/>
                <a:ahLst/>
                <a:cxnLst/>
                <a:rect l="l" t="t" r="r" b="b"/>
                <a:pathLst>
                  <a:path w="11053" h="9675" extrusionOk="0">
                    <a:moveTo>
                      <a:pt x="5509" y="1"/>
                    </a:moveTo>
                    <a:cubicBezTo>
                      <a:pt x="4709" y="1"/>
                      <a:pt x="3900" y="199"/>
                      <a:pt x="3158" y="619"/>
                    </a:cubicBezTo>
                    <a:cubicBezTo>
                      <a:pt x="827" y="1947"/>
                      <a:pt x="0" y="4879"/>
                      <a:pt x="1328" y="7210"/>
                    </a:cubicBezTo>
                    <a:cubicBezTo>
                      <a:pt x="2209" y="8786"/>
                      <a:pt x="3846" y="9674"/>
                      <a:pt x="5527" y="9674"/>
                    </a:cubicBezTo>
                    <a:cubicBezTo>
                      <a:pt x="6332" y="9674"/>
                      <a:pt x="7148" y="9470"/>
                      <a:pt x="7895" y="9040"/>
                    </a:cubicBezTo>
                    <a:cubicBezTo>
                      <a:pt x="10226" y="7736"/>
                      <a:pt x="11053" y="4779"/>
                      <a:pt x="9725" y="2448"/>
                    </a:cubicBezTo>
                    <a:cubicBezTo>
                      <a:pt x="8841" y="884"/>
                      <a:pt x="7196" y="1"/>
                      <a:pt x="5509" y="1"/>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62" name="Google Shape;3862;p62"/>
              <p:cNvSpPr/>
              <p:nvPr/>
            </p:nvSpPr>
            <p:spPr>
              <a:xfrm>
                <a:off x="4190625" y="3179100"/>
                <a:ext cx="265700" cy="145525"/>
              </a:xfrm>
              <a:custGeom>
                <a:avLst/>
                <a:gdLst/>
                <a:ahLst/>
                <a:cxnLst/>
                <a:rect l="l" t="t" r="r" b="b"/>
                <a:pathLst>
                  <a:path w="10628" h="5821" extrusionOk="0">
                    <a:moveTo>
                      <a:pt x="6787" y="0"/>
                    </a:moveTo>
                    <a:cubicBezTo>
                      <a:pt x="5887" y="0"/>
                      <a:pt x="5732" y="639"/>
                      <a:pt x="4763" y="833"/>
                    </a:cubicBezTo>
                    <a:cubicBezTo>
                      <a:pt x="3585" y="1058"/>
                      <a:pt x="2256" y="908"/>
                      <a:pt x="1555" y="2562"/>
                    </a:cubicBezTo>
                    <a:cubicBezTo>
                      <a:pt x="1179" y="3464"/>
                      <a:pt x="803" y="4467"/>
                      <a:pt x="1" y="4843"/>
                    </a:cubicBezTo>
                    <a:cubicBezTo>
                      <a:pt x="1605" y="4743"/>
                      <a:pt x="3033" y="3865"/>
                      <a:pt x="3860" y="2462"/>
                    </a:cubicBezTo>
                    <a:lnTo>
                      <a:pt x="3860" y="2462"/>
                    </a:lnTo>
                    <a:cubicBezTo>
                      <a:pt x="3835" y="3715"/>
                      <a:pt x="4587" y="5119"/>
                      <a:pt x="5640" y="5820"/>
                    </a:cubicBezTo>
                    <a:cubicBezTo>
                      <a:pt x="6467" y="4943"/>
                      <a:pt x="6743" y="3439"/>
                      <a:pt x="6342" y="2036"/>
                    </a:cubicBezTo>
                    <a:lnTo>
                      <a:pt x="6342" y="2036"/>
                    </a:lnTo>
                    <a:cubicBezTo>
                      <a:pt x="6999" y="2390"/>
                      <a:pt x="7810" y="2559"/>
                      <a:pt x="8591" y="2559"/>
                    </a:cubicBezTo>
                    <a:cubicBezTo>
                      <a:pt x="9357" y="2559"/>
                      <a:pt x="10094" y="2396"/>
                      <a:pt x="10627" y="2086"/>
                    </a:cubicBezTo>
                    <a:cubicBezTo>
                      <a:pt x="10251" y="2036"/>
                      <a:pt x="9951" y="1860"/>
                      <a:pt x="9800" y="1735"/>
                    </a:cubicBezTo>
                    <a:cubicBezTo>
                      <a:pt x="8923" y="1109"/>
                      <a:pt x="8246" y="231"/>
                      <a:pt x="7294" y="56"/>
                    </a:cubicBezTo>
                    <a:cubicBezTo>
                      <a:pt x="7101" y="17"/>
                      <a:pt x="6934" y="0"/>
                      <a:pt x="6787"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63" name="Google Shape;3863;p62"/>
              <p:cNvSpPr/>
              <p:nvPr/>
            </p:nvSpPr>
            <p:spPr>
              <a:xfrm>
                <a:off x="4250775" y="3142200"/>
                <a:ext cx="71175" cy="83500"/>
              </a:xfrm>
              <a:custGeom>
                <a:avLst/>
                <a:gdLst/>
                <a:ahLst/>
                <a:cxnLst/>
                <a:rect l="l" t="t" r="r" b="b"/>
                <a:pathLst>
                  <a:path w="2847" h="3340" extrusionOk="0">
                    <a:moveTo>
                      <a:pt x="426" y="0"/>
                    </a:moveTo>
                    <a:cubicBezTo>
                      <a:pt x="401" y="0"/>
                      <a:pt x="376" y="1"/>
                      <a:pt x="352" y="3"/>
                    </a:cubicBezTo>
                    <a:cubicBezTo>
                      <a:pt x="126" y="28"/>
                      <a:pt x="1" y="279"/>
                      <a:pt x="176" y="454"/>
                    </a:cubicBezTo>
                    <a:cubicBezTo>
                      <a:pt x="577" y="855"/>
                      <a:pt x="1103" y="1031"/>
                      <a:pt x="1504" y="1457"/>
                    </a:cubicBezTo>
                    <a:cubicBezTo>
                      <a:pt x="1905" y="1933"/>
                      <a:pt x="2131" y="2509"/>
                      <a:pt x="2231" y="3111"/>
                    </a:cubicBezTo>
                    <a:cubicBezTo>
                      <a:pt x="2254" y="3268"/>
                      <a:pt x="2381" y="3339"/>
                      <a:pt x="2513" y="3339"/>
                    </a:cubicBezTo>
                    <a:cubicBezTo>
                      <a:pt x="2677" y="3339"/>
                      <a:pt x="2847" y="3230"/>
                      <a:pt x="2833" y="3036"/>
                    </a:cubicBezTo>
                    <a:cubicBezTo>
                      <a:pt x="2758" y="2309"/>
                      <a:pt x="2532" y="1657"/>
                      <a:pt x="2081" y="1081"/>
                    </a:cubicBezTo>
                    <a:cubicBezTo>
                      <a:pt x="1719" y="622"/>
                      <a:pt x="1077" y="0"/>
                      <a:pt x="426"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64" name="Google Shape;3864;p62"/>
              <p:cNvSpPr/>
              <p:nvPr/>
            </p:nvSpPr>
            <p:spPr>
              <a:xfrm>
                <a:off x="4395575" y="3348800"/>
                <a:ext cx="45075" cy="48225"/>
              </a:xfrm>
              <a:custGeom>
                <a:avLst/>
                <a:gdLst/>
                <a:ahLst/>
                <a:cxnLst/>
                <a:rect l="l" t="t" r="r" b="b"/>
                <a:pathLst>
                  <a:path w="1803" h="1929" extrusionOk="0">
                    <a:moveTo>
                      <a:pt x="1272" y="0"/>
                    </a:moveTo>
                    <a:cubicBezTo>
                      <a:pt x="1184" y="0"/>
                      <a:pt x="1100" y="51"/>
                      <a:pt x="1076" y="160"/>
                    </a:cubicBezTo>
                    <a:cubicBezTo>
                      <a:pt x="926" y="686"/>
                      <a:pt x="775" y="1163"/>
                      <a:pt x="249" y="1438"/>
                    </a:cubicBezTo>
                    <a:cubicBezTo>
                      <a:pt x="0" y="1551"/>
                      <a:pt x="139" y="1929"/>
                      <a:pt x="370" y="1929"/>
                    </a:cubicBezTo>
                    <a:cubicBezTo>
                      <a:pt x="396" y="1929"/>
                      <a:pt x="422" y="1924"/>
                      <a:pt x="449" y="1915"/>
                    </a:cubicBezTo>
                    <a:cubicBezTo>
                      <a:pt x="1126" y="1689"/>
                      <a:pt x="1803" y="912"/>
                      <a:pt x="1502" y="160"/>
                    </a:cubicBezTo>
                    <a:cubicBezTo>
                      <a:pt x="1463" y="57"/>
                      <a:pt x="1365" y="0"/>
                      <a:pt x="1272"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3865" name="Google Shape;3865;p62"/>
              <p:cNvSpPr/>
              <p:nvPr/>
            </p:nvSpPr>
            <p:spPr>
              <a:xfrm>
                <a:off x="4428225" y="3308225"/>
                <a:ext cx="14300" cy="22950"/>
              </a:xfrm>
              <a:custGeom>
                <a:avLst/>
                <a:gdLst/>
                <a:ahLst/>
                <a:cxnLst/>
                <a:rect l="l" t="t" r="r" b="b"/>
                <a:pathLst>
                  <a:path w="572" h="918" extrusionOk="0">
                    <a:moveTo>
                      <a:pt x="244" y="1"/>
                    </a:moveTo>
                    <a:cubicBezTo>
                      <a:pt x="160" y="1"/>
                      <a:pt x="81" y="52"/>
                      <a:pt x="96" y="154"/>
                    </a:cubicBezTo>
                    <a:cubicBezTo>
                      <a:pt x="96" y="304"/>
                      <a:pt x="96" y="480"/>
                      <a:pt x="46" y="630"/>
                    </a:cubicBezTo>
                    <a:cubicBezTo>
                      <a:pt x="1" y="809"/>
                      <a:pt x="125" y="917"/>
                      <a:pt x="254" y="917"/>
                    </a:cubicBezTo>
                    <a:cubicBezTo>
                      <a:pt x="341" y="917"/>
                      <a:pt x="431" y="867"/>
                      <a:pt x="472" y="756"/>
                    </a:cubicBezTo>
                    <a:cubicBezTo>
                      <a:pt x="572" y="505"/>
                      <a:pt x="547" y="304"/>
                      <a:pt x="396" y="79"/>
                    </a:cubicBezTo>
                    <a:cubicBezTo>
                      <a:pt x="365" y="27"/>
                      <a:pt x="303" y="1"/>
                      <a:pt x="244" y="1"/>
                    </a:cubicBezTo>
                    <a:close/>
                  </a:path>
                </a:pathLst>
              </a:custGeom>
              <a:solidFill>
                <a:srgbClr val="FFFFFF"/>
              </a:solidFill>
              <a:ln>
                <a:noFill/>
              </a:ln>
            </p:spPr>
            <p:txBody>
              <a:bodyPr spcFirstLastPara="1" wrap="square" lIns="91425" tIns="91425" rIns="91425" bIns="91425" anchor="ctr" anchorCtr="0">
                <a:noAutofit/>
              </a:bodyPr>
              <a:lstStyle/>
              <a:p>
                <a:endParaRPr/>
              </a:p>
            </p:txBody>
          </p:sp>
        </p:grpSp>
        <p:grpSp>
          <p:nvGrpSpPr>
            <p:cNvPr id="3866" name="Google Shape;3866;p62"/>
            <p:cNvGrpSpPr/>
            <p:nvPr/>
          </p:nvGrpSpPr>
          <p:grpSpPr>
            <a:xfrm rot="-1841367">
              <a:off x="7263969" y="4170755"/>
              <a:ext cx="455692" cy="527657"/>
              <a:chOff x="3784600" y="3727725"/>
              <a:chExt cx="295150" cy="341750"/>
            </a:xfrm>
          </p:grpSpPr>
          <p:sp>
            <p:nvSpPr>
              <p:cNvPr id="3867" name="Google Shape;3867;p62"/>
              <p:cNvSpPr/>
              <p:nvPr/>
            </p:nvSpPr>
            <p:spPr>
              <a:xfrm>
                <a:off x="3784600" y="3808100"/>
                <a:ext cx="291400" cy="261375"/>
              </a:xfrm>
              <a:custGeom>
                <a:avLst/>
                <a:gdLst/>
                <a:ahLst/>
                <a:cxnLst/>
                <a:rect l="l" t="t" r="r" b="b"/>
                <a:pathLst>
                  <a:path w="11656" h="10455" extrusionOk="0">
                    <a:moveTo>
                      <a:pt x="5860" y="1"/>
                    </a:moveTo>
                    <a:cubicBezTo>
                      <a:pt x="3602" y="1"/>
                      <a:pt x="1509" y="1472"/>
                      <a:pt x="828" y="3743"/>
                    </a:cubicBezTo>
                    <a:cubicBezTo>
                      <a:pt x="1" y="6500"/>
                      <a:pt x="1580" y="9407"/>
                      <a:pt x="4362" y="10234"/>
                    </a:cubicBezTo>
                    <a:cubicBezTo>
                      <a:pt x="4858" y="10383"/>
                      <a:pt x="5359" y="10454"/>
                      <a:pt x="5852" y="10454"/>
                    </a:cubicBezTo>
                    <a:cubicBezTo>
                      <a:pt x="8098" y="10454"/>
                      <a:pt x="10175" y="8982"/>
                      <a:pt x="10853" y="6701"/>
                    </a:cubicBezTo>
                    <a:cubicBezTo>
                      <a:pt x="11655" y="3944"/>
                      <a:pt x="10076" y="1036"/>
                      <a:pt x="7319" y="209"/>
                    </a:cubicBezTo>
                    <a:cubicBezTo>
                      <a:pt x="6833" y="68"/>
                      <a:pt x="6343" y="1"/>
                      <a:pt x="5860" y="1"/>
                    </a:cubicBezTo>
                    <a:close/>
                  </a:path>
                </a:pathLst>
              </a:custGeom>
              <a:solidFill>
                <a:schemeClr val="accent5"/>
              </a:solidFill>
              <a:ln>
                <a:noFill/>
              </a:ln>
            </p:spPr>
            <p:txBody>
              <a:bodyPr spcFirstLastPara="1" wrap="square" lIns="91425" tIns="91425" rIns="91425" bIns="91425" anchor="ctr" anchorCtr="0">
                <a:noAutofit/>
              </a:bodyPr>
              <a:lstStyle/>
              <a:p>
                <a:endParaRPr/>
              </a:p>
            </p:txBody>
          </p:sp>
          <p:sp>
            <p:nvSpPr>
              <p:cNvPr id="3868" name="Google Shape;3868;p62"/>
              <p:cNvSpPr/>
              <p:nvPr/>
            </p:nvSpPr>
            <p:spPr>
              <a:xfrm>
                <a:off x="3825975" y="3775925"/>
                <a:ext cx="253775" cy="172750"/>
              </a:xfrm>
              <a:custGeom>
                <a:avLst/>
                <a:gdLst/>
                <a:ahLst/>
                <a:cxnLst/>
                <a:rect l="l" t="t" r="r" b="b"/>
                <a:pathLst>
                  <a:path w="10151" h="6910" extrusionOk="0">
                    <a:moveTo>
                      <a:pt x="4006" y="0"/>
                    </a:moveTo>
                    <a:cubicBezTo>
                      <a:pt x="3685" y="0"/>
                      <a:pt x="3332" y="65"/>
                      <a:pt x="2932" y="218"/>
                    </a:cubicBezTo>
                    <a:cubicBezTo>
                      <a:pt x="2184" y="506"/>
                      <a:pt x="1391" y="853"/>
                      <a:pt x="655" y="853"/>
                    </a:cubicBezTo>
                    <a:cubicBezTo>
                      <a:pt x="430" y="853"/>
                      <a:pt x="211" y="821"/>
                      <a:pt x="0" y="744"/>
                    </a:cubicBezTo>
                    <a:lnTo>
                      <a:pt x="0" y="744"/>
                    </a:lnTo>
                    <a:cubicBezTo>
                      <a:pt x="965" y="1634"/>
                      <a:pt x="2215" y="2094"/>
                      <a:pt x="3504" y="2094"/>
                    </a:cubicBezTo>
                    <a:cubicBezTo>
                      <a:pt x="3922" y="2094"/>
                      <a:pt x="4344" y="2046"/>
                      <a:pt x="4762" y="1947"/>
                    </a:cubicBezTo>
                    <a:lnTo>
                      <a:pt x="4762" y="1947"/>
                    </a:lnTo>
                    <a:cubicBezTo>
                      <a:pt x="3760" y="2850"/>
                      <a:pt x="3233" y="4504"/>
                      <a:pt x="3484" y="5857"/>
                    </a:cubicBezTo>
                    <a:cubicBezTo>
                      <a:pt x="4787" y="5832"/>
                      <a:pt x="6140" y="4930"/>
                      <a:pt x="6943" y="3551"/>
                    </a:cubicBezTo>
                    <a:cubicBezTo>
                      <a:pt x="7369" y="5080"/>
                      <a:pt x="8822" y="6559"/>
                      <a:pt x="10151" y="6910"/>
                    </a:cubicBezTo>
                    <a:cubicBezTo>
                      <a:pt x="9875" y="6584"/>
                      <a:pt x="9800" y="6233"/>
                      <a:pt x="9775" y="6033"/>
                    </a:cubicBezTo>
                    <a:cubicBezTo>
                      <a:pt x="9624" y="4855"/>
                      <a:pt x="9775" y="3677"/>
                      <a:pt x="9198" y="2800"/>
                    </a:cubicBezTo>
                    <a:cubicBezTo>
                      <a:pt x="8371" y="1546"/>
                      <a:pt x="7719" y="2123"/>
                      <a:pt x="6717" y="1421"/>
                    </a:cubicBezTo>
                    <a:cubicBezTo>
                      <a:pt x="5874" y="833"/>
                      <a:pt x="5154" y="0"/>
                      <a:pt x="4006"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69" name="Google Shape;3869;p62"/>
              <p:cNvSpPr/>
              <p:nvPr/>
            </p:nvSpPr>
            <p:spPr>
              <a:xfrm>
                <a:off x="3972650" y="3727725"/>
                <a:ext cx="53225" cy="108775"/>
              </a:xfrm>
              <a:custGeom>
                <a:avLst/>
                <a:gdLst/>
                <a:ahLst/>
                <a:cxnLst/>
                <a:rect l="l" t="t" r="r" b="b"/>
                <a:pathLst>
                  <a:path w="2129" h="4351" extrusionOk="0">
                    <a:moveTo>
                      <a:pt x="931" y="0"/>
                    </a:moveTo>
                    <a:cubicBezTo>
                      <a:pt x="786" y="0"/>
                      <a:pt x="632" y="109"/>
                      <a:pt x="649" y="266"/>
                    </a:cubicBezTo>
                    <a:cubicBezTo>
                      <a:pt x="674" y="818"/>
                      <a:pt x="900" y="1319"/>
                      <a:pt x="875" y="1895"/>
                    </a:cubicBezTo>
                    <a:cubicBezTo>
                      <a:pt x="850" y="2597"/>
                      <a:pt x="599" y="3249"/>
                      <a:pt x="173" y="3800"/>
                    </a:cubicBezTo>
                    <a:cubicBezTo>
                      <a:pt x="0" y="4031"/>
                      <a:pt x="196" y="4351"/>
                      <a:pt x="410" y="4351"/>
                    </a:cubicBezTo>
                    <a:cubicBezTo>
                      <a:pt x="475" y="4351"/>
                      <a:pt x="541" y="4321"/>
                      <a:pt x="599" y="4251"/>
                    </a:cubicBezTo>
                    <a:cubicBezTo>
                      <a:pt x="1477" y="3224"/>
                      <a:pt x="2128" y="1194"/>
                      <a:pt x="1101" y="66"/>
                    </a:cubicBezTo>
                    <a:cubicBezTo>
                      <a:pt x="1055" y="21"/>
                      <a:pt x="994" y="0"/>
                      <a:pt x="931"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70" name="Google Shape;3870;p62"/>
              <p:cNvSpPr/>
              <p:nvPr/>
            </p:nvSpPr>
            <p:spPr>
              <a:xfrm>
                <a:off x="3908025" y="4013550"/>
                <a:ext cx="60950" cy="25975"/>
              </a:xfrm>
              <a:custGeom>
                <a:avLst/>
                <a:gdLst/>
                <a:ahLst/>
                <a:cxnLst/>
                <a:rect l="l" t="t" r="r" b="b"/>
                <a:pathLst>
                  <a:path w="2438" h="1039" extrusionOk="0">
                    <a:moveTo>
                      <a:pt x="2174" y="0"/>
                    </a:moveTo>
                    <a:cubicBezTo>
                      <a:pt x="2137" y="0"/>
                      <a:pt x="2097" y="11"/>
                      <a:pt x="2056" y="36"/>
                    </a:cubicBezTo>
                    <a:cubicBezTo>
                      <a:pt x="1679" y="252"/>
                      <a:pt x="1315" y="429"/>
                      <a:pt x="927" y="429"/>
                    </a:cubicBezTo>
                    <a:cubicBezTo>
                      <a:pt x="773" y="429"/>
                      <a:pt x="616" y="401"/>
                      <a:pt x="452" y="337"/>
                    </a:cubicBezTo>
                    <a:cubicBezTo>
                      <a:pt x="423" y="327"/>
                      <a:pt x="394" y="323"/>
                      <a:pt x="368" y="323"/>
                    </a:cubicBezTo>
                    <a:cubicBezTo>
                      <a:pt x="121" y="323"/>
                      <a:pt x="1" y="703"/>
                      <a:pt x="227" y="838"/>
                    </a:cubicBezTo>
                    <a:cubicBezTo>
                      <a:pt x="485" y="968"/>
                      <a:pt x="791" y="1039"/>
                      <a:pt x="1093" y="1039"/>
                    </a:cubicBezTo>
                    <a:cubicBezTo>
                      <a:pt x="1612" y="1039"/>
                      <a:pt x="2120" y="828"/>
                      <a:pt x="2357" y="337"/>
                    </a:cubicBezTo>
                    <a:cubicBezTo>
                      <a:pt x="2437" y="177"/>
                      <a:pt x="2325" y="0"/>
                      <a:pt x="2174"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3871" name="Google Shape;3871;p62"/>
              <p:cNvSpPr/>
              <p:nvPr/>
            </p:nvSpPr>
            <p:spPr>
              <a:xfrm>
                <a:off x="3980950" y="3988850"/>
                <a:ext cx="23900" cy="19800"/>
              </a:xfrm>
              <a:custGeom>
                <a:avLst/>
                <a:gdLst/>
                <a:ahLst/>
                <a:cxnLst/>
                <a:rect l="l" t="t" r="r" b="b"/>
                <a:pathLst>
                  <a:path w="956" h="792" extrusionOk="0">
                    <a:moveTo>
                      <a:pt x="751" y="0"/>
                    </a:moveTo>
                    <a:cubicBezTo>
                      <a:pt x="714" y="0"/>
                      <a:pt x="676" y="14"/>
                      <a:pt x="643" y="47"/>
                    </a:cubicBezTo>
                    <a:cubicBezTo>
                      <a:pt x="543" y="172"/>
                      <a:pt x="393" y="298"/>
                      <a:pt x="242" y="373"/>
                    </a:cubicBezTo>
                    <a:cubicBezTo>
                      <a:pt x="0" y="505"/>
                      <a:pt x="145" y="792"/>
                      <a:pt x="370" y="792"/>
                    </a:cubicBezTo>
                    <a:cubicBezTo>
                      <a:pt x="401" y="792"/>
                      <a:pt x="434" y="786"/>
                      <a:pt x="468" y="774"/>
                    </a:cubicBezTo>
                    <a:cubicBezTo>
                      <a:pt x="718" y="649"/>
                      <a:pt x="844" y="473"/>
                      <a:pt x="919" y="222"/>
                    </a:cubicBezTo>
                    <a:cubicBezTo>
                      <a:pt x="956" y="111"/>
                      <a:pt x="856" y="0"/>
                      <a:pt x="751" y="0"/>
                    </a:cubicBezTo>
                    <a:close/>
                  </a:path>
                </a:pathLst>
              </a:custGeom>
              <a:solidFill>
                <a:srgbClr val="FFFFFF"/>
              </a:solidFill>
              <a:ln>
                <a:noFill/>
              </a:ln>
            </p:spPr>
            <p:txBody>
              <a:bodyPr spcFirstLastPara="1" wrap="square" lIns="91425" tIns="91425" rIns="91425" bIns="91425" anchor="ctr" anchorCtr="0">
                <a:noAutofit/>
              </a:bodyPr>
              <a:lstStyle/>
              <a:p>
                <a:endParaRPr/>
              </a:p>
            </p:txBody>
          </p:sp>
        </p:grpSp>
        <p:grpSp>
          <p:nvGrpSpPr>
            <p:cNvPr id="3872" name="Google Shape;3872;p62"/>
            <p:cNvGrpSpPr/>
            <p:nvPr/>
          </p:nvGrpSpPr>
          <p:grpSpPr>
            <a:xfrm>
              <a:off x="8086153" y="3916837"/>
              <a:ext cx="767334" cy="763627"/>
              <a:chOff x="1558002" y="3547413"/>
              <a:chExt cx="689676" cy="686344"/>
            </a:xfrm>
          </p:grpSpPr>
          <p:sp>
            <p:nvSpPr>
              <p:cNvPr id="3873" name="Google Shape;3873;p62"/>
              <p:cNvSpPr/>
              <p:nvPr/>
            </p:nvSpPr>
            <p:spPr>
              <a:xfrm>
                <a:off x="1558002" y="3547413"/>
                <a:ext cx="689676" cy="608784"/>
              </a:xfrm>
              <a:custGeom>
                <a:avLst/>
                <a:gdLst/>
                <a:ahLst/>
                <a:cxnLst/>
                <a:rect l="l" t="t" r="r" b="b"/>
                <a:pathLst>
                  <a:path w="20931" h="18476" extrusionOk="0">
                    <a:moveTo>
                      <a:pt x="10430" y="1"/>
                    </a:moveTo>
                    <a:cubicBezTo>
                      <a:pt x="10386" y="1"/>
                      <a:pt x="10341" y="3"/>
                      <a:pt x="10296" y="8"/>
                    </a:cubicBezTo>
                    <a:cubicBezTo>
                      <a:pt x="9671" y="79"/>
                      <a:pt x="9225" y="579"/>
                      <a:pt x="8922" y="1096"/>
                    </a:cubicBezTo>
                    <a:cubicBezTo>
                      <a:pt x="8066" y="2542"/>
                      <a:pt x="7905" y="4272"/>
                      <a:pt x="7887" y="5932"/>
                    </a:cubicBezTo>
                    <a:cubicBezTo>
                      <a:pt x="7851" y="8662"/>
                      <a:pt x="8119" y="11409"/>
                      <a:pt x="8690" y="14086"/>
                    </a:cubicBezTo>
                    <a:cubicBezTo>
                      <a:pt x="8155" y="12694"/>
                      <a:pt x="7512" y="11320"/>
                      <a:pt x="6495" y="10178"/>
                    </a:cubicBezTo>
                    <a:cubicBezTo>
                      <a:pt x="5478" y="9054"/>
                      <a:pt x="4051" y="8162"/>
                      <a:pt x="2463" y="8037"/>
                    </a:cubicBezTo>
                    <a:cubicBezTo>
                      <a:pt x="2367" y="8031"/>
                      <a:pt x="2269" y="8028"/>
                      <a:pt x="2172" y="8028"/>
                    </a:cubicBezTo>
                    <a:cubicBezTo>
                      <a:pt x="1691" y="8028"/>
                      <a:pt x="1207" y="8112"/>
                      <a:pt x="821" y="8394"/>
                    </a:cubicBezTo>
                    <a:cubicBezTo>
                      <a:pt x="1" y="8983"/>
                      <a:pt x="72" y="10196"/>
                      <a:pt x="554" y="11053"/>
                    </a:cubicBezTo>
                    <a:cubicBezTo>
                      <a:pt x="1232" y="12212"/>
                      <a:pt x="2481" y="12980"/>
                      <a:pt x="3676" y="13711"/>
                    </a:cubicBezTo>
                    <a:cubicBezTo>
                      <a:pt x="5907" y="15049"/>
                      <a:pt x="9386" y="18475"/>
                      <a:pt x="9386" y="18475"/>
                    </a:cubicBezTo>
                    <a:cubicBezTo>
                      <a:pt x="9386" y="18475"/>
                      <a:pt x="16434" y="14175"/>
                      <a:pt x="19164" y="12534"/>
                    </a:cubicBezTo>
                    <a:cubicBezTo>
                      <a:pt x="19681" y="12212"/>
                      <a:pt x="20216" y="11891"/>
                      <a:pt x="20538" y="11409"/>
                    </a:cubicBezTo>
                    <a:cubicBezTo>
                      <a:pt x="20877" y="10928"/>
                      <a:pt x="20930" y="10232"/>
                      <a:pt x="20520" y="9804"/>
                    </a:cubicBezTo>
                    <a:cubicBezTo>
                      <a:pt x="20185" y="9468"/>
                      <a:pt x="19664" y="9390"/>
                      <a:pt x="19149" y="9390"/>
                    </a:cubicBezTo>
                    <a:cubicBezTo>
                      <a:pt x="19088" y="9390"/>
                      <a:pt x="19028" y="9391"/>
                      <a:pt x="18967" y="9393"/>
                    </a:cubicBezTo>
                    <a:cubicBezTo>
                      <a:pt x="15720" y="9500"/>
                      <a:pt x="12580" y="11338"/>
                      <a:pt x="11099" y="14050"/>
                    </a:cubicBezTo>
                    <a:cubicBezTo>
                      <a:pt x="12116" y="11392"/>
                      <a:pt x="12723" y="8608"/>
                      <a:pt x="12919" y="5807"/>
                    </a:cubicBezTo>
                    <a:cubicBezTo>
                      <a:pt x="13044" y="4130"/>
                      <a:pt x="12972" y="2345"/>
                      <a:pt x="11973" y="954"/>
                    </a:cubicBezTo>
                    <a:cubicBezTo>
                      <a:pt x="11607" y="454"/>
                      <a:pt x="11054" y="1"/>
                      <a:pt x="10430"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74" name="Google Shape;3874;p62"/>
              <p:cNvSpPr/>
              <p:nvPr/>
            </p:nvSpPr>
            <p:spPr>
              <a:xfrm>
                <a:off x="1869608" y="3630545"/>
                <a:ext cx="34729" cy="519160"/>
              </a:xfrm>
              <a:custGeom>
                <a:avLst/>
                <a:gdLst/>
                <a:ahLst/>
                <a:cxnLst/>
                <a:rect l="l" t="t" r="r" b="b"/>
                <a:pathLst>
                  <a:path w="1054" h="15756" fill="none" extrusionOk="0">
                    <a:moveTo>
                      <a:pt x="946" y="1"/>
                    </a:moveTo>
                    <a:cubicBezTo>
                      <a:pt x="1053" y="5264"/>
                      <a:pt x="732" y="10546"/>
                      <a:pt x="0" y="15756"/>
                    </a:cubicBezTo>
                  </a:path>
                </a:pathLst>
              </a:custGeom>
              <a:noFill/>
              <a:ln w="7575" cap="rnd" cmpd="sng">
                <a:solidFill>
                  <a:schemeClr val="dk1"/>
                </a:solidFill>
                <a:prstDash val="solid"/>
                <a:miter lim="17842"/>
                <a:headEnd type="none" w="sm" len="sm"/>
                <a:tailEnd type="none" w="sm" len="sm"/>
              </a:ln>
            </p:spPr>
            <p:txBody>
              <a:bodyPr spcFirstLastPara="1" wrap="square" lIns="91425" tIns="91425" rIns="91425" bIns="91425" anchor="ctr" anchorCtr="0">
                <a:noAutofit/>
              </a:bodyPr>
              <a:lstStyle/>
              <a:p>
                <a:endParaRPr/>
              </a:p>
            </p:txBody>
          </p:sp>
          <p:sp>
            <p:nvSpPr>
              <p:cNvPr id="3875" name="Google Shape;3875;p62"/>
              <p:cNvSpPr/>
              <p:nvPr/>
            </p:nvSpPr>
            <p:spPr>
              <a:xfrm>
                <a:off x="1867829" y="3902183"/>
                <a:ext cx="322811" cy="247520"/>
              </a:xfrm>
              <a:custGeom>
                <a:avLst/>
                <a:gdLst/>
                <a:ahLst/>
                <a:cxnLst/>
                <a:rect l="l" t="t" r="r" b="b"/>
                <a:pathLst>
                  <a:path w="9797" h="7512" fill="none" extrusionOk="0">
                    <a:moveTo>
                      <a:pt x="9796" y="0"/>
                    </a:moveTo>
                    <a:cubicBezTo>
                      <a:pt x="6067" y="1802"/>
                      <a:pt x="2713" y="4372"/>
                      <a:pt x="1" y="7512"/>
                    </a:cubicBezTo>
                  </a:path>
                </a:pathLst>
              </a:custGeom>
              <a:noFill/>
              <a:ln w="7575" cap="rnd" cmpd="sng">
                <a:solidFill>
                  <a:schemeClr val="dk1"/>
                </a:solidFill>
                <a:prstDash val="solid"/>
                <a:miter lim="17842"/>
                <a:headEnd type="none" w="sm" len="sm"/>
                <a:tailEnd type="none" w="sm" len="sm"/>
              </a:ln>
            </p:spPr>
            <p:txBody>
              <a:bodyPr spcFirstLastPara="1" wrap="square" lIns="91425" tIns="91425" rIns="91425" bIns="91425" anchor="ctr" anchorCtr="0">
                <a:noAutofit/>
              </a:bodyPr>
              <a:lstStyle/>
              <a:p>
                <a:endParaRPr/>
              </a:p>
            </p:txBody>
          </p:sp>
          <p:sp>
            <p:nvSpPr>
              <p:cNvPr id="3876" name="Google Shape;3876;p62"/>
              <p:cNvSpPr/>
              <p:nvPr/>
            </p:nvSpPr>
            <p:spPr>
              <a:xfrm>
                <a:off x="1629734" y="3862775"/>
                <a:ext cx="235790" cy="289301"/>
              </a:xfrm>
              <a:custGeom>
                <a:avLst/>
                <a:gdLst/>
                <a:ahLst/>
                <a:cxnLst/>
                <a:rect l="l" t="t" r="r" b="b"/>
                <a:pathLst>
                  <a:path w="7156" h="8780" fill="none" extrusionOk="0">
                    <a:moveTo>
                      <a:pt x="1" y="1"/>
                    </a:moveTo>
                    <a:cubicBezTo>
                      <a:pt x="1517" y="1178"/>
                      <a:pt x="3034" y="2392"/>
                      <a:pt x="4336" y="3819"/>
                    </a:cubicBezTo>
                    <a:cubicBezTo>
                      <a:pt x="5621" y="5229"/>
                      <a:pt x="6692" y="6906"/>
                      <a:pt x="7155" y="8779"/>
                    </a:cubicBezTo>
                  </a:path>
                </a:pathLst>
              </a:custGeom>
              <a:noFill/>
              <a:ln w="7575" cap="rnd" cmpd="sng">
                <a:solidFill>
                  <a:schemeClr val="dk1"/>
                </a:solidFill>
                <a:prstDash val="solid"/>
                <a:miter lim="17842"/>
                <a:headEnd type="none" w="sm" len="sm"/>
                <a:tailEnd type="none" w="sm" len="sm"/>
              </a:ln>
            </p:spPr>
            <p:txBody>
              <a:bodyPr spcFirstLastPara="1" wrap="square" lIns="91425" tIns="91425" rIns="91425" bIns="91425" anchor="ctr" anchorCtr="0">
                <a:noAutofit/>
              </a:bodyPr>
              <a:lstStyle/>
              <a:p>
                <a:endParaRPr/>
              </a:p>
            </p:txBody>
          </p:sp>
          <p:sp>
            <p:nvSpPr>
              <p:cNvPr id="3877" name="Google Shape;3877;p62"/>
              <p:cNvSpPr/>
              <p:nvPr/>
            </p:nvSpPr>
            <p:spPr>
              <a:xfrm>
                <a:off x="1772011" y="4125220"/>
                <a:ext cx="191703" cy="108537"/>
              </a:xfrm>
              <a:custGeom>
                <a:avLst/>
                <a:gdLst/>
                <a:ahLst/>
                <a:cxnLst/>
                <a:rect l="l" t="t" r="r" b="b"/>
                <a:pathLst>
                  <a:path w="5818" h="3294" extrusionOk="0">
                    <a:moveTo>
                      <a:pt x="3240" y="1"/>
                    </a:moveTo>
                    <a:cubicBezTo>
                      <a:pt x="2815" y="1"/>
                      <a:pt x="2392" y="46"/>
                      <a:pt x="1981" y="136"/>
                    </a:cubicBezTo>
                    <a:cubicBezTo>
                      <a:pt x="1464" y="243"/>
                      <a:pt x="910" y="440"/>
                      <a:pt x="554" y="832"/>
                    </a:cubicBezTo>
                    <a:cubicBezTo>
                      <a:pt x="72" y="1385"/>
                      <a:pt x="18" y="2188"/>
                      <a:pt x="0" y="2938"/>
                    </a:cubicBezTo>
                    <a:cubicBezTo>
                      <a:pt x="1264" y="3150"/>
                      <a:pt x="2618" y="3294"/>
                      <a:pt x="3971" y="3294"/>
                    </a:cubicBezTo>
                    <a:cubicBezTo>
                      <a:pt x="4433" y="3294"/>
                      <a:pt x="4895" y="3277"/>
                      <a:pt x="5353" y="3241"/>
                    </a:cubicBezTo>
                    <a:cubicBezTo>
                      <a:pt x="5550" y="2813"/>
                      <a:pt x="5728" y="2367"/>
                      <a:pt x="5764" y="1903"/>
                    </a:cubicBezTo>
                    <a:cubicBezTo>
                      <a:pt x="5817" y="1439"/>
                      <a:pt x="5710" y="921"/>
                      <a:pt x="5389" y="582"/>
                    </a:cubicBezTo>
                    <a:cubicBezTo>
                      <a:pt x="5086" y="279"/>
                      <a:pt x="4657" y="154"/>
                      <a:pt x="4229" y="83"/>
                    </a:cubicBezTo>
                    <a:cubicBezTo>
                      <a:pt x="3901" y="28"/>
                      <a:pt x="3570" y="1"/>
                      <a:pt x="3240" y="1"/>
                    </a:cubicBezTo>
                    <a:close/>
                  </a:path>
                </a:pathLst>
              </a:custGeom>
              <a:solidFill>
                <a:schemeClr val="accent4"/>
              </a:solidFill>
              <a:ln>
                <a:noFill/>
              </a:ln>
            </p:spPr>
            <p:txBody>
              <a:bodyPr spcFirstLastPara="1" wrap="square" lIns="91425" tIns="91425" rIns="91425" bIns="91425" anchor="ctr" anchorCtr="0">
                <a:noAutofit/>
              </a:bodyPr>
              <a:lstStyle/>
              <a:p>
                <a:endParaRPr/>
              </a:p>
            </p:txBody>
          </p:sp>
        </p:grpSp>
        <p:grpSp>
          <p:nvGrpSpPr>
            <p:cNvPr id="3878" name="Google Shape;3878;p62"/>
            <p:cNvGrpSpPr/>
            <p:nvPr/>
          </p:nvGrpSpPr>
          <p:grpSpPr>
            <a:xfrm>
              <a:off x="713110" y="4091426"/>
              <a:ext cx="667635" cy="958532"/>
              <a:chOff x="3732423" y="4038948"/>
              <a:chExt cx="564119" cy="809913"/>
            </a:xfrm>
          </p:grpSpPr>
          <p:sp>
            <p:nvSpPr>
              <p:cNvPr id="3879" name="Google Shape;3879;p62"/>
              <p:cNvSpPr/>
              <p:nvPr/>
            </p:nvSpPr>
            <p:spPr>
              <a:xfrm>
                <a:off x="3757848" y="4482875"/>
                <a:ext cx="185470" cy="232959"/>
              </a:xfrm>
              <a:custGeom>
                <a:avLst/>
                <a:gdLst/>
                <a:ahLst/>
                <a:cxnLst/>
                <a:rect l="l" t="t" r="r" b="b"/>
                <a:pathLst>
                  <a:path w="20477" h="25720" extrusionOk="0">
                    <a:moveTo>
                      <a:pt x="3909" y="0"/>
                    </a:moveTo>
                    <a:cubicBezTo>
                      <a:pt x="2243" y="0"/>
                      <a:pt x="564" y="873"/>
                      <a:pt x="201" y="2461"/>
                    </a:cubicBezTo>
                    <a:cubicBezTo>
                      <a:pt x="0" y="3363"/>
                      <a:pt x="226" y="4291"/>
                      <a:pt x="501" y="5143"/>
                    </a:cubicBezTo>
                    <a:cubicBezTo>
                      <a:pt x="2030" y="9754"/>
                      <a:pt x="5063" y="13789"/>
                      <a:pt x="8622" y="17073"/>
                    </a:cubicBezTo>
                    <a:cubicBezTo>
                      <a:pt x="12174" y="20375"/>
                      <a:pt x="16302" y="23028"/>
                      <a:pt x="20430" y="25581"/>
                    </a:cubicBezTo>
                    <a:lnTo>
                      <a:pt x="20430" y="25581"/>
                    </a:lnTo>
                    <a:cubicBezTo>
                      <a:pt x="17926" y="18162"/>
                      <a:pt x="14409" y="11067"/>
                      <a:pt x="10000" y="4591"/>
                    </a:cubicBezTo>
                    <a:cubicBezTo>
                      <a:pt x="8797" y="2812"/>
                      <a:pt x="7419" y="1007"/>
                      <a:pt x="5414" y="256"/>
                    </a:cubicBezTo>
                    <a:cubicBezTo>
                      <a:pt x="4940" y="84"/>
                      <a:pt x="4425" y="0"/>
                      <a:pt x="3909" y="0"/>
                    </a:cubicBezTo>
                    <a:close/>
                    <a:moveTo>
                      <a:pt x="20430" y="25581"/>
                    </a:moveTo>
                    <a:lnTo>
                      <a:pt x="20430" y="25581"/>
                    </a:lnTo>
                    <a:cubicBezTo>
                      <a:pt x="20445" y="25627"/>
                      <a:pt x="20461" y="25673"/>
                      <a:pt x="20476" y="25719"/>
                    </a:cubicBezTo>
                    <a:lnTo>
                      <a:pt x="20451" y="25594"/>
                    </a:lnTo>
                    <a:cubicBezTo>
                      <a:pt x="20444" y="25590"/>
                      <a:pt x="20437" y="25585"/>
                      <a:pt x="20430" y="25581"/>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880" name="Google Shape;3880;p62"/>
              <p:cNvSpPr/>
              <p:nvPr/>
            </p:nvSpPr>
            <p:spPr>
              <a:xfrm>
                <a:off x="3786315" y="4516786"/>
                <a:ext cx="155807" cy="198169"/>
              </a:xfrm>
              <a:custGeom>
                <a:avLst/>
                <a:gdLst/>
                <a:ahLst/>
                <a:cxnLst/>
                <a:rect l="l" t="t" r="r" b="b"/>
                <a:pathLst>
                  <a:path w="17202" h="21879" extrusionOk="0">
                    <a:moveTo>
                      <a:pt x="467" y="0"/>
                    </a:moveTo>
                    <a:cubicBezTo>
                      <a:pt x="422" y="0"/>
                      <a:pt x="380" y="41"/>
                      <a:pt x="416" y="96"/>
                    </a:cubicBezTo>
                    <a:cubicBezTo>
                      <a:pt x="1218" y="1198"/>
                      <a:pt x="2045" y="2301"/>
                      <a:pt x="2872" y="3404"/>
                    </a:cubicBezTo>
                    <a:cubicBezTo>
                      <a:pt x="1895" y="3203"/>
                      <a:pt x="942" y="2827"/>
                      <a:pt x="115" y="2276"/>
                    </a:cubicBezTo>
                    <a:cubicBezTo>
                      <a:pt x="105" y="2273"/>
                      <a:pt x="95" y="2271"/>
                      <a:pt x="86" y="2271"/>
                    </a:cubicBezTo>
                    <a:cubicBezTo>
                      <a:pt x="29" y="2271"/>
                      <a:pt x="0" y="2333"/>
                      <a:pt x="65" y="2376"/>
                    </a:cubicBezTo>
                    <a:cubicBezTo>
                      <a:pt x="992" y="3003"/>
                      <a:pt x="1945" y="3404"/>
                      <a:pt x="3048" y="3679"/>
                    </a:cubicBezTo>
                    <a:cubicBezTo>
                      <a:pt x="3048" y="3679"/>
                      <a:pt x="3048" y="3654"/>
                      <a:pt x="3073" y="3654"/>
                    </a:cubicBezTo>
                    <a:cubicBezTo>
                      <a:pt x="4326" y="5359"/>
                      <a:pt x="5579" y="7013"/>
                      <a:pt x="6832" y="8692"/>
                    </a:cubicBezTo>
                    <a:cubicBezTo>
                      <a:pt x="5303" y="8542"/>
                      <a:pt x="3900" y="8040"/>
                      <a:pt x="2596" y="7188"/>
                    </a:cubicBezTo>
                    <a:cubicBezTo>
                      <a:pt x="2588" y="7186"/>
                      <a:pt x="2580" y="7184"/>
                      <a:pt x="2573" y="7184"/>
                    </a:cubicBezTo>
                    <a:cubicBezTo>
                      <a:pt x="2512" y="7184"/>
                      <a:pt x="2477" y="7266"/>
                      <a:pt x="2521" y="7289"/>
                    </a:cubicBezTo>
                    <a:cubicBezTo>
                      <a:pt x="3900" y="8266"/>
                      <a:pt x="5353" y="8842"/>
                      <a:pt x="7058" y="8968"/>
                    </a:cubicBezTo>
                    <a:cubicBezTo>
                      <a:pt x="8185" y="10471"/>
                      <a:pt x="9338" y="12000"/>
                      <a:pt x="10491" y="13504"/>
                    </a:cubicBezTo>
                    <a:cubicBezTo>
                      <a:pt x="9940" y="13479"/>
                      <a:pt x="9388" y="13479"/>
                      <a:pt x="8837" y="13329"/>
                    </a:cubicBezTo>
                    <a:cubicBezTo>
                      <a:pt x="8211" y="13128"/>
                      <a:pt x="7609" y="12802"/>
                      <a:pt x="7008" y="12502"/>
                    </a:cubicBezTo>
                    <a:cubicBezTo>
                      <a:pt x="6999" y="12499"/>
                      <a:pt x="6991" y="12498"/>
                      <a:pt x="6983" y="12498"/>
                    </a:cubicBezTo>
                    <a:cubicBezTo>
                      <a:pt x="6918" y="12498"/>
                      <a:pt x="6868" y="12582"/>
                      <a:pt x="6957" y="12627"/>
                    </a:cubicBezTo>
                    <a:cubicBezTo>
                      <a:pt x="7534" y="12978"/>
                      <a:pt x="8110" y="13329"/>
                      <a:pt x="8787" y="13529"/>
                    </a:cubicBezTo>
                    <a:cubicBezTo>
                      <a:pt x="9414" y="13730"/>
                      <a:pt x="10040" y="13705"/>
                      <a:pt x="10717" y="13780"/>
                    </a:cubicBezTo>
                    <a:cubicBezTo>
                      <a:pt x="12772" y="16436"/>
                      <a:pt x="14827" y="19118"/>
                      <a:pt x="16857" y="21800"/>
                    </a:cubicBezTo>
                    <a:cubicBezTo>
                      <a:pt x="16897" y="21855"/>
                      <a:pt x="16949" y="21878"/>
                      <a:pt x="16998" y="21878"/>
                    </a:cubicBezTo>
                    <a:cubicBezTo>
                      <a:pt x="17106" y="21878"/>
                      <a:pt x="17202" y="21770"/>
                      <a:pt x="17133" y="21650"/>
                    </a:cubicBezTo>
                    <a:cubicBezTo>
                      <a:pt x="15429" y="19419"/>
                      <a:pt x="13724" y="17188"/>
                      <a:pt x="12020" y="14958"/>
                    </a:cubicBezTo>
                    <a:cubicBezTo>
                      <a:pt x="12045" y="14933"/>
                      <a:pt x="12045" y="14933"/>
                      <a:pt x="12045" y="14933"/>
                    </a:cubicBezTo>
                    <a:cubicBezTo>
                      <a:pt x="12321" y="14431"/>
                      <a:pt x="12246" y="13905"/>
                      <a:pt x="12196" y="13354"/>
                    </a:cubicBezTo>
                    <a:cubicBezTo>
                      <a:pt x="12145" y="12652"/>
                      <a:pt x="12045" y="11950"/>
                      <a:pt x="11920" y="11248"/>
                    </a:cubicBezTo>
                    <a:cubicBezTo>
                      <a:pt x="11920" y="11215"/>
                      <a:pt x="11894" y="11201"/>
                      <a:pt x="11866" y="11201"/>
                    </a:cubicBezTo>
                    <a:cubicBezTo>
                      <a:pt x="11832" y="11201"/>
                      <a:pt x="11795" y="11221"/>
                      <a:pt x="11795" y="11248"/>
                    </a:cubicBezTo>
                    <a:cubicBezTo>
                      <a:pt x="11870" y="11825"/>
                      <a:pt x="11920" y="12401"/>
                      <a:pt x="11945" y="12953"/>
                    </a:cubicBezTo>
                    <a:cubicBezTo>
                      <a:pt x="11995" y="13504"/>
                      <a:pt x="12120" y="14206"/>
                      <a:pt x="11870" y="14732"/>
                    </a:cubicBezTo>
                    <a:cubicBezTo>
                      <a:pt x="10917" y="13479"/>
                      <a:pt x="9965" y="12226"/>
                      <a:pt x="9013" y="10973"/>
                    </a:cubicBezTo>
                    <a:cubicBezTo>
                      <a:pt x="9113" y="9043"/>
                      <a:pt x="8762" y="7138"/>
                      <a:pt x="8085" y="5334"/>
                    </a:cubicBezTo>
                    <a:cubicBezTo>
                      <a:pt x="8076" y="5307"/>
                      <a:pt x="8059" y="5296"/>
                      <a:pt x="8040" y="5296"/>
                    </a:cubicBezTo>
                    <a:cubicBezTo>
                      <a:pt x="8006" y="5296"/>
                      <a:pt x="7969" y="5335"/>
                      <a:pt x="7985" y="5384"/>
                    </a:cubicBezTo>
                    <a:cubicBezTo>
                      <a:pt x="8561" y="7088"/>
                      <a:pt x="8787" y="8842"/>
                      <a:pt x="8762" y="10647"/>
                    </a:cubicBezTo>
                    <a:cubicBezTo>
                      <a:pt x="7534" y="9043"/>
                      <a:pt x="6306" y="7414"/>
                      <a:pt x="5053" y="5810"/>
                    </a:cubicBezTo>
                    <a:cubicBezTo>
                      <a:pt x="5053" y="4206"/>
                      <a:pt x="4752" y="2652"/>
                      <a:pt x="4150" y="1173"/>
                    </a:cubicBezTo>
                    <a:cubicBezTo>
                      <a:pt x="4140" y="1142"/>
                      <a:pt x="4112" y="1128"/>
                      <a:pt x="4085" y="1128"/>
                    </a:cubicBezTo>
                    <a:cubicBezTo>
                      <a:pt x="4047" y="1128"/>
                      <a:pt x="4010" y="1155"/>
                      <a:pt x="4025" y="1198"/>
                    </a:cubicBezTo>
                    <a:cubicBezTo>
                      <a:pt x="4576" y="2602"/>
                      <a:pt x="4802" y="4005"/>
                      <a:pt x="4802" y="5484"/>
                    </a:cubicBezTo>
                    <a:cubicBezTo>
                      <a:pt x="3373" y="3654"/>
                      <a:pt x="1945" y="1825"/>
                      <a:pt x="516" y="20"/>
                    </a:cubicBezTo>
                    <a:cubicBezTo>
                      <a:pt x="502" y="6"/>
                      <a:pt x="484" y="0"/>
                      <a:pt x="467"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81" name="Google Shape;3881;p62"/>
              <p:cNvSpPr/>
              <p:nvPr/>
            </p:nvSpPr>
            <p:spPr>
              <a:xfrm>
                <a:off x="3923573" y="4389347"/>
                <a:ext cx="112367" cy="276317"/>
              </a:xfrm>
              <a:custGeom>
                <a:avLst/>
                <a:gdLst/>
                <a:ahLst/>
                <a:cxnLst/>
                <a:rect l="l" t="t" r="r" b="b"/>
                <a:pathLst>
                  <a:path w="12406" h="30507" extrusionOk="0">
                    <a:moveTo>
                      <a:pt x="7984" y="1"/>
                    </a:moveTo>
                    <a:cubicBezTo>
                      <a:pt x="7590" y="1"/>
                      <a:pt x="7195" y="81"/>
                      <a:pt x="6816" y="256"/>
                    </a:cubicBezTo>
                    <a:cubicBezTo>
                      <a:pt x="5989" y="632"/>
                      <a:pt x="5413" y="1383"/>
                      <a:pt x="4911" y="2135"/>
                    </a:cubicBezTo>
                    <a:cubicBezTo>
                      <a:pt x="2179" y="6145"/>
                      <a:pt x="851" y="11008"/>
                      <a:pt x="425" y="15845"/>
                    </a:cubicBezTo>
                    <a:cubicBezTo>
                      <a:pt x="0" y="20668"/>
                      <a:pt x="423" y="25540"/>
                      <a:pt x="947" y="30364"/>
                    </a:cubicBezTo>
                    <a:lnTo>
                      <a:pt x="947" y="30364"/>
                    </a:lnTo>
                    <a:cubicBezTo>
                      <a:pt x="5288" y="23861"/>
                      <a:pt x="8738" y="16742"/>
                      <a:pt x="11152" y="9278"/>
                    </a:cubicBezTo>
                    <a:cubicBezTo>
                      <a:pt x="11804" y="7248"/>
                      <a:pt x="12405" y="5043"/>
                      <a:pt x="11753" y="3013"/>
                    </a:cubicBezTo>
                    <a:cubicBezTo>
                      <a:pt x="11248" y="1376"/>
                      <a:pt x="9620" y="1"/>
                      <a:pt x="7984" y="1"/>
                    </a:cubicBezTo>
                    <a:close/>
                    <a:moveTo>
                      <a:pt x="947" y="30364"/>
                    </a:moveTo>
                    <a:cubicBezTo>
                      <a:pt x="915" y="30411"/>
                      <a:pt x="883" y="30459"/>
                      <a:pt x="851" y="30506"/>
                    </a:cubicBezTo>
                    <a:lnTo>
                      <a:pt x="951" y="30406"/>
                    </a:lnTo>
                    <a:cubicBezTo>
                      <a:pt x="950" y="30392"/>
                      <a:pt x="948" y="30378"/>
                      <a:pt x="947" y="30364"/>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882" name="Google Shape;3882;p62"/>
              <p:cNvSpPr/>
              <p:nvPr/>
            </p:nvSpPr>
            <p:spPr>
              <a:xfrm>
                <a:off x="3929650" y="4422796"/>
                <a:ext cx="78012" cy="240531"/>
              </a:xfrm>
              <a:custGeom>
                <a:avLst/>
                <a:gdLst/>
                <a:ahLst/>
                <a:cxnLst/>
                <a:rect l="l" t="t" r="r" b="b"/>
                <a:pathLst>
                  <a:path w="8613" h="26556" extrusionOk="0">
                    <a:moveTo>
                      <a:pt x="7188" y="1"/>
                    </a:moveTo>
                    <a:cubicBezTo>
                      <a:pt x="7161" y="1"/>
                      <a:pt x="7133" y="15"/>
                      <a:pt x="7122" y="46"/>
                    </a:cubicBezTo>
                    <a:cubicBezTo>
                      <a:pt x="6747" y="1375"/>
                      <a:pt x="6371" y="2678"/>
                      <a:pt x="6020" y="4006"/>
                    </a:cubicBezTo>
                    <a:cubicBezTo>
                      <a:pt x="5569" y="3104"/>
                      <a:pt x="5293" y="2127"/>
                      <a:pt x="5218" y="1149"/>
                    </a:cubicBezTo>
                    <a:cubicBezTo>
                      <a:pt x="5218" y="1112"/>
                      <a:pt x="5186" y="1093"/>
                      <a:pt x="5155" y="1093"/>
                    </a:cubicBezTo>
                    <a:cubicBezTo>
                      <a:pt x="5124" y="1093"/>
                      <a:pt x="5092" y="1112"/>
                      <a:pt x="5092" y="1149"/>
                    </a:cubicBezTo>
                    <a:cubicBezTo>
                      <a:pt x="5193" y="2277"/>
                      <a:pt x="5443" y="3305"/>
                      <a:pt x="5919" y="4332"/>
                    </a:cubicBezTo>
                    <a:cubicBezTo>
                      <a:pt x="5368" y="6337"/>
                      <a:pt x="4792" y="8367"/>
                      <a:pt x="4265" y="10372"/>
                    </a:cubicBezTo>
                    <a:cubicBezTo>
                      <a:pt x="3438" y="9094"/>
                      <a:pt x="2987" y="7665"/>
                      <a:pt x="2837" y="6112"/>
                    </a:cubicBezTo>
                    <a:cubicBezTo>
                      <a:pt x="2837" y="6084"/>
                      <a:pt x="2807" y="6064"/>
                      <a:pt x="2779" y="6064"/>
                    </a:cubicBezTo>
                    <a:cubicBezTo>
                      <a:pt x="2757" y="6064"/>
                      <a:pt x="2736" y="6078"/>
                      <a:pt x="2736" y="6112"/>
                    </a:cubicBezTo>
                    <a:cubicBezTo>
                      <a:pt x="2787" y="7791"/>
                      <a:pt x="3238" y="9320"/>
                      <a:pt x="4165" y="10723"/>
                    </a:cubicBezTo>
                    <a:cubicBezTo>
                      <a:pt x="3689" y="12553"/>
                      <a:pt x="3188" y="14382"/>
                      <a:pt x="2711" y="16212"/>
                    </a:cubicBezTo>
                    <a:cubicBezTo>
                      <a:pt x="2361" y="15711"/>
                      <a:pt x="1985" y="15259"/>
                      <a:pt x="1784" y="14658"/>
                    </a:cubicBezTo>
                    <a:cubicBezTo>
                      <a:pt x="1559" y="14082"/>
                      <a:pt x="1458" y="13455"/>
                      <a:pt x="1358" y="12853"/>
                    </a:cubicBezTo>
                    <a:cubicBezTo>
                      <a:pt x="1348" y="12822"/>
                      <a:pt x="1319" y="12808"/>
                      <a:pt x="1290" y="12808"/>
                    </a:cubicBezTo>
                    <a:cubicBezTo>
                      <a:pt x="1250" y="12808"/>
                      <a:pt x="1208" y="12835"/>
                      <a:pt x="1208" y="12879"/>
                    </a:cubicBezTo>
                    <a:cubicBezTo>
                      <a:pt x="1283" y="13530"/>
                      <a:pt x="1358" y="14207"/>
                      <a:pt x="1609" y="14833"/>
                    </a:cubicBezTo>
                    <a:cubicBezTo>
                      <a:pt x="1834" y="15485"/>
                      <a:pt x="2260" y="15986"/>
                      <a:pt x="2611" y="16563"/>
                    </a:cubicBezTo>
                    <a:cubicBezTo>
                      <a:pt x="1759" y="19821"/>
                      <a:pt x="907" y="23104"/>
                      <a:pt x="30" y="26362"/>
                    </a:cubicBezTo>
                    <a:cubicBezTo>
                      <a:pt x="0" y="26481"/>
                      <a:pt x="84" y="26555"/>
                      <a:pt x="168" y="26555"/>
                    </a:cubicBezTo>
                    <a:cubicBezTo>
                      <a:pt x="227" y="26555"/>
                      <a:pt x="285" y="26520"/>
                      <a:pt x="305" y="26437"/>
                    </a:cubicBezTo>
                    <a:cubicBezTo>
                      <a:pt x="1032" y="23731"/>
                      <a:pt x="1759" y="21024"/>
                      <a:pt x="2511" y="18317"/>
                    </a:cubicBezTo>
                    <a:cubicBezTo>
                      <a:pt x="3037" y="18242"/>
                      <a:pt x="3388" y="17891"/>
                      <a:pt x="3789" y="17540"/>
                    </a:cubicBezTo>
                    <a:cubicBezTo>
                      <a:pt x="4340" y="17039"/>
                      <a:pt x="4842" y="16513"/>
                      <a:pt x="5368" y="15986"/>
                    </a:cubicBezTo>
                    <a:cubicBezTo>
                      <a:pt x="5407" y="15928"/>
                      <a:pt x="5356" y="15870"/>
                      <a:pt x="5307" y="15870"/>
                    </a:cubicBezTo>
                    <a:cubicBezTo>
                      <a:pt x="5293" y="15870"/>
                      <a:pt x="5279" y="15875"/>
                      <a:pt x="5268" y="15886"/>
                    </a:cubicBezTo>
                    <a:cubicBezTo>
                      <a:pt x="4892" y="16262"/>
                      <a:pt x="4491" y="16638"/>
                      <a:pt x="4090" y="16989"/>
                    </a:cubicBezTo>
                    <a:cubicBezTo>
                      <a:pt x="3664" y="17365"/>
                      <a:pt x="3163" y="17966"/>
                      <a:pt x="2561" y="18067"/>
                    </a:cubicBezTo>
                    <a:cubicBezTo>
                      <a:pt x="2987" y="16538"/>
                      <a:pt x="3388" y="15034"/>
                      <a:pt x="3789" y="13505"/>
                    </a:cubicBezTo>
                    <a:cubicBezTo>
                      <a:pt x="5368" y="12402"/>
                      <a:pt x="6671" y="10949"/>
                      <a:pt x="7699" y="9320"/>
                    </a:cubicBezTo>
                    <a:cubicBezTo>
                      <a:pt x="7716" y="9285"/>
                      <a:pt x="7673" y="9238"/>
                      <a:pt x="7628" y="9238"/>
                    </a:cubicBezTo>
                    <a:cubicBezTo>
                      <a:pt x="7609" y="9238"/>
                      <a:pt x="7589" y="9247"/>
                      <a:pt x="7574" y="9269"/>
                    </a:cubicBezTo>
                    <a:cubicBezTo>
                      <a:pt x="6571" y="10798"/>
                      <a:pt x="5343" y="12026"/>
                      <a:pt x="3889" y="13129"/>
                    </a:cubicBezTo>
                    <a:cubicBezTo>
                      <a:pt x="4416" y="11149"/>
                      <a:pt x="4942" y="9169"/>
                      <a:pt x="5443" y="7189"/>
                    </a:cubicBezTo>
                    <a:cubicBezTo>
                      <a:pt x="6721" y="6237"/>
                      <a:pt x="7774" y="5034"/>
                      <a:pt x="8576" y="3655"/>
                    </a:cubicBezTo>
                    <a:cubicBezTo>
                      <a:pt x="8612" y="3601"/>
                      <a:pt x="8557" y="3560"/>
                      <a:pt x="8505" y="3560"/>
                    </a:cubicBezTo>
                    <a:cubicBezTo>
                      <a:pt x="8485" y="3560"/>
                      <a:pt x="8465" y="3566"/>
                      <a:pt x="8451" y="3580"/>
                    </a:cubicBezTo>
                    <a:cubicBezTo>
                      <a:pt x="7699" y="4858"/>
                      <a:pt x="6721" y="5911"/>
                      <a:pt x="5569" y="6788"/>
                    </a:cubicBezTo>
                    <a:cubicBezTo>
                      <a:pt x="6145" y="4558"/>
                      <a:pt x="6696" y="2327"/>
                      <a:pt x="7248" y="71"/>
                    </a:cubicBezTo>
                    <a:cubicBezTo>
                      <a:pt x="7262" y="28"/>
                      <a:pt x="7226" y="1"/>
                      <a:pt x="7188" y="1"/>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83" name="Google Shape;3883;p62"/>
              <p:cNvSpPr/>
              <p:nvPr/>
            </p:nvSpPr>
            <p:spPr>
              <a:xfrm>
                <a:off x="3856593" y="4408168"/>
                <a:ext cx="104315" cy="430249"/>
              </a:xfrm>
              <a:custGeom>
                <a:avLst/>
                <a:gdLst/>
                <a:ahLst/>
                <a:cxnLst/>
                <a:rect l="l" t="t" r="r" b="b"/>
                <a:pathLst>
                  <a:path w="11517" h="47502" extrusionOk="0">
                    <a:moveTo>
                      <a:pt x="376" y="1"/>
                    </a:moveTo>
                    <a:cubicBezTo>
                      <a:pt x="182" y="1"/>
                      <a:pt x="0" y="120"/>
                      <a:pt x="25" y="358"/>
                    </a:cubicBezTo>
                    <a:cubicBezTo>
                      <a:pt x="602" y="8052"/>
                      <a:pt x="3409" y="15170"/>
                      <a:pt x="5940" y="22363"/>
                    </a:cubicBezTo>
                    <a:cubicBezTo>
                      <a:pt x="8797" y="30484"/>
                      <a:pt x="10276" y="38529"/>
                      <a:pt x="10727" y="47125"/>
                    </a:cubicBezTo>
                    <a:cubicBezTo>
                      <a:pt x="10740" y="47376"/>
                      <a:pt x="10940" y="47501"/>
                      <a:pt x="11135" y="47501"/>
                    </a:cubicBezTo>
                    <a:cubicBezTo>
                      <a:pt x="11329" y="47501"/>
                      <a:pt x="11517" y="47376"/>
                      <a:pt x="11504" y="47125"/>
                    </a:cubicBezTo>
                    <a:cubicBezTo>
                      <a:pt x="11078" y="39030"/>
                      <a:pt x="9850" y="31336"/>
                      <a:pt x="7219" y="23667"/>
                    </a:cubicBezTo>
                    <a:cubicBezTo>
                      <a:pt x="4587" y="16022"/>
                      <a:pt x="1404" y="8504"/>
                      <a:pt x="802" y="358"/>
                    </a:cubicBezTo>
                    <a:cubicBezTo>
                      <a:pt x="777" y="120"/>
                      <a:pt x="571" y="1"/>
                      <a:pt x="376"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84" name="Google Shape;3884;p62"/>
              <p:cNvSpPr/>
              <p:nvPr/>
            </p:nvSpPr>
            <p:spPr>
              <a:xfrm>
                <a:off x="3732423" y="4131915"/>
                <a:ext cx="109877" cy="187336"/>
              </a:xfrm>
              <a:custGeom>
                <a:avLst/>
                <a:gdLst/>
                <a:ahLst/>
                <a:cxnLst/>
                <a:rect l="l" t="t" r="r" b="b"/>
                <a:pathLst>
                  <a:path w="12131" h="20683" extrusionOk="0">
                    <a:moveTo>
                      <a:pt x="7209" y="1"/>
                    </a:moveTo>
                    <a:cubicBezTo>
                      <a:pt x="7111" y="1"/>
                      <a:pt x="7013" y="3"/>
                      <a:pt x="6917" y="6"/>
                    </a:cubicBezTo>
                    <a:cubicBezTo>
                      <a:pt x="4687" y="106"/>
                      <a:pt x="2306" y="783"/>
                      <a:pt x="1053" y="2612"/>
                    </a:cubicBezTo>
                    <a:cubicBezTo>
                      <a:pt x="150" y="3941"/>
                      <a:pt x="0" y="5645"/>
                      <a:pt x="226" y="7249"/>
                    </a:cubicBezTo>
                    <a:cubicBezTo>
                      <a:pt x="677" y="10532"/>
                      <a:pt x="2506" y="13465"/>
                      <a:pt x="4662" y="15971"/>
                    </a:cubicBezTo>
                    <a:cubicBezTo>
                      <a:pt x="6617" y="18277"/>
                      <a:pt x="9123" y="20382"/>
                      <a:pt x="12130" y="20683"/>
                    </a:cubicBezTo>
                    <a:lnTo>
                      <a:pt x="11153" y="20332"/>
                    </a:lnTo>
                    <a:cubicBezTo>
                      <a:pt x="11905" y="19655"/>
                      <a:pt x="11980" y="18552"/>
                      <a:pt x="12005" y="17525"/>
                    </a:cubicBezTo>
                    <a:cubicBezTo>
                      <a:pt x="12055" y="12287"/>
                      <a:pt x="11354" y="7048"/>
                      <a:pt x="9875" y="2011"/>
                    </a:cubicBezTo>
                    <a:cubicBezTo>
                      <a:pt x="9724" y="1485"/>
                      <a:pt x="9549" y="933"/>
                      <a:pt x="9148" y="582"/>
                    </a:cubicBezTo>
                    <a:cubicBezTo>
                      <a:pt x="8643" y="99"/>
                      <a:pt x="7906" y="1"/>
                      <a:pt x="7209"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85" name="Google Shape;3885;p62"/>
              <p:cNvSpPr/>
              <p:nvPr/>
            </p:nvSpPr>
            <p:spPr>
              <a:xfrm>
                <a:off x="3784368" y="4089489"/>
                <a:ext cx="135781" cy="236120"/>
              </a:xfrm>
              <a:custGeom>
                <a:avLst/>
                <a:gdLst/>
                <a:ahLst/>
                <a:cxnLst/>
                <a:rect l="l" t="t" r="r" b="b"/>
                <a:pathLst>
                  <a:path w="14991" h="26069" extrusionOk="0">
                    <a:moveTo>
                      <a:pt x="8160" y="0"/>
                    </a:moveTo>
                    <a:cubicBezTo>
                      <a:pt x="7059" y="0"/>
                      <a:pt x="5898" y="227"/>
                      <a:pt x="4842" y="479"/>
                    </a:cubicBezTo>
                    <a:cubicBezTo>
                      <a:pt x="4014" y="680"/>
                      <a:pt x="3187" y="880"/>
                      <a:pt x="2536" y="1432"/>
                    </a:cubicBezTo>
                    <a:cubicBezTo>
                      <a:pt x="1533" y="2234"/>
                      <a:pt x="1207" y="3587"/>
                      <a:pt x="1032" y="4840"/>
                    </a:cubicBezTo>
                    <a:cubicBezTo>
                      <a:pt x="1" y="12355"/>
                      <a:pt x="2603" y="20278"/>
                      <a:pt x="7871" y="25734"/>
                    </a:cubicBezTo>
                    <a:lnTo>
                      <a:pt x="7871" y="25734"/>
                    </a:lnTo>
                    <a:cubicBezTo>
                      <a:pt x="12487" y="20380"/>
                      <a:pt x="14991" y="13250"/>
                      <a:pt x="14741" y="6194"/>
                    </a:cubicBezTo>
                    <a:cubicBezTo>
                      <a:pt x="14716" y="5617"/>
                      <a:pt x="14666" y="5016"/>
                      <a:pt x="14365" y="4539"/>
                    </a:cubicBezTo>
                    <a:cubicBezTo>
                      <a:pt x="13989" y="3913"/>
                      <a:pt x="13313" y="3587"/>
                      <a:pt x="12812" y="3061"/>
                    </a:cubicBezTo>
                    <a:cubicBezTo>
                      <a:pt x="12310" y="2534"/>
                      <a:pt x="12010" y="1833"/>
                      <a:pt x="11533" y="1281"/>
                    </a:cubicBezTo>
                    <a:cubicBezTo>
                      <a:pt x="10678" y="317"/>
                      <a:pt x="9461" y="0"/>
                      <a:pt x="8160" y="0"/>
                    </a:cubicBezTo>
                    <a:close/>
                    <a:moveTo>
                      <a:pt x="7871" y="25734"/>
                    </a:moveTo>
                    <a:lnTo>
                      <a:pt x="7871" y="25734"/>
                    </a:lnTo>
                    <a:cubicBezTo>
                      <a:pt x="7847" y="25762"/>
                      <a:pt x="7823" y="25790"/>
                      <a:pt x="7799" y="25818"/>
                    </a:cubicBezTo>
                    <a:lnTo>
                      <a:pt x="8200" y="26068"/>
                    </a:lnTo>
                    <a:cubicBezTo>
                      <a:pt x="8089" y="25958"/>
                      <a:pt x="7980" y="25847"/>
                      <a:pt x="7871" y="25734"/>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86" name="Google Shape;3886;p62"/>
              <p:cNvSpPr/>
              <p:nvPr/>
            </p:nvSpPr>
            <p:spPr>
              <a:xfrm>
                <a:off x="3862725" y="4122685"/>
                <a:ext cx="122820" cy="197924"/>
              </a:xfrm>
              <a:custGeom>
                <a:avLst/>
                <a:gdLst/>
                <a:ahLst/>
                <a:cxnLst/>
                <a:rect l="l" t="t" r="r" b="b"/>
                <a:pathLst>
                  <a:path w="13560" h="21852" extrusionOk="0">
                    <a:moveTo>
                      <a:pt x="7468" y="1"/>
                    </a:moveTo>
                    <a:cubicBezTo>
                      <a:pt x="7276" y="1"/>
                      <a:pt x="7084" y="15"/>
                      <a:pt x="6892" y="47"/>
                    </a:cubicBezTo>
                    <a:cubicBezTo>
                      <a:pt x="4812" y="398"/>
                      <a:pt x="3609" y="2579"/>
                      <a:pt x="2882" y="4559"/>
                    </a:cubicBezTo>
                    <a:cubicBezTo>
                      <a:pt x="827" y="10047"/>
                      <a:pt x="0" y="16012"/>
                      <a:pt x="476" y="21852"/>
                    </a:cubicBezTo>
                    <a:lnTo>
                      <a:pt x="1278" y="21075"/>
                    </a:lnTo>
                    <a:cubicBezTo>
                      <a:pt x="1574" y="21166"/>
                      <a:pt x="1881" y="21209"/>
                      <a:pt x="2191" y="21209"/>
                    </a:cubicBezTo>
                    <a:cubicBezTo>
                      <a:pt x="2986" y="21209"/>
                      <a:pt x="3801" y="20931"/>
                      <a:pt x="4486" y="20499"/>
                    </a:cubicBezTo>
                    <a:cubicBezTo>
                      <a:pt x="5439" y="19922"/>
                      <a:pt x="6191" y="19070"/>
                      <a:pt x="6943" y="18243"/>
                    </a:cubicBezTo>
                    <a:cubicBezTo>
                      <a:pt x="9273" y="15661"/>
                      <a:pt x="11654" y="12980"/>
                      <a:pt x="12607" y="9621"/>
                    </a:cubicBezTo>
                    <a:cubicBezTo>
                      <a:pt x="13559" y="6288"/>
                      <a:pt x="12607" y="2153"/>
                      <a:pt x="9524" y="524"/>
                    </a:cubicBezTo>
                    <a:cubicBezTo>
                      <a:pt x="8892" y="208"/>
                      <a:pt x="8182" y="1"/>
                      <a:pt x="7468"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87" name="Google Shape;3887;p62"/>
              <p:cNvSpPr/>
              <p:nvPr/>
            </p:nvSpPr>
            <p:spPr>
              <a:xfrm>
                <a:off x="3825716" y="4301761"/>
                <a:ext cx="71744" cy="116688"/>
              </a:xfrm>
              <a:custGeom>
                <a:avLst/>
                <a:gdLst/>
                <a:ahLst/>
                <a:cxnLst/>
                <a:rect l="l" t="t" r="r" b="b"/>
                <a:pathLst>
                  <a:path w="7921" h="12883" extrusionOk="0">
                    <a:moveTo>
                      <a:pt x="6442" y="1"/>
                    </a:moveTo>
                    <a:lnTo>
                      <a:pt x="201" y="352"/>
                    </a:lnTo>
                    <a:cubicBezTo>
                      <a:pt x="1" y="2933"/>
                      <a:pt x="176" y="5715"/>
                      <a:pt x="678" y="8272"/>
                    </a:cubicBezTo>
                    <a:cubicBezTo>
                      <a:pt x="928" y="9600"/>
                      <a:pt x="1329" y="10953"/>
                      <a:pt x="2282" y="11931"/>
                    </a:cubicBezTo>
                    <a:cubicBezTo>
                      <a:pt x="2850" y="12515"/>
                      <a:pt x="3693" y="12882"/>
                      <a:pt x="4502" y="12882"/>
                    </a:cubicBezTo>
                    <a:cubicBezTo>
                      <a:pt x="5012" y="12882"/>
                      <a:pt x="5509" y="12736"/>
                      <a:pt x="5916" y="12407"/>
                    </a:cubicBezTo>
                    <a:cubicBezTo>
                      <a:pt x="6592" y="11881"/>
                      <a:pt x="6868" y="11028"/>
                      <a:pt x="7069" y="10201"/>
                    </a:cubicBezTo>
                    <a:cubicBezTo>
                      <a:pt x="7795" y="7144"/>
                      <a:pt x="7921" y="3911"/>
                      <a:pt x="7369" y="803"/>
                    </a:cubicBezTo>
                    <a:cubicBezTo>
                      <a:pt x="7319" y="527"/>
                      <a:pt x="7244" y="251"/>
                      <a:pt x="7018" y="101"/>
                    </a:cubicBezTo>
                    <a:cubicBezTo>
                      <a:pt x="6843" y="1"/>
                      <a:pt x="6643" y="1"/>
                      <a:pt x="6442" y="1"/>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888" name="Google Shape;3888;p62"/>
              <p:cNvSpPr/>
              <p:nvPr/>
            </p:nvSpPr>
            <p:spPr>
              <a:xfrm>
                <a:off x="3837074" y="4326941"/>
                <a:ext cx="35415" cy="69842"/>
              </a:xfrm>
              <a:custGeom>
                <a:avLst/>
                <a:gdLst/>
                <a:ahLst/>
                <a:cxnLst/>
                <a:rect l="l" t="t" r="r" b="b"/>
                <a:pathLst>
                  <a:path w="3910" h="7711" extrusionOk="0">
                    <a:moveTo>
                      <a:pt x="429" y="0"/>
                    </a:moveTo>
                    <a:cubicBezTo>
                      <a:pt x="315" y="0"/>
                      <a:pt x="206" y="39"/>
                      <a:pt x="125" y="128"/>
                    </a:cubicBezTo>
                    <a:cubicBezTo>
                      <a:pt x="25" y="2409"/>
                      <a:pt x="0" y="4715"/>
                      <a:pt x="1228" y="6669"/>
                    </a:cubicBezTo>
                    <a:cubicBezTo>
                      <a:pt x="1454" y="7020"/>
                      <a:pt x="1729" y="7346"/>
                      <a:pt x="2080" y="7547"/>
                    </a:cubicBezTo>
                    <a:cubicBezTo>
                      <a:pt x="2280" y="7653"/>
                      <a:pt x="2508" y="7710"/>
                      <a:pt x="2730" y="7710"/>
                    </a:cubicBezTo>
                    <a:cubicBezTo>
                      <a:pt x="2927" y="7710"/>
                      <a:pt x="3119" y="7666"/>
                      <a:pt x="3283" y="7572"/>
                    </a:cubicBezTo>
                    <a:cubicBezTo>
                      <a:pt x="3734" y="7271"/>
                      <a:pt x="3835" y="6644"/>
                      <a:pt x="3885" y="6093"/>
                    </a:cubicBezTo>
                    <a:cubicBezTo>
                      <a:pt x="3910" y="5617"/>
                      <a:pt x="3910" y="5116"/>
                      <a:pt x="3759" y="4664"/>
                    </a:cubicBezTo>
                    <a:cubicBezTo>
                      <a:pt x="3333" y="3311"/>
                      <a:pt x="1729" y="2584"/>
                      <a:pt x="1303" y="1231"/>
                    </a:cubicBezTo>
                    <a:cubicBezTo>
                      <a:pt x="1203" y="905"/>
                      <a:pt x="1178" y="554"/>
                      <a:pt x="977" y="304"/>
                    </a:cubicBezTo>
                    <a:cubicBezTo>
                      <a:pt x="864" y="126"/>
                      <a:pt x="637" y="0"/>
                      <a:pt x="429"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89" name="Google Shape;3889;p62"/>
              <p:cNvSpPr/>
              <p:nvPr/>
            </p:nvSpPr>
            <p:spPr>
              <a:xfrm>
                <a:off x="4026846" y="4478373"/>
                <a:ext cx="197281" cy="225659"/>
              </a:xfrm>
              <a:custGeom>
                <a:avLst/>
                <a:gdLst/>
                <a:ahLst/>
                <a:cxnLst/>
                <a:rect l="l" t="t" r="r" b="b"/>
                <a:pathLst>
                  <a:path w="21781" h="24914" extrusionOk="0">
                    <a:moveTo>
                      <a:pt x="18196" y="1"/>
                    </a:moveTo>
                    <a:cubicBezTo>
                      <a:pt x="17294" y="1"/>
                      <a:pt x="16442" y="427"/>
                      <a:pt x="15665" y="903"/>
                    </a:cubicBezTo>
                    <a:cubicBezTo>
                      <a:pt x="11504" y="3384"/>
                      <a:pt x="8246" y="7219"/>
                      <a:pt x="5815" y="11429"/>
                    </a:cubicBezTo>
                    <a:cubicBezTo>
                      <a:pt x="3384" y="15639"/>
                      <a:pt x="1705" y="20251"/>
                      <a:pt x="126" y="24837"/>
                    </a:cubicBezTo>
                    <a:lnTo>
                      <a:pt x="126" y="24837"/>
                    </a:lnTo>
                    <a:cubicBezTo>
                      <a:pt x="6819" y="20765"/>
                      <a:pt x="12941" y="15754"/>
                      <a:pt x="18296" y="10026"/>
                    </a:cubicBezTo>
                    <a:cubicBezTo>
                      <a:pt x="19750" y="8472"/>
                      <a:pt x="21229" y="6717"/>
                      <a:pt x="21504" y="4587"/>
                    </a:cubicBezTo>
                    <a:cubicBezTo>
                      <a:pt x="21780" y="2482"/>
                      <a:pt x="20351" y="1"/>
                      <a:pt x="18196" y="1"/>
                    </a:cubicBezTo>
                    <a:close/>
                    <a:moveTo>
                      <a:pt x="126" y="24837"/>
                    </a:moveTo>
                    <a:cubicBezTo>
                      <a:pt x="84" y="24862"/>
                      <a:pt x="42" y="24888"/>
                      <a:pt x="1" y="24913"/>
                    </a:cubicBezTo>
                    <a:lnTo>
                      <a:pt x="126" y="24838"/>
                    </a:lnTo>
                    <a:cubicBezTo>
                      <a:pt x="126" y="24837"/>
                      <a:pt x="126" y="24837"/>
                      <a:pt x="126" y="24837"/>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890" name="Google Shape;3890;p62"/>
              <p:cNvSpPr/>
              <p:nvPr/>
            </p:nvSpPr>
            <p:spPr>
              <a:xfrm>
                <a:off x="4026430" y="4510690"/>
                <a:ext cx="161042" cy="191285"/>
              </a:xfrm>
              <a:custGeom>
                <a:avLst/>
                <a:gdLst/>
                <a:ahLst/>
                <a:cxnLst/>
                <a:rect l="l" t="t" r="r" b="b"/>
                <a:pathLst>
                  <a:path w="17780" h="21119" extrusionOk="0">
                    <a:moveTo>
                      <a:pt x="17703" y="0"/>
                    </a:moveTo>
                    <a:cubicBezTo>
                      <a:pt x="17690" y="0"/>
                      <a:pt x="17677" y="5"/>
                      <a:pt x="17666" y="17"/>
                    </a:cubicBezTo>
                    <a:cubicBezTo>
                      <a:pt x="16763" y="1044"/>
                      <a:pt x="15861" y="2097"/>
                      <a:pt x="14984" y="3124"/>
                    </a:cubicBezTo>
                    <a:cubicBezTo>
                      <a:pt x="14959" y="2147"/>
                      <a:pt x="15109" y="1144"/>
                      <a:pt x="15460" y="192"/>
                    </a:cubicBezTo>
                    <a:cubicBezTo>
                      <a:pt x="15475" y="148"/>
                      <a:pt x="15447" y="122"/>
                      <a:pt x="15416" y="122"/>
                    </a:cubicBezTo>
                    <a:cubicBezTo>
                      <a:pt x="15394" y="122"/>
                      <a:pt x="15370" y="136"/>
                      <a:pt x="15360" y="167"/>
                    </a:cubicBezTo>
                    <a:cubicBezTo>
                      <a:pt x="14959" y="1220"/>
                      <a:pt x="14758" y="2247"/>
                      <a:pt x="14758" y="3375"/>
                    </a:cubicBezTo>
                    <a:cubicBezTo>
                      <a:pt x="14758" y="3375"/>
                      <a:pt x="14758" y="3375"/>
                      <a:pt x="14758" y="3400"/>
                    </a:cubicBezTo>
                    <a:cubicBezTo>
                      <a:pt x="13405" y="4979"/>
                      <a:pt x="12027" y="6583"/>
                      <a:pt x="10698" y="8187"/>
                    </a:cubicBezTo>
                    <a:cubicBezTo>
                      <a:pt x="10473" y="6633"/>
                      <a:pt x="10698" y="5154"/>
                      <a:pt x="11199" y="3701"/>
                    </a:cubicBezTo>
                    <a:cubicBezTo>
                      <a:pt x="11214" y="3657"/>
                      <a:pt x="11186" y="3630"/>
                      <a:pt x="11156" y="3630"/>
                    </a:cubicBezTo>
                    <a:cubicBezTo>
                      <a:pt x="11133" y="3630"/>
                      <a:pt x="11110" y="3644"/>
                      <a:pt x="11099" y="3676"/>
                    </a:cubicBezTo>
                    <a:cubicBezTo>
                      <a:pt x="10448" y="5230"/>
                      <a:pt x="10197" y="6759"/>
                      <a:pt x="10473" y="8438"/>
                    </a:cubicBezTo>
                    <a:cubicBezTo>
                      <a:pt x="9245" y="9891"/>
                      <a:pt x="8016" y="11345"/>
                      <a:pt x="6813" y="12799"/>
                    </a:cubicBezTo>
                    <a:cubicBezTo>
                      <a:pt x="6713" y="12222"/>
                      <a:pt x="6563" y="11646"/>
                      <a:pt x="6613" y="11069"/>
                    </a:cubicBezTo>
                    <a:cubicBezTo>
                      <a:pt x="6663" y="10418"/>
                      <a:pt x="6839" y="9791"/>
                      <a:pt x="7014" y="9190"/>
                    </a:cubicBezTo>
                    <a:cubicBezTo>
                      <a:pt x="7029" y="9129"/>
                      <a:pt x="6980" y="9096"/>
                      <a:pt x="6933" y="9096"/>
                    </a:cubicBezTo>
                    <a:cubicBezTo>
                      <a:pt x="6903" y="9096"/>
                      <a:pt x="6873" y="9110"/>
                      <a:pt x="6864" y="9139"/>
                    </a:cubicBezTo>
                    <a:cubicBezTo>
                      <a:pt x="6663" y="9766"/>
                      <a:pt x="6463" y="10418"/>
                      <a:pt x="6387" y="11069"/>
                    </a:cubicBezTo>
                    <a:cubicBezTo>
                      <a:pt x="6337" y="11746"/>
                      <a:pt x="6488" y="12398"/>
                      <a:pt x="6588" y="13074"/>
                    </a:cubicBezTo>
                    <a:cubicBezTo>
                      <a:pt x="4432" y="15656"/>
                      <a:pt x="2277" y="18262"/>
                      <a:pt x="97" y="20844"/>
                    </a:cubicBezTo>
                    <a:cubicBezTo>
                      <a:pt x="0" y="20959"/>
                      <a:pt x="111" y="21119"/>
                      <a:pt x="224" y="21119"/>
                    </a:cubicBezTo>
                    <a:cubicBezTo>
                      <a:pt x="259" y="21119"/>
                      <a:pt x="293" y="21104"/>
                      <a:pt x="322" y="21069"/>
                    </a:cubicBezTo>
                    <a:cubicBezTo>
                      <a:pt x="2127" y="18914"/>
                      <a:pt x="3931" y="16759"/>
                      <a:pt x="5736" y="14603"/>
                    </a:cubicBezTo>
                    <a:cubicBezTo>
                      <a:pt x="5736" y="14628"/>
                      <a:pt x="5761" y="14628"/>
                      <a:pt x="5761" y="14628"/>
                    </a:cubicBezTo>
                    <a:cubicBezTo>
                      <a:pt x="5905" y="14672"/>
                      <a:pt x="6045" y="14690"/>
                      <a:pt x="6184" y="14690"/>
                    </a:cubicBezTo>
                    <a:cubicBezTo>
                      <a:pt x="6526" y="14690"/>
                      <a:pt x="6858" y="14578"/>
                      <a:pt x="7214" y="14453"/>
                    </a:cubicBezTo>
                    <a:cubicBezTo>
                      <a:pt x="7916" y="14252"/>
                      <a:pt x="8618" y="13977"/>
                      <a:pt x="9320" y="13701"/>
                    </a:cubicBezTo>
                    <a:cubicBezTo>
                      <a:pt x="9388" y="13678"/>
                      <a:pt x="9353" y="13572"/>
                      <a:pt x="9289" y="13572"/>
                    </a:cubicBezTo>
                    <a:cubicBezTo>
                      <a:pt x="9283" y="13572"/>
                      <a:pt x="9276" y="13573"/>
                      <a:pt x="9270" y="13576"/>
                    </a:cubicBezTo>
                    <a:cubicBezTo>
                      <a:pt x="8743" y="13776"/>
                      <a:pt x="8192" y="13926"/>
                      <a:pt x="7641" y="14102"/>
                    </a:cubicBezTo>
                    <a:cubicBezTo>
                      <a:pt x="7207" y="14247"/>
                      <a:pt x="6687" y="14459"/>
                      <a:pt x="6210" y="14459"/>
                    </a:cubicBezTo>
                    <a:cubicBezTo>
                      <a:pt x="6108" y="14459"/>
                      <a:pt x="6008" y="14450"/>
                      <a:pt x="5911" y="14428"/>
                    </a:cubicBezTo>
                    <a:cubicBezTo>
                      <a:pt x="6914" y="13200"/>
                      <a:pt x="7941" y="11997"/>
                      <a:pt x="8944" y="10794"/>
                    </a:cubicBezTo>
                    <a:cubicBezTo>
                      <a:pt x="10849" y="10468"/>
                      <a:pt x="12628" y="9716"/>
                      <a:pt x="14232" y="8663"/>
                    </a:cubicBezTo>
                    <a:cubicBezTo>
                      <a:pt x="14293" y="8623"/>
                      <a:pt x="14255" y="8549"/>
                      <a:pt x="14212" y="8549"/>
                    </a:cubicBezTo>
                    <a:cubicBezTo>
                      <a:pt x="14202" y="8549"/>
                      <a:pt x="14191" y="8553"/>
                      <a:pt x="14182" y="8563"/>
                    </a:cubicBezTo>
                    <a:cubicBezTo>
                      <a:pt x="12628" y="9515"/>
                      <a:pt x="10974" y="10117"/>
                      <a:pt x="9194" y="10493"/>
                    </a:cubicBezTo>
                    <a:cubicBezTo>
                      <a:pt x="10498" y="8939"/>
                      <a:pt x="11801" y="7360"/>
                      <a:pt x="13104" y="5781"/>
                    </a:cubicBezTo>
                    <a:cubicBezTo>
                      <a:pt x="14658" y="5430"/>
                      <a:pt x="16112" y="4804"/>
                      <a:pt x="17440" y="3901"/>
                    </a:cubicBezTo>
                    <a:cubicBezTo>
                      <a:pt x="17507" y="3857"/>
                      <a:pt x="17455" y="3772"/>
                      <a:pt x="17389" y="3772"/>
                    </a:cubicBezTo>
                    <a:cubicBezTo>
                      <a:pt x="17381" y="3772"/>
                      <a:pt x="17373" y="3773"/>
                      <a:pt x="17365" y="3776"/>
                    </a:cubicBezTo>
                    <a:cubicBezTo>
                      <a:pt x="16137" y="4603"/>
                      <a:pt x="14808" y="5154"/>
                      <a:pt x="13380" y="5480"/>
                    </a:cubicBezTo>
                    <a:cubicBezTo>
                      <a:pt x="14834" y="3701"/>
                      <a:pt x="16312" y="1896"/>
                      <a:pt x="17741" y="92"/>
                    </a:cubicBezTo>
                    <a:cubicBezTo>
                      <a:pt x="17779" y="53"/>
                      <a:pt x="17744" y="0"/>
                      <a:pt x="17703"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91" name="Google Shape;3891;p62"/>
              <p:cNvSpPr/>
              <p:nvPr/>
            </p:nvSpPr>
            <p:spPr>
              <a:xfrm>
                <a:off x="3946678" y="4256754"/>
                <a:ext cx="190950" cy="592107"/>
              </a:xfrm>
              <a:custGeom>
                <a:avLst/>
                <a:gdLst/>
                <a:ahLst/>
                <a:cxnLst/>
                <a:rect l="l" t="t" r="r" b="b"/>
                <a:pathLst>
                  <a:path w="21082" h="65372" extrusionOk="0">
                    <a:moveTo>
                      <a:pt x="20549" y="0"/>
                    </a:moveTo>
                    <a:cubicBezTo>
                      <a:pt x="20432" y="0"/>
                      <a:pt x="20314" y="53"/>
                      <a:pt x="20230" y="183"/>
                    </a:cubicBezTo>
                    <a:cubicBezTo>
                      <a:pt x="17448" y="4544"/>
                      <a:pt x="16521" y="9932"/>
                      <a:pt x="15443" y="14920"/>
                    </a:cubicBezTo>
                    <a:cubicBezTo>
                      <a:pt x="14165" y="20709"/>
                      <a:pt x="13187" y="26549"/>
                      <a:pt x="12285" y="32414"/>
                    </a:cubicBezTo>
                    <a:cubicBezTo>
                      <a:pt x="11458" y="38003"/>
                      <a:pt x="10556" y="43617"/>
                      <a:pt x="8726" y="48980"/>
                    </a:cubicBezTo>
                    <a:cubicBezTo>
                      <a:pt x="6796" y="54669"/>
                      <a:pt x="3889" y="59958"/>
                      <a:pt x="230" y="64694"/>
                    </a:cubicBezTo>
                    <a:cubicBezTo>
                      <a:pt x="0" y="64982"/>
                      <a:pt x="268" y="65372"/>
                      <a:pt x="541" y="65372"/>
                    </a:cubicBezTo>
                    <a:cubicBezTo>
                      <a:pt x="626" y="65372"/>
                      <a:pt x="710" y="65334"/>
                      <a:pt x="781" y="65246"/>
                    </a:cubicBezTo>
                    <a:cubicBezTo>
                      <a:pt x="7699" y="56273"/>
                      <a:pt x="10907" y="46148"/>
                      <a:pt x="12661" y="35095"/>
                    </a:cubicBezTo>
                    <a:cubicBezTo>
                      <a:pt x="13588" y="29256"/>
                      <a:pt x="14441" y="23416"/>
                      <a:pt x="15644" y="17626"/>
                    </a:cubicBezTo>
                    <a:cubicBezTo>
                      <a:pt x="16821" y="11962"/>
                      <a:pt x="17724" y="5521"/>
                      <a:pt x="20907" y="559"/>
                    </a:cubicBezTo>
                    <a:cubicBezTo>
                      <a:pt x="21081" y="280"/>
                      <a:pt x="20818" y="0"/>
                      <a:pt x="20549"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92" name="Google Shape;3892;p62"/>
              <p:cNvSpPr/>
              <p:nvPr/>
            </p:nvSpPr>
            <p:spPr>
              <a:xfrm>
                <a:off x="4101308" y="4050624"/>
                <a:ext cx="84679" cy="152854"/>
              </a:xfrm>
              <a:custGeom>
                <a:avLst/>
                <a:gdLst/>
                <a:ahLst/>
                <a:cxnLst/>
                <a:rect l="l" t="t" r="r" b="b"/>
                <a:pathLst>
                  <a:path w="9349" h="16876" extrusionOk="0">
                    <a:moveTo>
                      <a:pt x="4956" y="1"/>
                    </a:moveTo>
                    <a:cubicBezTo>
                      <a:pt x="4217" y="1"/>
                      <a:pt x="3497" y="155"/>
                      <a:pt x="2857" y="535"/>
                    </a:cubicBezTo>
                    <a:cubicBezTo>
                      <a:pt x="1780" y="1186"/>
                      <a:pt x="1103" y="2339"/>
                      <a:pt x="752" y="3542"/>
                    </a:cubicBezTo>
                    <a:cubicBezTo>
                      <a:pt x="0" y="5973"/>
                      <a:pt x="301" y="8655"/>
                      <a:pt x="1003" y="11111"/>
                    </a:cubicBezTo>
                    <a:cubicBezTo>
                      <a:pt x="1629" y="13367"/>
                      <a:pt x="2707" y="15673"/>
                      <a:pt x="4712" y="16876"/>
                    </a:cubicBezTo>
                    <a:lnTo>
                      <a:pt x="4135" y="16299"/>
                    </a:lnTo>
                    <a:cubicBezTo>
                      <a:pt x="4887" y="16074"/>
                      <a:pt x="5313" y="15322"/>
                      <a:pt x="5664" y="14620"/>
                    </a:cubicBezTo>
                    <a:cubicBezTo>
                      <a:pt x="7419" y="10961"/>
                      <a:pt x="8622" y="7026"/>
                      <a:pt x="9248" y="3016"/>
                    </a:cubicBezTo>
                    <a:cubicBezTo>
                      <a:pt x="9298" y="2590"/>
                      <a:pt x="9349" y="2164"/>
                      <a:pt x="9198" y="1763"/>
                    </a:cubicBezTo>
                    <a:cubicBezTo>
                      <a:pt x="8973" y="1186"/>
                      <a:pt x="8396" y="886"/>
                      <a:pt x="7820" y="635"/>
                    </a:cubicBezTo>
                    <a:cubicBezTo>
                      <a:pt x="6924" y="265"/>
                      <a:pt x="5924" y="1"/>
                      <a:pt x="4956"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93" name="Google Shape;3893;p62"/>
              <p:cNvSpPr/>
              <p:nvPr/>
            </p:nvSpPr>
            <p:spPr>
              <a:xfrm>
                <a:off x="4134939" y="4038948"/>
                <a:ext cx="121878" cy="174293"/>
              </a:xfrm>
              <a:custGeom>
                <a:avLst/>
                <a:gdLst/>
                <a:ahLst/>
                <a:cxnLst/>
                <a:rect l="l" t="t" r="r" b="b"/>
                <a:pathLst>
                  <a:path w="13456" h="19243" extrusionOk="0">
                    <a:moveTo>
                      <a:pt x="6756" y="1"/>
                    </a:moveTo>
                    <a:cubicBezTo>
                      <a:pt x="6548" y="1"/>
                      <a:pt x="6341" y="20"/>
                      <a:pt x="6137" y="69"/>
                    </a:cubicBezTo>
                    <a:cubicBezTo>
                      <a:pt x="5159" y="320"/>
                      <a:pt x="4483" y="1147"/>
                      <a:pt x="3956" y="1999"/>
                    </a:cubicBezTo>
                    <a:cubicBezTo>
                      <a:pt x="761" y="6939"/>
                      <a:pt x="0" y="13350"/>
                      <a:pt x="1911" y="18915"/>
                    </a:cubicBezTo>
                    <a:lnTo>
                      <a:pt x="1911" y="18915"/>
                    </a:lnTo>
                    <a:cubicBezTo>
                      <a:pt x="6896" y="16653"/>
                      <a:pt x="10982" y="12480"/>
                      <a:pt x="13129" y="7438"/>
                    </a:cubicBezTo>
                    <a:cubicBezTo>
                      <a:pt x="13305" y="7012"/>
                      <a:pt x="13455" y="6586"/>
                      <a:pt x="13430" y="6134"/>
                    </a:cubicBezTo>
                    <a:cubicBezTo>
                      <a:pt x="13355" y="5583"/>
                      <a:pt x="12979" y="5132"/>
                      <a:pt x="12803" y="4606"/>
                    </a:cubicBezTo>
                    <a:cubicBezTo>
                      <a:pt x="12628" y="4054"/>
                      <a:pt x="12653" y="3478"/>
                      <a:pt x="12478" y="2926"/>
                    </a:cubicBezTo>
                    <a:cubicBezTo>
                      <a:pt x="11976" y="1172"/>
                      <a:pt x="9846" y="520"/>
                      <a:pt x="8067" y="170"/>
                    </a:cubicBezTo>
                    <a:cubicBezTo>
                      <a:pt x="7627" y="85"/>
                      <a:pt x="7188" y="1"/>
                      <a:pt x="6756" y="1"/>
                    </a:cubicBezTo>
                    <a:close/>
                    <a:moveTo>
                      <a:pt x="1911" y="18915"/>
                    </a:moveTo>
                    <a:cubicBezTo>
                      <a:pt x="1891" y="18924"/>
                      <a:pt x="1871" y="18933"/>
                      <a:pt x="1851" y="18942"/>
                    </a:cubicBezTo>
                    <a:lnTo>
                      <a:pt x="2026" y="19242"/>
                    </a:lnTo>
                    <a:cubicBezTo>
                      <a:pt x="1987" y="19133"/>
                      <a:pt x="1948" y="19024"/>
                      <a:pt x="1911" y="18915"/>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94" name="Google Shape;3894;p62"/>
              <p:cNvSpPr/>
              <p:nvPr/>
            </p:nvSpPr>
            <p:spPr>
              <a:xfrm>
                <a:off x="4161006" y="4091853"/>
                <a:ext cx="135536" cy="124142"/>
              </a:xfrm>
              <a:custGeom>
                <a:avLst/>
                <a:gdLst/>
                <a:ahLst/>
                <a:cxnLst/>
                <a:rect l="l" t="t" r="r" b="b"/>
                <a:pathLst>
                  <a:path w="14964" h="13706" extrusionOk="0">
                    <a:moveTo>
                      <a:pt x="10932" y="1"/>
                    </a:moveTo>
                    <a:cubicBezTo>
                      <a:pt x="9600" y="1"/>
                      <a:pt x="8326" y="965"/>
                      <a:pt x="7344" y="1948"/>
                    </a:cubicBezTo>
                    <a:cubicBezTo>
                      <a:pt x="4111" y="5131"/>
                      <a:pt x="1580" y="9065"/>
                      <a:pt x="1" y="13326"/>
                    </a:cubicBezTo>
                    <a:lnTo>
                      <a:pt x="803" y="13025"/>
                    </a:lnTo>
                    <a:cubicBezTo>
                      <a:pt x="1333" y="13515"/>
                      <a:pt x="2046" y="13706"/>
                      <a:pt x="2752" y="13706"/>
                    </a:cubicBezTo>
                    <a:cubicBezTo>
                      <a:pt x="2914" y="13706"/>
                      <a:pt x="3075" y="13696"/>
                      <a:pt x="3234" y="13677"/>
                    </a:cubicBezTo>
                    <a:cubicBezTo>
                      <a:pt x="4111" y="13577"/>
                      <a:pt x="4913" y="13251"/>
                      <a:pt x="5715" y="12900"/>
                    </a:cubicBezTo>
                    <a:cubicBezTo>
                      <a:pt x="8196" y="11847"/>
                      <a:pt x="10753" y="10745"/>
                      <a:pt x="12507" y="8715"/>
                    </a:cubicBezTo>
                    <a:cubicBezTo>
                      <a:pt x="14286" y="6684"/>
                      <a:pt x="14963" y="3451"/>
                      <a:pt x="13334" y="1296"/>
                    </a:cubicBezTo>
                    <a:cubicBezTo>
                      <a:pt x="12908" y="745"/>
                      <a:pt x="12306" y="293"/>
                      <a:pt x="11630" y="93"/>
                    </a:cubicBezTo>
                    <a:cubicBezTo>
                      <a:pt x="11396" y="30"/>
                      <a:pt x="11163" y="1"/>
                      <a:pt x="10932"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grpSp>
            <p:nvGrpSpPr>
              <p:cNvPr id="3895" name="Google Shape;3895;p62"/>
              <p:cNvGrpSpPr/>
              <p:nvPr/>
            </p:nvGrpSpPr>
            <p:grpSpPr>
              <a:xfrm>
                <a:off x="3755574" y="4057815"/>
                <a:ext cx="513968" cy="231129"/>
                <a:chOff x="3755574" y="4057815"/>
                <a:chExt cx="513968" cy="231129"/>
              </a:xfrm>
            </p:grpSpPr>
            <p:sp>
              <p:nvSpPr>
                <p:cNvPr id="3896" name="Google Shape;3896;p62"/>
                <p:cNvSpPr/>
                <p:nvPr/>
              </p:nvSpPr>
              <p:spPr>
                <a:xfrm>
                  <a:off x="3755574" y="4183606"/>
                  <a:ext cx="10172" cy="24102"/>
                </a:xfrm>
                <a:custGeom>
                  <a:avLst/>
                  <a:gdLst/>
                  <a:ahLst/>
                  <a:cxnLst/>
                  <a:rect l="l" t="t" r="r" b="b"/>
                  <a:pathLst>
                    <a:path w="1123" h="2661" extrusionOk="0">
                      <a:moveTo>
                        <a:pt x="104" y="1"/>
                      </a:moveTo>
                      <a:cubicBezTo>
                        <a:pt x="51" y="1"/>
                        <a:pt x="0" y="38"/>
                        <a:pt x="0" y="113"/>
                      </a:cubicBezTo>
                      <a:cubicBezTo>
                        <a:pt x="26" y="991"/>
                        <a:pt x="251" y="1868"/>
                        <a:pt x="777" y="2595"/>
                      </a:cubicBezTo>
                      <a:cubicBezTo>
                        <a:pt x="808" y="2641"/>
                        <a:pt x="856" y="2661"/>
                        <a:pt x="903" y="2661"/>
                      </a:cubicBezTo>
                      <a:cubicBezTo>
                        <a:pt x="1012" y="2661"/>
                        <a:pt x="1123" y="2558"/>
                        <a:pt x="1053" y="2419"/>
                      </a:cubicBezTo>
                      <a:cubicBezTo>
                        <a:pt x="602" y="1692"/>
                        <a:pt x="301" y="966"/>
                        <a:pt x="226" y="113"/>
                      </a:cubicBezTo>
                      <a:cubicBezTo>
                        <a:pt x="214" y="38"/>
                        <a:pt x="157" y="1"/>
                        <a:pt x="104"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897" name="Google Shape;3897;p62"/>
                <p:cNvSpPr/>
                <p:nvPr/>
              </p:nvSpPr>
              <p:spPr>
                <a:xfrm>
                  <a:off x="3781678" y="4168960"/>
                  <a:ext cx="5824" cy="22961"/>
                </a:xfrm>
                <a:custGeom>
                  <a:avLst/>
                  <a:gdLst/>
                  <a:ahLst/>
                  <a:cxnLst/>
                  <a:rect l="l" t="t" r="r" b="b"/>
                  <a:pathLst>
                    <a:path w="643" h="2535" extrusionOk="0">
                      <a:moveTo>
                        <a:pt x="131" y="0"/>
                      </a:moveTo>
                      <a:cubicBezTo>
                        <a:pt x="67" y="0"/>
                        <a:pt x="1" y="45"/>
                        <a:pt x="1" y="126"/>
                      </a:cubicBezTo>
                      <a:cubicBezTo>
                        <a:pt x="76" y="878"/>
                        <a:pt x="176" y="1655"/>
                        <a:pt x="276" y="2407"/>
                      </a:cubicBezTo>
                      <a:cubicBezTo>
                        <a:pt x="286" y="2496"/>
                        <a:pt x="347" y="2534"/>
                        <a:pt x="415" y="2534"/>
                      </a:cubicBezTo>
                      <a:cubicBezTo>
                        <a:pt x="520" y="2534"/>
                        <a:pt x="642" y="2444"/>
                        <a:pt x="627" y="2307"/>
                      </a:cubicBezTo>
                      <a:cubicBezTo>
                        <a:pt x="502" y="1555"/>
                        <a:pt x="377" y="828"/>
                        <a:pt x="251" y="101"/>
                      </a:cubicBezTo>
                      <a:cubicBezTo>
                        <a:pt x="240" y="32"/>
                        <a:pt x="186" y="0"/>
                        <a:pt x="131"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898" name="Google Shape;3898;p62"/>
                <p:cNvSpPr/>
                <p:nvPr/>
              </p:nvSpPr>
              <p:spPr>
                <a:xfrm>
                  <a:off x="3775519" y="4226837"/>
                  <a:ext cx="10298" cy="19917"/>
                </a:xfrm>
                <a:custGeom>
                  <a:avLst/>
                  <a:gdLst/>
                  <a:ahLst/>
                  <a:cxnLst/>
                  <a:rect l="l" t="t" r="r" b="b"/>
                  <a:pathLst>
                    <a:path w="1137" h="2199" extrusionOk="0">
                      <a:moveTo>
                        <a:pt x="166" y="0"/>
                      </a:moveTo>
                      <a:cubicBezTo>
                        <a:pt x="86" y="0"/>
                        <a:pt x="1" y="89"/>
                        <a:pt x="54" y="178"/>
                      </a:cubicBezTo>
                      <a:cubicBezTo>
                        <a:pt x="405" y="754"/>
                        <a:pt x="656" y="1406"/>
                        <a:pt x="781" y="2082"/>
                      </a:cubicBezTo>
                      <a:cubicBezTo>
                        <a:pt x="801" y="2162"/>
                        <a:pt x="865" y="2199"/>
                        <a:pt x="932" y="2199"/>
                      </a:cubicBezTo>
                      <a:cubicBezTo>
                        <a:pt x="1032" y="2199"/>
                        <a:pt x="1137" y="2117"/>
                        <a:pt x="1107" y="1982"/>
                      </a:cubicBezTo>
                      <a:cubicBezTo>
                        <a:pt x="956" y="1280"/>
                        <a:pt x="681" y="654"/>
                        <a:pt x="255" y="52"/>
                      </a:cubicBezTo>
                      <a:cubicBezTo>
                        <a:pt x="233" y="15"/>
                        <a:pt x="200" y="0"/>
                        <a:pt x="166"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899" name="Google Shape;3899;p62"/>
                <p:cNvSpPr/>
                <p:nvPr/>
              </p:nvSpPr>
              <p:spPr>
                <a:xfrm>
                  <a:off x="3802882" y="4225270"/>
                  <a:ext cx="4728" cy="12644"/>
                </a:xfrm>
                <a:custGeom>
                  <a:avLst/>
                  <a:gdLst/>
                  <a:ahLst/>
                  <a:cxnLst/>
                  <a:rect l="l" t="t" r="r" b="b"/>
                  <a:pathLst>
                    <a:path w="522" h="1396" extrusionOk="0">
                      <a:moveTo>
                        <a:pt x="161" y="0"/>
                      </a:moveTo>
                      <a:cubicBezTo>
                        <a:pt x="86" y="0"/>
                        <a:pt x="0" y="69"/>
                        <a:pt x="16" y="175"/>
                      </a:cubicBezTo>
                      <a:cubicBezTo>
                        <a:pt x="66" y="551"/>
                        <a:pt x="116" y="927"/>
                        <a:pt x="191" y="1278"/>
                      </a:cubicBezTo>
                      <a:cubicBezTo>
                        <a:pt x="201" y="1360"/>
                        <a:pt x="262" y="1396"/>
                        <a:pt x="327" y="1396"/>
                      </a:cubicBezTo>
                      <a:cubicBezTo>
                        <a:pt x="420" y="1396"/>
                        <a:pt x="521" y="1321"/>
                        <a:pt x="492" y="1203"/>
                      </a:cubicBezTo>
                      <a:cubicBezTo>
                        <a:pt x="417" y="827"/>
                        <a:pt x="341" y="476"/>
                        <a:pt x="266" y="100"/>
                      </a:cubicBezTo>
                      <a:cubicBezTo>
                        <a:pt x="256" y="30"/>
                        <a:pt x="211" y="0"/>
                        <a:pt x="161"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0" name="Google Shape;3900;p62"/>
                <p:cNvSpPr/>
                <p:nvPr/>
              </p:nvSpPr>
              <p:spPr>
                <a:xfrm>
                  <a:off x="3805952" y="4261509"/>
                  <a:ext cx="10063" cy="16874"/>
                </a:xfrm>
                <a:custGeom>
                  <a:avLst/>
                  <a:gdLst/>
                  <a:ahLst/>
                  <a:cxnLst/>
                  <a:rect l="l" t="t" r="r" b="b"/>
                  <a:pathLst>
                    <a:path w="1111" h="1863" extrusionOk="0">
                      <a:moveTo>
                        <a:pt x="155" y="1"/>
                      </a:moveTo>
                      <a:cubicBezTo>
                        <a:pt x="72" y="1"/>
                        <a:pt x="0" y="113"/>
                        <a:pt x="78" y="209"/>
                      </a:cubicBezTo>
                      <a:cubicBezTo>
                        <a:pt x="428" y="660"/>
                        <a:pt x="654" y="1187"/>
                        <a:pt x="804" y="1763"/>
                      </a:cubicBezTo>
                      <a:cubicBezTo>
                        <a:pt x="824" y="1833"/>
                        <a:pt x="880" y="1863"/>
                        <a:pt x="936" y="1863"/>
                      </a:cubicBezTo>
                      <a:cubicBezTo>
                        <a:pt x="1022" y="1863"/>
                        <a:pt x="1110" y="1794"/>
                        <a:pt x="1080" y="1688"/>
                      </a:cubicBezTo>
                      <a:cubicBezTo>
                        <a:pt x="980" y="1061"/>
                        <a:pt x="629" y="510"/>
                        <a:pt x="228" y="34"/>
                      </a:cubicBezTo>
                      <a:cubicBezTo>
                        <a:pt x="205" y="11"/>
                        <a:pt x="179" y="1"/>
                        <a:pt x="155"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1" name="Google Shape;3901;p62"/>
                <p:cNvSpPr/>
                <p:nvPr/>
              </p:nvSpPr>
              <p:spPr>
                <a:xfrm>
                  <a:off x="3913890" y="4163245"/>
                  <a:ext cx="6404" cy="22789"/>
                </a:xfrm>
                <a:custGeom>
                  <a:avLst/>
                  <a:gdLst/>
                  <a:ahLst/>
                  <a:cxnLst/>
                  <a:rect l="l" t="t" r="r" b="b"/>
                  <a:pathLst>
                    <a:path w="707" h="2516" extrusionOk="0">
                      <a:moveTo>
                        <a:pt x="560" y="0"/>
                      </a:moveTo>
                      <a:cubicBezTo>
                        <a:pt x="505" y="0"/>
                        <a:pt x="452" y="27"/>
                        <a:pt x="441" y="81"/>
                      </a:cubicBezTo>
                      <a:cubicBezTo>
                        <a:pt x="291" y="833"/>
                        <a:pt x="141" y="1559"/>
                        <a:pt x="15" y="2311"/>
                      </a:cubicBezTo>
                      <a:cubicBezTo>
                        <a:pt x="0" y="2431"/>
                        <a:pt x="111" y="2515"/>
                        <a:pt x="213" y="2515"/>
                      </a:cubicBezTo>
                      <a:cubicBezTo>
                        <a:pt x="281" y="2515"/>
                        <a:pt x="346" y="2477"/>
                        <a:pt x="366" y="2386"/>
                      </a:cubicBezTo>
                      <a:cubicBezTo>
                        <a:pt x="491" y="1635"/>
                        <a:pt x="592" y="883"/>
                        <a:pt x="692" y="131"/>
                      </a:cubicBezTo>
                      <a:cubicBezTo>
                        <a:pt x="706" y="45"/>
                        <a:pt x="632" y="0"/>
                        <a:pt x="560"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2" name="Google Shape;3902;p62"/>
                <p:cNvSpPr/>
                <p:nvPr/>
              </p:nvSpPr>
              <p:spPr>
                <a:xfrm>
                  <a:off x="3938644" y="4164585"/>
                  <a:ext cx="10045" cy="33241"/>
                </a:xfrm>
                <a:custGeom>
                  <a:avLst/>
                  <a:gdLst/>
                  <a:ahLst/>
                  <a:cxnLst/>
                  <a:rect l="l" t="t" r="r" b="b"/>
                  <a:pathLst>
                    <a:path w="1109" h="3670" extrusionOk="0">
                      <a:moveTo>
                        <a:pt x="950" y="0"/>
                      </a:moveTo>
                      <a:cubicBezTo>
                        <a:pt x="915" y="0"/>
                        <a:pt x="883" y="17"/>
                        <a:pt x="866" y="58"/>
                      </a:cubicBezTo>
                      <a:cubicBezTo>
                        <a:pt x="390" y="1161"/>
                        <a:pt x="114" y="2289"/>
                        <a:pt x="14" y="3492"/>
                      </a:cubicBezTo>
                      <a:cubicBezTo>
                        <a:pt x="0" y="3604"/>
                        <a:pt x="112" y="3669"/>
                        <a:pt x="218" y="3669"/>
                      </a:cubicBezTo>
                      <a:cubicBezTo>
                        <a:pt x="301" y="3669"/>
                        <a:pt x="379" y="3630"/>
                        <a:pt x="390" y="3542"/>
                      </a:cubicBezTo>
                      <a:cubicBezTo>
                        <a:pt x="540" y="2389"/>
                        <a:pt x="791" y="1261"/>
                        <a:pt x="1092" y="158"/>
                      </a:cubicBezTo>
                      <a:cubicBezTo>
                        <a:pt x="1109" y="74"/>
                        <a:pt x="1023" y="0"/>
                        <a:pt x="950"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3" name="Google Shape;3903;p62"/>
                <p:cNvSpPr/>
                <p:nvPr/>
              </p:nvSpPr>
              <p:spPr>
                <a:xfrm>
                  <a:off x="3911400" y="4219247"/>
                  <a:ext cx="11449" cy="23377"/>
                </a:xfrm>
                <a:custGeom>
                  <a:avLst/>
                  <a:gdLst/>
                  <a:ahLst/>
                  <a:cxnLst/>
                  <a:rect l="l" t="t" r="r" b="b"/>
                  <a:pathLst>
                    <a:path w="1264" h="2581" extrusionOk="0">
                      <a:moveTo>
                        <a:pt x="1076" y="1"/>
                      </a:moveTo>
                      <a:cubicBezTo>
                        <a:pt x="1036" y="1"/>
                        <a:pt x="996" y="19"/>
                        <a:pt x="967" y="63"/>
                      </a:cubicBezTo>
                      <a:cubicBezTo>
                        <a:pt x="491" y="790"/>
                        <a:pt x="115" y="1542"/>
                        <a:pt x="15" y="2394"/>
                      </a:cubicBezTo>
                      <a:cubicBezTo>
                        <a:pt x="1" y="2517"/>
                        <a:pt x="99" y="2580"/>
                        <a:pt x="199" y="2580"/>
                      </a:cubicBezTo>
                      <a:cubicBezTo>
                        <a:pt x="282" y="2580"/>
                        <a:pt x="368" y="2536"/>
                        <a:pt x="391" y="2444"/>
                      </a:cubicBezTo>
                      <a:cubicBezTo>
                        <a:pt x="566" y="1667"/>
                        <a:pt x="792" y="915"/>
                        <a:pt x="1193" y="213"/>
                      </a:cubicBezTo>
                      <a:cubicBezTo>
                        <a:pt x="1263" y="107"/>
                        <a:pt x="1171" y="1"/>
                        <a:pt x="1076"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4" name="Google Shape;3904;p62"/>
                <p:cNvSpPr/>
                <p:nvPr/>
              </p:nvSpPr>
              <p:spPr>
                <a:xfrm>
                  <a:off x="3929587" y="4229582"/>
                  <a:ext cx="9257" cy="17273"/>
                </a:xfrm>
                <a:custGeom>
                  <a:avLst/>
                  <a:gdLst/>
                  <a:ahLst/>
                  <a:cxnLst/>
                  <a:rect l="l" t="t" r="r" b="b"/>
                  <a:pathLst>
                    <a:path w="1022" h="1907" extrusionOk="0">
                      <a:moveTo>
                        <a:pt x="861" y="1"/>
                      </a:moveTo>
                      <a:cubicBezTo>
                        <a:pt x="820" y="1"/>
                        <a:pt x="781" y="23"/>
                        <a:pt x="764" y="75"/>
                      </a:cubicBezTo>
                      <a:cubicBezTo>
                        <a:pt x="513" y="601"/>
                        <a:pt x="262" y="1128"/>
                        <a:pt x="62" y="1679"/>
                      </a:cubicBezTo>
                      <a:cubicBezTo>
                        <a:pt x="1" y="1816"/>
                        <a:pt x="115" y="1906"/>
                        <a:pt x="231" y="1906"/>
                      </a:cubicBezTo>
                      <a:cubicBezTo>
                        <a:pt x="307" y="1906"/>
                        <a:pt x="383" y="1868"/>
                        <a:pt x="413" y="1779"/>
                      </a:cubicBezTo>
                      <a:cubicBezTo>
                        <a:pt x="638" y="1253"/>
                        <a:pt x="814" y="702"/>
                        <a:pt x="989" y="175"/>
                      </a:cubicBezTo>
                      <a:cubicBezTo>
                        <a:pt x="1022" y="77"/>
                        <a:pt x="937" y="1"/>
                        <a:pt x="861"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5" name="Google Shape;3905;p62"/>
                <p:cNvSpPr/>
                <p:nvPr/>
              </p:nvSpPr>
              <p:spPr>
                <a:xfrm>
                  <a:off x="3899081" y="4270087"/>
                  <a:ext cx="9547" cy="18858"/>
                </a:xfrm>
                <a:custGeom>
                  <a:avLst/>
                  <a:gdLst/>
                  <a:ahLst/>
                  <a:cxnLst/>
                  <a:rect l="l" t="t" r="r" b="b"/>
                  <a:pathLst>
                    <a:path w="1054" h="2082" extrusionOk="0">
                      <a:moveTo>
                        <a:pt x="894" y="0"/>
                      </a:moveTo>
                      <a:cubicBezTo>
                        <a:pt x="838" y="0"/>
                        <a:pt x="779" y="28"/>
                        <a:pt x="748" y="89"/>
                      </a:cubicBezTo>
                      <a:cubicBezTo>
                        <a:pt x="522" y="691"/>
                        <a:pt x="272" y="1242"/>
                        <a:pt x="46" y="1844"/>
                      </a:cubicBezTo>
                      <a:cubicBezTo>
                        <a:pt x="0" y="1982"/>
                        <a:pt x="123" y="2082"/>
                        <a:pt x="248" y="2082"/>
                      </a:cubicBezTo>
                      <a:cubicBezTo>
                        <a:pt x="328" y="2082"/>
                        <a:pt x="408" y="2041"/>
                        <a:pt x="447" y="1944"/>
                      </a:cubicBezTo>
                      <a:cubicBezTo>
                        <a:pt x="648" y="1367"/>
                        <a:pt x="823" y="766"/>
                        <a:pt x="1024" y="164"/>
                      </a:cubicBezTo>
                      <a:cubicBezTo>
                        <a:pt x="1054" y="60"/>
                        <a:pt x="977" y="0"/>
                        <a:pt x="894"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6" name="Google Shape;3906;p62"/>
                <p:cNvSpPr/>
                <p:nvPr/>
              </p:nvSpPr>
              <p:spPr>
                <a:xfrm>
                  <a:off x="3827536" y="4118627"/>
                  <a:ext cx="2962" cy="23676"/>
                </a:xfrm>
                <a:custGeom>
                  <a:avLst/>
                  <a:gdLst/>
                  <a:ahLst/>
                  <a:cxnLst/>
                  <a:rect l="l" t="t" r="r" b="b"/>
                  <a:pathLst>
                    <a:path w="327" h="2614" extrusionOk="0">
                      <a:moveTo>
                        <a:pt x="154" y="0"/>
                      </a:moveTo>
                      <a:cubicBezTo>
                        <a:pt x="101" y="0"/>
                        <a:pt x="51" y="32"/>
                        <a:pt x="51" y="94"/>
                      </a:cubicBezTo>
                      <a:cubicBezTo>
                        <a:pt x="51" y="896"/>
                        <a:pt x="0" y="1698"/>
                        <a:pt x="25" y="2500"/>
                      </a:cubicBezTo>
                      <a:cubicBezTo>
                        <a:pt x="38" y="2576"/>
                        <a:pt x="101" y="2613"/>
                        <a:pt x="163" y="2613"/>
                      </a:cubicBezTo>
                      <a:cubicBezTo>
                        <a:pt x="226" y="2613"/>
                        <a:pt x="289" y="2576"/>
                        <a:pt x="301" y="2500"/>
                      </a:cubicBezTo>
                      <a:cubicBezTo>
                        <a:pt x="326" y="1698"/>
                        <a:pt x="276" y="896"/>
                        <a:pt x="276" y="94"/>
                      </a:cubicBezTo>
                      <a:cubicBezTo>
                        <a:pt x="264" y="32"/>
                        <a:pt x="207" y="0"/>
                        <a:pt x="154"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7" name="Google Shape;3907;p62"/>
                <p:cNvSpPr/>
                <p:nvPr/>
              </p:nvSpPr>
              <p:spPr>
                <a:xfrm>
                  <a:off x="3851140" y="4125765"/>
                  <a:ext cx="3768" cy="13795"/>
                </a:xfrm>
                <a:custGeom>
                  <a:avLst/>
                  <a:gdLst/>
                  <a:ahLst/>
                  <a:cxnLst/>
                  <a:rect l="l" t="t" r="r" b="b"/>
                  <a:pathLst>
                    <a:path w="416" h="1523" extrusionOk="0">
                      <a:moveTo>
                        <a:pt x="106" y="1"/>
                      </a:moveTo>
                      <a:cubicBezTo>
                        <a:pt x="54" y="1"/>
                        <a:pt x="1" y="40"/>
                        <a:pt x="1" y="108"/>
                      </a:cubicBezTo>
                      <a:cubicBezTo>
                        <a:pt x="26" y="534"/>
                        <a:pt x="51" y="961"/>
                        <a:pt x="101" y="1387"/>
                      </a:cubicBezTo>
                      <a:cubicBezTo>
                        <a:pt x="113" y="1478"/>
                        <a:pt x="181" y="1523"/>
                        <a:pt x="250" y="1523"/>
                      </a:cubicBezTo>
                      <a:cubicBezTo>
                        <a:pt x="333" y="1523"/>
                        <a:pt x="416" y="1459"/>
                        <a:pt x="402" y="1336"/>
                      </a:cubicBezTo>
                      <a:cubicBezTo>
                        <a:pt x="327" y="910"/>
                        <a:pt x="252" y="509"/>
                        <a:pt x="201" y="83"/>
                      </a:cubicBezTo>
                      <a:cubicBezTo>
                        <a:pt x="190" y="27"/>
                        <a:pt x="148" y="1"/>
                        <a:pt x="106"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8" name="Google Shape;3908;p62"/>
                <p:cNvSpPr/>
                <p:nvPr/>
              </p:nvSpPr>
              <p:spPr>
                <a:xfrm>
                  <a:off x="3813379" y="4176161"/>
                  <a:ext cx="7880" cy="15724"/>
                </a:xfrm>
                <a:custGeom>
                  <a:avLst/>
                  <a:gdLst/>
                  <a:ahLst/>
                  <a:cxnLst/>
                  <a:rect l="l" t="t" r="r" b="b"/>
                  <a:pathLst>
                    <a:path w="870" h="1736" extrusionOk="0">
                      <a:moveTo>
                        <a:pt x="152" y="1"/>
                      </a:moveTo>
                      <a:cubicBezTo>
                        <a:pt x="81" y="1"/>
                        <a:pt x="1" y="74"/>
                        <a:pt x="35" y="158"/>
                      </a:cubicBezTo>
                      <a:cubicBezTo>
                        <a:pt x="185" y="660"/>
                        <a:pt x="360" y="1186"/>
                        <a:pt x="586" y="1662"/>
                      </a:cubicBezTo>
                      <a:cubicBezTo>
                        <a:pt x="612" y="1713"/>
                        <a:pt x="655" y="1736"/>
                        <a:pt x="698" y="1736"/>
                      </a:cubicBezTo>
                      <a:cubicBezTo>
                        <a:pt x="783" y="1736"/>
                        <a:pt x="870" y="1653"/>
                        <a:pt x="837" y="1537"/>
                      </a:cubicBezTo>
                      <a:cubicBezTo>
                        <a:pt x="686" y="1036"/>
                        <a:pt x="461" y="534"/>
                        <a:pt x="235" y="58"/>
                      </a:cubicBezTo>
                      <a:cubicBezTo>
                        <a:pt x="219" y="18"/>
                        <a:pt x="187" y="1"/>
                        <a:pt x="152"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9" name="Google Shape;3909;p62"/>
                <p:cNvSpPr/>
                <p:nvPr/>
              </p:nvSpPr>
              <p:spPr>
                <a:xfrm>
                  <a:off x="3847734" y="4171940"/>
                  <a:ext cx="4329" cy="21086"/>
                </a:xfrm>
                <a:custGeom>
                  <a:avLst/>
                  <a:gdLst/>
                  <a:ahLst/>
                  <a:cxnLst/>
                  <a:rect l="l" t="t" r="r" b="b"/>
                  <a:pathLst>
                    <a:path w="478" h="2328" extrusionOk="0">
                      <a:moveTo>
                        <a:pt x="368" y="1"/>
                      </a:moveTo>
                      <a:cubicBezTo>
                        <a:pt x="307" y="1"/>
                        <a:pt x="240" y="45"/>
                        <a:pt x="227" y="123"/>
                      </a:cubicBezTo>
                      <a:cubicBezTo>
                        <a:pt x="151" y="800"/>
                        <a:pt x="51" y="1502"/>
                        <a:pt x="1" y="2178"/>
                      </a:cubicBezTo>
                      <a:cubicBezTo>
                        <a:pt x="1" y="2276"/>
                        <a:pt x="87" y="2327"/>
                        <a:pt x="167" y="2327"/>
                      </a:cubicBezTo>
                      <a:cubicBezTo>
                        <a:pt x="230" y="2327"/>
                        <a:pt x="291" y="2295"/>
                        <a:pt x="302" y="2228"/>
                      </a:cubicBezTo>
                      <a:cubicBezTo>
                        <a:pt x="402" y="1527"/>
                        <a:pt x="427" y="825"/>
                        <a:pt x="477" y="123"/>
                      </a:cubicBezTo>
                      <a:cubicBezTo>
                        <a:pt x="477" y="39"/>
                        <a:pt x="425" y="1"/>
                        <a:pt x="368"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0" name="Google Shape;3910;p62"/>
                <p:cNvSpPr/>
                <p:nvPr/>
              </p:nvSpPr>
              <p:spPr>
                <a:xfrm>
                  <a:off x="3831847" y="4234174"/>
                  <a:ext cx="5588" cy="24174"/>
                </a:xfrm>
                <a:custGeom>
                  <a:avLst/>
                  <a:gdLst/>
                  <a:ahLst/>
                  <a:cxnLst/>
                  <a:rect l="l" t="t" r="r" b="b"/>
                  <a:pathLst>
                    <a:path w="617" h="2669" extrusionOk="0">
                      <a:moveTo>
                        <a:pt x="173" y="0"/>
                      </a:moveTo>
                      <a:cubicBezTo>
                        <a:pt x="120" y="0"/>
                        <a:pt x="63" y="32"/>
                        <a:pt x="51" y="94"/>
                      </a:cubicBezTo>
                      <a:cubicBezTo>
                        <a:pt x="1" y="921"/>
                        <a:pt x="51" y="1774"/>
                        <a:pt x="301" y="2550"/>
                      </a:cubicBezTo>
                      <a:cubicBezTo>
                        <a:pt x="322" y="2633"/>
                        <a:pt x="380" y="2668"/>
                        <a:pt x="440" y="2668"/>
                      </a:cubicBezTo>
                      <a:cubicBezTo>
                        <a:pt x="527" y="2668"/>
                        <a:pt x="617" y="2594"/>
                        <a:pt x="602" y="2475"/>
                      </a:cubicBezTo>
                      <a:cubicBezTo>
                        <a:pt x="452" y="1673"/>
                        <a:pt x="301" y="896"/>
                        <a:pt x="276" y="94"/>
                      </a:cubicBezTo>
                      <a:cubicBezTo>
                        <a:pt x="276" y="32"/>
                        <a:pt x="226" y="0"/>
                        <a:pt x="173"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1" name="Google Shape;3911;p62"/>
                <p:cNvSpPr/>
                <p:nvPr/>
              </p:nvSpPr>
              <p:spPr>
                <a:xfrm>
                  <a:off x="3847281" y="4244110"/>
                  <a:ext cx="4683" cy="16928"/>
                </a:xfrm>
                <a:custGeom>
                  <a:avLst/>
                  <a:gdLst/>
                  <a:ahLst/>
                  <a:cxnLst/>
                  <a:rect l="l" t="t" r="r" b="b"/>
                  <a:pathLst>
                    <a:path w="517" h="1869" extrusionOk="0">
                      <a:moveTo>
                        <a:pt x="206" y="0"/>
                      </a:moveTo>
                      <a:cubicBezTo>
                        <a:pt x="157" y="0"/>
                        <a:pt x="111" y="30"/>
                        <a:pt x="101" y="100"/>
                      </a:cubicBezTo>
                      <a:cubicBezTo>
                        <a:pt x="1" y="651"/>
                        <a:pt x="1" y="1228"/>
                        <a:pt x="201" y="1779"/>
                      </a:cubicBezTo>
                      <a:cubicBezTo>
                        <a:pt x="232" y="1840"/>
                        <a:pt x="291" y="1868"/>
                        <a:pt x="349" y="1868"/>
                      </a:cubicBezTo>
                      <a:cubicBezTo>
                        <a:pt x="435" y="1868"/>
                        <a:pt x="517" y="1808"/>
                        <a:pt x="502" y="1704"/>
                      </a:cubicBezTo>
                      <a:cubicBezTo>
                        <a:pt x="352" y="1178"/>
                        <a:pt x="277" y="702"/>
                        <a:pt x="352" y="175"/>
                      </a:cubicBezTo>
                      <a:cubicBezTo>
                        <a:pt x="367" y="70"/>
                        <a:pt x="282" y="0"/>
                        <a:pt x="206"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2" name="Google Shape;3912;p62"/>
                <p:cNvSpPr/>
                <p:nvPr/>
              </p:nvSpPr>
              <p:spPr>
                <a:xfrm>
                  <a:off x="4123100" y="4079780"/>
                  <a:ext cx="5987" cy="20035"/>
                </a:xfrm>
                <a:custGeom>
                  <a:avLst/>
                  <a:gdLst/>
                  <a:ahLst/>
                  <a:cxnLst/>
                  <a:rect l="l" t="t" r="r" b="b"/>
                  <a:pathLst>
                    <a:path w="661" h="2212" extrusionOk="0">
                      <a:moveTo>
                        <a:pt x="512" y="0"/>
                      </a:moveTo>
                      <a:cubicBezTo>
                        <a:pt x="476" y="0"/>
                        <a:pt x="443" y="14"/>
                        <a:pt x="426" y="47"/>
                      </a:cubicBezTo>
                      <a:cubicBezTo>
                        <a:pt x="151" y="699"/>
                        <a:pt x="0" y="1401"/>
                        <a:pt x="151" y="2103"/>
                      </a:cubicBezTo>
                      <a:cubicBezTo>
                        <a:pt x="161" y="2178"/>
                        <a:pt x="223" y="2212"/>
                        <a:pt x="288" y="2212"/>
                      </a:cubicBezTo>
                      <a:cubicBezTo>
                        <a:pt x="374" y="2212"/>
                        <a:pt x="466" y="2153"/>
                        <a:pt x="451" y="2053"/>
                      </a:cubicBezTo>
                      <a:cubicBezTo>
                        <a:pt x="401" y="1401"/>
                        <a:pt x="401" y="774"/>
                        <a:pt x="627" y="123"/>
                      </a:cubicBezTo>
                      <a:cubicBezTo>
                        <a:pt x="660" y="56"/>
                        <a:pt x="582" y="0"/>
                        <a:pt x="512"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3" name="Google Shape;3913;p62"/>
                <p:cNvSpPr/>
                <p:nvPr/>
              </p:nvSpPr>
              <p:spPr>
                <a:xfrm>
                  <a:off x="4144612" y="4078041"/>
                  <a:ext cx="7690" cy="17852"/>
                </a:xfrm>
                <a:custGeom>
                  <a:avLst/>
                  <a:gdLst/>
                  <a:ahLst/>
                  <a:cxnLst/>
                  <a:rect l="l" t="t" r="r" b="b"/>
                  <a:pathLst>
                    <a:path w="849" h="1971" extrusionOk="0">
                      <a:moveTo>
                        <a:pt x="718" y="0"/>
                      </a:moveTo>
                      <a:cubicBezTo>
                        <a:pt x="673" y="0"/>
                        <a:pt x="628" y="28"/>
                        <a:pt x="608" y="89"/>
                      </a:cubicBezTo>
                      <a:cubicBezTo>
                        <a:pt x="382" y="641"/>
                        <a:pt x="207" y="1192"/>
                        <a:pt x="31" y="1743"/>
                      </a:cubicBezTo>
                      <a:cubicBezTo>
                        <a:pt x="1" y="1880"/>
                        <a:pt x="109" y="1971"/>
                        <a:pt x="215" y="1971"/>
                      </a:cubicBezTo>
                      <a:cubicBezTo>
                        <a:pt x="284" y="1971"/>
                        <a:pt x="352" y="1932"/>
                        <a:pt x="382" y="1844"/>
                      </a:cubicBezTo>
                      <a:cubicBezTo>
                        <a:pt x="557" y="1292"/>
                        <a:pt x="708" y="716"/>
                        <a:pt x="833" y="164"/>
                      </a:cubicBezTo>
                      <a:cubicBezTo>
                        <a:pt x="848" y="60"/>
                        <a:pt x="783" y="0"/>
                        <a:pt x="718"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4" name="Google Shape;3914;p62"/>
                <p:cNvSpPr/>
                <p:nvPr/>
              </p:nvSpPr>
              <p:spPr>
                <a:xfrm>
                  <a:off x="4125537" y="4116825"/>
                  <a:ext cx="4610" cy="17046"/>
                </a:xfrm>
                <a:custGeom>
                  <a:avLst/>
                  <a:gdLst/>
                  <a:ahLst/>
                  <a:cxnLst/>
                  <a:rect l="l" t="t" r="r" b="b"/>
                  <a:pathLst>
                    <a:path w="509" h="1882" extrusionOk="0">
                      <a:moveTo>
                        <a:pt x="282" y="0"/>
                      </a:moveTo>
                      <a:cubicBezTo>
                        <a:pt x="221" y="0"/>
                        <a:pt x="157" y="47"/>
                        <a:pt x="157" y="118"/>
                      </a:cubicBezTo>
                      <a:cubicBezTo>
                        <a:pt x="207" y="644"/>
                        <a:pt x="157" y="1171"/>
                        <a:pt x="32" y="1672"/>
                      </a:cubicBezTo>
                      <a:cubicBezTo>
                        <a:pt x="1" y="1796"/>
                        <a:pt x="114" y="1881"/>
                        <a:pt x="216" y="1881"/>
                      </a:cubicBezTo>
                      <a:cubicBezTo>
                        <a:pt x="279" y="1881"/>
                        <a:pt x="339" y="1849"/>
                        <a:pt x="358" y="1772"/>
                      </a:cubicBezTo>
                      <a:cubicBezTo>
                        <a:pt x="483" y="1196"/>
                        <a:pt x="508" y="644"/>
                        <a:pt x="383" y="93"/>
                      </a:cubicBezTo>
                      <a:cubicBezTo>
                        <a:pt x="372" y="28"/>
                        <a:pt x="328" y="0"/>
                        <a:pt x="282"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5" name="Google Shape;3915;p62"/>
                <p:cNvSpPr/>
                <p:nvPr/>
              </p:nvSpPr>
              <p:spPr>
                <a:xfrm>
                  <a:off x="4143942" y="4124641"/>
                  <a:ext cx="4954" cy="10217"/>
                </a:xfrm>
                <a:custGeom>
                  <a:avLst/>
                  <a:gdLst/>
                  <a:ahLst/>
                  <a:cxnLst/>
                  <a:rect l="l" t="t" r="r" b="b"/>
                  <a:pathLst>
                    <a:path w="547" h="1128" extrusionOk="0">
                      <a:moveTo>
                        <a:pt x="391" y="0"/>
                      </a:moveTo>
                      <a:cubicBezTo>
                        <a:pt x="344" y="0"/>
                        <a:pt x="300" y="25"/>
                        <a:pt x="281" y="82"/>
                      </a:cubicBezTo>
                      <a:cubicBezTo>
                        <a:pt x="205" y="358"/>
                        <a:pt x="105" y="658"/>
                        <a:pt x="30" y="934"/>
                      </a:cubicBezTo>
                      <a:cubicBezTo>
                        <a:pt x="0" y="1053"/>
                        <a:pt x="93" y="1127"/>
                        <a:pt x="184" y="1127"/>
                      </a:cubicBezTo>
                      <a:cubicBezTo>
                        <a:pt x="248" y="1127"/>
                        <a:pt x="310" y="1091"/>
                        <a:pt x="331" y="1009"/>
                      </a:cubicBezTo>
                      <a:cubicBezTo>
                        <a:pt x="406" y="734"/>
                        <a:pt x="456" y="433"/>
                        <a:pt x="531" y="157"/>
                      </a:cubicBezTo>
                      <a:cubicBezTo>
                        <a:pt x="547" y="64"/>
                        <a:pt x="466" y="0"/>
                        <a:pt x="391"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6" name="Google Shape;3916;p62"/>
                <p:cNvSpPr/>
                <p:nvPr/>
              </p:nvSpPr>
              <p:spPr>
                <a:xfrm>
                  <a:off x="4136804" y="4151180"/>
                  <a:ext cx="4012" cy="14827"/>
                </a:xfrm>
                <a:custGeom>
                  <a:avLst/>
                  <a:gdLst/>
                  <a:ahLst/>
                  <a:cxnLst/>
                  <a:rect l="l" t="t" r="r" b="b"/>
                  <a:pathLst>
                    <a:path w="443" h="1637" extrusionOk="0">
                      <a:moveTo>
                        <a:pt x="135" y="1"/>
                      </a:moveTo>
                      <a:cubicBezTo>
                        <a:pt x="69" y="1"/>
                        <a:pt x="1" y="58"/>
                        <a:pt x="16" y="134"/>
                      </a:cubicBezTo>
                      <a:cubicBezTo>
                        <a:pt x="116" y="586"/>
                        <a:pt x="91" y="1037"/>
                        <a:pt x="16" y="1488"/>
                      </a:cubicBezTo>
                      <a:cubicBezTo>
                        <a:pt x="2" y="1586"/>
                        <a:pt x="81" y="1637"/>
                        <a:pt x="163" y="1637"/>
                      </a:cubicBezTo>
                      <a:cubicBezTo>
                        <a:pt x="228" y="1637"/>
                        <a:pt x="295" y="1605"/>
                        <a:pt x="317" y="1538"/>
                      </a:cubicBezTo>
                      <a:cubicBezTo>
                        <a:pt x="442" y="1037"/>
                        <a:pt x="367" y="561"/>
                        <a:pt x="242" y="84"/>
                      </a:cubicBezTo>
                      <a:cubicBezTo>
                        <a:pt x="222" y="25"/>
                        <a:pt x="179" y="1"/>
                        <a:pt x="135"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7" name="Google Shape;3917;p62"/>
                <p:cNvSpPr/>
                <p:nvPr/>
              </p:nvSpPr>
              <p:spPr>
                <a:xfrm>
                  <a:off x="4243085" y="4111245"/>
                  <a:ext cx="12608" cy="15525"/>
                </a:xfrm>
                <a:custGeom>
                  <a:avLst/>
                  <a:gdLst/>
                  <a:ahLst/>
                  <a:cxnLst/>
                  <a:rect l="l" t="t" r="r" b="b"/>
                  <a:pathLst>
                    <a:path w="1392" h="1714" extrusionOk="0">
                      <a:moveTo>
                        <a:pt x="1228" y="0"/>
                      </a:moveTo>
                      <a:cubicBezTo>
                        <a:pt x="1188" y="0"/>
                        <a:pt x="1146" y="18"/>
                        <a:pt x="1114" y="57"/>
                      </a:cubicBezTo>
                      <a:cubicBezTo>
                        <a:pt x="763" y="508"/>
                        <a:pt x="412" y="985"/>
                        <a:pt x="87" y="1461"/>
                      </a:cubicBezTo>
                      <a:cubicBezTo>
                        <a:pt x="0" y="1599"/>
                        <a:pt x="117" y="1714"/>
                        <a:pt x="238" y="1714"/>
                      </a:cubicBezTo>
                      <a:cubicBezTo>
                        <a:pt x="293" y="1714"/>
                        <a:pt x="348" y="1691"/>
                        <a:pt x="387" y="1636"/>
                      </a:cubicBezTo>
                      <a:cubicBezTo>
                        <a:pt x="713" y="1160"/>
                        <a:pt x="1039" y="684"/>
                        <a:pt x="1340" y="183"/>
                      </a:cubicBezTo>
                      <a:cubicBezTo>
                        <a:pt x="1391" y="80"/>
                        <a:pt x="1314" y="0"/>
                        <a:pt x="1228"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8" name="Google Shape;3918;p62"/>
                <p:cNvSpPr/>
                <p:nvPr/>
              </p:nvSpPr>
              <p:spPr>
                <a:xfrm>
                  <a:off x="4251029" y="4128944"/>
                  <a:ext cx="18514" cy="21765"/>
                </a:xfrm>
                <a:custGeom>
                  <a:avLst/>
                  <a:gdLst/>
                  <a:ahLst/>
                  <a:cxnLst/>
                  <a:rect l="l" t="t" r="r" b="b"/>
                  <a:pathLst>
                    <a:path w="2044" h="2403" extrusionOk="0">
                      <a:moveTo>
                        <a:pt x="1878" y="0"/>
                      </a:moveTo>
                      <a:cubicBezTo>
                        <a:pt x="1850" y="0"/>
                        <a:pt x="1820" y="10"/>
                        <a:pt x="1791" y="33"/>
                      </a:cubicBezTo>
                      <a:cubicBezTo>
                        <a:pt x="1114" y="610"/>
                        <a:pt x="538" y="1336"/>
                        <a:pt x="87" y="2138"/>
                      </a:cubicBezTo>
                      <a:cubicBezTo>
                        <a:pt x="1" y="2276"/>
                        <a:pt x="128" y="2402"/>
                        <a:pt x="256" y="2402"/>
                      </a:cubicBezTo>
                      <a:cubicBezTo>
                        <a:pt x="315" y="2402"/>
                        <a:pt x="373" y="2376"/>
                        <a:pt x="413" y="2314"/>
                      </a:cubicBezTo>
                      <a:cubicBezTo>
                        <a:pt x="889" y="1587"/>
                        <a:pt x="1415" y="885"/>
                        <a:pt x="1966" y="209"/>
                      </a:cubicBezTo>
                      <a:cubicBezTo>
                        <a:pt x="2044" y="112"/>
                        <a:pt x="1972" y="0"/>
                        <a:pt x="1878"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9" name="Google Shape;3919;p62"/>
                <p:cNvSpPr/>
                <p:nvPr/>
              </p:nvSpPr>
              <p:spPr>
                <a:xfrm>
                  <a:off x="4217308" y="4158616"/>
                  <a:ext cx="16159" cy="14791"/>
                </a:xfrm>
                <a:custGeom>
                  <a:avLst/>
                  <a:gdLst/>
                  <a:ahLst/>
                  <a:cxnLst/>
                  <a:rect l="l" t="t" r="r" b="b"/>
                  <a:pathLst>
                    <a:path w="1784" h="1633" extrusionOk="0">
                      <a:moveTo>
                        <a:pt x="1589" y="0"/>
                      </a:moveTo>
                      <a:cubicBezTo>
                        <a:pt x="1570" y="0"/>
                        <a:pt x="1550" y="5"/>
                        <a:pt x="1529" y="15"/>
                      </a:cubicBezTo>
                      <a:cubicBezTo>
                        <a:pt x="978" y="366"/>
                        <a:pt x="401" y="767"/>
                        <a:pt x="75" y="1344"/>
                      </a:cubicBezTo>
                      <a:cubicBezTo>
                        <a:pt x="1" y="1474"/>
                        <a:pt x="121" y="1633"/>
                        <a:pt x="249" y="1633"/>
                      </a:cubicBezTo>
                      <a:cubicBezTo>
                        <a:pt x="293" y="1633"/>
                        <a:pt x="338" y="1614"/>
                        <a:pt x="376" y="1569"/>
                      </a:cubicBezTo>
                      <a:cubicBezTo>
                        <a:pt x="777" y="1093"/>
                        <a:pt x="1153" y="617"/>
                        <a:pt x="1654" y="266"/>
                      </a:cubicBezTo>
                      <a:cubicBezTo>
                        <a:pt x="1784" y="179"/>
                        <a:pt x="1709" y="0"/>
                        <a:pt x="1589"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0" name="Google Shape;3920;p62"/>
                <p:cNvSpPr/>
                <p:nvPr/>
              </p:nvSpPr>
              <p:spPr>
                <a:xfrm>
                  <a:off x="4228566" y="4171297"/>
                  <a:ext cx="12988" cy="11132"/>
                </a:xfrm>
                <a:custGeom>
                  <a:avLst/>
                  <a:gdLst/>
                  <a:ahLst/>
                  <a:cxnLst/>
                  <a:rect l="l" t="t" r="r" b="b"/>
                  <a:pathLst>
                    <a:path w="1434" h="1229" extrusionOk="0">
                      <a:moveTo>
                        <a:pt x="1237" y="1"/>
                      </a:moveTo>
                      <a:cubicBezTo>
                        <a:pt x="1203" y="1"/>
                        <a:pt x="1169" y="13"/>
                        <a:pt x="1138" y="44"/>
                      </a:cubicBezTo>
                      <a:cubicBezTo>
                        <a:pt x="812" y="319"/>
                        <a:pt x="461" y="595"/>
                        <a:pt x="136" y="921"/>
                      </a:cubicBezTo>
                      <a:cubicBezTo>
                        <a:pt x="0" y="1037"/>
                        <a:pt x="134" y="1228"/>
                        <a:pt x="283" y="1228"/>
                      </a:cubicBezTo>
                      <a:cubicBezTo>
                        <a:pt x="326" y="1228"/>
                        <a:pt x="371" y="1212"/>
                        <a:pt x="411" y="1172"/>
                      </a:cubicBezTo>
                      <a:cubicBezTo>
                        <a:pt x="737" y="871"/>
                        <a:pt x="1013" y="545"/>
                        <a:pt x="1339" y="219"/>
                      </a:cubicBezTo>
                      <a:cubicBezTo>
                        <a:pt x="1434" y="124"/>
                        <a:pt x="1342" y="1"/>
                        <a:pt x="1237"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1" name="Google Shape;3921;p62"/>
                <p:cNvSpPr/>
                <p:nvPr/>
              </p:nvSpPr>
              <p:spPr>
                <a:xfrm>
                  <a:off x="4193387" y="4189720"/>
                  <a:ext cx="13686" cy="12318"/>
                </a:xfrm>
                <a:custGeom>
                  <a:avLst/>
                  <a:gdLst/>
                  <a:ahLst/>
                  <a:cxnLst/>
                  <a:rect l="l" t="t" r="r" b="b"/>
                  <a:pathLst>
                    <a:path w="1511" h="1360" extrusionOk="0">
                      <a:moveTo>
                        <a:pt x="1303" y="0"/>
                      </a:moveTo>
                      <a:cubicBezTo>
                        <a:pt x="1272" y="0"/>
                        <a:pt x="1241" y="12"/>
                        <a:pt x="1213" y="40"/>
                      </a:cubicBezTo>
                      <a:cubicBezTo>
                        <a:pt x="862" y="366"/>
                        <a:pt x="486" y="666"/>
                        <a:pt x="135" y="1017"/>
                      </a:cubicBezTo>
                      <a:cubicBezTo>
                        <a:pt x="1" y="1152"/>
                        <a:pt x="131" y="1359"/>
                        <a:pt x="289" y="1359"/>
                      </a:cubicBezTo>
                      <a:cubicBezTo>
                        <a:pt x="338" y="1359"/>
                        <a:pt x="389" y="1340"/>
                        <a:pt x="436" y="1293"/>
                      </a:cubicBezTo>
                      <a:cubicBezTo>
                        <a:pt x="761" y="967"/>
                        <a:pt x="1062" y="591"/>
                        <a:pt x="1413" y="240"/>
                      </a:cubicBezTo>
                      <a:cubicBezTo>
                        <a:pt x="1510" y="143"/>
                        <a:pt x="1411" y="0"/>
                        <a:pt x="1303"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2" name="Google Shape;3922;p62"/>
                <p:cNvSpPr/>
                <p:nvPr/>
              </p:nvSpPr>
              <p:spPr>
                <a:xfrm>
                  <a:off x="4191584" y="4057815"/>
                  <a:ext cx="9710" cy="17300"/>
                </a:xfrm>
                <a:custGeom>
                  <a:avLst/>
                  <a:gdLst/>
                  <a:ahLst/>
                  <a:cxnLst/>
                  <a:rect l="l" t="t" r="r" b="b"/>
                  <a:pathLst>
                    <a:path w="1072" h="1910" extrusionOk="0">
                      <a:moveTo>
                        <a:pt x="917" y="0"/>
                      </a:moveTo>
                      <a:cubicBezTo>
                        <a:pt x="886" y="0"/>
                        <a:pt x="857" y="13"/>
                        <a:pt x="835" y="41"/>
                      </a:cubicBezTo>
                      <a:cubicBezTo>
                        <a:pt x="559" y="618"/>
                        <a:pt x="259" y="1169"/>
                        <a:pt x="33" y="1746"/>
                      </a:cubicBezTo>
                      <a:cubicBezTo>
                        <a:pt x="1" y="1843"/>
                        <a:pt x="74" y="1909"/>
                        <a:pt x="149" y="1909"/>
                      </a:cubicBezTo>
                      <a:cubicBezTo>
                        <a:pt x="191" y="1909"/>
                        <a:pt x="232" y="1890"/>
                        <a:pt x="259" y="1846"/>
                      </a:cubicBezTo>
                      <a:cubicBezTo>
                        <a:pt x="559" y="1320"/>
                        <a:pt x="785" y="718"/>
                        <a:pt x="1036" y="167"/>
                      </a:cubicBezTo>
                      <a:cubicBezTo>
                        <a:pt x="1071" y="77"/>
                        <a:pt x="992" y="0"/>
                        <a:pt x="917"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3" name="Google Shape;3923;p62"/>
                <p:cNvSpPr/>
                <p:nvPr/>
              </p:nvSpPr>
              <p:spPr>
                <a:xfrm>
                  <a:off x="4214844" y="4062978"/>
                  <a:ext cx="5688" cy="10860"/>
                </a:xfrm>
                <a:custGeom>
                  <a:avLst/>
                  <a:gdLst/>
                  <a:ahLst/>
                  <a:cxnLst/>
                  <a:rect l="l" t="t" r="r" b="b"/>
                  <a:pathLst>
                    <a:path w="628" h="1199" extrusionOk="0">
                      <a:moveTo>
                        <a:pt x="511" y="0"/>
                      </a:moveTo>
                      <a:cubicBezTo>
                        <a:pt x="471" y="0"/>
                        <a:pt x="433" y="22"/>
                        <a:pt x="423" y="73"/>
                      </a:cubicBezTo>
                      <a:cubicBezTo>
                        <a:pt x="297" y="399"/>
                        <a:pt x="172" y="699"/>
                        <a:pt x="47" y="1000"/>
                      </a:cubicBezTo>
                      <a:cubicBezTo>
                        <a:pt x="1" y="1123"/>
                        <a:pt x="105" y="1199"/>
                        <a:pt x="204" y="1199"/>
                      </a:cubicBezTo>
                      <a:cubicBezTo>
                        <a:pt x="267" y="1199"/>
                        <a:pt x="328" y="1168"/>
                        <a:pt x="347" y="1100"/>
                      </a:cubicBezTo>
                      <a:cubicBezTo>
                        <a:pt x="423" y="775"/>
                        <a:pt x="523" y="449"/>
                        <a:pt x="598" y="123"/>
                      </a:cubicBezTo>
                      <a:cubicBezTo>
                        <a:pt x="628" y="48"/>
                        <a:pt x="569" y="0"/>
                        <a:pt x="511"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4" name="Google Shape;3924;p62"/>
                <p:cNvSpPr/>
                <p:nvPr/>
              </p:nvSpPr>
              <p:spPr>
                <a:xfrm>
                  <a:off x="4168950" y="4093620"/>
                  <a:ext cx="3188" cy="13251"/>
                </a:xfrm>
                <a:custGeom>
                  <a:avLst/>
                  <a:gdLst/>
                  <a:ahLst/>
                  <a:cxnLst/>
                  <a:rect l="l" t="t" r="r" b="b"/>
                  <a:pathLst>
                    <a:path w="352" h="1463" extrusionOk="0">
                      <a:moveTo>
                        <a:pt x="218" y="1"/>
                      </a:moveTo>
                      <a:cubicBezTo>
                        <a:pt x="175" y="1"/>
                        <a:pt x="136" y="23"/>
                        <a:pt x="126" y="73"/>
                      </a:cubicBezTo>
                      <a:cubicBezTo>
                        <a:pt x="76" y="499"/>
                        <a:pt x="1" y="926"/>
                        <a:pt x="1" y="1327"/>
                      </a:cubicBezTo>
                      <a:cubicBezTo>
                        <a:pt x="1" y="1410"/>
                        <a:pt x="78" y="1463"/>
                        <a:pt x="156" y="1463"/>
                      </a:cubicBezTo>
                      <a:cubicBezTo>
                        <a:pt x="218" y="1463"/>
                        <a:pt x="279" y="1429"/>
                        <a:pt x="302" y="1352"/>
                      </a:cubicBezTo>
                      <a:cubicBezTo>
                        <a:pt x="352" y="951"/>
                        <a:pt x="352" y="525"/>
                        <a:pt x="352" y="124"/>
                      </a:cubicBezTo>
                      <a:cubicBezTo>
                        <a:pt x="352" y="49"/>
                        <a:pt x="280" y="1"/>
                        <a:pt x="218"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5" name="Google Shape;3925;p62"/>
                <p:cNvSpPr/>
                <p:nvPr/>
              </p:nvSpPr>
              <p:spPr>
                <a:xfrm>
                  <a:off x="4188912" y="4102432"/>
                  <a:ext cx="10498" cy="14936"/>
                </a:xfrm>
                <a:custGeom>
                  <a:avLst/>
                  <a:gdLst/>
                  <a:ahLst/>
                  <a:cxnLst/>
                  <a:rect l="l" t="t" r="r" b="b"/>
                  <a:pathLst>
                    <a:path w="1159" h="1649" extrusionOk="0">
                      <a:moveTo>
                        <a:pt x="984" y="1"/>
                      </a:moveTo>
                      <a:cubicBezTo>
                        <a:pt x="947" y="1"/>
                        <a:pt x="909" y="16"/>
                        <a:pt x="880" y="53"/>
                      </a:cubicBezTo>
                      <a:cubicBezTo>
                        <a:pt x="604" y="504"/>
                        <a:pt x="303" y="955"/>
                        <a:pt x="52" y="1431"/>
                      </a:cubicBezTo>
                      <a:cubicBezTo>
                        <a:pt x="1" y="1552"/>
                        <a:pt x="91" y="1649"/>
                        <a:pt x="185" y="1649"/>
                      </a:cubicBezTo>
                      <a:cubicBezTo>
                        <a:pt x="228" y="1649"/>
                        <a:pt x="272" y="1629"/>
                        <a:pt x="303" y="1582"/>
                      </a:cubicBezTo>
                      <a:cubicBezTo>
                        <a:pt x="604" y="1130"/>
                        <a:pt x="829" y="654"/>
                        <a:pt x="1105" y="178"/>
                      </a:cubicBezTo>
                      <a:cubicBezTo>
                        <a:pt x="1158" y="89"/>
                        <a:pt x="1074" y="1"/>
                        <a:pt x="984"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6" name="Google Shape;3926;p62"/>
                <p:cNvSpPr/>
                <p:nvPr/>
              </p:nvSpPr>
              <p:spPr>
                <a:xfrm>
                  <a:off x="4158388" y="4140392"/>
                  <a:ext cx="8152" cy="18541"/>
                </a:xfrm>
                <a:custGeom>
                  <a:avLst/>
                  <a:gdLst/>
                  <a:ahLst/>
                  <a:cxnLst/>
                  <a:rect l="l" t="t" r="r" b="b"/>
                  <a:pathLst>
                    <a:path w="900" h="2047" extrusionOk="0">
                      <a:moveTo>
                        <a:pt x="748" y="1"/>
                      </a:moveTo>
                      <a:cubicBezTo>
                        <a:pt x="714" y="1"/>
                        <a:pt x="682" y="15"/>
                        <a:pt x="666" y="47"/>
                      </a:cubicBezTo>
                      <a:cubicBezTo>
                        <a:pt x="340" y="624"/>
                        <a:pt x="64" y="1250"/>
                        <a:pt x="14" y="1902"/>
                      </a:cubicBezTo>
                      <a:cubicBezTo>
                        <a:pt x="1" y="1996"/>
                        <a:pt x="73" y="2047"/>
                        <a:pt x="152" y="2047"/>
                      </a:cubicBezTo>
                      <a:cubicBezTo>
                        <a:pt x="219" y="2047"/>
                        <a:pt x="291" y="2008"/>
                        <a:pt x="315" y="1927"/>
                      </a:cubicBezTo>
                      <a:cubicBezTo>
                        <a:pt x="490" y="1325"/>
                        <a:pt x="615" y="724"/>
                        <a:pt x="866" y="148"/>
                      </a:cubicBezTo>
                      <a:cubicBezTo>
                        <a:pt x="900" y="63"/>
                        <a:pt x="819" y="1"/>
                        <a:pt x="748"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7" name="Google Shape;3927;p62"/>
                <p:cNvSpPr/>
                <p:nvPr/>
              </p:nvSpPr>
              <p:spPr>
                <a:xfrm>
                  <a:off x="4167817" y="4152611"/>
                  <a:ext cx="7011" cy="12943"/>
                </a:xfrm>
                <a:custGeom>
                  <a:avLst/>
                  <a:gdLst/>
                  <a:ahLst/>
                  <a:cxnLst/>
                  <a:rect l="l" t="t" r="r" b="b"/>
                  <a:pathLst>
                    <a:path w="774" h="1429" extrusionOk="0">
                      <a:moveTo>
                        <a:pt x="583" y="0"/>
                      </a:moveTo>
                      <a:cubicBezTo>
                        <a:pt x="545" y="0"/>
                        <a:pt x="505" y="16"/>
                        <a:pt x="477" y="52"/>
                      </a:cubicBezTo>
                      <a:cubicBezTo>
                        <a:pt x="226" y="428"/>
                        <a:pt x="26" y="854"/>
                        <a:pt x="1" y="1280"/>
                      </a:cubicBezTo>
                      <a:cubicBezTo>
                        <a:pt x="1" y="1378"/>
                        <a:pt x="78" y="1429"/>
                        <a:pt x="156" y="1429"/>
                      </a:cubicBezTo>
                      <a:cubicBezTo>
                        <a:pt x="218" y="1429"/>
                        <a:pt x="279" y="1396"/>
                        <a:pt x="301" y="1330"/>
                      </a:cubicBezTo>
                      <a:cubicBezTo>
                        <a:pt x="376" y="929"/>
                        <a:pt x="477" y="553"/>
                        <a:pt x="702" y="202"/>
                      </a:cubicBezTo>
                      <a:cubicBezTo>
                        <a:pt x="774" y="95"/>
                        <a:pt x="680" y="0"/>
                        <a:pt x="583"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grpSp>
          <p:sp>
            <p:nvSpPr>
              <p:cNvPr id="3928" name="Google Shape;3928;p62"/>
              <p:cNvSpPr/>
              <p:nvPr/>
            </p:nvSpPr>
            <p:spPr>
              <a:xfrm>
                <a:off x="4114016" y="4188488"/>
                <a:ext cx="69471" cy="94180"/>
              </a:xfrm>
              <a:custGeom>
                <a:avLst/>
                <a:gdLst/>
                <a:ahLst/>
                <a:cxnLst/>
                <a:rect l="l" t="t" r="r" b="b"/>
                <a:pathLst>
                  <a:path w="7670" h="10398" extrusionOk="0">
                    <a:moveTo>
                      <a:pt x="2682" y="0"/>
                    </a:moveTo>
                    <a:cubicBezTo>
                      <a:pt x="1680" y="1755"/>
                      <a:pt x="903" y="3760"/>
                      <a:pt x="427" y="5715"/>
                    </a:cubicBezTo>
                    <a:cubicBezTo>
                      <a:pt x="176" y="6742"/>
                      <a:pt x="1" y="7820"/>
                      <a:pt x="352" y="8797"/>
                    </a:cubicBezTo>
                    <a:cubicBezTo>
                      <a:pt x="658" y="9674"/>
                      <a:pt x="1483" y="10398"/>
                      <a:pt x="2372" y="10398"/>
                    </a:cubicBezTo>
                    <a:cubicBezTo>
                      <a:pt x="2500" y="10398"/>
                      <a:pt x="2629" y="10383"/>
                      <a:pt x="2758" y="10351"/>
                    </a:cubicBezTo>
                    <a:cubicBezTo>
                      <a:pt x="3384" y="10201"/>
                      <a:pt x="3860" y="9675"/>
                      <a:pt x="4261" y="9173"/>
                    </a:cubicBezTo>
                    <a:cubicBezTo>
                      <a:pt x="5790" y="7269"/>
                      <a:pt x="6918" y="5038"/>
                      <a:pt x="7570" y="2657"/>
                    </a:cubicBezTo>
                    <a:cubicBezTo>
                      <a:pt x="7620" y="2457"/>
                      <a:pt x="7670" y="2231"/>
                      <a:pt x="7545" y="2056"/>
                    </a:cubicBezTo>
                    <a:cubicBezTo>
                      <a:pt x="7469" y="1930"/>
                      <a:pt x="7319" y="1855"/>
                      <a:pt x="7169" y="1805"/>
                    </a:cubicBezTo>
                    <a:cubicBezTo>
                      <a:pt x="5665" y="1203"/>
                      <a:pt x="4186" y="602"/>
                      <a:pt x="2682" y="0"/>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929" name="Google Shape;3929;p62"/>
              <p:cNvSpPr/>
              <p:nvPr/>
            </p:nvSpPr>
            <p:spPr>
              <a:xfrm>
                <a:off x="4123780" y="4208034"/>
                <a:ext cx="25433" cy="56981"/>
              </a:xfrm>
              <a:custGeom>
                <a:avLst/>
                <a:gdLst/>
                <a:ahLst/>
                <a:cxnLst/>
                <a:rect l="l" t="t" r="r" b="b"/>
                <a:pathLst>
                  <a:path w="2808" h="6291" extrusionOk="0">
                    <a:moveTo>
                      <a:pt x="1712" y="0"/>
                    </a:moveTo>
                    <a:cubicBezTo>
                      <a:pt x="1675" y="0"/>
                      <a:pt x="1639" y="7"/>
                      <a:pt x="1604" y="23"/>
                    </a:cubicBezTo>
                    <a:cubicBezTo>
                      <a:pt x="777" y="1602"/>
                      <a:pt x="0" y="3206"/>
                      <a:pt x="226" y="4985"/>
                    </a:cubicBezTo>
                    <a:cubicBezTo>
                      <a:pt x="276" y="5286"/>
                      <a:pt x="351" y="5612"/>
                      <a:pt x="552" y="5888"/>
                    </a:cubicBezTo>
                    <a:cubicBezTo>
                      <a:pt x="716" y="6122"/>
                      <a:pt x="1012" y="6291"/>
                      <a:pt x="1316" y="6291"/>
                    </a:cubicBezTo>
                    <a:cubicBezTo>
                      <a:pt x="1337" y="6291"/>
                      <a:pt x="1358" y="6290"/>
                      <a:pt x="1379" y="6289"/>
                    </a:cubicBezTo>
                    <a:cubicBezTo>
                      <a:pt x="1805" y="6213"/>
                      <a:pt x="2081" y="5812"/>
                      <a:pt x="2281" y="5436"/>
                    </a:cubicBezTo>
                    <a:cubicBezTo>
                      <a:pt x="2456" y="5111"/>
                      <a:pt x="2607" y="4760"/>
                      <a:pt x="2657" y="4409"/>
                    </a:cubicBezTo>
                    <a:cubicBezTo>
                      <a:pt x="2807" y="3306"/>
                      <a:pt x="1905" y="2279"/>
                      <a:pt x="2055" y="1201"/>
                    </a:cubicBezTo>
                    <a:cubicBezTo>
                      <a:pt x="2106" y="925"/>
                      <a:pt x="2181" y="675"/>
                      <a:pt x="2156" y="424"/>
                    </a:cubicBezTo>
                    <a:cubicBezTo>
                      <a:pt x="2113" y="212"/>
                      <a:pt x="1910" y="0"/>
                      <a:pt x="1712"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grpSp>
      </p:grpSp>
      <p:sp>
        <p:nvSpPr>
          <p:cNvPr id="2" name="TextBox 1"/>
          <p:cNvSpPr txBox="1"/>
          <p:nvPr/>
        </p:nvSpPr>
        <p:spPr>
          <a:xfrm>
            <a:off x="250967" y="2115306"/>
            <a:ext cx="4686531" cy="954107"/>
          </a:xfrm>
          <a:prstGeom prst="rect">
            <a:avLst/>
          </a:prstGeom>
          <a:noFill/>
        </p:spPr>
        <p:txBody>
          <a:bodyPr wrap="square" rtlCol="0">
            <a:spAutoFit/>
          </a:bodyPr>
          <a:lstStyle/>
          <a:p>
            <a:pPr algn="ctr"/>
            <a:r>
              <a:rPr lang="en-US" sz="2800" b="1" dirty="0" err="1" smtClean="0"/>
              <a:t>Pembaca</a:t>
            </a:r>
            <a:r>
              <a:rPr lang="en-US" sz="2800" b="1" dirty="0" smtClean="0"/>
              <a:t> </a:t>
            </a:r>
            <a:r>
              <a:rPr lang="en-US" sz="2800" b="1" dirty="0" err="1" smtClean="0"/>
              <a:t>dapat</a:t>
            </a:r>
            <a:r>
              <a:rPr lang="en-US" sz="2800" b="1" dirty="0" smtClean="0"/>
              <a:t> </a:t>
            </a:r>
            <a:r>
              <a:rPr lang="en-US" sz="2800" b="1" dirty="0" err="1" smtClean="0"/>
              <a:t>memahami</a:t>
            </a:r>
            <a:r>
              <a:rPr lang="en-US" sz="2800" b="1" dirty="0" smtClean="0"/>
              <a:t> </a:t>
            </a:r>
            <a:r>
              <a:rPr lang="en-US" sz="2800" b="1" dirty="0" err="1" smtClean="0"/>
              <a:t>apa</a:t>
            </a:r>
            <a:r>
              <a:rPr lang="en-US" sz="2800" b="1" dirty="0" smtClean="0"/>
              <a:t> </a:t>
            </a:r>
            <a:r>
              <a:rPr lang="en-US" sz="2800" b="1" dirty="0" err="1" smtClean="0"/>
              <a:t>itu</a:t>
            </a:r>
            <a:r>
              <a:rPr lang="en-US" sz="2800" b="1" dirty="0" smtClean="0"/>
              <a:t> </a:t>
            </a:r>
            <a:r>
              <a:rPr lang="en-US" sz="2800" b="1" dirty="0" err="1" smtClean="0"/>
              <a:t>potensial</a:t>
            </a:r>
            <a:r>
              <a:rPr lang="en-US" sz="2800" b="1" dirty="0" smtClean="0"/>
              <a:t> </a:t>
            </a:r>
            <a:r>
              <a:rPr lang="en-US" sz="2800" b="1" dirty="0" err="1" smtClean="0"/>
              <a:t>listrik</a:t>
            </a:r>
            <a:endParaRPr lang="id-ID" sz="2800" b="1" dirty="0"/>
          </a:p>
        </p:txBody>
      </p:sp>
      <p:sp>
        <p:nvSpPr>
          <p:cNvPr id="4" name="TextBox 3"/>
          <p:cNvSpPr txBox="1"/>
          <p:nvPr/>
        </p:nvSpPr>
        <p:spPr>
          <a:xfrm>
            <a:off x="343725" y="3994382"/>
            <a:ext cx="5209309" cy="1384995"/>
          </a:xfrm>
          <a:prstGeom prst="rect">
            <a:avLst/>
          </a:prstGeom>
          <a:noFill/>
        </p:spPr>
        <p:txBody>
          <a:bodyPr wrap="square" rtlCol="0">
            <a:spAutoFit/>
          </a:bodyPr>
          <a:lstStyle/>
          <a:p>
            <a:r>
              <a:rPr lang="en-US" sz="2800" b="1" dirty="0" err="1" smtClean="0"/>
              <a:t>Pembaca</a:t>
            </a:r>
            <a:r>
              <a:rPr lang="en-US" sz="2800" b="1" dirty="0" smtClean="0"/>
              <a:t> </a:t>
            </a:r>
            <a:r>
              <a:rPr lang="en-US" sz="2800" b="1" dirty="0" err="1" smtClean="0"/>
              <a:t>dapat</a:t>
            </a:r>
            <a:r>
              <a:rPr lang="en-US" sz="2800" b="1" dirty="0" smtClean="0"/>
              <a:t> </a:t>
            </a:r>
            <a:r>
              <a:rPr lang="en-US" sz="2800" b="1" dirty="0" err="1" smtClean="0"/>
              <a:t>memahami</a:t>
            </a:r>
            <a:r>
              <a:rPr lang="en-US" sz="2800" b="1" dirty="0" smtClean="0"/>
              <a:t> </a:t>
            </a:r>
            <a:r>
              <a:rPr lang="en-US" sz="2800" b="1" dirty="0" err="1" smtClean="0"/>
              <a:t>prinsip</a:t>
            </a:r>
            <a:r>
              <a:rPr lang="en-US" sz="2800" b="1" dirty="0" smtClean="0"/>
              <a:t> </a:t>
            </a:r>
            <a:r>
              <a:rPr lang="en-US" sz="2800" b="1" dirty="0" err="1" smtClean="0"/>
              <a:t>kerja</a:t>
            </a:r>
            <a:r>
              <a:rPr lang="en-US" sz="2800" b="1" dirty="0" smtClean="0"/>
              <a:t> </a:t>
            </a:r>
            <a:r>
              <a:rPr lang="en-US" sz="2800" b="1" dirty="0" err="1" smtClean="0"/>
              <a:t>potensial</a:t>
            </a:r>
            <a:r>
              <a:rPr lang="en-US" sz="2800" b="1" dirty="0" smtClean="0"/>
              <a:t> </a:t>
            </a:r>
            <a:r>
              <a:rPr lang="en-US" sz="2800" b="1" dirty="0" err="1" smtClean="0"/>
              <a:t>listrik</a:t>
            </a:r>
            <a:r>
              <a:rPr lang="en-US" sz="2800" b="1" dirty="0" smtClean="0"/>
              <a:t> </a:t>
            </a:r>
          </a:p>
          <a:p>
            <a:pPr lvl="0"/>
            <a:endParaRPr lang="id-ID" sz="2800" dirty="0"/>
          </a:p>
        </p:txBody>
      </p:sp>
      <p:sp>
        <p:nvSpPr>
          <p:cNvPr id="5" name="TextBox 4"/>
          <p:cNvSpPr txBox="1"/>
          <p:nvPr/>
        </p:nvSpPr>
        <p:spPr>
          <a:xfrm>
            <a:off x="7479813" y="3014082"/>
            <a:ext cx="4712187" cy="1384995"/>
          </a:xfrm>
          <a:prstGeom prst="rect">
            <a:avLst/>
          </a:prstGeom>
          <a:noFill/>
        </p:spPr>
        <p:txBody>
          <a:bodyPr wrap="square" rtlCol="0">
            <a:spAutoFit/>
          </a:bodyPr>
          <a:lstStyle/>
          <a:p>
            <a:pPr lvl="0"/>
            <a:r>
              <a:rPr lang="en-US" sz="2800" b="1" dirty="0" err="1" smtClean="0"/>
              <a:t>Pembaca</a:t>
            </a:r>
            <a:r>
              <a:rPr lang="en-US" sz="2800" b="1" dirty="0" smtClean="0"/>
              <a:t> </a:t>
            </a:r>
            <a:r>
              <a:rPr lang="en-US" sz="2800" b="1" dirty="0" err="1" smtClean="0"/>
              <a:t>dapat</a:t>
            </a:r>
            <a:r>
              <a:rPr lang="en-US" sz="2800" b="1" dirty="0" smtClean="0"/>
              <a:t> </a:t>
            </a:r>
            <a:r>
              <a:rPr lang="en-US" sz="2800" b="1" dirty="0" err="1" smtClean="0"/>
              <a:t>memahami</a:t>
            </a:r>
            <a:r>
              <a:rPr lang="en-US" sz="2800" b="1" dirty="0" smtClean="0"/>
              <a:t> </a:t>
            </a:r>
            <a:r>
              <a:rPr lang="en-US" sz="2800" b="1" dirty="0" err="1" smtClean="0"/>
              <a:t>cara</a:t>
            </a:r>
            <a:r>
              <a:rPr lang="en-US" sz="2800" b="1" dirty="0" smtClean="0"/>
              <a:t> </a:t>
            </a:r>
            <a:r>
              <a:rPr lang="en-US" sz="2800" b="1" dirty="0" err="1" smtClean="0"/>
              <a:t>menghitung</a:t>
            </a:r>
            <a:r>
              <a:rPr lang="en-US" sz="2800" b="1" dirty="0" smtClean="0"/>
              <a:t>  </a:t>
            </a:r>
            <a:r>
              <a:rPr lang="en-US" sz="2800" b="1" dirty="0" err="1" smtClean="0"/>
              <a:t>potensial</a:t>
            </a:r>
            <a:r>
              <a:rPr lang="en-US" sz="2800" b="1" dirty="0" smtClean="0"/>
              <a:t> </a:t>
            </a:r>
            <a:r>
              <a:rPr lang="en-US" sz="2800" b="1" dirty="0" err="1" smtClean="0"/>
              <a:t>listrik</a:t>
            </a:r>
            <a:r>
              <a:rPr lang="en-US" sz="2800" b="1" dirty="0" smtClean="0"/>
              <a:t>.</a:t>
            </a:r>
            <a:endParaRPr lang="id-ID" sz="2800" b="1" dirty="0"/>
          </a:p>
        </p:txBody>
      </p:sp>
    </p:spTree>
    <p:extLst>
      <p:ext uri="{BB962C8B-B14F-4D97-AF65-F5344CB8AC3E}">
        <p14:creationId xmlns:p14="http://schemas.microsoft.com/office/powerpoint/2010/main" xmlns="" val="2228064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2"/>
          <p:cNvSpPr txBox="1"/>
          <p:nvPr/>
        </p:nvSpPr>
        <p:spPr>
          <a:xfrm rot="5400000">
            <a:off x="1255531" y="4817808"/>
            <a:ext cx="2700483" cy="461665"/>
          </a:xfrm>
          <a:prstGeom prst="rect">
            <a:avLst/>
          </a:prstGeom>
          <a:noFill/>
        </p:spPr>
        <p:txBody>
          <a:bodyPr wrap="square" rtlCol="0">
            <a:spAutoFit/>
          </a:bodyPr>
          <a:lstStyle/>
          <a:p>
            <a:r>
              <a:rPr lang="en-US" altLang="zh-CN" sz="2400" b="1" dirty="0" smtClean="0">
                <a:solidFill>
                  <a:srgbClr val="453162"/>
                </a:solidFill>
                <a:latin typeface="微软雅黑" panose="020B0503020204020204" pitchFamily="34" charset="-122"/>
                <a:ea typeface="微软雅黑" panose="020B0503020204020204" pitchFamily="34" charset="-122"/>
              </a:rPr>
              <a:t>Contents</a:t>
            </a:r>
            <a:endParaRPr lang="zh-CN" altLang="en-US" sz="2400" b="1" dirty="0">
              <a:solidFill>
                <a:srgbClr val="453162"/>
              </a:solidFill>
              <a:latin typeface="微软雅黑" panose="020B0503020204020204" pitchFamily="34" charset="-122"/>
              <a:ea typeface="微软雅黑" panose="020B0503020204020204" pitchFamily="34" charset="-122"/>
            </a:endParaRPr>
          </a:p>
        </p:txBody>
      </p:sp>
      <p:sp>
        <p:nvSpPr>
          <p:cNvPr id="15" name="TextBox 31"/>
          <p:cNvSpPr txBox="1"/>
          <p:nvPr/>
        </p:nvSpPr>
        <p:spPr>
          <a:xfrm>
            <a:off x="4877979" y="1893896"/>
            <a:ext cx="2088444" cy="584775"/>
          </a:xfrm>
          <a:prstGeom prst="rect">
            <a:avLst/>
          </a:prstGeom>
          <a:noFill/>
        </p:spPr>
        <p:txBody>
          <a:bodyPr wrap="square" rtlCol="0">
            <a:spAutoFit/>
          </a:bodyPr>
          <a:lstStyle/>
          <a:p>
            <a:r>
              <a:rPr lang="en-US" altLang="zh-CN" sz="3200" dirty="0" smtClean="0">
                <a:solidFill>
                  <a:srgbClr val="453162"/>
                </a:solidFill>
                <a:latin typeface="微软雅黑" panose="020B0503020204020204" pitchFamily="34" charset="-122"/>
                <a:ea typeface="微软雅黑" panose="020B0503020204020204" pitchFamily="34" charset="-122"/>
              </a:rPr>
              <a:t>1</a:t>
            </a:r>
            <a:endParaRPr lang="zh-CN" altLang="en-US" sz="3200" dirty="0">
              <a:solidFill>
                <a:srgbClr val="453162"/>
              </a:solidFill>
              <a:latin typeface="微软雅黑" panose="020B0503020204020204" pitchFamily="34" charset="-122"/>
              <a:ea typeface="微软雅黑" panose="020B0503020204020204" pitchFamily="34" charset="-122"/>
            </a:endParaRPr>
          </a:p>
        </p:txBody>
      </p:sp>
      <p:cxnSp>
        <p:nvCxnSpPr>
          <p:cNvPr id="17" name="直接连接符 16"/>
          <p:cNvCxnSpPr/>
          <p:nvPr/>
        </p:nvCxnSpPr>
        <p:spPr>
          <a:xfrm flipH="1">
            <a:off x="5166973" y="1939973"/>
            <a:ext cx="282388" cy="538698"/>
          </a:xfrm>
          <a:prstGeom prst="line">
            <a:avLst/>
          </a:prstGeom>
          <a:ln>
            <a:solidFill>
              <a:srgbClr val="453162"/>
            </a:solidFill>
          </a:ln>
        </p:spPr>
        <p:style>
          <a:lnRef idx="1">
            <a:schemeClr val="accent1"/>
          </a:lnRef>
          <a:fillRef idx="0">
            <a:schemeClr val="accent1"/>
          </a:fillRef>
          <a:effectRef idx="0">
            <a:schemeClr val="accent1"/>
          </a:effectRef>
          <a:fontRef idx="minor">
            <a:schemeClr val="tx1"/>
          </a:fontRef>
        </p:style>
      </p:cxnSp>
      <p:sp>
        <p:nvSpPr>
          <p:cNvPr id="21" name="TextBox 31"/>
          <p:cNvSpPr txBox="1"/>
          <p:nvPr/>
        </p:nvSpPr>
        <p:spPr>
          <a:xfrm>
            <a:off x="4777635" y="3142019"/>
            <a:ext cx="799809" cy="588309"/>
          </a:xfrm>
          <a:prstGeom prst="rect">
            <a:avLst/>
          </a:prstGeom>
          <a:noFill/>
        </p:spPr>
        <p:txBody>
          <a:bodyPr wrap="square" rtlCol="0">
            <a:spAutoFit/>
          </a:bodyPr>
          <a:lstStyle/>
          <a:p>
            <a:r>
              <a:rPr lang="en-US" altLang="zh-CN" sz="3200" dirty="0">
                <a:solidFill>
                  <a:srgbClr val="453162"/>
                </a:solidFill>
                <a:latin typeface="微软雅黑" panose="020B0503020204020204" pitchFamily="34" charset="-122"/>
                <a:ea typeface="微软雅黑" panose="020B0503020204020204" pitchFamily="34" charset="-122"/>
              </a:rPr>
              <a:t>2</a:t>
            </a:r>
            <a:endParaRPr lang="zh-CN" altLang="en-US" sz="3200" dirty="0">
              <a:solidFill>
                <a:srgbClr val="453162"/>
              </a:solidFill>
              <a:latin typeface="微软雅黑" panose="020B0503020204020204" pitchFamily="34" charset="-122"/>
              <a:ea typeface="微软雅黑" panose="020B0503020204020204" pitchFamily="34" charset="-122"/>
            </a:endParaRPr>
          </a:p>
        </p:txBody>
      </p:sp>
      <p:cxnSp>
        <p:nvCxnSpPr>
          <p:cNvPr id="22" name="直接连接符 21"/>
          <p:cNvCxnSpPr/>
          <p:nvPr/>
        </p:nvCxnSpPr>
        <p:spPr>
          <a:xfrm flipH="1">
            <a:off x="5074013" y="3268407"/>
            <a:ext cx="282388" cy="538698"/>
          </a:xfrm>
          <a:prstGeom prst="line">
            <a:avLst/>
          </a:prstGeom>
          <a:ln>
            <a:solidFill>
              <a:srgbClr val="453162"/>
            </a:solidFill>
          </a:ln>
        </p:spPr>
        <p:style>
          <a:lnRef idx="1">
            <a:schemeClr val="accent1"/>
          </a:lnRef>
          <a:fillRef idx="0">
            <a:schemeClr val="accent1"/>
          </a:fillRef>
          <a:effectRef idx="0">
            <a:schemeClr val="accent1"/>
          </a:effectRef>
          <a:fontRef idx="minor">
            <a:schemeClr val="tx1"/>
          </a:fontRef>
        </p:style>
      </p:cxnSp>
      <p:sp>
        <p:nvSpPr>
          <p:cNvPr id="29" name="TextBox 31"/>
          <p:cNvSpPr txBox="1"/>
          <p:nvPr/>
        </p:nvSpPr>
        <p:spPr>
          <a:xfrm>
            <a:off x="5544458" y="1809214"/>
            <a:ext cx="5936342" cy="1384995"/>
          </a:xfrm>
          <a:prstGeom prst="rect">
            <a:avLst/>
          </a:prstGeom>
          <a:noFill/>
        </p:spPr>
        <p:txBody>
          <a:bodyPr wrap="square" rtlCol="0">
            <a:spAutoFit/>
          </a:bodyPr>
          <a:lstStyle/>
          <a:p>
            <a:r>
              <a:rPr lang="en-US" sz="4000" dirty="0" err="1" smtClean="0"/>
              <a:t>Pengertian</a:t>
            </a:r>
            <a:r>
              <a:rPr lang="en-US" sz="4000" dirty="0" smtClean="0"/>
              <a:t> </a:t>
            </a:r>
            <a:r>
              <a:rPr lang="en-US" sz="4000" dirty="0" err="1" smtClean="0"/>
              <a:t>potensial</a:t>
            </a:r>
            <a:r>
              <a:rPr lang="en-US" sz="4000" dirty="0" smtClean="0"/>
              <a:t> </a:t>
            </a:r>
            <a:r>
              <a:rPr lang="en-US" sz="4000" dirty="0" err="1" smtClean="0"/>
              <a:t>listrik</a:t>
            </a:r>
            <a:endParaRPr lang="en-US" sz="4000" dirty="0" smtClean="0"/>
          </a:p>
          <a:p>
            <a:endParaRPr lang="en-US" sz="4400" dirty="0" smtClean="0"/>
          </a:p>
        </p:txBody>
      </p:sp>
      <p:cxnSp>
        <p:nvCxnSpPr>
          <p:cNvPr id="35" name="直接连接符 34"/>
          <p:cNvCxnSpPr/>
          <p:nvPr/>
        </p:nvCxnSpPr>
        <p:spPr>
          <a:xfrm>
            <a:off x="722600" y="-2"/>
            <a:ext cx="3" cy="2401496"/>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36" name="椭圆 35"/>
          <p:cNvSpPr/>
          <p:nvPr/>
        </p:nvSpPr>
        <p:spPr>
          <a:xfrm rot="5400000">
            <a:off x="700835" y="1363724"/>
            <a:ext cx="2119086" cy="2075543"/>
          </a:xfrm>
          <a:prstGeom prst="ellipse">
            <a:avLst/>
          </a:prstGeom>
          <a:noFill/>
          <a:ln w="25400">
            <a:solidFill>
              <a:srgbClr val="4531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7" name="直接连接符 36"/>
          <p:cNvCxnSpPr/>
          <p:nvPr/>
        </p:nvCxnSpPr>
        <p:spPr>
          <a:xfrm>
            <a:off x="2798150" y="2373872"/>
            <a:ext cx="2" cy="4484128"/>
          </a:xfrm>
          <a:prstGeom prst="line">
            <a:avLst/>
          </a:prstGeom>
          <a:ln w="25400">
            <a:solidFill>
              <a:srgbClr val="453162"/>
            </a:solidFill>
          </a:ln>
        </p:spPr>
        <p:style>
          <a:lnRef idx="1">
            <a:schemeClr val="accent1"/>
          </a:lnRef>
          <a:fillRef idx="0">
            <a:schemeClr val="accent1"/>
          </a:fillRef>
          <a:effectRef idx="0">
            <a:schemeClr val="accent1"/>
          </a:effectRef>
          <a:fontRef idx="minor">
            <a:schemeClr val="tx1"/>
          </a:fontRef>
        </p:style>
      </p:cxnSp>
      <p:sp>
        <p:nvSpPr>
          <p:cNvPr id="20" name="Title 1"/>
          <p:cNvSpPr txBox="1">
            <a:spLocks/>
          </p:cNvSpPr>
          <p:nvPr/>
        </p:nvSpPr>
        <p:spPr>
          <a:xfrm>
            <a:off x="899430" y="674632"/>
            <a:ext cx="10515600" cy="82867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r>
              <a:rPr lang="en-US" sz="3200" b="1" dirty="0" err="1" smtClean="0">
                <a:latin typeface="Arial Black" panose="020B0A04020102020204" pitchFamily="34" charset="0"/>
              </a:rPr>
              <a:t>Batasan</a:t>
            </a:r>
            <a:r>
              <a:rPr lang="id-ID" sz="3200" b="1" dirty="0" smtClean="0">
                <a:latin typeface="Arial Black" panose="020B0A04020102020204" pitchFamily="34" charset="0"/>
              </a:rPr>
              <a:t> </a:t>
            </a:r>
            <a:r>
              <a:rPr lang="id-ID" sz="3200" b="1" dirty="0" smtClean="0">
                <a:latin typeface="Arial Black" panose="020B0A04020102020204" pitchFamily="34" charset="0"/>
              </a:rPr>
              <a:t>Masalah</a:t>
            </a:r>
            <a:endParaRPr lang="en-US" sz="3200" b="1" dirty="0">
              <a:latin typeface="Arial Black" panose="020B0A04020102020204" pitchFamily="34" charset="0"/>
            </a:endParaRPr>
          </a:p>
        </p:txBody>
      </p:sp>
      <p:pic>
        <p:nvPicPr>
          <p:cNvPr id="27" name="Picture 6" descr="Program Kampus Merdeka – Universitas Kristen Maranath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626471" y="278062"/>
            <a:ext cx="1262745" cy="673300"/>
          </a:xfrm>
          <a:prstGeom prst="rect">
            <a:avLst/>
          </a:prstGeom>
          <a:noFill/>
          <a:extLst>
            <a:ext uri="{909E8E84-426E-40DD-AFC4-6F175D3DCCD1}">
              <a14:hiddenFill xmlns:a14="http://schemas.microsoft.com/office/drawing/2010/main" xmlns="">
                <a:solidFill>
                  <a:srgbClr val="FFFFFF"/>
                </a:solidFill>
              </a14:hiddenFill>
            </a:ext>
          </a:extLst>
        </p:spPr>
      </p:pic>
      <p:pic>
        <p:nvPicPr>
          <p:cNvPr id="33" name="图片 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95176" y="1443806"/>
            <a:ext cx="1915377" cy="1915377"/>
          </a:xfrm>
          <a:prstGeom prst="ellipse">
            <a:avLst/>
          </a:prstGeom>
        </p:spPr>
      </p:pic>
      <p:sp>
        <p:nvSpPr>
          <p:cNvPr id="2" name="TextBox 1"/>
          <p:cNvSpPr txBox="1"/>
          <p:nvPr/>
        </p:nvSpPr>
        <p:spPr>
          <a:xfrm>
            <a:off x="5650016" y="2837219"/>
            <a:ext cx="5772727" cy="1323439"/>
          </a:xfrm>
          <a:prstGeom prst="rect">
            <a:avLst/>
          </a:prstGeom>
          <a:noFill/>
        </p:spPr>
        <p:txBody>
          <a:bodyPr wrap="square" rtlCol="0">
            <a:spAutoFit/>
          </a:bodyPr>
          <a:lstStyle/>
          <a:p>
            <a:pPr lvl="0"/>
            <a:r>
              <a:rPr lang="en-US" sz="4000" dirty="0" err="1" smtClean="0"/>
              <a:t>Prinsip</a:t>
            </a:r>
            <a:r>
              <a:rPr lang="en-US" sz="4000" dirty="0" smtClean="0"/>
              <a:t> </a:t>
            </a:r>
            <a:r>
              <a:rPr lang="en-US" sz="4000" dirty="0" err="1" smtClean="0"/>
              <a:t>kerja</a:t>
            </a:r>
            <a:r>
              <a:rPr lang="en-US" sz="4000" dirty="0" smtClean="0"/>
              <a:t> </a:t>
            </a:r>
            <a:r>
              <a:rPr lang="en-US" sz="4000" dirty="0" err="1" smtClean="0"/>
              <a:t>potensial</a:t>
            </a:r>
            <a:r>
              <a:rPr lang="en-US" sz="4000" dirty="0" smtClean="0"/>
              <a:t> </a:t>
            </a:r>
            <a:r>
              <a:rPr lang="en-US" sz="4000" dirty="0" err="1" smtClean="0"/>
              <a:t>listrik</a:t>
            </a:r>
            <a:endParaRPr lang="id-ID" sz="4000" dirty="0"/>
          </a:p>
        </p:txBody>
      </p:sp>
      <p:cxnSp>
        <p:nvCxnSpPr>
          <p:cNvPr id="16" name="直接连接符 21"/>
          <p:cNvCxnSpPr/>
          <p:nvPr/>
        </p:nvCxnSpPr>
        <p:spPr>
          <a:xfrm flipH="1">
            <a:off x="5124813" y="4640007"/>
            <a:ext cx="282388" cy="538698"/>
          </a:xfrm>
          <a:prstGeom prst="line">
            <a:avLst/>
          </a:prstGeom>
          <a:ln>
            <a:solidFill>
              <a:srgbClr val="453162"/>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731657" y="4499429"/>
            <a:ext cx="957943" cy="646331"/>
          </a:xfrm>
          <a:prstGeom prst="rect">
            <a:avLst/>
          </a:prstGeom>
          <a:noFill/>
        </p:spPr>
        <p:txBody>
          <a:bodyPr wrap="square" rtlCol="0">
            <a:spAutoFit/>
          </a:bodyPr>
          <a:lstStyle/>
          <a:p>
            <a:r>
              <a:rPr lang="en-US" sz="3600" dirty="0" smtClean="0"/>
              <a:t>3</a:t>
            </a:r>
            <a:endParaRPr lang="en-US" sz="3600" dirty="0"/>
          </a:p>
        </p:txBody>
      </p:sp>
      <p:sp>
        <p:nvSpPr>
          <p:cNvPr id="24" name="TextBox 23"/>
          <p:cNvSpPr txBox="1"/>
          <p:nvPr/>
        </p:nvSpPr>
        <p:spPr>
          <a:xfrm>
            <a:off x="5733142" y="4484914"/>
            <a:ext cx="5733144" cy="1323439"/>
          </a:xfrm>
          <a:prstGeom prst="rect">
            <a:avLst/>
          </a:prstGeom>
          <a:noFill/>
        </p:spPr>
        <p:txBody>
          <a:bodyPr wrap="square" rtlCol="0">
            <a:spAutoFit/>
          </a:bodyPr>
          <a:lstStyle/>
          <a:p>
            <a:r>
              <a:rPr lang="en-US" sz="4000" dirty="0" smtClean="0"/>
              <a:t>Cara </a:t>
            </a:r>
            <a:r>
              <a:rPr lang="en-US" sz="4000" dirty="0" err="1" smtClean="0"/>
              <a:t>menghitung</a:t>
            </a:r>
            <a:r>
              <a:rPr lang="en-US" sz="4000" dirty="0" smtClean="0"/>
              <a:t> </a:t>
            </a:r>
            <a:r>
              <a:rPr lang="en-US" sz="4000" dirty="0" err="1" smtClean="0"/>
              <a:t>potensial</a:t>
            </a:r>
            <a:r>
              <a:rPr lang="en-US" sz="4000" dirty="0" smtClean="0"/>
              <a:t> </a:t>
            </a:r>
            <a:r>
              <a:rPr lang="en-US" sz="4000" dirty="0" err="1" smtClean="0"/>
              <a:t>listrik</a:t>
            </a:r>
            <a:endParaRPr lang="en-US" sz="4000" dirty="0"/>
          </a:p>
        </p:txBody>
      </p:sp>
    </p:spTree>
    <p:extLst>
      <p:ext uri="{BB962C8B-B14F-4D97-AF65-F5344CB8AC3E}">
        <p14:creationId xmlns:p14="http://schemas.microsoft.com/office/powerpoint/2010/main" xmlns="" val="393798966"/>
      </p:ext>
    </p:extLst>
  </p:cSld>
  <p:clrMapOvr>
    <a:masterClrMapping/>
  </p:clrMapOvr>
  <mc:AlternateContent xmlns:mc="http://schemas.openxmlformats.org/markup-compatibility/2006">
    <mc:Choice xmlns:p14="http://schemas.microsoft.com/office/powerpoint/2010/main" xmlns="" Requires="p14">
      <p:transition spd="slow" p14:dur="2000" advTm="0"/>
    </mc:Choice>
    <mc:Fallback>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up)">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wipe(down)">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wipe(up)">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par>
                          <p:cTn id="23" fill="hold">
                            <p:stCondLst>
                              <p:cond delay="500"/>
                            </p:stCondLst>
                            <p:childTnLst>
                              <p:par>
                                <p:cTn id="24" presetID="22" presetClass="entr" presetSubtype="8"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left)">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anim calcmode="lin" valueType="num">
                                      <p:cBhvr>
                                        <p:cTn id="32" dur="500" fill="hold"/>
                                        <p:tgtEl>
                                          <p:spTgt spid="17"/>
                                        </p:tgtEl>
                                        <p:attrNameLst>
                                          <p:attrName>ppt_x</p:attrName>
                                        </p:attrNameLst>
                                      </p:cBhvr>
                                      <p:tavLst>
                                        <p:tav tm="0">
                                          <p:val>
                                            <p:strVal val="#ppt_x"/>
                                          </p:val>
                                        </p:tav>
                                        <p:tav tm="100000">
                                          <p:val>
                                            <p:strVal val="#ppt_x"/>
                                          </p:val>
                                        </p:tav>
                                      </p:tavLst>
                                    </p:anim>
                                    <p:anim calcmode="lin" valueType="num">
                                      <p:cBhvr>
                                        <p:cTn id="33" dur="500" fill="hold"/>
                                        <p:tgtEl>
                                          <p:spTgt spid="17"/>
                                        </p:tgtEl>
                                        <p:attrNameLst>
                                          <p:attrName>ppt_y</p:attrName>
                                        </p:attrNameLst>
                                      </p:cBhvr>
                                      <p:tavLst>
                                        <p:tav tm="0">
                                          <p:val>
                                            <p:strVal val="#ppt_y+.1"/>
                                          </p:val>
                                        </p:tav>
                                        <p:tav tm="100000">
                                          <p:val>
                                            <p:strVal val="#ppt_y"/>
                                          </p:val>
                                        </p:tav>
                                      </p:tavLst>
                                    </p:anim>
                                  </p:childTnLst>
                                </p:cTn>
                              </p:par>
                            </p:childTnLst>
                          </p:cTn>
                        </p:par>
                        <p:par>
                          <p:cTn id="34" fill="hold">
                            <p:stCondLst>
                              <p:cond delay="500"/>
                            </p:stCondLst>
                            <p:childTnLst>
                              <p:par>
                                <p:cTn id="35" presetID="22" presetClass="entr" presetSubtype="8" fill="hold" grpId="0" nodeType="after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left)">
                                      <p:cBhvr>
                                        <p:cTn id="37" dur="500"/>
                                        <p:tgtEl>
                                          <p:spTgt spid="29"/>
                                        </p:tgtEl>
                                      </p:cBhvr>
                                    </p:animEffect>
                                  </p:childTnLst>
                                </p:cTn>
                              </p:par>
                            </p:childTnLst>
                          </p:cTn>
                        </p:par>
                        <p:par>
                          <p:cTn id="38" fill="hold">
                            <p:stCondLst>
                              <p:cond delay="1000"/>
                            </p:stCondLst>
                            <p:childTnLst>
                              <p:par>
                                <p:cTn id="39" presetID="22" presetClass="entr" presetSubtype="8" fill="hold" grpId="0" nodeType="after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wipe(left)">
                                      <p:cBhvr>
                                        <p:cTn id="41" dur="500"/>
                                        <p:tgtEl>
                                          <p:spTgt spid="21"/>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500"/>
                                        <p:tgtEl>
                                          <p:spTgt spid="22"/>
                                        </p:tgtEl>
                                      </p:cBhvr>
                                    </p:animEffect>
                                    <p:anim calcmode="lin" valueType="num">
                                      <p:cBhvr>
                                        <p:cTn id="47" dur="500" fill="hold"/>
                                        <p:tgtEl>
                                          <p:spTgt spid="22"/>
                                        </p:tgtEl>
                                        <p:attrNameLst>
                                          <p:attrName>ppt_x</p:attrName>
                                        </p:attrNameLst>
                                      </p:cBhvr>
                                      <p:tavLst>
                                        <p:tav tm="0">
                                          <p:val>
                                            <p:strVal val="#ppt_x"/>
                                          </p:val>
                                        </p:tav>
                                        <p:tav tm="100000">
                                          <p:val>
                                            <p:strVal val="#ppt_x"/>
                                          </p:val>
                                        </p:tav>
                                      </p:tavLst>
                                    </p:anim>
                                    <p:anim calcmode="lin" valueType="num">
                                      <p:cBhvr>
                                        <p:cTn id="48" dur="500" fill="hold"/>
                                        <p:tgtEl>
                                          <p:spTgt spid="22"/>
                                        </p:tgtEl>
                                        <p:attrNameLst>
                                          <p:attrName>ppt_y</p:attrName>
                                        </p:attrNameLst>
                                      </p:cBhvr>
                                      <p:tavLst>
                                        <p:tav tm="0">
                                          <p:val>
                                            <p:strVal val="#ppt_y+.1"/>
                                          </p:val>
                                        </p:tav>
                                        <p:tav tm="100000">
                                          <p:val>
                                            <p:strVal val="#ppt_y"/>
                                          </p:val>
                                        </p:tav>
                                      </p:tavLst>
                                    </p:anim>
                                  </p:childTnLst>
                                </p:cTn>
                              </p:par>
                              <p:par>
                                <p:cTn id="49" presetID="22" presetClass="entr" presetSubtype="4" fill="hold" nodeType="withEffect">
                                  <p:stCondLst>
                                    <p:cond delay="0"/>
                                  </p:stCondLst>
                                  <p:childTnLst>
                                    <p:set>
                                      <p:cBhvr>
                                        <p:cTn id="50" dur="1" fill="hold">
                                          <p:stCondLst>
                                            <p:cond delay="0"/>
                                          </p:stCondLst>
                                        </p:cTn>
                                        <p:tgtEl>
                                          <p:spTgt spid="33"/>
                                        </p:tgtEl>
                                        <p:attrNameLst>
                                          <p:attrName>style.visibility</p:attrName>
                                        </p:attrNameLst>
                                      </p:cBhvr>
                                      <p:to>
                                        <p:strVal val="visible"/>
                                      </p:to>
                                    </p:set>
                                    <p:animEffect transition="in" filter="wipe(down)">
                                      <p:cBhvr>
                                        <p:cTn id="51" dur="500"/>
                                        <p:tgtEl>
                                          <p:spTgt spid="33"/>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500"/>
                                        <p:tgtEl>
                                          <p:spTgt spid="16"/>
                                        </p:tgtEl>
                                      </p:cBhvr>
                                    </p:animEffect>
                                    <p:anim calcmode="lin" valueType="num">
                                      <p:cBhvr>
                                        <p:cTn id="57" dur="500" fill="hold"/>
                                        <p:tgtEl>
                                          <p:spTgt spid="16"/>
                                        </p:tgtEl>
                                        <p:attrNameLst>
                                          <p:attrName>ppt_x</p:attrName>
                                        </p:attrNameLst>
                                      </p:cBhvr>
                                      <p:tavLst>
                                        <p:tav tm="0">
                                          <p:val>
                                            <p:strVal val="#ppt_x"/>
                                          </p:val>
                                        </p:tav>
                                        <p:tav tm="100000">
                                          <p:val>
                                            <p:strVal val="#ppt_x"/>
                                          </p:val>
                                        </p:tav>
                                      </p:tavLst>
                                    </p:anim>
                                    <p:anim calcmode="lin" valueType="num">
                                      <p:cBhvr>
                                        <p:cTn id="58" dur="5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5" grpId="0"/>
      <p:bldP spid="21" grpId="0"/>
      <p:bldP spid="29" grpId="0"/>
      <p:bldP spid="3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430" y="674632"/>
            <a:ext cx="10515600" cy="828674"/>
          </a:xfrm>
        </p:spPr>
        <p:txBody>
          <a:bodyPr>
            <a:normAutofit/>
          </a:bodyPr>
          <a:lstStyle/>
          <a:p>
            <a:pPr algn="ctr"/>
            <a:r>
              <a:rPr lang="en-US" altLang="zh-CN" sz="3200" b="1" dirty="0" err="1" smtClean="0">
                <a:solidFill>
                  <a:srgbClr val="453162"/>
                </a:solidFill>
                <a:latin typeface="微软雅黑" pitchFamily="34" charset="-122"/>
                <a:ea typeface="微软雅黑" pitchFamily="34" charset="-122"/>
                <a:sym typeface="微软雅黑" pitchFamily="34" charset="-122"/>
              </a:rPr>
              <a:t>Pembahasan</a:t>
            </a:r>
            <a:endParaRPr lang="zh-CN" altLang="en-US" sz="3200" b="1" dirty="0">
              <a:solidFill>
                <a:srgbClr val="453162"/>
              </a:solidFill>
              <a:latin typeface="微软雅黑" pitchFamily="34" charset="-122"/>
              <a:ea typeface="微软雅黑" pitchFamily="34" charset="-122"/>
              <a:sym typeface="微软雅黑" pitchFamily="34" charset="-122"/>
            </a:endParaRPr>
          </a:p>
        </p:txBody>
      </p:sp>
      <p:sp>
        <p:nvSpPr>
          <p:cNvPr id="3" name="Slide Number Placeholder 2"/>
          <p:cNvSpPr>
            <a:spLocks noGrp="1"/>
          </p:cNvSpPr>
          <p:nvPr>
            <p:ph type="sldNum" sz="quarter" idx="12"/>
          </p:nvPr>
        </p:nvSpPr>
        <p:spPr/>
        <p:txBody>
          <a:bodyPr/>
          <a:lstStyle/>
          <a:p>
            <a:fld id="{BC8CE861-39BD-4315-9632-1C1900D1F911}" type="slidenum">
              <a:rPr lang="en-US" smtClean="0"/>
              <a:pPr/>
              <a:t>6</a:t>
            </a:fld>
            <a:endParaRPr lang="en-US"/>
          </a:p>
        </p:txBody>
      </p:sp>
      <p:sp>
        <p:nvSpPr>
          <p:cNvPr id="45" name="Freeform 44"/>
          <p:cNvSpPr/>
          <p:nvPr/>
        </p:nvSpPr>
        <p:spPr>
          <a:xfrm>
            <a:off x="9601814" y="845079"/>
            <a:ext cx="504" cy="990"/>
          </a:xfrm>
          <a:custGeom>
            <a:avLst/>
            <a:gdLst>
              <a:gd name="connsiteX0" fmla="*/ 504 w 504"/>
              <a:gd name="connsiteY0" fmla="*/ 0 h 990"/>
              <a:gd name="connsiteX1" fmla="*/ 504 w 504"/>
              <a:gd name="connsiteY1" fmla="*/ 784 h 990"/>
              <a:gd name="connsiteX2" fmla="*/ 0 w 504"/>
              <a:gd name="connsiteY2" fmla="*/ 990 h 990"/>
              <a:gd name="connsiteX3" fmla="*/ 504 w 504"/>
              <a:gd name="connsiteY3" fmla="*/ 0 h 990"/>
            </a:gdLst>
            <a:ahLst/>
            <a:cxnLst>
              <a:cxn ang="0">
                <a:pos x="connsiteX0" y="connsiteY0"/>
              </a:cxn>
              <a:cxn ang="0">
                <a:pos x="connsiteX1" y="connsiteY1"/>
              </a:cxn>
              <a:cxn ang="0">
                <a:pos x="connsiteX2" y="connsiteY2"/>
              </a:cxn>
              <a:cxn ang="0">
                <a:pos x="connsiteX3" y="connsiteY3"/>
              </a:cxn>
            </a:cxnLst>
            <a:rect l="l" t="t" r="r" b="b"/>
            <a:pathLst>
              <a:path w="504" h="990">
                <a:moveTo>
                  <a:pt x="504" y="0"/>
                </a:moveTo>
                <a:lnTo>
                  <a:pt x="504" y="784"/>
                </a:lnTo>
                <a:lnTo>
                  <a:pt x="0" y="990"/>
                </a:lnTo>
                <a:lnTo>
                  <a:pt x="504" y="0"/>
                </a:ln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cxnSp>
        <p:nvCxnSpPr>
          <p:cNvPr id="53" name="Elbow Connector 52"/>
          <p:cNvCxnSpPr/>
          <p:nvPr/>
        </p:nvCxnSpPr>
        <p:spPr>
          <a:xfrm rot="10800000" flipV="1">
            <a:off x="2036618" y="1900366"/>
            <a:ext cx="2784510" cy="233362"/>
          </a:xfrm>
          <a:prstGeom prst="bentConnector3">
            <a:avLst>
              <a:gd name="adj1" fmla="val 99756"/>
            </a:avLst>
          </a:prstGeom>
          <a:ln w="12700">
            <a:solidFill>
              <a:schemeClr val="accent3">
                <a:lumMod val="7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4" name="Elbow Connector 53"/>
          <p:cNvCxnSpPr/>
          <p:nvPr/>
        </p:nvCxnSpPr>
        <p:spPr>
          <a:xfrm>
            <a:off x="7197421" y="1718201"/>
            <a:ext cx="1549400" cy="290513"/>
          </a:xfrm>
          <a:prstGeom prst="bentConnector3">
            <a:avLst>
              <a:gd name="adj1" fmla="val 99501"/>
            </a:avLst>
          </a:prstGeom>
          <a:ln w="12700">
            <a:solidFill>
              <a:schemeClr val="accent4">
                <a:lumMod val="7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333829" y="2295326"/>
            <a:ext cx="4013795" cy="2862322"/>
          </a:xfrm>
          <a:prstGeom prst="rect">
            <a:avLst/>
          </a:prstGeom>
        </p:spPr>
        <p:txBody>
          <a:bodyPr wrap="square">
            <a:spAutoFit/>
          </a:bodyPr>
          <a:lstStyle/>
          <a:p>
            <a:pPr algn="just"/>
            <a:r>
              <a:rPr lang="en-US" sz="2000" dirty="0" err="1" smtClean="0"/>
              <a:t>Potensial</a:t>
            </a:r>
            <a:r>
              <a:rPr lang="en-US" sz="2000" dirty="0" smtClean="0"/>
              <a:t> </a:t>
            </a:r>
            <a:r>
              <a:rPr lang="en-US" sz="2000" dirty="0" err="1" smtClean="0"/>
              <a:t>Listrik</a:t>
            </a:r>
            <a:r>
              <a:rPr lang="en-US" sz="2000" dirty="0" smtClean="0"/>
              <a:t> </a:t>
            </a:r>
            <a:r>
              <a:rPr lang="en-US" sz="2000" dirty="0" err="1" smtClean="0"/>
              <a:t>merupakan</a:t>
            </a:r>
            <a:r>
              <a:rPr lang="en-US" sz="2000" dirty="0" smtClean="0"/>
              <a:t> </a:t>
            </a:r>
            <a:r>
              <a:rPr lang="en-US" sz="2000" dirty="0" err="1" smtClean="0"/>
              <a:t>besarnya</a:t>
            </a:r>
            <a:r>
              <a:rPr lang="en-US" sz="2000" dirty="0" smtClean="0"/>
              <a:t> </a:t>
            </a:r>
            <a:r>
              <a:rPr lang="en-US" sz="2000" dirty="0" err="1" smtClean="0"/>
              <a:t>energi</a:t>
            </a:r>
            <a:r>
              <a:rPr lang="en-US" sz="2000" dirty="0" smtClean="0"/>
              <a:t> </a:t>
            </a:r>
            <a:r>
              <a:rPr lang="en-US" sz="2000" dirty="0" err="1" smtClean="0"/>
              <a:t>potensial</a:t>
            </a:r>
            <a:r>
              <a:rPr lang="en-US" sz="2000" dirty="0" smtClean="0"/>
              <a:t> </a:t>
            </a:r>
            <a:r>
              <a:rPr lang="en-US" sz="2000" dirty="0" err="1" smtClean="0"/>
              <a:t>listrik</a:t>
            </a:r>
            <a:r>
              <a:rPr lang="en-US" sz="2000" dirty="0" smtClean="0"/>
              <a:t> </a:t>
            </a:r>
            <a:r>
              <a:rPr lang="en-US" sz="2000" dirty="0" err="1" smtClean="0"/>
              <a:t>pada</a:t>
            </a:r>
            <a:r>
              <a:rPr lang="en-US" sz="2000" dirty="0" smtClean="0"/>
              <a:t> </a:t>
            </a:r>
            <a:r>
              <a:rPr lang="en-US" sz="2000" dirty="0" err="1" smtClean="0"/>
              <a:t>setiap</a:t>
            </a:r>
            <a:r>
              <a:rPr lang="en-US" sz="2000" dirty="0" smtClean="0"/>
              <a:t> </a:t>
            </a:r>
            <a:r>
              <a:rPr lang="en-US" sz="2000" dirty="0" err="1" smtClean="0"/>
              <a:t>satu</a:t>
            </a:r>
            <a:r>
              <a:rPr lang="en-US" sz="2000" dirty="0" smtClean="0"/>
              <a:t> </a:t>
            </a:r>
            <a:r>
              <a:rPr lang="en-US" sz="2000" dirty="0" err="1" smtClean="0"/>
              <a:t>satuan</a:t>
            </a:r>
            <a:r>
              <a:rPr lang="en-US" sz="2000" dirty="0" smtClean="0"/>
              <a:t> </a:t>
            </a:r>
            <a:r>
              <a:rPr lang="en-US" sz="2000" dirty="0" err="1" smtClean="0"/>
              <a:t>muatan</a:t>
            </a:r>
            <a:r>
              <a:rPr lang="en-US" sz="2000" dirty="0" smtClean="0"/>
              <a:t>. </a:t>
            </a:r>
            <a:r>
              <a:rPr lang="en-US" sz="2000" dirty="0" err="1" smtClean="0"/>
              <a:t>Potensial</a:t>
            </a:r>
            <a:r>
              <a:rPr lang="en-US" sz="2000" dirty="0" smtClean="0"/>
              <a:t> </a:t>
            </a:r>
            <a:r>
              <a:rPr lang="en-US" sz="2000" dirty="0" err="1" smtClean="0"/>
              <a:t>listrik</a:t>
            </a:r>
            <a:r>
              <a:rPr lang="en-US" sz="2000" dirty="0" smtClean="0"/>
              <a:t> </a:t>
            </a:r>
            <a:r>
              <a:rPr lang="en-US" sz="2000" dirty="0" err="1" smtClean="0"/>
              <a:t>juga</a:t>
            </a:r>
            <a:r>
              <a:rPr lang="en-US" sz="2000" dirty="0" smtClean="0"/>
              <a:t> </a:t>
            </a:r>
            <a:r>
              <a:rPr lang="en-US" sz="2000" dirty="0" err="1" smtClean="0"/>
              <a:t>merupakan</a:t>
            </a:r>
            <a:r>
              <a:rPr lang="en-US" sz="2000" dirty="0" smtClean="0"/>
              <a:t> </a:t>
            </a:r>
            <a:r>
              <a:rPr lang="en-US" sz="2000" dirty="0" err="1" smtClean="0"/>
              <a:t>besaran</a:t>
            </a:r>
            <a:r>
              <a:rPr lang="en-US" sz="2000" dirty="0" smtClean="0"/>
              <a:t> </a:t>
            </a:r>
            <a:r>
              <a:rPr lang="en-US" sz="2000" dirty="0" err="1" smtClean="0"/>
              <a:t>skalar</a:t>
            </a:r>
            <a:r>
              <a:rPr lang="en-US" sz="2000" dirty="0" smtClean="0"/>
              <a:t> yang </a:t>
            </a:r>
            <a:r>
              <a:rPr lang="en-US" sz="2000" dirty="0" err="1" smtClean="0"/>
              <a:t>berkaitan</a:t>
            </a:r>
            <a:r>
              <a:rPr lang="en-US" sz="2000" dirty="0" smtClean="0"/>
              <a:t> </a:t>
            </a:r>
            <a:r>
              <a:rPr lang="en-US" sz="2000" dirty="0" err="1" smtClean="0"/>
              <a:t>dengan</a:t>
            </a:r>
            <a:r>
              <a:rPr lang="en-US" sz="2000" dirty="0" smtClean="0"/>
              <a:t> </a:t>
            </a:r>
            <a:r>
              <a:rPr lang="en-US" sz="2000" dirty="0" err="1" smtClean="0"/>
              <a:t>kerja</a:t>
            </a:r>
            <a:r>
              <a:rPr lang="en-US" sz="2000" dirty="0" smtClean="0"/>
              <a:t> </a:t>
            </a:r>
            <a:r>
              <a:rPr lang="en-US" sz="2000" dirty="0" err="1" smtClean="0"/>
              <a:t>dan</a:t>
            </a:r>
            <a:r>
              <a:rPr lang="en-US" sz="2000" dirty="0" smtClean="0"/>
              <a:t> </a:t>
            </a:r>
            <a:r>
              <a:rPr lang="en-US" sz="2000" dirty="0" err="1" smtClean="0"/>
              <a:t>energi</a:t>
            </a:r>
            <a:r>
              <a:rPr lang="en-US" sz="2000" dirty="0" smtClean="0"/>
              <a:t> </a:t>
            </a:r>
            <a:r>
              <a:rPr lang="en-US" sz="2000" dirty="0" err="1" smtClean="0"/>
              <a:t>potensial</a:t>
            </a:r>
            <a:r>
              <a:rPr lang="en-US" sz="2000" dirty="0" smtClean="0"/>
              <a:t> </a:t>
            </a:r>
            <a:r>
              <a:rPr lang="en-US" sz="2000" dirty="0" err="1" smtClean="0"/>
              <a:t>pada</a:t>
            </a:r>
            <a:r>
              <a:rPr lang="en-US" sz="2000" dirty="0" smtClean="0"/>
              <a:t> </a:t>
            </a:r>
            <a:r>
              <a:rPr lang="en-US" sz="2000" dirty="0" err="1" smtClean="0"/>
              <a:t>medan</a:t>
            </a:r>
            <a:r>
              <a:rPr lang="en-US" sz="2000" dirty="0" smtClean="0"/>
              <a:t> </a:t>
            </a:r>
            <a:r>
              <a:rPr lang="en-US" sz="2000" dirty="0" err="1" smtClean="0"/>
              <a:t>listrik</a:t>
            </a:r>
            <a:r>
              <a:rPr lang="en-US" sz="2000" dirty="0" smtClean="0"/>
              <a:t>.</a:t>
            </a:r>
          </a:p>
          <a:p>
            <a:pPr algn="just"/>
            <a:endParaRPr lang="en-US" sz="2000" b="1" dirty="0" smtClean="0">
              <a:latin typeface="+mj-lt"/>
            </a:endParaRPr>
          </a:p>
          <a:p>
            <a:pPr algn="just"/>
            <a:endParaRPr lang="en-US" sz="2000" b="1" dirty="0">
              <a:latin typeface="+mj-lt"/>
            </a:endParaRPr>
          </a:p>
        </p:txBody>
      </p:sp>
      <p:sp>
        <p:nvSpPr>
          <p:cNvPr id="61" name="Rectangle 60"/>
          <p:cNvSpPr/>
          <p:nvPr/>
        </p:nvSpPr>
        <p:spPr>
          <a:xfrm>
            <a:off x="7795970" y="2018328"/>
            <a:ext cx="3851587" cy="1631216"/>
          </a:xfrm>
          <a:prstGeom prst="rect">
            <a:avLst/>
          </a:prstGeom>
        </p:spPr>
        <p:txBody>
          <a:bodyPr wrap="square">
            <a:spAutoFit/>
          </a:bodyPr>
          <a:lstStyle/>
          <a:p>
            <a:pPr algn="just"/>
            <a:r>
              <a:rPr lang="en-US" sz="2000" dirty="0" err="1" smtClean="0"/>
              <a:t>Karena</a:t>
            </a:r>
            <a:r>
              <a:rPr lang="en-US" sz="2000" dirty="0" smtClean="0"/>
              <a:t> </a:t>
            </a:r>
            <a:r>
              <a:rPr lang="en-US" sz="2000" dirty="0" err="1" smtClean="0"/>
              <a:t>potensial</a:t>
            </a:r>
            <a:r>
              <a:rPr lang="en-US" sz="2000" dirty="0" smtClean="0"/>
              <a:t> </a:t>
            </a:r>
            <a:r>
              <a:rPr lang="en-US" sz="2000" dirty="0" err="1" smtClean="0"/>
              <a:t>listrik</a:t>
            </a:r>
            <a:r>
              <a:rPr lang="en-US" sz="2000" dirty="0" smtClean="0"/>
              <a:t> </a:t>
            </a:r>
            <a:r>
              <a:rPr lang="en-US" sz="2000" dirty="0" err="1" smtClean="0"/>
              <a:t>adalah</a:t>
            </a:r>
            <a:r>
              <a:rPr lang="en-US" sz="2000" dirty="0" smtClean="0"/>
              <a:t> </a:t>
            </a:r>
            <a:r>
              <a:rPr lang="en-US" sz="2000" dirty="0" err="1" smtClean="0"/>
              <a:t>energi</a:t>
            </a:r>
            <a:r>
              <a:rPr lang="en-US" sz="2000" dirty="0" smtClean="0"/>
              <a:t> </a:t>
            </a:r>
            <a:r>
              <a:rPr lang="en-US" sz="2000" dirty="0" err="1" smtClean="0"/>
              <a:t>potensial</a:t>
            </a:r>
            <a:r>
              <a:rPr lang="en-US" sz="2000" dirty="0" smtClean="0"/>
              <a:t> </a:t>
            </a:r>
            <a:r>
              <a:rPr lang="en-US" sz="2000" dirty="0" err="1" smtClean="0"/>
              <a:t>elektrostatik</a:t>
            </a:r>
            <a:r>
              <a:rPr lang="en-US" sz="2000" dirty="0" smtClean="0"/>
              <a:t> per </a:t>
            </a:r>
            <a:r>
              <a:rPr lang="en-US" sz="2000" dirty="0" err="1" smtClean="0"/>
              <a:t>satuan</a:t>
            </a:r>
            <a:r>
              <a:rPr lang="en-US" sz="2000" dirty="0" smtClean="0"/>
              <a:t> </a:t>
            </a:r>
            <a:r>
              <a:rPr lang="en-US" sz="2000" dirty="0" err="1" smtClean="0"/>
              <a:t>muatan</a:t>
            </a:r>
            <a:r>
              <a:rPr lang="en-US" sz="2000" dirty="0" smtClean="0"/>
              <a:t>, </a:t>
            </a:r>
            <a:r>
              <a:rPr lang="en-US" sz="2000" dirty="0" err="1" smtClean="0"/>
              <a:t>maka</a:t>
            </a:r>
            <a:r>
              <a:rPr lang="en-US" sz="2000" dirty="0" smtClean="0"/>
              <a:t> </a:t>
            </a:r>
            <a:r>
              <a:rPr lang="en-US" sz="2000" dirty="0" err="1" smtClean="0"/>
              <a:t>satuan</a:t>
            </a:r>
            <a:r>
              <a:rPr lang="en-US" sz="2000" dirty="0" smtClean="0"/>
              <a:t> SI </a:t>
            </a:r>
            <a:r>
              <a:rPr lang="en-US" sz="2000" dirty="0" err="1" smtClean="0"/>
              <a:t>untuk</a:t>
            </a:r>
            <a:r>
              <a:rPr lang="en-US" sz="2000" dirty="0" smtClean="0"/>
              <a:t> </a:t>
            </a:r>
            <a:r>
              <a:rPr lang="en-US" sz="2000" dirty="0" err="1" smtClean="0"/>
              <a:t>beda</a:t>
            </a:r>
            <a:r>
              <a:rPr lang="en-US" sz="2000" dirty="0" smtClean="0"/>
              <a:t> </a:t>
            </a:r>
            <a:r>
              <a:rPr lang="en-US" sz="2000" dirty="0" err="1" smtClean="0"/>
              <a:t>potensial</a:t>
            </a:r>
            <a:r>
              <a:rPr lang="en-US" sz="2000" dirty="0" smtClean="0"/>
              <a:t> </a:t>
            </a:r>
            <a:r>
              <a:rPr lang="en-US" sz="2000" dirty="0" err="1" smtClean="0"/>
              <a:t>adalah</a:t>
            </a:r>
            <a:r>
              <a:rPr lang="en-US" sz="2000" dirty="0" smtClean="0"/>
              <a:t> joule per coulomb </a:t>
            </a:r>
            <a:r>
              <a:rPr lang="en-US" sz="2000" dirty="0" err="1" smtClean="0"/>
              <a:t>atau</a:t>
            </a:r>
            <a:r>
              <a:rPr lang="en-US" sz="2000" dirty="0" smtClean="0"/>
              <a:t> volt (V</a:t>
            </a:r>
            <a:r>
              <a:rPr lang="en-US" sz="2000" dirty="0" smtClean="0"/>
              <a:t>).</a:t>
            </a:r>
            <a:endParaRPr lang="en-US" sz="2000" dirty="0" smtClean="0"/>
          </a:p>
        </p:txBody>
      </p:sp>
      <p:sp>
        <p:nvSpPr>
          <p:cNvPr id="12" name="Freeform 26"/>
          <p:cNvSpPr>
            <a:spLocks/>
          </p:cNvSpPr>
          <p:nvPr/>
        </p:nvSpPr>
        <p:spPr bwMode="auto">
          <a:xfrm>
            <a:off x="4339770" y="5007429"/>
            <a:ext cx="3541487" cy="1850570"/>
          </a:xfrm>
          <a:custGeom>
            <a:avLst/>
            <a:gdLst>
              <a:gd name="T0" fmla="*/ 388 w 775"/>
              <a:gd name="T1" fmla="*/ 361 h 361"/>
              <a:gd name="T2" fmla="*/ 775 w 775"/>
              <a:gd name="T3" fmla="*/ 0 h 361"/>
              <a:gd name="T4" fmla="*/ 0 w 775"/>
              <a:gd name="T5" fmla="*/ 0 h 361"/>
              <a:gd name="T6" fmla="*/ 388 w 775"/>
              <a:gd name="T7" fmla="*/ 361 h 361"/>
            </a:gdLst>
            <a:ahLst/>
            <a:cxnLst>
              <a:cxn ang="0">
                <a:pos x="T0" y="T1"/>
              </a:cxn>
              <a:cxn ang="0">
                <a:pos x="T2" y="T3"/>
              </a:cxn>
              <a:cxn ang="0">
                <a:pos x="T4" y="T5"/>
              </a:cxn>
              <a:cxn ang="0">
                <a:pos x="T6" y="T7"/>
              </a:cxn>
            </a:cxnLst>
            <a:rect l="0" t="0" r="r" b="b"/>
            <a:pathLst>
              <a:path w="775" h="361">
                <a:moveTo>
                  <a:pt x="388" y="361"/>
                </a:moveTo>
                <a:cubicBezTo>
                  <a:pt x="602" y="361"/>
                  <a:pt x="775" y="199"/>
                  <a:pt x="775" y="0"/>
                </a:cubicBezTo>
                <a:cubicBezTo>
                  <a:pt x="0" y="0"/>
                  <a:pt x="0" y="0"/>
                  <a:pt x="0" y="0"/>
                </a:cubicBezTo>
                <a:cubicBezTo>
                  <a:pt x="0" y="199"/>
                  <a:pt x="174" y="361"/>
                  <a:pt x="388" y="361"/>
                </a:cubicBezTo>
                <a:close/>
              </a:path>
            </a:pathLst>
          </a:custGeom>
          <a:solidFill>
            <a:schemeClr val="accent5"/>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7"/>
          <p:cNvSpPr>
            <a:spLocks/>
          </p:cNvSpPr>
          <p:nvPr/>
        </p:nvSpPr>
        <p:spPr bwMode="auto">
          <a:xfrm>
            <a:off x="4347625" y="4876892"/>
            <a:ext cx="3360332" cy="1564032"/>
          </a:xfrm>
          <a:custGeom>
            <a:avLst/>
            <a:gdLst>
              <a:gd name="T0" fmla="*/ 305 w 610"/>
              <a:gd name="T1" fmla="*/ 285 h 285"/>
              <a:gd name="T2" fmla="*/ 610 w 610"/>
              <a:gd name="T3" fmla="*/ 0 h 285"/>
              <a:gd name="T4" fmla="*/ 0 w 610"/>
              <a:gd name="T5" fmla="*/ 0 h 285"/>
              <a:gd name="T6" fmla="*/ 305 w 610"/>
              <a:gd name="T7" fmla="*/ 285 h 285"/>
            </a:gdLst>
            <a:ahLst/>
            <a:cxnLst>
              <a:cxn ang="0">
                <a:pos x="T0" y="T1"/>
              </a:cxn>
              <a:cxn ang="0">
                <a:pos x="T2" y="T3"/>
              </a:cxn>
              <a:cxn ang="0">
                <a:pos x="T4" y="T5"/>
              </a:cxn>
              <a:cxn ang="0">
                <a:pos x="T6" y="T7"/>
              </a:cxn>
            </a:cxnLst>
            <a:rect l="0" t="0" r="r" b="b"/>
            <a:pathLst>
              <a:path w="610" h="285">
                <a:moveTo>
                  <a:pt x="305" y="285"/>
                </a:moveTo>
                <a:cubicBezTo>
                  <a:pt x="474" y="285"/>
                  <a:pt x="610" y="157"/>
                  <a:pt x="610" y="0"/>
                </a:cubicBezTo>
                <a:cubicBezTo>
                  <a:pt x="0" y="0"/>
                  <a:pt x="0" y="0"/>
                  <a:pt x="0" y="0"/>
                </a:cubicBezTo>
                <a:cubicBezTo>
                  <a:pt x="0" y="157"/>
                  <a:pt x="136" y="285"/>
                  <a:pt x="305" y="285"/>
                </a:cubicBezTo>
                <a:close/>
              </a:path>
            </a:pathLst>
          </a:custGeom>
          <a:solidFill>
            <a:schemeClr val="accent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8"/>
          <p:cNvSpPr>
            <a:spLocks/>
          </p:cNvSpPr>
          <p:nvPr/>
        </p:nvSpPr>
        <p:spPr bwMode="auto">
          <a:xfrm>
            <a:off x="4777246" y="4876892"/>
            <a:ext cx="2501090" cy="1163177"/>
          </a:xfrm>
          <a:custGeom>
            <a:avLst/>
            <a:gdLst>
              <a:gd name="T0" fmla="*/ 227 w 454"/>
              <a:gd name="T1" fmla="*/ 212 h 212"/>
              <a:gd name="T2" fmla="*/ 454 w 454"/>
              <a:gd name="T3" fmla="*/ 0 h 212"/>
              <a:gd name="T4" fmla="*/ 0 w 454"/>
              <a:gd name="T5" fmla="*/ 0 h 212"/>
              <a:gd name="T6" fmla="*/ 227 w 454"/>
              <a:gd name="T7" fmla="*/ 212 h 212"/>
            </a:gdLst>
            <a:ahLst/>
            <a:cxnLst>
              <a:cxn ang="0">
                <a:pos x="T0" y="T1"/>
              </a:cxn>
              <a:cxn ang="0">
                <a:pos x="T2" y="T3"/>
              </a:cxn>
              <a:cxn ang="0">
                <a:pos x="T4" y="T5"/>
              </a:cxn>
              <a:cxn ang="0">
                <a:pos x="T6" y="T7"/>
              </a:cxn>
            </a:cxnLst>
            <a:rect l="0" t="0" r="r" b="b"/>
            <a:pathLst>
              <a:path w="454" h="212">
                <a:moveTo>
                  <a:pt x="227" y="212"/>
                </a:moveTo>
                <a:cubicBezTo>
                  <a:pt x="352" y="212"/>
                  <a:pt x="454" y="117"/>
                  <a:pt x="454" y="0"/>
                </a:cubicBezTo>
                <a:cubicBezTo>
                  <a:pt x="0" y="0"/>
                  <a:pt x="0" y="0"/>
                  <a:pt x="0" y="0"/>
                </a:cubicBezTo>
                <a:cubicBezTo>
                  <a:pt x="0" y="117"/>
                  <a:pt x="102" y="212"/>
                  <a:pt x="227" y="212"/>
                </a:cubicBezTo>
                <a:close/>
              </a:path>
            </a:pathLst>
          </a:custGeom>
          <a:solidFill>
            <a:schemeClr val="accent3"/>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4" name="Group 49"/>
          <p:cNvGrpSpPr/>
          <p:nvPr/>
        </p:nvGrpSpPr>
        <p:grpSpPr>
          <a:xfrm>
            <a:off x="4347625" y="1703581"/>
            <a:ext cx="3350354" cy="3955327"/>
            <a:chOff x="4314677" y="1542818"/>
            <a:chExt cx="3411408" cy="4036428"/>
          </a:xfrm>
        </p:grpSpPr>
        <p:sp>
          <p:nvSpPr>
            <p:cNvPr id="17" name="Freeform 16"/>
            <p:cNvSpPr/>
            <p:nvPr/>
          </p:nvSpPr>
          <p:spPr>
            <a:xfrm>
              <a:off x="5291338" y="4203052"/>
              <a:ext cx="1604294" cy="1376194"/>
            </a:xfrm>
            <a:custGeom>
              <a:avLst/>
              <a:gdLst>
                <a:gd name="connsiteX0" fmla="*/ 598676 w 1604294"/>
                <a:gd name="connsiteY0" fmla="*/ 0 h 1376194"/>
                <a:gd name="connsiteX1" fmla="*/ 1006796 w 1604294"/>
                <a:gd name="connsiteY1" fmla="*/ 0 h 1376194"/>
                <a:gd name="connsiteX2" fmla="*/ 998476 w 1604294"/>
                <a:gd name="connsiteY2" fmla="*/ 121182 h 1376194"/>
                <a:gd name="connsiteX3" fmla="*/ 981648 w 1604294"/>
                <a:gd name="connsiteY3" fmla="*/ 345291 h 1376194"/>
                <a:gd name="connsiteX4" fmla="*/ 981648 w 1604294"/>
                <a:gd name="connsiteY4" fmla="*/ 373305 h 1376194"/>
                <a:gd name="connsiteX5" fmla="*/ 1267728 w 1604294"/>
                <a:gd name="connsiteY5" fmla="*/ 625428 h 1376194"/>
                <a:gd name="connsiteX6" fmla="*/ 1604294 w 1604294"/>
                <a:gd name="connsiteY6" fmla="*/ 625428 h 1376194"/>
                <a:gd name="connsiteX7" fmla="*/ 802147 w 1604294"/>
                <a:gd name="connsiteY7" fmla="*/ 1376194 h 1376194"/>
                <a:gd name="connsiteX8" fmla="*/ 0 w 1604294"/>
                <a:gd name="connsiteY8" fmla="*/ 625428 h 1376194"/>
                <a:gd name="connsiteX9" fmla="*/ 286080 w 1604294"/>
                <a:gd name="connsiteY9" fmla="*/ 625428 h 1376194"/>
                <a:gd name="connsiteX10" fmla="*/ 544113 w 1604294"/>
                <a:gd name="connsiteY10" fmla="*/ 474154 h 1376194"/>
                <a:gd name="connsiteX11" fmla="*/ 577770 w 1604294"/>
                <a:gd name="connsiteY11" fmla="*/ 356497 h 1376194"/>
                <a:gd name="connsiteX12" fmla="*/ 588989 w 1604294"/>
                <a:gd name="connsiteY12" fmla="*/ 154798 h 1376194"/>
                <a:gd name="connsiteX13" fmla="*/ 598676 w 1604294"/>
                <a:gd name="connsiteY13" fmla="*/ 0 h 1376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04294" h="1376194">
                  <a:moveTo>
                    <a:pt x="598676" y="0"/>
                  </a:moveTo>
                  <a:lnTo>
                    <a:pt x="1006796" y="0"/>
                  </a:lnTo>
                  <a:lnTo>
                    <a:pt x="998476" y="121182"/>
                  </a:lnTo>
                  <a:cubicBezTo>
                    <a:pt x="992867" y="194017"/>
                    <a:pt x="987257" y="272456"/>
                    <a:pt x="981648" y="345291"/>
                  </a:cubicBezTo>
                  <a:cubicBezTo>
                    <a:pt x="981648" y="356497"/>
                    <a:pt x="981648" y="362099"/>
                    <a:pt x="981648" y="373305"/>
                  </a:cubicBezTo>
                  <a:cubicBezTo>
                    <a:pt x="987257" y="513373"/>
                    <a:pt x="1116274" y="625428"/>
                    <a:pt x="1267728" y="625428"/>
                  </a:cubicBezTo>
                  <a:cubicBezTo>
                    <a:pt x="1267728" y="625428"/>
                    <a:pt x="1267728" y="625428"/>
                    <a:pt x="1604294" y="625428"/>
                  </a:cubicBezTo>
                  <a:cubicBezTo>
                    <a:pt x="1604294" y="1040030"/>
                    <a:pt x="1245291" y="1376194"/>
                    <a:pt x="802147" y="1376194"/>
                  </a:cubicBezTo>
                  <a:cubicBezTo>
                    <a:pt x="359002" y="1376194"/>
                    <a:pt x="0" y="1040030"/>
                    <a:pt x="0" y="625428"/>
                  </a:cubicBezTo>
                  <a:cubicBezTo>
                    <a:pt x="0" y="625428"/>
                    <a:pt x="0" y="625428"/>
                    <a:pt x="286080" y="625428"/>
                  </a:cubicBezTo>
                  <a:cubicBezTo>
                    <a:pt x="392659" y="625428"/>
                    <a:pt x="499238" y="569400"/>
                    <a:pt x="544113" y="474154"/>
                  </a:cubicBezTo>
                  <a:cubicBezTo>
                    <a:pt x="560941" y="440538"/>
                    <a:pt x="572160" y="401318"/>
                    <a:pt x="577770" y="356497"/>
                  </a:cubicBezTo>
                  <a:cubicBezTo>
                    <a:pt x="583379" y="289264"/>
                    <a:pt x="583379" y="222031"/>
                    <a:pt x="588989" y="154798"/>
                  </a:cubicBezTo>
                  <a:lnTo>
                    <a:pt x="598676" y="0"/>
                  </a:ln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42"/>
            <p:cNvSpPr/>
            <p:nvPr/>
          </p:nvSpPr>
          <p:spPr>
            <a:xfrm>
              <a:off x="4314677" y="1542818"/>
              <a:ext cx="3411408" cy="3357972"/>
            </a:xfrm>
            <a:custGeom>
              <a:avLst/>
              <a:gdLst>
                <a:gd name="connsiteX0" fmla="*/ 2671672 w 3192564"/>
                <a:gd name="connsiteY0" fmla="*/ 0 h 4025630"/>
                <a:gd name="connsiteX1" fmla="*/ 2049962 w 3192564"/>
                <a:gd name="connsiteY1" fmla="*/ 818841 h 4025630"/>
                <a:gd name="connsiteX2" fmla="*/ 1932341 w 3192564"/>
                <a:gd name="connsiteY2" fmla="*/ 785419 h 4025630"/>
                <a:gd name="connsiteX3" fmla="*/ 1965947 w 3192564"/>
                <a:gd name="connsiteY3" fmla="*/ 584886 h 4025630"/>
                <a:gd name="connsiteX4" fmla="*/ 2016356 w 3192564"/>
                <a:gd name="connsiteY4" fmla="*/ 484620 h 4025630"/>
                <a:gd name="connsiteX5" fmla="*/ 2100371 w 3192564"/>
                <a:gd name="connsiteY5" fmla="*/ 417776 h 4025630"/>
                <a:gd name="connsiteX6" fmla="*/ 2217992 w 3192564"/>
                <a:gd name="connsiteY6" fmla="*/ 350932 h 4025630"/>
                <a:gd name="connsiteX7" fmla="*/ 2302007 w 3192564"/>
                <a:gd name="connsiteY7" fmla="*/ 317510 h 4025630"/>
                <a:gd name="connsiteX8" fmla="*/ 2402824 w 3192564"/>
                <a:gd name="connsiteY8" fmla="*/ 267377 h 4025630"/>
                <a:gd name="connsiteX9" fmla="*/ 2537248 w 3192564"/>
                <a:gd name="connsiteY9" fmla="*/ 183821 h 4025630"/>
                <a:gd name="connsiteX10" fmla="*/ 2402824 w 3192564"/>
                <a:gd name="connsiteY10" fmla="*/ 250665 h 4025630"/>
                <a:gd name="connsiteX11" fmla="*/ 2285204 w 3192564"/>
                <a:gd name="connsiteY11" fmla="*/ 284088 h 4025630"/>
                <a:gd name="connsiteX12" fmla="*/ 2201189 w 3192564"/>
                <a:gd name="connsiteY12" fmla="*/ 317510 h 4025630"/>
                <a:gd name="connsiteX13" fmla="*/ 1965947 w 3192564"/>
                <a:gd name="connsiteY13" fmla="*/ 484620 h 4025630"/>
                <a:gd name="connsiteX14" fmla="*/ 1781115 w 3192564"/>
                <a:gd name="connsiteY14" fmla="*/ 2239278 h 4025630"/>
                <a:gd name="connsiteX15" fmla="*/ 2234795 w 3192564"/>
                <a:gd name="connsiteY15" fmla="*/ 1604259 h 4025630"/>
                <a:gd name="connsiteX16" fmla="*/ 2318810 w 3192564"/>
                <a:gd name="connsiteY16" fmla="*/ 1503993 h 4025630"/>
                <a:gd name="connsiteX17" fmla="*/ 2402824 w 3192564"/>
                <a:gd name="connsiteY17" fmla="*/ 1420438 h 4025630"/>
                <a:gd name="connsiteX18" fmla="*/ 2503642 w 3192564"/>
                <a:gd name="connsiteY18" fmla="*/ 1387016 h 4025630"/>
                <a:gd name="connsiteX19" fmla="*/ 2638066 w 3192564"/>
                <a:gd name="connsiteY19" fmla="*/ 1370305 h 4025630"/>
                <a:gd name="connsiteX20" fmla="*/ 2722081 w 3192564"/>
                <a:gd name="connsiteY20" fmla="*/ 1370305 h 4025630"/>
                <a:gd name="connsiteX21" fmla="*/ 2839702 w 3192564"/>
                <a:gd name="connsiteY21" fmla="*/ 1353594 h 4025630"/>
                <a:gd name="connsiteX22" fmla="*/ 2990928 w 3192564"/>
                <a:gd name="connsiteY22" fmla="*/ 1320172 h 4025630"/>
                <a:gd name="connsiteX23" fmla="*/ 2839702 w 3192564"/>
                <a:gd name="connsiteY23" fmla="*/ 1336883 h 4025630"/>
                <a:gd name="connsiteX24" fmla="*/ 2722081 w 3192564"/>
                <a:gd name="connsiteY24" fmla="*/ 1336883 h 4025630"/>
                <a:gd name="connsiteX25" fmla="*/ 2638066 w 3192564"/>
                <a:gd name="connsiteY25" fmla="*/ 1336883 h 4025630"/>
                <a:gd name="connsiteX26" fmla="*/ 2268401 w 3192564"/>
                <a:gd name="connsiteY26" fmla="*/ 1453860 h 4025630"/>
                <a:gd name="connsiteX27" fmla="*/ 2201189 w 3192564"/>
                <a:gd name="connsiteY27" fmla="*/ 1570837 h 4025630"/>
                <a:gd name="connsiteX28" fmla="*/ 2167583 w 3192564"/>
                <a:gd name="connsiteY28" fmla="*/ 1487282 h 4025630"/>
                <a:gd name="connsiteX29" fmla="*/ 2453234 w 3192564"/>
                <a:gd name="connsiteY29" fmla="*/ 1203194 h 4025630"/>
                <a:gd name="connsiteX30" fmla="*/ 3024534 w 3192564"/>
                <a:gd name="connsiteY30" fmla="*/ 1253327 h 4025630"/>
                <a:gd name="connsiteX31" fmla="*/ 3192564 w 3192564"/>
                <a:gd name="connsiteY31" fmla="*/ 1186483 h 4025630"/>
                <a:gd name="connsiteX32" fmla="*/ 2318810 w 3192564"/>
                <a:gd name="connsiteY32" fmla="*/ 1754658 h 4025630"/>
                <a:gd name="connsiteX33" fmla="*/ 2268401 w 3192564"/>
                <a:gd name="connsiteY33" fmla="*/ 1721236 h 4025630"/>
                <a:gd name="connsiteX34" fmla="*/ 1881932 w 3192564"/>
                <a:gd name="connsiteY34" fmla="*/ 2891009 h 4025630"/>
                <a:gd name="connsiteX35" fmla="*/ 2033159 w 3192564"/>
                <a:gd name="connsiteY35" fmla="*/ 2757320 h 4025630"/>
                <a:gd name="connsiteX36" fmla="*/ 2302007 w 3192564"/>
                <a:gd name="connsiteY36" fmla="*/ 2506655 h 4025630"/>
                <a:gd name="connsiteX37" fmla="*/ 2873308 w 3192564"/>
                <a:gd name="connsiteY37" fmla="*/ 2506655 h 4025630"/>
                <a:gd name="connsiteX38" fmla="*/ 3058140 w 3192564"/>
                <a:gd name="connsiteY38" fmla="*/ 2439811 h 4025630"/>
                <a:gd name="connsiteX39" fmla="*/ 2201189 w 3192564"/>
                <a:gd name="connsiteY39" fmla="*/ 3058119 h 4025630"/>
                <a:gd name="connsiteX40" fmla="*/ 2083568 w 3192564"/>
                <a:gd name="connsiteY40" fmla="*/ 2991275 h 4025630"/>
                <a:gd name="connsiteX41" fmla="*/ 2167583 w 3192564"/>
                <a:gd name="connsiteY41" fmla="*/ 2807453 h 4025630"/>
                <a:gd name="connsiteX42" fmla="*/ 2268401 w 3192564"/>
                <a:gd name="connsiteY42" fmla="*/ 2723898 h 4025630"/>
                <a:gd name="connsiteX43" fmla="*/ 2369218 w 3192564"/>
                <a:gd name="connsiteY43" fmla="*/ 2673765 h 4025630"/>
                <a:gd name="connsiteX44" fmla="*/ 2503642 w 3192564"/>
                <a:gd name="connsiteY44" fmla="*/ 2657054 h 4025630"/>
                <a:gd name="connsiteX45" fmla="*/ 2587657 w 3192564"/>
                <a:gd name="connsiteY45" fmla="*/ 2640343 h 4025630"/>
                <a:gd name="connsiteX46" fmla="*/ 2705278 w 3192564"/>
                <a:gd name="connsiteY46" fmla="*/ 2623632 h 4025630"/>
                <a:gd name="connsiteX47" fmla="*/ 2856505 w 3192564"/>
                <a:gd name="connsiteY47" fmla="*/ 2590210 h 4025630"/>
                <a:gd name="connsiteX48" fmla="*/ 2705278 w 3192564"/>
                <a:gd name="connsiteY48" fmla="*/ 2606921 h 4025630"/>
                <a:gd name="connsiteX49" fmla="*/ 2587657 w 3192564"/>
                <a:gd name="connsiteY49" fmla="*/ 2606921 h 4025630"/>
                <a:gd name="connsiteX50" fmla="*/ 2503642 w 3192564"/>
                <a:gd name="connsiteY50" fmla="*/ 2623632 h 4025630"/>
                <a:gd name="connsiteX51" fmla="*/ 2318810 w 3192564"/>
                <a:gd name="connsiteY51" fmla="*/ 2657054 h 4025630"/>
                <a:gd name="connsiteX52" fmla="*/ 2066765 w 3192564"/>
                <a:gd name="connsiteY52" fmla="*/ 2891009 h 4025630"/>
                <a:gd name="connsiteX53" fmla="*/ 1814721 w 3192564"/>
                <a:gd name="connsiteY53" fmla="*/ 3559450 h 4025630"/>
                <a:gd name="connsiteX54" fmla="*/ 1772114 w 3192564"/>
                <a:gd name="connsiteY54" fmla="*/ 3928398 h 4025630"/>
                <a:gd name="connsiteX55" fmla="*/ 1771230 w 3192564"/>
                <a:gd name="connsiteY55" fmla="*/ 4025630 h 4025630"/>
                <a:gd name="connsiteX56" fmla="*/ 1401457 w 3192564"/>
                <a:gd name="connsiteY56" fmla="*/ 4025630 h 4025630"/>
                <a:gd name="connsiteX57" fmla="*/ 1406822 w 3192564"/>
                <a:gd name="connsiteY57" fmla="*/ 4005589 h 4025630"/>
                <a:gd name="connsiteX58" fmla="*/ 1041784 w 3192564"/>
                <a:gd name="connsiteY58" fmla="*/ 2590210 h 4025630"/>
                <a:gd name="connsiteX59" fmla="*/ 1512267 w 3192564"/>
                <a:gd name="connsiteY59" fmla="*/ 2974564 h 4025630"/>
                <a:gd name="connsiteX60" fmla="*/ 991375 w 3192564"/>
                <a:gd name="connsiteY60" fmla="*/ 1905058 h 4025630"/>
                <a:gd name="connsiteX61" fmla="*/ 0 w 3192564"/>
                <a:gd name="connsiteY61" fmla="*/ 1637681 h 4025630"/>
                <a:gd name="connsiteX62" fmla="*/ 184833 w 3192564"/>
                <a:gd name="connsiteY62" fmla="*/ 1637681 h 4025630"/>
                <a:gd name="connsiteX63" fmla="*/ 688922 w 3192564"/>
                <a:gd name="connsiteY63" fmla="*/ 1420438 h 4025630"/>
                <a:gd name="connsiteX64" fmla="*/ 1075390 w 3192564"/>
                <a:gd name="connsiteY64" fmla="*/ 1620970 h 4025630"/>
                <a:gd name="connsiteX65" fmla="*/ 1058587 w 3192564"/>
                <a:gd name="connsiteY65" fmla="*/ 1704525 h 4025630"/>
                <a:gd name="connsiteX66" fmla="*/ 957769 w 3192564"/>
                <a:gd name="connsiteY66" fmla="*/ 1620970 h 4025630"/>
                <a:gd name="connsiteX67" fmla="*/ 554498 w 3192564"/>
                <a:gd name="connsiteY67" fmla="*/ 1604259 h 4025630"/>
                <a:gd name="connsiteX68" fmla="*/ 487286 w 3192564"/>
                <a:gd name="connsiteY68" fmla="*/ 1637681 h 4025630"/>
                <a:gd name="connsiteX69" fmla="*/ 369666 w 3192564"/>
                <a:gd name="connsiteY69" fmla="*/ 1671103 h 4025630"/>
                <a:gd name="connsiteX70" fmla="*/ 218439 w 3192564"/>
                <a:gd name="connsiteY70" fmla="*/ 1704525 h 4025630"/>
                <a:gd name="connsiteX71" fmla="*/ 369666 w 3192564"/>
                <a:gd name="connsiteY71" fmla="*/ 1687814 h 4025630"/>
                <a:gd name="connsiteX72" fmla="*/ 403271 w 3192564"/>
                <a:gd name="connsiteY72" fmla="*/ 1687814 h 4025630"/>
                <a:gd name="connsiteX73" fmla="*/ 436877 w 3192564"/>
                <a:gd name="connsiteY73" fmla="*/ 1671103 h 4025630"/>
                <a:gd name="connsiteX74" fmla="*/ 487286 w 3192564"/>
                <a:gd name="connsiteY74" fmla="*/ 1654392 h 4025630"/>
                <a:gd name="connsiteX75" fmla="*/ 571301 w 3192564"/>
                <a:gd name="connsiteY75" fmla="*/ 1637681 h 4025630"/>
                <a:gd name="connsiteX76" fmla="*/ 705725 w 3192564"/>
                <a:gd name="connsiteY76" fmla="*/ 1620970 h 4025630"/>
                <a:gd name="connsiteX77" fmla="*/ 823345 w 3192564"/>
                <a:gd name="connsiteY77" fmla="*/ 1620970 h 4025630"/>
                <a:gd name="connsiteX78" fmla="*/ 924163 w 3192564"/>
                <a:gd name="connsiteY78" fmla="*/ 1654392 h 4025630"/>
                <a:gd name="connsiteX79" fmla="*/ 1041784 w 3192564"/>
                <a:gd name="connsiteY79" fmla="*/ 1754658 h 4025630"/>
                <a:gd name="connsiteX80" fmla="*/ 1478661 w 3192564"/>
                <a:gd name="connsiteY80" fmla="*/ 2172434 h 4025630"/>
                <a:gd name="connsiteX81" fmla="*/ 1142602 w 3192564"/>
                <a:gd name="connsiteY81" fmla="*/ 935818 h 4025630"/>
                <a:gd name="connsiteX82" fmla="*/ 1075390 w 3192564"/>
                <a:gd name="connsiteY82" fmla="*/ 935818 h 4025630"/>
                <a:gd name="connsiteX83" fmla="*/ 436877 w 3192564"/>
                <a:gd name="connsiteY83" fmla="*/ 116977 h 4025630"/>
                <a:gd name="connsiteX84" fmla="*/ 588104 w 3192564"/>
                <a:gd name="connsiteY84" fmla="*/ 233954 h 4025630"/>
                <a:gd name="connsiteX85" fmla="*/ 1125799 w 3192564"/>
                <a:gd name="connsiteY85" fmla="*/ 384354 h 4025630"/>
                <a:gd name="connsiteX86" fmla="*/ 1310632 w 3192564"/>
                <a:gd name="connsiteY86" fmla="*/ 751996 h 4025630"/>
                <a:gd name="connsiteX87" fmla="*/ 1243420 w 3192564"/>
                <a:gd name="connsiteY87" fmla="*/ 818841 h 4025630"/>
                <a:gd name="connsiteX88" fmla="*/ 1209814 w 3192564"/>
                <a:gd name="connsiteY88" fmla="*/ 685152 h 4025630"/>
                <a:gd name="connsiteX89" fmla="*/ 907360 w 3192564"/>
                <a:gd name="connsiteY89" fmla="*/ 434487 h 4025630"/>
                <a:gd name="connsiteX90" fmla="*/ 840148 w 3192564"/>
                <a:gd name="connsiteY90" fmla="*/ 417776 h 4025630"/>
                <a:gd name="connsiteX91" fmla="*/ 722528 w 3192564"/>
                <a:gd name="connsiteY91" fmla="*/ 367643 h 4025630"/>
                <a:gd name="connsiteX92" fmla="*/ 588104 w 3192564"/>
                <a:gd name="connsiteY92" fmla="*/ 317510 h 4025630"/>
                <a:gd name="connsiteX93" fmla="*/ 722528 w 3192564"/>
                <a:gd name="connsiteY93" fmla="*/ 384354 h 4025630"/>
                <a:gd name="connsiteX94" fmla="*/ 823345 w 3192564"/>
                <a:gd name="connsiteY94" fmla="*/ 434487 h 4025630"/>
                <a:gd name="connsiteX95" fmla="*/ 907360 w 3192564"/>
                <a:gd name="connsiteY95" fmla="*/ 467909 h 4025630"/>
                <a:gd name="connsiteX96" fmla="*/ 1024981 w 3192564"/>
                <a:gd name="connsiteY96" fmla="*/ 534753 h 4025630"/>
                <a:gd name="connsiteX97" fmla="*/ 1108996 w 3192564"/>
                <a:gd name="connsiteY97" fmla="*/ 618308 h 4025630"/>
                <a:gd name="connsiteX98" fmla="*/ 1159405 w 3192564"/>
                <a:gd name="connsiteY98" fmla="*/ 701863 h 4025630"/>
                <a:gd name="connsiteX99" fmla="*/ 1176208 w 3192564"/>
                <a:gd name="connsiteY99" fmla="*/ 751996 h 4025630"/>
                <a:gd name="connsiteX100" fmla="*/ 1512267 w 3192564"/>
                <a:gd name="connsiteY100" fmla="*/ 1487282 h 4025630"/>
                <a:gd name="connsiteX101" fmla="*/ 1708390 w 3192564"/>
                <a:gd name="connsiteY101" fmla="*/ 777585 h 4025630"/>
                <a:gd name="connsiteX102" fmla="*/ 1763808 w 3192564"/>
                <a:gd name="connsiteY102" fmla="*/ 668647 h 4025630"/>
                <a:gd name="connsiteX103" fmla="*/ 1764312 w 3192564"/>
                <a:gd name="connsiteY103" fmla="*/ 668441 h 4025630"/>
                <a:gd name="connsiteX104" fmla="*/ 1764312 w 3192564"/>
                <a:gd name="connsiteY104" fmla="*/ 667657 h 4025630"/>
                <a:gd name="connsiteX105" fmla="*/ 1797918 w 3192564"/>
                <a:gd name="connsiteY105" fmla="*/ 601597 h 4025630"/>
                <a:gd name="connsiteX106" fmla="*/ 1797918 w 3192564"/>
                <a:gd name="connsiteY106" fmla="*/ 551464 h 4025630"/>
                <a:gd name="connsiteX107" fmla="*/ 1663494 w 3192564"/>
                <a:gd name="connsiteY107" fmla="*/ 384354 h 4025630"/>
                <a:gd name="connsiteX108" fmla="*/ 1613085 w 3192564"/>
                <a:gd name="connsiteY108" fmla="*/ 350932 h 4025630"/>
                <a:gd name="connsiteX109" fmla="*/ 1562676 w 3192564"/>
                <a:gd name="connsiteY109" fmla="*/ 317510 h 4025630"/>
                <a:gd name="connsiteX110" fmla="*/ 1613085 w 3192564"/>
                <a:gd name="connsiteY110" fmla="*/ 367643 h 4025630"/>
                <a:gd name="connsiteX111" fmla="*/ 1646691 w 3192564"/>
                <a:gd name="connsiteY111" fmla="*/ 401065 h 4025630"/>
                <a:gd name="connsiteX112" fmla="*/ 1713903 w 3192564"/>
                <a:gd name="connsiteY112" fmla="*/ 451198 h 4025630"/>
                <a:gd name="connsiteX113" fmla="*/ 1747509 w 3192564"/>
                <a:gd name="connsiteY113" fmla="*/ 501331 h 4025630"/>
                <a:gd name="connsiteX114" fmla="*/ 1764312 w 3192564"/>
                <a:gd name="connsiteY114" fmla="*/ 568175 h 4025630"/>
                <a:gd name="connsiteX115" fmla="*/ 1764312 w 3192564"/>
                <a:gd name="connsiteY115" fmla="*/ 667657 h 4025630"/>
                <a:gd name="connsiteX116" fmla="*/ 1763808 w 3192564"/>
                <a:gd name="connsiteY116" fmla="*/ 668647 h 4025630"/>
                <a:gd name="connsiteX117" fmla="*/ 1728606 w 3192564"/>
                <a:gd name="connsiteY117" fmla="*/ 683063 h 4025630"/>
                <a:gd name="connsiteX118" fmla="*/ 1680297 w 3192564"/>
                <a:gd name="connsiteY118" fmla="*/ 685152 h 4025630"/>
                <a:gd name="connsiteX119" fmla="*/ 1445055 w 3192564"/>
                <a:gd name="connsiteY119" fmla="*/ 133688 h 4025630"/>
                <a:gd name="connsiteX120" fmla="*/ 1512267 w 3192564"/>
                <a:gd name="connsiteY120" fmla="*/ 217243 h 4025630"/>
                <a:gd name="connsiteX121" fmla="*/ 1797918 w 3192564"/>
                <a:gd name="connsiteY121" fmla="*/ 367643 h 4025630"/>
                <a:gd name="connsiteX122" fmla="*/ 1831524 w 3192564"/>
                <a:gd name="connsiteY122" fmla="*/ 434487 h 4025630"/>
                <a:gd name="connsiteX123" fmla="*/ 1999553 w 3192564"/>
                <a:gd name="connsiteY123" fmla="*/ 267377 h 4025630"/>
                <a:gd name="connsiteX124" fmla="*/ 2537248 w 3192564"/>
                <a:gd name="connsiteY124" fmla="*/ 116977 h 4025630"/>
                <a:gd name="connsiteX125" fmla="*/ 2671672 w 3192564"/>
                <a:gd name="connsiteY125" fmla="*/ 0 h 4025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3192564" h="4025630">
                  <a:moveTo>
                    <a:pt x="2671672" y="0"/>
                  </a:moveTo>
                  <a:cubicBezTo>
                    <a:pt x="2671672" y="0"/>
                    <a:pt x="2638066" y="735285"/>
                    <a:pt x="2049962" y="818841"/>
                  </a:cubicBezTo>
                  <a:cubicBezTo>
                    <a:pt x="1982750" y="818841"/>
                    <a:pt x="1949144" y="802130"/>
                    <a:pt x="1932341" y="785419"/>
                  </a:cubicBezTo>
                  <a:cubicBezTo>
                    <a:pt x="1932341" y="718574"/>
                    <a:pt x="1932341" y="651730"/>
                    <a:pt x="1965947" y="584886"/>
                  </a:cubicBezTo>
                  <a:cubicBezTo>
                    <a:pt x="1965947" y="551464"/>
                    <a:pt x="1999553" y="518042"/>
                    <a:pt x="2016356" y="484620"/>
                  </a:cubicBezTo>
                  <a:cubicBezTo>
                    <a:pt x="2049962" y="451198"/>
                    <a:pt x="2083568" y="434487"/>
                    <a:pt x="2100371" y="417776"/>
                  </a:cubicBezTo>
                  <a:cubicBezTo>
                    <a:pt x="2150780" y="367643"/>
                    <a:pt x="2201189" y="350932"/>
                    <a:pt x="2217992" y="350932"/>
                  </a:cubicBezTo>
                  <a:cubicBezTo>
                    <a:pt x="2234795" y="350932"/>
                    <a:pt x="2268401" y="334221"/>
                    <a:pt x="2302007" y="317510"/>
                  </a:cubicBezTo>
                  <a:cubicBezTo>
                    <a:pt x="2335612" y="300799"/>
                    <a:pt x="2369218" y="284088"/>
                    <a:pt x="2402824" y="267377"/>
                  </a:cubicBezTo>
                  <a:cubicBezTo>
                    <a:pt x="2486839" y="233954"/>
                    <a:pt x="2537248" y="183821"/>
                    <a:pt x="2537248" y="183821"/>
                  </a:cubicBezTo>
                  <a:cubicBezTo>
                    <a:pt x="2537248" y="183821"/>
                    <a:pt x="2470036" y="217243"/>
                    <a:pt x="2402824" y="250665"/>
                  </a:cubicBezTo>
                  <a:cubicBezTo>
                    <a:pt x="2369218" y="267377"/>
                    <a:pt x="2318810" y="284088"/>
                    <a:pt x="2285204" y="284088"/>
                  </a:cubicBezTo>
                  <a:cubicBezTo>
                    <a:pt x="2251598" y="300799"/>
                    <a:pt x="2217992" y="317510"/>
                    <a:pt x="2201189" y="317510"/>
                  </a:cubicBezTo>
                  <a:cubicBezTo>
                    <a:pt x="2184386" y="334221"/>
                    <a:pt x="2049962" y="367643"/>
                    <a:pt x="1965947" y="484620"/>
                  </a:cubicBezTo>
                  <a:cubicBezTo>
                    <a:pt x="1545873" y="1587548"/>
                    <a:pt x="1781115" y="2239278"/>
                    <a:pt x="1781115" y="2239278"/>
                  </a:cubicBezTo>
                  <a:cubicBezTo>
                    <a:pt x="1848326" y="2022035"/>
                    <a:pt x="2049962" y="1788080"/>
                    <a:pt x="2234795" y="1604259"/>
                  </a:cubicBezTo>
                  <a:cubicBezTo>
                    <a:pt x="2268401" y="1570837"/>
                    <a:pt x="2285204" y="1537415"/>
                    <a:pt x="2318810" y="1503993"/>
                  </a:cubicBezTo>
                  <a:cubicBezTo>
                    <a:pt x="2335612" y="1470571"/>
                    <a:pt x="2369218" y="1437149"/>
                    <a:pt x="2402824" y="1420438"/>
                  </a:cubicBezTo>
                  <a:cubicBezTo>
                    <a:pt x="2436430" y="1403727"/>
                    <a:pt x="2470036" y="1387016"/>
                    <a:pt x="2503642" y="1387016"/>
                  </a:cubicBezTo>
                  <a:cubicBezTo>
                    <a:pt x="2570854" y="1370305"/>
                    <a:pt x="2621263" y="1370305"/>
                    <a:pt x="2638066" y="1370305"/>
                  </a:cubicBezTo>
                  <a:cubicBezTo>
                    <a:pt x="2654869" y="1370305"/>
                    <a:pt x="2688475" y="1370305"/>
                    <a:pt x="2722081" y="1370305"/>
                  </a:cubicBezTo>
                  <a:cubicBezTo>
                    <a:pt x="2755687" y="1370305"/>
                    <a:pt x="2806096" y="1370305"/>
                    <a:pt x="2839702" y="1353594"/>
                  </a:cubicBezTo>
                  <a:cubicBezTo>
                    <a:pt x="2923716" y="1336883"/>
                    <a:pt x="2990928" y="1320172"/>
                    <a:pt x="2990928" y="1320172"/>
                  </a:cubicBezTo>
                  <a:cubicBezTo>
                    <a:pt x="2990928" y="1320172"/>
                    <a:pt x="2923716" y="1336883"/>
                    <a:pt x="2839702" y="1336883"/>
                  </a:cubicBezTo>
                  <a:cubicBezTo>
                    <a:pt x="2806096" y="1336883"/>
                    <a:pt x="2755687" y="1336883"/>
                    <a:pt x="2722081" y="1336883"/>
                  </a:cubicBezTo>
                  <a:cubicBezTo>
                    <a:pt x="2688475" y="1336883"/>
                    <a:pt x="2654869" y="1336883"/>
                    <a:pt x="2638066" y="1336883"/>
                  </a:cubicBezTo>
                  <a:cubicBezTo>
                    <a:pt x="2604460" y="1336883"/>
                    <a:pt x="2419628" y="1320172"/>
                    <a:pt x="2268401" y="1453860"/>
                  </a:cubicBezTo>
                  <a:cubicBezTo>
                    <a:pt x="2234795" y="1503993"/>
                    <a:pt x="2217992" y="1537415"/>
                    <a:pt x="2201189" y="1570837"/>
                  </a:cubicBezTo>
                  <a:cubicBezTo>
                    <a:pt x="2184386" y="1554126"/>
                    <a:pt x="2150780" y="1537415"/>
                    <a:pt x="2167583" y="1487282"/>
                  </a:cubicBezTo>
                  <a:cubicBezTo>
                    <a:pt x="2167583" y="1420438"/>
                    <a:pt x="2234795" y="1253327"/>
                    <a:pt x="2453234" y="1203194"/>
                  </a:cubicBezTo>
                  <a:cubicBezTo>
                    <a:pt x="2688475" y="1153061"/>
                    <a:pt x="2906914" y="1253327"/>
                    <a:pt x="3024534" y="1253327"/>
                  </a:cubicBezTo>
                  <a:cubicBezTo>
                    <a:pt x="3125352" y="1253327"/>
                    <a:pt x="3192564" y="1186483"/>
                    <a:pt x="3192564" y="1186483"/>
                  </a:cubicBezTo>
                  <a:cubicBezTo>
                    <a:pt x="3192564" y="1186483"/>
                    <a:pt x="2890110" y="1871636"/>
                    <a:pt x="2318810" y="1754658"/>
                  </a:cubicBezTo>
                  <a:cubicBezTo>
                    <a:pt x="2285204" y="1737947"/>
                    <a:pt x="2268401" y="1721236"/>
                    <a:pt x="2268401" y="1721236"/>
                  </a:cubicBezTo>
                  <a:cubicBezTo>
                    <a:pt x="1764312" y="2339545"/>
                    <a:pt x="1881932" y="2891009"/>
                    <a:pt x="1881932" y="2891009"/>
                  </a:cubicBezTo>
                  <a:cubicBezTo>
                    <a:pt x="1932341" y="2840875"/>
                    <a:pt x="1982750" y="2790742"/>
                    <a:pt x="2033159" y="2757320"/>
                  </a:cubicBezTo>
                  <a:cubicBezTo>
                    <a:pt x="2049962" y="2673765"/>
                    <a:pt x="2117174" y="2540077"/>
                    <a:pt x="2302007" y="2506655"/>
                  </a:cubicBezTo>
                  <a:cubicBezTo>
                    <a:pt x="2537248" y="2439811"/>
                    <a:pt x="2755687" y="2506655"/>
                    <a:pt x="2873308" y="2506655"/>
                  </a:cubicBezTo>
                  <a:cubicBezTo>
                    <a:pt x="2990928" y="2506655"/>
                    <a:pt x="3058140" y="2439811"/>
                    <a:pt x="3058140" y="2439811"/>
                  </a:cubicBezTo>
                  <a:cubicBezTo>
                    <a:pt x="3058140" y="2439811"/>
                    <a:pt x="2806096" y="3141674"/>
                    <a:pt x="2201189" y="3058119"/>
                  </a:cubicBezTo>
                  <a:cubicBezTo>
                    <a:pt x="2133977" y="3041408"/>
                    <a:pt x="2100371" y="3007986"/>
                    <a:pt x="2083568" y="2991275"/>
                  </a:cubicBezTo>
                  <a:cubicBezTo>
                    <a:pt x="2100371" y="2924431"/>
                    <a:pt x="2133977" y="2857586"/>
                    <a:pt x="2167583" y="2807453"/>
                  </a:cubicBezTo>
                  <a:cubicBezTo>
                    <a:pt x="2201189" y="2774031"/>
                    <a:pt x="2234795" y="2740609"/>
                    <a:pt x="2268401" y="2723898"/>
                  </a:cubicBezTo>
                  <a:cubicBezTo>
                    <a:pt x="2302007" y="2707187"/>
                    <a:pt x="2335612" y="2690476"/>
                    <a:pt x="2369218" y="2673765"/>
                  </a:cubicBezTo>
                  <a:cubicBezTo>
                    <a:pt x="2436430" y="2657054"/>
                    <a:pt x="2486839" y="2657054"/>
                    <a:pt x="2503642" y="2657054"/>
                  </a:cubicBezTo>
                  <a:cubicBezTo>
                    <a:pt x="2520445" y="2657054"/>
                    <a:pt x="2554051" y="2640343"/>
                    <a:pt x="2587657" y="2640343"/>
                  </a:cubicBezTo>
                  <a:cubicBezTo>
                    <a:pt x="2621263" y="2640343"/>
                    <a:pt x="2671672" y="2640343"/>
                    <a:pt x="2705278" y="2623632"/>
                  </a:cubicBezTo>
                  <a:cubicBezTo>
                    <a:pt x="2789293" y="2606921"/>
                    <a:pt x="2856505" y="2590210"/>
                    <a:pt x="2856505" y="2590210"/>
                  </a:cubicBezTo>
                  <a:cubicBezTo>
                    <a:pt x="2856505" y="2590210"/>
                    <a:pt x="2789293" y="2606921"/>
                    <a:pt x="2705278" y="2606921"/>
                  </a:cubicBezTo>
                  <a:cubicBezTo>
                    <a:pt x="2671672" y="2606921"/>
                    <a:pt x="2621263" y="2606921"/>
                    <a:pt x="2587657" y="2606921"/>
                  </a:cubicBezTo>
                  <a:cubicBezTo>
                    <a:pt x="2554051" y="2606921"/>
                    <a:pt x="2520445" y="2606921"/>
                    <a:pt x="2503642" y="2623632"/>
                  </a:cubicBezTo>
                  <a:cubicBezTo>
                    <a:pt x="2486839" y="2623632"/>
                    <a:pt x="2402824" y="2623632"/>
                    <a:pt x="2318810" y="2657054"/>
                  </a:cubicBezTo>
                  <a:cubicBezTo>
                    <a:pt x="2234795" y="2707187"/>
                    <a:pt x="2150780" y="2774031"/>
                    <a:pt x="2066765" y="2891009"/>
                  </a:cubicBezTo>
                  <a:cubicBezTo>
                    <a:pt x="1949144" y="3041408"/>
                    <a:pt x="1865130" y="3258651"/>
                    <a:pt x="1814721" y="3559450"/>
                  </a:cubicBezTo>
                  <a:cubicBezTo>
                    <a:pt x="1789516" y="3694182"/>
                    <a:pt x="1776127" y="3817165"/>
                    <a:pt x="1772114" y="3928398"/>
                  </a:cubicBezTo>
                  <a:lnTo>
                    <a:pt x="1771230" y="4025630"/>
                  </a:lnTo>
                  <a:lnTo>
                    <a:pt x="1401457" y="4025630"/>
                  </a:lnTo>
                  <a:lnTo>
                    <a:pt x="1406822" y="4005589"/>
                  </a:lnTo>
                  <a:cubicBezTo>
                    <a:pt x="1685022" y="2871687"/>
                    <a:pt x="1041784" y="2590210"/>
                    <a:pt x="1041784" y="2590210"/>
                  </a:cubicBezTo>
                  <a:cubicBezTo>
                    <a:pt x="1344238" y="2690476"/>
                    <a:pt x="1512267" y="2974564"/>
                    <a:pt x="1512267" y="2974564"/>
                  </a:cubicBezTo>
                  <a:cubicBezTo>
                    <a:pt x="1495464" y="2389678"/>
                    <a:pt x="1260223" y="2072168"/>
                    <a:pt x="991375" y="1905058"/>
                  </a:cubicBezTo>
                  <a:cubicBezTo>
                    <a:pt x="487286" y="2189145"/>
                    <a:pt x="0" y="1637681"/>
                    <a:pt x="0" y="1637681"/>
                  </a:cubicBezTo>
                  <a:cubicBezTo>
                    <a:pt x="0" y="1637681"/>
                    <a:pt x="67212" y="1671103"/>
                    <a:pt x="184833" y="1637681"/>
                  </a:cubicBezTo>
                  <a:cubicBezTo>
                    <a:pt x="285651" y="1604259"/>
                    <a:pt x="470483" y="1453860"/>
                    <a:pt x="688922" y="1420438"/>
                  </a:cubicBezTo>
                  <a:cubicBezTo>
                    <a:pt x="924163" y="1403727"/>
                    <a:pt x="1041784" y="1554126"/>
                    <a:pt x="1075390" y="1620970"/>
                  </a:cubicBezTo>
                  <a:cubicBezTo>
                    <a:pt x="1075390" y="1654392"/>
                    <a:pt x="1075390" y="1687814"/>
                    <a:pt x="1058587" y="1704525"/>
                  </a:cubicBezTo>
                  <a:cubicBezTo>
                    <a:pt x="1024981" y="1671103"/>
                    <a:pt x="991375" y="1637681"/>
                    <a:pt x="957769" y="1620970"/>
                  </a:cubicBezTo>
                  <a:cubicBezTo>
                    <a:pt x="772937" y="1537415"/>
                    <a:pt x="588104" y="1587548"/>
                    <a:pt x="554498" y="1604259"/>
                  </a:cubicBezTo>
                  <a:cubicBezTo>
                    <a:pt x="537695" y="1604259"/>
                    <a:pt x="520892" y="1620970"/>
                    <a:pt x="487286" y="1637681"/>
                  </a:cubicBezTo>
                  <a:cubicBezTo>
                    <a:pt x="453680" y="1654392"/>
                    <a:pt x="403271" y="1654392"/>
                    <a:pt x="369666" y="1671103"/>
                  </a:cubicBezTo>
                  <a:cubicBezTo>
                    <a:pt x="302454" y="1687814"/>
                    <a:pt x="218439" y="1704525"/>
                    <a:pt x="218439" y="1704525"/>
                  </a:cubicBezTo>
                  <a:cubicBezTo>
                    <a:pt x="218439" y="1704525"/>
                    <a:pt x="302454" y="1704525"/>
                    <a:pt x="369666" y="1687814"/>
                  </a:cubicBezTo>
                  <a:cubicBezTo>
                    <a:pt x="386469" y="1687814"/>
                    <a:pt x="403271" y="1687814"/>
                    <a:pt x="403271" y="1687814"/>
                  </a:cubicBezTo>
                  <a:cubicBezTo>
                    <a:pt x="420074" y="1671103"/>
                    <a:pt x="420074" y="1671103"/>
                    <a:pt x="436877" y="1671103"/>
                  </a:cubicBezTo>
                  <a:cubicBezTo>
                    <a:pt x="453680" y="1671103"/>
                    <a:pt x="470483" y="1671103"/>
                    <a:pt x="487286" y="1654392"/>
                  </a:cubicBezTo>
                  <a:cubicBezTo>
                    <a:pt x="520892" y="1654392"/>
                    <a:pt x="554498" y="1637681"/>
                    <a:pt x="571301" y="1637681"/>
                  </a:cubicBezTo>
                  <a:cubicBezTo>
                    <a:pt x="588104" y="1637681"/>
                    <a:pt x="638513" y="1620970"/>
                    <a:pt x="705725" y="1620970"/>
                  </a:cubicBezTo>
                  <a:cubicBezTo>
                    <a:pt x="739331" y="1620970"/>
                    <a:pt x="772937" y="1620970"/>
                    <a:pt x="823345" y="1620970"/>
                  </a:cubicBezTo>
                  <a:cubicBezTo>
                    <a:pt x="856951" y="1620970"/>
                    <a:pt x="890557" y="1637681"/>
                    <a:pt x="924163" y="1654392"/>
                  </a:cubicBezTo>
                  <a:cubicBezTo>
                    <a:pt x="974572" y="1687814"/>
                    <a:pt x="1008178" y="1721236"/>
                    <a:pt x="1041784" y="1754658"/>
                  </a:cubicBezTo>
                  <a:cubicBezTo>
                    <a:pt x="1344238" y="1905058"/>
                    <a:pt x="1478661" y="2172434"/>
                    <a:pt x="1478661" y="2172434"/>
                  </a:cubicBezTo>
                  <a:cubicBezTo>
                    <a:pt x="1411449" y="1620970"/>
                    <a:pt x="1277026" y="1203194"/>
                    <a:pt x="1142602" y="935818"/>
                  </a:cubicBezTo>
                  <a:cubicBezTo>
                    <a:pt x="1125799" y="935818"/>
                    <a:pt x="1108996" y="935818"/>
                    <a:pt x="1075390" y="935818"/>
                  </a:cubicBezTo>
                  <a:cubicBezTo>
                    <a:pt x="487286" y="852263"/>
                    <a:pt x="436877" y="116977"/>
                    <a:pt x="436877" y="116977"/>
                  </a:cubicBezTo>
                  <a:cubicBezTo>
                    <a:pt x="436877" y="116977"/>
                    <a:pt x="487286" y="200532"/>
                    <a:pt x="588104" y="233954"/>
                  </a:cubicBezTo>
                  <a:cubicBezTo>
                    <a:pt x="705725" y="267377"/>
                    <a:pt x="924163" y="267377"/>
                    <a:pt x="1125799" y="384354"/>
                  </a:cubicBezTo>
                  <a:cubicBezTo>
                    <a:pt x="1327434" y="501331"/>
                    <a:pt x="1327434" y="701863"/>
                    <a:pt x="1310632" y="751996"/>
                  </a:cubicBezTo>
                  <a:cubicBezTo>
                    <a:pt x="1293829" y="802130"/>
                    <a:pt x="1260223" y="818841"/>
                    <a:pt x="1243420" y="818841"/>
                  </a:cubicBezTo>
                  <a:cubicBezTo>
                    <a:pt x="1243420" y="785419"/>
                    <a:pt x="1226617" y="735285"/>
                    <a:pt x="1209814" y="685152"/>
                  </a:cubicBezTo>
                  <a:cubicBezTo>
                    <a:pt x="1125799" y="518042"/>
                    <a:pt x="940966" y="451198"/>
                    <a:pt x="907360" y="434487"/>
                  </a:cubicBezTo>
                  <a:cubicBezTo>
                    <a:pt x="890557" y="434487"/>
                    <a:pt x="873754" y="417776"/>
                    <a:pt x="840148" y="417776"/>
                  </a:cubicBezTo>
                  <a:cubicBezTo>
                    <a:pt x="789740" y="401065"/>
                    <a:pt x="756134" y="384354"/>
                    <a:pt x="722528" y="367643"/>
                  </a:cubicBezTo>
                  <a:cubicBezTo>
                    <a:pt x="655316" y="350932"/>
                    <a:pt x="588104" y="317510"/>
                    <a:pt x="588104" y="317510"/>
                  </a:cubicBezTo>
                  <a:cubicBezTo>
                    <a:pt x="588104" y="317510"/>
                    <a:pt x="638513" y="350932"/>
                    <a:pt x="722528" y="384354"/>
                  </a:cubicBezTo>
                  <a:cubicBezTo>
                    <a:pt x="756134" y="417776"/>
                    <a:pt x="789740" y="434487"/>
                    <a:pt x="823345" y="434487"/>
                  </a:cubicBezTo>
                  <a:cubicBezTo>
                    <a:pt x="856951" y="451198"/>
                    <a:pt x="890557" y="467909"/>
                    <a:pt x="907360" y="467909"/>
                  </a:cubicBezTo>
                  <a:cubicBezTo>
                    <a:pt x="924163" y="484620"/>
                    <a:pt x="957769" y="501331"/>
                    <a:pt x="1024981" y="534753"/>
                  </a:cubicBezTo>
                  <a:cubicBezTo>
                    <a:pt x="1041784" y="551464"/>
                    <a:pt x="1075390" y="584886"/>
                    <a:pt x="1108996" y="618308"/>
                  </a:cubicBezTo>
                  <a:cubicBezTo>
                    <a:pt x="1125799" y="635019"/>
                    <a:pt x="1159405" y="668441"/>
                    <a:pt x="1159405" y="701863"/>
                  </a:cubicBezTo>
                  <a:cubicBezTo>
                    <a:pt x="1176208" y="718574"/>
                    <a:pt x="1176208" y="735285"/>
                    <a:pt x="1176208" y="751996"/>
                  </a:cubicBezTo>
                  <a:cubicBezTo>
                    <a:pt x="1411449" y="1052795"/>
                    <a:pt x="1512267" y="1487282"/>
                    <a:pt x="1512267" y="1487282"/>
                  </a:cubicBezTo>
                  <a:cubicBezTo>
                    <a:pt x="1537472" y="1199016"/>
                    <a:pt x="1619386" y="967151"/>
                    <a:pt x="1708390" y="777585"/>
                  </a:cubicBezTo>
                  <a:lnTo>
                    <a:pt x="1763808" y="668647"/>
                  </a:lnTo>
                  <a:lnTo>
                    <a:pt x="1764312" y="668441"/>
                  </a:lnTo>
                  <a:lnTo>
                    <a:pt x="1764312" y="667657"/>
                  </a:lnTo>
                  <a:lnTo>
                    <a:pt x="1797918" y="601597"/>
                  </a:lnTo>
                  <a:cubicBezTo>
                    <a:pt x="1797918" y="584886"/>
                    <a:pt x="1797918" y="568175"/>
                    <a:pt x="1797918" y="551464"/>
                  </a:cubicBezTo>
                  <a:cubicBezTo>
                    <a:pt x="1764312" y="451198"/>
                    <a:pt x="1680297" y="384354"/>
                    <a:pt x="1663494" y="384354"/>
                  </a:cubicBezTo>
                  <a:cubicBezTo>
                    <a:pt x="1646691" y="367643"/>
                    <a:pt x="1646691" y="367643"/>
                    <a:pt x="1613085" y="350932"/>
                  </a:cubicBezTo>
                  <a:cubicBezTo>
                    <a:pt x="1596282" y="334221"/>
                    <a:pt x="1579479" y="334221"/>
                    <a:pt x="1562676" y="317510"/>
                  </a:cubicBezTo>
                  <a:cubicBezTo>
                    <a:pt x="1579479" y="334221"/>
                    <a:pt x="1596282" y="350932"/>
                    <a:pt x="1613085" y="367643"/>
                  </a:cubicBezTo>
                  <a:cubicBezTo>
                    <a:pt x="1629888" y="384354"/>
                    <a:pt x="1646691" y="384354"/>
                    <a:pt x="1646691" y="401065"/>
                  </a:cubicBezTo>
                  <a:cubicBezTo>
                    <a:pt x="1663494" y="401065"/>
                    <a:pt x="1680297" y="417776"/>
                    <a:pt x="1713903" y="451198"/>
                  </a:cubicBezTo>
                  <a:cubicBezTo>
                    <a:pt x="1713903" y="467909"/>
                    <a:pt x="1730706" y="484620"/>
                    <a:pt x="1747509" y="501331"/>
                  </a:cubicBezTo>
                  <a:cubicBezTo>
                    <a:pt x="1764312" y="518042"/>
                    <a:pt x="1764312" y="534753"/>
                    <a:pt x="1764312" y="568175"/>
                  </a:cubicBezTo>
                  <a:lnTo>
                    <a:pt x="1764312" y="667657"/>
                  </a:lnTo>
                  <a:lnTo>
                    <a:pt x="1763808" y="668647"/>
                  </a:lnTo>
                  <a:lnTo>
                    <a:pt x="1728606" y="683063"/>
                  </a:lnTo>
                  <a:cubicBezTo>
                    <a:pt x="1713903" y="685152"/>
                    <a:pt x="1697100" y="685152"/>
                    <a:pt x="1680297" y="685152"/>
                  </a:cubicBezTo>
                  <a:cubicBezTo>
                    <a:pt x="1377843" y="551464"/>
                    <a:pt x="1445055" y="133688"/>
                    <a:pt x="1445055" y="133688"/>
                  </a:cubicBezTo>
                  <a:cubicBezTo>
                    <a:pt x="1445055" y="133688"/>
                    <a:pt x="1461858" y="183821"/>
                    <a:pt x="1512267" y="217243"/>
                  </a:cubicBezTo>
                  <a:cubicBezTo>
                    <a:pt x="1562676" y="250665"/>
                    <a:pt x="1697100" y="284088"/>
                    <a:pt x="1797918" y="367643"/>
                  </a:cubicBezTo>
                  <a:cubicBezTo>
                    <a:pt x="1814721" y="401065"/>
                    <a:pt x="1831524" y="417776"/>
                    <a:pt x="1831524" y="434487"/>
                  </a:cubicBezTo>
                  <a:cubicBezTo>
                    <a:pt x="1865130" y="367643"/>
                    <a:pt x="1915538" y="317510"/>
                    <a:pt x="1999553" y="267377"/>
                  </a:cubicBezTo>
                  <a:cubicBezTo>
                    <a:pt x="2201189" y="133688"/>
                    <a:pt x="2419628" y="150399"/>
                    <a:pt x="2537248" y="116977"/>
                  </a:cubicBezTo>
                  <a:cubicBezTo>
                    <a:pt x="2638066" y="66844"/>
                    <a:pt x="2671672" y="0"/>
                    <a:pt x="2671672" y="0"/>
                  </a:cubicBezTo>
                  <a:close/>
                </a:path>
              </a:pathLst>
            </a:custGeom>
            <a:solidFill>
              <a:schemeClr val="accent1"/>
            </a:solidFill>
            <a:ln w="57150">
              <a:no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pic>
        <p:nvPicPr>
          <p:cNvPr id="32" name="Picture 4" descr="Logo FKIP Statuta"/>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7279" y="126815"/>
            <a:ext cx="935258" cy="935258"/>
          </a:xfrm>
          <a:prstGeom prst="ellipse">
            <a:avLst/>
          </a:prstGeom>
          <a:noFill/>
          <a:extLst>
            <a:ext uri="{909E8E84-426E-40DD-AFC4-6F175D3DCCD1}">
              <a14:hiddenFill xmlns:a14="http://schemas.microsoft.com/office/drawing/2010/main" xmlns="">
                <a:solidFill>
                  <a:srgbClr val="FFFFFF"/>
                </a:solidFill>
              </a14:hiddenFill>
            </a:ext>
          </a:extLst>
        </p:spPr>
      </p:pic>
      <p:pic>
        <p:nvPicPr>
          <p:cNvPr id="33" name="Picture 6" descr="Program Kampus Merdeka – Universitas Kristen Maranath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96072" y="257794"/>
            <a:ext cx="1262745" cy="6733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6" name="Picture 2"/>
          <p:cNvPicPr>
            <a:picLocks noChangeAspect="1" noChangeArrowheads="1"/>
          </p:cNvPicPr>
          <p:nvPr/>
        </p:nvPicPr>
        <p:blipFill>
          <a:blip r:embed="rId4"/>
          <a:srcRect/>
          <a:stretch>
            <a:fillRect/>
          </a:stretch>
        </p:blipFill>
        <p:spPr bwMode="auto">
          <a:xfrm>
            <a:off x="362404" y="4709432"/>
            <a:ext cx="3816846" cy="1313996"/>
          </a:xfrm>
          <a:prstGeom prst="rect">
            <a:avLst/>
          </a:prstGeom>
          <a:noFill/>
          <a:ln w="9525">
            <a:noFill/>
            <a:miter lim="800000"/>
            <a:headEnd/>
            <a:tailEnd/>
          </a:ln>
          <a:effectLst/>
        </p:spPr>
      </p:pic>
      <p:pic>
        <p:nvPicPr>
          <p:cNvPr id="1027" name="Picture 3"/>
          <p:cNvPicPr>
            <a:picLocks noChangeAspect="1" noChangeArrowheads="1"/>
          </p:cNvPicPr>
          <p:nvPr/>
        </p:nvPicPr>
        <p:blipFill>
          <a:blip r:embed="rId5"/>
          <a:srcRect/>
          <a:stretch>
            <a:fillRect/>
          </a:stretch>
        </p:blipFill>
        <p:spPr bwMode="auto">
          <a:xfrm>
            <a:off x="8605837" y="3873046"/>
            <a:ext cx="2826123" cy="1250497"/>
          </a:xfrm>
          <a:prstGeom prst="rect">
            <a:avLst/>
          </a:prstGeom>
          <a:noFill/>
          <a:ln w="9525">
            <a:noFill/>
            <a:miter lim="800000"/>
            <a:headEnd/>
            <a:tailEnd/>
          </a:ln>
          <a:effectLst/>
        </p:spPr>
      </p:pic>
    </p:spTree>
    <p:extLst>
      <p:ext uri="{BB962C8B-B14F-4D97-AF65-F5344CB8AC3E}">
        <p14:creationId xmlns:p14="http://schemas.microsoft.com/office/powerpoint/2010/main" xmlns="" val="1701072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53"/>
                                        </p:tgtEl>
                                        <p:attrNameLst>
                                          <p:attrName>style.visibility</p:attrName>
                                        </p:attrNameLst>
                                      </p:cBhvr>
                                      <p:to>
                                        <p:strVal val="visible"/>
                                      </p:to>
                                    </p:set>
                                    <p:animEffect transition="in" filter="wipe(right)">
                                      <p:cBhvr>
                                        <p:cTn id="23" dur="500"/>
                                        <p:tgtEl>
                                          <p:spTgt spid="53"/>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54"/>
                                        </p:tgtEl>
                                        <p:attrNameLst>
                                          <p:attrName>style.visibility</p:attrName>
                                        </p:attrNameLst>
                                      </p:cBhvr>
                                      <p:to>
                                        <p:strVal val="visible"/>
                                      </p:to>
                                    </p:set>
                                    <p:animEffect transition="in" filter="wipe(left)">
                                      <p:cBhvr>
                                        <p:cTn id="27" dur="500"/>
                                        <p:tgtEl>
                                          <p:spTgt spid="54"/>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58"/>
                                        </p:tgtEl>
                                        <p:attrNameLst>
                                          <p:attrName>style.visibility</p:attrName>
                                        </p:attrNameLst>
                                      </p:cBhvr>
                                      <p:to>
                                        <p:strVal val="visible"/>
                                      </p:to>
                                    </p:set>
                                    <p:animEffect transition="in" filter="fade">
                                      <p:cBhvr>
                                        <p:cTn id="32" dur="1000"/>
                                        <p:tgtEl>
                                          <p:spTgt spid="58"/>
                                        </p:tgtEl>
                                      </p:cBhvr>
                                    </p:animEffect>
                                    <p:anim calcmode="lin" valueType="num">
                                      <p:cBhvr>
                                        <p:cTn id="33" dur="1000" fill="hold"/>
                                        <p:tgtEl>
                                          <p:spTgt spid="58"/>
                                        </p:tgtEl>
                                        <p:attrNameLst>
                                          <p:attrName>ppt_x</p:attrName>
                                        </p:attrNameLst>
                                      </p:cBhvr>
                                      <p:tavLst>
                                        <p:tav tm="0">
                                          <p:val>
                                            <p:strVal val="#ppt_x"/>
                                          </p:val>
                                        </p:tav>
                                        <p:tav tm="100000">
                                          <p:val>
                                            <p:strVal val="#ppt_x"/>
                                          </p:val>
                                        </p:tav>
                                      </p:tavLst>
                                    </p:anim>
                                    <p:anim calcmode="lin" valueType="num">
                                      <p:cBhvr>
                                        <p:cTn id="34" dur="1000" fill="hold"/>
                                        <p:tgtEl>
                                          <p:spTgt spid="58"/>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61"/>
                                        </p:tgtEl>
                                        <p:attrNameLst>
                                          <p:attrName>style.visibility</p:attrName>
                                        </p:attrNameLst>
                                      </p:cBhvr>
                                      <p:to>
                                        <p:strVal val="visible"/>
                                      </p:to>
                                    </p:set>
                                    <p:animEffect transition="in" filter="fade">
                                      <p:cBhvr>
                                        <p:cTn id="39" dur="1000"/>
                                        <p:tgtEl>
                                          <p:spTgt spid="61"/>
                                        </p:tgtEl>
                                      </p:cBhvr>
                                    </p:animEffect>
                                    <p:anim calcmode="lin" valueType="num">
                                      <p:cBhvr>
                                        <p:cTn id="40" dur="1000" fill="hold"/>
                                        <p:tgtEl>
                                          <p:spTgt spid="61"/>
                                        </p:tgtEl>
                                        <p:attrNameLst>
                                          <p:attrName>ppt_x</p:attrName>
                                        </p:attrNameLst>
                                      </p:cBhvr>
                                      <p:tavLst>
                                        <p:tav tm="0">
                                          <p:val>
                                            <p:strVal val="#ppt_x"/>
                                          </p:val>
                                        </p:tav>
                                        <p:tav tm="100000">
                                          <p:val>
                                            <p:strVal val="#ppt_x"/>
                                          </p:val>
                                        </p:tav>
                                      </p:tavLst>
                                    </p:anim>
                                    <p:anim calcmode="lin" valueType="num">
                                      <p:cBhvr>
                                        <p:cTn id="41" dur="1000" fill="hold"/>
                                        <p:tgtEl>
                                          <p:spTgt spid="6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1" grpId="0"/>
      <p:bldP spid="12"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396056" y="899886"/>
            <a:ext cx="11416242" cy="5065485"/>
          </a:xfrm>
          <a:prstGeom prst="rect">
            <a:avLst/>
          </a:prstGeom>
          <a:noFill/>
          <a:ln w="9525">
            <a:noFill/>
            <a:miter lim="800000"/>
            <a:headEnd/>
            <a:tailEnd/>
          </a:ln>
          <a:effectLst/>
        </p:spPr>
      </p:pic>
    </p:spTree>
    <p:extLst>
      <p:ext uri="{BB962C8B-B14F-4D97-AF65-F5344CB8AC3E}">
        <p14:creationId xmlns:p14="http://schemas.microsoft.com/office/powerpoint/2010/main" xmlns="" val="3232297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63"/>
        <p:cNvGrpSpPr/>
        <p:nvPr/>
      </p:nvGrpSpPr>
      <p:grpSpPr>
        <a:xfrm>
          <a:off x="0" y="0"/>
          <a:ext cx="0" cy="0"/>
          <a:chOff x="0" y="0"/>
          <a:chExt cx="0" cy="0"/>
        </a:xfrm>
      </p:grpSpPr>
      <p:sp>
        <p:nvSpPr>
          <p:cNvPr id="3764" name="Google Shape;3764;p62"/>
          <p:cNvSpPr txBox="1">
            <a:spLocks noGrp="1"/>
          </p:cNvSpPr>
          <p:nvPr>
            <p:ph type="title"/>
          </p:nvPr>
        </p:nvSpPr>
        <p:spPr>
          <a:xfrm>
            <a:off x="762115" y="1357829"/>
            <a:ext cx="10290400" cy="752800"/>
          </a:xfrm>
          <a:prstGeom prst="rect">
            <a:avLst/>
          </a:prstGeom>
        </p:spPr>
        <p:txBody>
          <a:bodyPr spcFirstLastPara="1" wrap="square" lIns="121897" tIns="121897" rIns="121897" bIns="121897" anchor="ctr" anchorCtr="0">
            <a:noAutofit/>
          </a:bodyPr>
          <a:lstStyle/>
          <a:p>
            <a:pPr lvl="0" algn="ctr"/>
            <a:r>
              <a:rPr lang="en-US" sz="5400" dirty="0" smtClean="0"/>
              <a:t> </a:t>
            </a:r>
            <a:r>
              <a:rPr lang="en-US" sz="3600" b="1" dirty="0" err="1" smtClean="0"/>
              <a:t>Potensial</a:t>
            </a:r>
            <a:r>
              <a:rPr lang="en-US" sz="3600" b="1" dirty="0" smtClean="0"/>
              <a:t> </a:t>
            </a:r>
            <a:r>
              <a:rPr lang="en-US" sz="3600" b="1" dirty="0" err="1" smtClean="0"/>
              <a:t>Listrik</a:t>
            </a:r>
            <a:r>
              <a:rPr lang="en-US" sz="3600" b="1" dirty="0" smtClean="0"/>
              <a:t> </a:t>
            </a:r>
            <a:r>
              <a:rPr lang="en-US" sz="3600" b="1" dirty="0" err="1" smtClean="0"/>
              <a:t>Akibat</a:t>
            </a:r>
            <a:r>
              <a:rPr lang="en-US" sz="3600" b="1" dirty="0" smtClean="0"/>
              <a:t> </a:t>
            </a:r>
            <a:r>
              <a:rPr lang="en-US" sz="3600" b="1" dirty="0" err="1" smtClean="0"/>
              <a:t>Satu</a:t>
            </a:r>
            <a:r>
              <a:rPr lang="en-US" sz="3600" b="1" dirty="0" smtClean="0"/>
              <a:t> </a:t>
            </a:r>
            <a:r>
              <a:rPr lang="en-US" sz="3600" b="1" dirty="0" err="1" smtClean="0"/>
              <a:t>Muatan</a:t>
            </a:r>
            <a:r>
              <a:rPr lang="en-US" sz="3600" b="1" dirty="0" smtClean="0"/>
              <a:t> </a:t>
            </a:r>
            <a:r>
              <a:rPr lang="en-US" sz="3600" b="1" dirty="0" err="1" smtClean="0"/>
              <a:t>Titik</a:t>
            </a:r>
            <a:r>
              <a:rPr lang="en-US" sz="3600" dirty="0" smtClean="0"/>
              <a:t/>
            </a:r>
            <a:br>
              <a:rPr lang="en-US" sz="3600" dirty="0" smtClean="0"/>
            </a:br>
            <a:r>
              <a:rPr lang="en" sz="5300" b="1" dirty="0">
                <a:latin typeface="Adobe Garamond Pro Bold" pitchFamily="18" charset="0"/>
              </a:rPr>
              <a:t/>
            </a:r>
            <a:br>
              <a:rPr lang="en" sz="5300" b="1" dirty="0">
                <a:latin typeface="Adobe Garamond Pro Bold" pitchFamily="18" charset="0"/>
              </a:rPr>
            </a:br>
            <a:endParaRPr sz="3200" b="1" dirty="0">
              <a:latin typeface="Adobe Garamond Pro Bold" pitchFamily="18" charset="0"/>
            </a:endParaRPr>
          </a:p>
        </p:txBody>
      </p:sp>
      <p:grpSp>
        <p:nvGrpSpPr>
          <p:cNvPr id="8" name="Google Shape;3777;p62"/>
          <p:cNvGrpSpPr/>
          <p:nvPr/>
        </p:nvGrpSpPr>
        <p:grpSpPr>
          <a:xfrm>
            <a:off x="4502061" y="1650645"/>
            <a:ext cx="538912" cy="595012"/>
            <a:chOff x="3280300" y="1939675"/>
            <a:chExt cx="245600" cy="271150"/>
          </a:xfrm>
        </p:grpSpPr>
        <p:sp>
          <p:nvSpPr>
            <p:cNvPr id="3778" name="Google Shape;3778;p62"/>
            <p:cNvSpPr/>
            <p:nvPr/>
          </p:nvSpPr>
          <p:spPr>
            <a:xfrm>
              <a:off x="3470875" y="2011975"/>
              <a:ext cx="55025" cy="67000"/>
            </a:xfrm>
            <a:custGeom>
              <a:avLst/>
              <a:gdLst/>
              <a:ahLst/>
              <a:cxnLst/>
              <a:rect l="l" t="t" r="r" b="b"/>
              <a:pathLst>
                <a:path w="2201" h="2680" extrusionOk="0">
                  <a:moveTo>
                    <a:pt x="1744" y="1"/>
                  </a:moveTo>
                  <a:cubicBezTo>
                    <a:pt x="1691" y="1"/>
                    <a:pt x="1638" y="14"/>
                    <a:pt x="1590" y="43"/>
                  </a:cubicBezTo>
                  <a:lnTo>
                    <a:pt x="193" y="855"/>
                  </a:lnTo>
                  <a:cubicBezTo>
                    <a:pt x="53" y="933"/>
                    <a:pt x="1" y="1091"/>
                    <a:pt x="53" y="1239"/>
                  </a:cubicBezTo>
                  <a:cubicBezTo>
                    <a:pt x="27" y="1309"/>
                    <a:pt x="27" y="1379"/>
                    <a:pt x="53" y="1449"/>
                  </a:cubicBezTo>
                  <a:cubicBezTo>
                    <a:pt x="1" y="1597"/>
                    <a:pt x="53" y="1754"/>
                    <a:pt x="193" y="1833"/>
                  </a:cubicBezTo>
                  <a:cubicBezTo>
                    <a:pt x="1609" y="2656"/>
                    <a:pt x="1635" y="2680"/>
                    <a:pt x="1729" y="2680"/>
                  </a:cubicBezTo>
                  <a:cubicBezTo>
                    <a:pt x="1735" y="2680"/>
                    <a:pt x="1740" y="2680"/>
                    <a:pt x="1747" y="2680"/>
                  </a:cubicBezTo>
                  <a:cubicBezTo>
                    <a:pt x="2070" y="2680"/>
                    <a:pt x="2192" y="2252"/>
                    <a:pt x="1904" y="2086"/>
                  </a:cubicBezTo>
                  <a:lnTo>
                    <a:pt x="1171" y="1658"/>
                  </a:lnTo>
                  <a:lnTo>
                    <a:pt x="1887" y="1658"/>
                  </a:lnTo>
                  <a:cubicBezTo>
                    <a:pt x="2061" y="1658"/>
                    <a:pt x="2201" y="1518"/>
                    <a:pt x="2201" y="1344"/>
                  </a:cubicBezTo>
                  <a:cubicBezTo>
                    <a:pt x="2201" y="1169"/>
                    <a:pt x="2061" y="1021"/>
                    <a:pt x="1887" y="1021"/>
                  </a:cubicBezTo>
                  <a:lnTo>
                    <a:pt x="1171" y="1021"/>
                  </a:lnTo>
                  <a:lnTo>
                    <a:pt x="1904" y="602"/>
                  </a:lnTo>
                  <a:cubicBezTo>
                    <a:pt x="2061" y="506"/>
                    <a:pt x="2114" y="313"/>
                    <a:pt x="2026" y="165"/>
                  </a:cubicBezTo>
                  <a:cubicBezTo>
                    <a:pt x="1962" y="59"/>
                    <a:pt x="1853" y="1"/>
                    <a:pt x="1744" y="1"/>
                  </a:cubicBezTo>
                  <a:close/>
                </a:path>
              </a:pathLst>
            </a:custGeom>
            <a:solidFill>
              <a:schemeClr val="accent6"/>
            </a:solidFill>
            <a:ln>
              <a:noFill/>
            </a:ln>
          </p:spPr>
          <p:txBody>
            <a:bodyPr spcFirstLastPara="1" wrap="square" lIns="91425" tIns="91425" rIns="91425" bIns="91425" anchor="ctr" anchorCtr="0">
              <a:noAutofit/>
            </a:bodyPr>
            <a:lstStyle/>
            <a:p>
              <a:endParaRPr/>
            </a:p>
          </p:txBody>
        </p:sp>
        <p:sp>
          <p:nvSpPr>
            <p:cNvPr id="3779" name="Google Shape;3779;p62"/>
            <p:cNvSpPr/>
            <p:nvPr/>
          </p:nvSpPr>
          <p:spPr>
            <a:xfrm>
              <a:off x="3280300" y="2011975"/>
              <a:ext cx="55050" cy="66975"/>
            </a:xfrm>
            <a:custGeom>
              <a:avLst/>
              <a:gdLst/>
              <a:ahLst/>
              <a:cxnLst/>
              <a:rect l="l" t="t" r="r" b="b"/>
              <a:pathLst>
                <a:path w="2202" h="2679" extrusionOk="0">
                  <a:moveTo>
                    <a:pt x="456" y="1"/>
                  </a:moveTo>
                  <a:cubicBezTo>
                    <a:pt x="345" y="1"/>
                    <a:pt x="234" y="59"/>
                    <a:pt x="176" y="165"/>
                  </a:cubicBezTo>
                  <a:cubicBezTo>
                    <a:pt x="88" y="313"/>
                    <a:pt x="141" y="506"/>
                    <a:pt x="298" y="593"/>
                  </a:cubicBezTo>
                  <a:lnTo>
                    <a:pt x="1031" y="1021"/>
                  </a:lnTo>
                  <a:lnTo>
                    <a:pt x="315" y="1021"/>
                  </a:lnTo>
                  <a:cubicBezTo>
                    <a:pt x="141" y="1021"/>
                    <a:pt x="1" y="1169"/>
                    <a:pt x="1" y="1344"/>
                  </a:cubicBezTo>
                  <a:cubicBezTo>
                    <a:pt x="1" y="1518"/>
                    <a:pt x="141" y="1658"/>
                    <a:pt x="315" y="1658"/>
                  </a:cubicBezTo>
                  <a:lnTo>
                    <a:pt x="1031" y="1658"/>
                  </a:lnTo>
                  <a:lnTo>
                    <a:pt x="298" y="2086"/>
                  </a:lnTo>
                  <a:cubicBezTo>
                    <a:pt x="141" y="2173"/>
                    <a:pt x="88" y="2365"/>
                    <a:pt x="176" y="2523"/>
                  </a:cubicBezTo>
                  <a:cubicBezTo>
                    <a:pt x="234" y="2622"/>
                    <a:pt x="344" y="2678"/>
                    <a:pt x="454" y="2678"/>
                  </a:cubicBezTo>
                  <a:cubicBezTo>
                    <a:pt x="509" y="2678"/>
                    <a:pt x="563" y="2665"/>
                    <a:pt x="612" y="2636"/>
                  </a:cubicBezTo>
                  <a:lnTo>
                    <a:pt x="2009" y="1833"/>
                  </a:lnTo>
                  <a:cubicBezTo>
                    <a:pt x="2140" y="1754"/>
                    <a:pt x="2201" y="1588"/>
                    <a:pt x="2149" y="1449"/>
                  </a:cubicBezTo>
                  <a:cubicBezTo>
                    <a:pt x="2175" y="1379"/>
                    <a:pt x="2175" y="1309"/>
                    <a:pt x="2149" y="1230"/>
                  </a:cubicBezTo>
                  <a:cubicBezTo>
                    <a:pt x="2201" y="1091"/>
                    <a:pt x="2140" y="925"/>
                    <a:pt x="2009" y="846"/>
                  </a:cubicBezTo>
                  <a:lnTo>
                    <a:pt x="612" y="43"/>
                  </a:lnTo>
                  <a:cubicBezTo>
                    <a:pt x="564" y="14"/>
                    <a:pt x="510" y="1"/>
                    <a:pt x="456" y="1"/>
                  </a:cubicBezTo>
                  <a:close/>
                </a:path>
              </a:pathLst>
            </a:custGeom>
            <a:solidFill>
              <a:schemeClr val="accent6"/>
            </a:solidFill>
            <a:ln>
              <a:noFill/>
            </a:ln>
          </p:spPr>
          <p:txBody>
            <a:bodyPr spcFirstLastPara="1" wrap="square" lIns="91425" tIns="91425" rIns="91425" bIns="91425" anchor="ctr" anchorCtr="0">
              <a:noAutofit/>
            </a:bodyPr>
            <a:lstStyle/>
            <a:p>
              <a:endParaRPr/>
            </a:p>
          </p:txBody>
        </p:sp>
        <p:sp>
          <p:nvSpPr>
            <p:cNvPr id="3780" name="Google Shape;3780;p62"/>
            <p:cNvSpPr/>
            <p:nvPr/>
          </p:nvSpPr>
          <p:spPr>
            <a:xfrm>
              <a:off x="3395125" y="2101450"/>
              <a:ext cx="15975" cy="109375"/>
            </a:xfrm>
            <a:custGeom>
              <a:avLst/>
              <a:gdLst/>
              <a:ahLst/>
              <a:cxnLst/>
              <a:rect l="l" t="t" r="r" b="b"/>
              <a:pathLst>
                <a:path w="639" h="4375" extrusionOk="0">
                  <a:moveTo>
                    <a:pt x="315" y="0"/>
                  </a:moveTo>
                  <a:cubicBezTo>
                    <a:pt x="140" y="0"/>
                    <a:pt x="1" y="140"/>
                    <a:pt x="1" y="314"/>
                  </a:cubicBezTo>
                  <a:lnTo>
                    <a:pt x="1" y="4060"/>
                  </a:lnTo>
                  <a:cubicBezTo>
                    <a:pt x="1" y="4235"/>
                    <a:pt x="140" y="4375"/>
                    <a:pt x="315" y="4375"/>
                  </a:cubicBezTo>
                  <a:cubicBezTo>
                    <a:pt x="498" y="4375"/>
                    <a:pt x="638" y="4235"/>
                    <a:pt x="638" y="4060"/>
                  </a:cubicBezTo>
                  <a:lnTo>
                    <a:pt x="638" y="314"/>
                  </a:lnTo>
                  <a:cubicBezTo>
                    <a:pt x="638" y="140"/>
                    <a:pt x="498" y="0"/>
                    <a:pt x="315" y="0"/>
                  </a:cubicBezTo>
                  <a:close/>
                </a:path>
              </a:pathLst>
            </a:custGeom>
            <a:solidFill>
              <a:schemeClr val="accent2"/>
            </a:solidFill>
            <a:ln>
              <a:noFill/>
            </a:ln>
          </p:spPr>
          <p:txBody>
            <a:bodyPr spcFirstLastPara="1" wrap="square" lIns="91425" tIns="91425" rIns="91425" bIns="91425" anchor="ctr" anchorCtr="0">
              <a:noAutofit/>
            </a:bodyPr>
            <a:lstStyle/>
            <a:p>
              <a:endParaRPr/>
            </a:p>
          </p:txBody>
        </p:sp>
        <p:sp>
          <p:nvSpPr>
            <p:cNvPr id="3781" name="Google Shape;3781;p62"/>
            <p:cNvSpPr/>
            <p:nvPr/>
          </p:nvSpPr>
          <p:spPr>
            <a:xfrm>
              <a:off x="3318500" y="2020450"/>
              <a:ext cx="169200" cy="164825"/>
            </a:xfrm>
            <a:custGeom>
              <a:avLst/>
              <a:gdLst/>
              <a:ahLst/>
              <a:cxnLst/>
              <a:rect l="l" t="t" r="r" b="b"/>
              <a:pathLst>
                <a:path w="6768" h="6593" extrusionOk="0">
                  <a:moveTo>
                    <a:pt x="315" y="1"/>
                  </a:moveTo>
                  <a:cubicBezTo>
                    <a:pt x="141" y="1"/>
                    <a:pt x="1" y="149"/>
                    <a:pt x="1" y="324"/>
                  </a:cubicBezTo>
                  <a:lnTo>
                    <a:pt x="1" y="1686"/>
                  </a:lnTo>
                  <a:cubicBezTo>
                    <a:pt x="1" y="1860"/>
                    <a:pt x="141" y="2000"/>
                    <a:pt x="315" y="2000"/>
                  </a:cubicBezTo>
                  <a:lnTo>
                    <a:pt x="1564" y="2000"/>
                  </a:lnTo>
                  <a:lnTo>
                    <a:pt x="857" y="6226"/>
                  </a:lnTo>
                  <a:cubicBezTo>
                    <a:pt x="822" y="6418"/>
                    <a:pt x="970" y="6593"/>
                    <a:pt x="1171" y="6593"/>
                  </a:cubicBezTo>
                  <a:lnTo>
                    <a:pt x="2044" y="6593"/>
                  </a:lnTo>
                  <a:cubicBezTo>
                    <a:pt x="2105" y="6593"/>
                    <a:pt x="2158" y="6567"/>
                    <a:pt x="2201" y="6541"/>
                  </a:cubicBezTo>
                  <a:cubicBezTo>
                    <a:pt x="2289" y="6488"/>
                    <a:pt x="2236" y="6558"/>
                    <a:pt x="3380" y="4270"/>
                  </a:cubicBezTo>
                  <a:cubicBezTo>
                    <a:pt x="4524" y="6549"/>
                    <a:pt x="4471" y="6488"/>
                    <a:pt x="4559" y="6541"/>
                  </a:cubicBezTo>
                  <a:cubicBezTo>
                    <a:pt x="4602" y="6567"/>
                    <a:pt x="4664" y="6593"/>
                    <a:pt x="4725" y="6593"/>
                  </a:cubicBezTo>
                  <a:lnTo>
                    <a:pt x="5598" y="6593"/>
                  </a:lnTo>
                  <a:cubicBezTo>
                    <a:pt x="5799" y="6593"/>
                    <a:pt x="5947" y="6418"/>
                    <a:pt x="5912" y="6226"/>
                  </a:cubicBezTo>
                  <a:lnTo>
                    <a:pt x="5205" y="2000"/>
                  </a:lnTo>
                  <a:lnTo>
                    <a:pt x="6445" y="2000"/>
                  </a:lnTo>
                  <a:cubicBezTo>
                    <a:pt x="6619" y="2000"/>
                    <a:pt x="6768" y="1860"/>
                    <a:pt x="6768" y="1686"/>
                  </a:cubicBezTo>
                  <a:lnTo>
                    <a:pt x="6768" y="324"/>
                  </a:lnTo>
                  <a:cubicBezTo>
                    <a:pt x="6768" y="149"/>
                    <a:pt x="6619" y="1"/>
                    <a:pt x="6445" y="1"/>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782" name="Google Shape;3782;p62"/>
            <p:cNvSpPr/>
            <p:nvPr/>
          </p:nvSpPr>
          <p:spPr>
            <a:xfrm>
              <a:off x="3354975" y="1982250"/>
              <a:ext cx="96275" cy="62675"/>
            </a:xfrm>
            <a:custGeom>
              <a:avLst/>
              <a:gdLst/>
              <a:ahLst/>
              <a:cxnLst/>
              <a:rect l="l" t="t" r="r" b="b"/>
              <a:pathLst>
                <a:path w="3851" h="2507" extrusionOk="0">
                  <a:moveTo>
                    <a:pt x="943" y="1"/>
                  </a:moveTo>
                  <a:cubicBezTo>
                    <a:pt x="838" y="1"/>
                    <a:pt x="742" y="53"/>
                    <a:pt x="681" y="132"/>
                  </a:cubicBezTo>
                  <a:cubicBezTo>
                    <a:pt x="0" y="1118"/>
                    <a:pt x="690" y="2507"/>
                    <a:pt x="1921" y="2507"/>
                  </a:cubicBezTo>
                  <a:cubicBezTo>
                    <a:pt x="3161" y="2507"/>
                    <a:pt x="3851" y="1118"/>
                    <a:pt x="3161" y="132"/>
                  </a:cubicBezTo>
                  <a:cubicBezTo>
                    <a:pt x="3109" y="53"/>
                    <a:pt x="3004" y="1"/>
                    <a:pt x="2899" y="1"/>
                  </a:cubicBezTo>
                  <a:close/>
                </a:path>
              </a:pathLst>
            </a:custGeom>
            <a:solidFill>
              <a:schemeClr val="accent6"/>
            </a:solidFill>
            <a:ln>
              <a:noFill/>
            </a:ln>
          </p:spPr>
          <p:txBody>
            <a:bodyPr spcFirstLastPara="1" wrap="square" lIns="91425" tIns="91425" rIns="91425" bIns="91425" anchor="ctr" anchorCtr="0">
              <a:noAutofit/>
            </a:bodyPr>
            <a:lstStyle/>
            <a:p>
              <a:endParaRPr/>
            </a:p>
          </p:txBody>
        </p:sp>
        <p:sp>
          <p:nvSpPr>
            <p:cNvPr id="3783" name="Google Shape;3783;p62"/>
            <p:cNvSpPr/>
            <p:nvPr/>
          </p:nvSpPr>
          <p:spPr>
            <a:xfrm>
              <a:off x="3356050" y="1939675"/>
              <a:ext cx="93900" cy="58525"/>
            </a:xfrm>
            <a:custGeom>
              <a:avLst/>
              <a:gdLst/>
              <a:ahLst/>
              <a:cxnLst/>
              <a:rect l="l" t="t" r="r" b="b"/>
              <a:pathLst>
                <a:path w="3756" h="2341" extrusionOk="0">
                  <a:moveTo>
                    <a:pt x="1031" y="1"/>
                  </a:moveTo>
                  <a:cubicBezTo>
                    <a:pt x="856" y="1"/>
                    <a:pt x="708" y="141"/>
                    <a:pt x="708" y="315"/>
                  </a:cubicBezTo>
                  <a:lnTo>
                    <a:pt x="708" y="1057"/>
                  </a:lnTo>
                  <a:lnTo>
                    <a:pt x="88" y="1817"/>
                  </a:lnTo>
                  <a:cubicBezTo>
                    <a:pt x="18" y="1913"/>
                    <a:pt x="1" y="2044"/>
                    <a:pt x="53" y="2158"/>
                  </a:cubicBezTo>
                  <a:cubicBezTo>
                    <a:pt x="106" y="2271"/>
                    <a:pt x="219" y="2341"/>
                    <a:pt x="341" y="2341"/>
                  </a:cubicBezTo>
                  <a:lnTo>
                    <a:pt x="3415" y="2341"/>
                  </a:lnTo>
                  <a:cubicBezTo>
                    <a:pt x="3537" y="2341"/>
                    <a:pt x="3651" y="2271"/>
                    <a:pt x="3703" y="2158"/>
                  </a:cubicBezTo>
                  <a:cubicBezTo>
                    <a:pt x="3755" y="2053"/>
                    <a:pt x="3738" y="1922"/>
                    <a:pt x="3659" y="1826"/>
                  </a:cubicBezTo>
                  <a:lnTo>
                    <a:pt x="3048" y="1057"/>
                  </a:lnTo>
                  <a:lnTo>
                    <a:pt x="3048" y="315"/>
                  </a:lnTo>
                  <a:cubicBezTo>
                    <a:pt x="3048" y="141"/>
                    <a:pt x="2908" y="1"/>
                    <a:pt x="2734"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784" name="Google Shape;3784;p62"/>
            <p:cNvSpPr/>
            <p:nvPr/>
          </p:nvSpPr>
          <p:spPr>
            <a:xfrm>
              <a:off x="3395125" y="2063025"/>
              <a:ext cx="15975" cy="15950"/>
            </a:xfrm>
            <a:custGeom>
              <a:avLst/>
              <a:gdLst/>
              <a:ahLst/>
              <a:cxnLst/>
              <a:rect l="l" t="t" r="r" b="b"/>
              <a:pathLst>
                <a:path w="639" h="638" extrusionOk="0">
                  <a:moveTo>
                    <a:pt x="315" y="0"/>
                  </a:moveTo>
                  <a:cubicBezTo>
                    <a:pt x="140" y="0"/>
                    <a:pt x="1" y="140"/>
                    <a:pt x="1" y="323"/>
                  </a:cubicBezTo>
                  <a:cubicBezTo>
                    <a:pt x="1" y="498"/>
                    <a:pt x="140" y="638"/>
                    <a:pt x="315" y="638"/>
                  </a:cubicBezTo>
                  <a:cubicBezTo>
                    <a:pt x="490" y="638"/>
                    <a:pt x="638" y="498"/>
                    <a:pt x="638" y="323"/>
                  </a:cubicBezTo>
                  <a:cubicBezTo>
                    <a:pt x="638" y="149"/>
                    <a:pt x="498" y="0"/>
                    <a:pt x="315" y="0"/>
                  </a:cubicBezTo>
                  <a:close/>
                </a:path>
              </a:pathLst>
            </a:custGeom>
            <a:solidFill>
              <a:schemeClr val="lt2"/>
            </a:solidFill>
            <a:ln>
              <a:noFill/>
            </a:ln>
          </p:spPr>
          <p:txBody>
            <a:bodyPr spcFirstLastPara="1" wrap="square" lIns="91425" tIns="91425" rIns="91425" bIns="91425" anchor="ctr" anchorCtr="0">
              <a:noAutofit/>
            </a:bodyPr>
            <a:lstStyle/>
            <a:p>
              <a:endParaRPr/>
            </a:p>
          </p:txBody>
        </p:sp>
      </p:grpSp>
      <p:grpSp>
        <p:nvGrpSpPr>
          <p:cNvPr id="10" name="Google Shape;3790;p62"/>
          <p:cNvGrpSpPr/>
          <p:nvPr/>
        </p:nvGrpSpPr>
        <p:grpSpPr>
          <a:xfrm>
            <a:off x="3101457" y="6315380"/>
            <a:ext cx="568589" cy="542620"/>
            <a:chOff x="3690050" y="1963775"/>
            <a:chExt cx="259125" cy="247275"/>
          </a:xfrm>
        </p:grpSpPr>
        <p:sp>
          <p:nvSpPr>
            <p:cNvPr id="3791" name="Google Shape;3791;p62"/>
            <p:cNvSpPr/>
            <p:nvPr/>
          </p:nvSpPr>
          <p:spPr>
            <a:xfrm>
              <a:off x="3826675" y="1963775"/>
              <a:ext cx="122500" cy="188525"/>
            </a:xfrm>
            <a:custGeom>
              <a:avLst/>
              <a:gdLst/>
              <a:ahLst/>
              <a:cxnLst/>
              <a:rect l="l" t="t" r="r" b="b"/>
              <a:pathLst>
                <a:path w="4900" h="7541" extrusionOk="0">
                  <a:moveTo>
                    <a:pt x="1595" y="3813"/>
                  </a:moveTo>
                  <a:lnTo>
                    <a:pt x="1595" y="3813"/>
                  </a:lnTo>
                  <a:cubicBezTo>
                    <a:pt x="1597" y="3813"/>
                    <a:pt x="1598" y="3813"/>
                    <a:pt x="1599" y="3813"/>
                  </a:cubicBezTo>
                  <a:cubicBezTo>
                    <a:pt x="1598" y="3826"/>
                    <a:pt x="1597" y="3831"/>
                    <a:pt x="1597" y="3831"/>
                  </a:cubicBezTo>
                  <a:cubicBezTo>
                    <a:pt x="1596" y="3831"/>
                    <a:pt x="1596" y="3818"/>
                    <a:pt x="1595" y="3813"/>
                  </a:cubicBezTo>
                  <a:close/>
                  <a:moveTo>
                    <a:pt x="1591" y="0"/>
                  </a:moveTo>
                  <a:cubicBezTo>
                    <a:pt x="1357" y="0"/>
                    <a:pt x="1120" y="87"/>
                    <a:pt x="935" y="268"/>
                  </a:cubicBezTo>
                  <a:lnTo>
                    <a:pt x="114" y="1089"/>
                  </a:lnTo>
                  <a:cubicBezTo>
                    <a:pt x="1" y="1202"/>
                    <a:pt x="1" y="1386"/>
                    <a:pt x="114" y="1499"/>
                  </a:cubicBezTo>
                  <a:cubicBezTo>
                    <a:pt x="171" y="1556"/>
                    <a:pt x="245" y="1584"/>
                    <a:pt x="320" y="1584"/>
                  </a:cubicBezTo>
                  <a:cubicBezTo>
                    <a:pt x="394" y="1584"/>
                    <a:pt x="468" y="1556"/>
                    <a:pt x="525" y="1499"/>
                  </a:cubicBezTo>
                  <a:lnTo>
                    <a:pt x="603" y="1429"/>
                  </a:lnTo>
                  <a:cubicBezTo>
                    <a:pt x="1049" y="1621"/>
                    <a:pt x="874" y="1543"/>
                    <a:pt x="1267" y="1726"/>
                  </a:cubicBezTo>
                  <a:cubicBezTo>
                    <a:pt x="1180" y="1918"/>
                    <a:pt x="1319" y="2137"/>
                    <a:pt x="1529" y="2137"/>
                  </a:cubicBezTo>
                  <a:cubicBezTo>
                    <a:pt x="1538" y="2137"/>
                    <a:pt x="1590" y="3132"/>
                    <a:pt x="1590" y="3132"/>
                  </a:cubicBezTo>
                  <a:lnTo>
                    <a:pt x="1398" y="3315"/>
                  </a:lnTo>
                  <a:cubicBezTo>
                    <a:pt x="1224" y="3498"/>
                    <a:pt x="1344" y="3801"/>
                    <a:pt x="1595" y="3813"/>
                  </a:cubicBezTo>
                  <a:lnTo>
                    <a:pt x="1595" y="3813"/>
                  </a:lnTo>
                  <a:cubicBezTo>
                    <a:pt x="1593" y="3835"/>
                    <a:pt x="1586" y="4018"/>
                    <a:pt x="1555" y="4913"/>
                  </a:cubicBezTo>
                  <a:lnTo>
                    <a:pt x="1337" y="5132"/>
                  </a:lnTo>
                  <a:cubicBezTo>
                    <a:pt x="1162" y="5306"/>
                    <a:pt x="1267" y="5603"/>
                    <a:pt x="1512" y="5629"/>
                  </a:cubicBezTo>
                  <a:cubicBezTo>
                    <a:pt x="1468" y="5996"/>
                    <a:pt x="1494" y="5752"/>
                    <a:pt x="1372" y="6791"/>
                  </a:cubicBezTo>
                  <a:lnTo>
                    <a:pt x="1119" y="7044"/>
                  </a:lnTo>
                  <a:cubicBezTo>
                    <a:pt x="996" y="7157"/>
                    <a:pt x="996" y="7341"/>
                    <a:pt x="1110" y="7454"/>
                  </a:cubicBezTo>
                  <a:cubicBezTo>
                    <a:pt x="1168" y="7512"/>
                    <a:pt x="1244" y="7540"/>
                    <a:pt x="1320" y="7540"/>
                  </a:cubicBezTo>
                  <a:cubicBezTo>
                    <a:pt x="1392" y="7540"/>
                    <a:pt x="1465" y="7514"/>
                    <a:pt x="1520" y="7463"/>
                  </a:cubicBezTo>
                  <a:cubicBezTo>
                    <a:pt x="4312" y="4735"/>
                    <a:pt x="4428" y="4624"/>
                    <a:pt x="4429" y="4624"/>
                  </a:cubicBezTo>
                  <a:lnTo>
                    <a:pt x="4429" y="4624"/>
                  </a:lnTo>
                  <a:cubicBezTo>
                    <a:pt x="4429" y="4624"/>
                    <a:pt x="4428" y="4625"/>
                    <a:pt x="4428" y="4625"/>
                  </a:cubicBezTo>
                  <a:lnTo>
                    <a:pt x="4428" y="4625"/>
                  </a:lnTo>
                  <a:cubicBezTo>
                    <a:pt x="4899" y="4154"/>
                    <a:pt x="4716" y="3368"/>
                    <a:pt x="4122" y="3132"/>
                  </a:cubicBezTo>
                  <a:cubicBezTo>
                    <a:pt x="4410" y="2669"/>
                    <a:pt x="4218" y="2032"/>
                    <a:pt x="3686" y="1814"/>
                  </a:cubicBezTo>
                  <a:cubicBezTo>
                    <a:pt x="3773" y="1674"/>
                    <a:pt x="3825" y="1499"/>
                    <a:pt x="3817" y="1307"/>
                  </a:cubicBezTo>
                  <a:cubicBezTo>
                    <a:pt x="3797" y="792"/>
                    <a:pt x="3364" y="433"/>
                    <a:pt x="2902" y="433"/>
                  </a:cubicBezTo>
                  <a:cubicBezTo>
                    <a:pt x="2745" y="433"/>
                    <a:pt x="2585" y="474"/>
                    <a:pt x="2437" y="565"/>
                  </a:cubicBezTo>
                  <a:cubicBezTo>
                    <a:pt x="2290" y="197"/>
                    <a:pt x="1944" y="0"/>
                    <a:pt x="1591"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792" name="Google Shape;3792;p62"/>
            <p:cNvSpPr/>
            <p:nvPr/>
          </p:nvSpPr>
          <p:spPr>
            <a:xfrm>
              <a:off x="3858775" y="1988375"/>
              <a:ext cx="64200" cy="70975"/>
            </a:xfrm>
            <a:custGeom>
              <a:avLst/>
              <a:gdLst/>
              <a:ahLst/>
              <a:cxnLst/>
              <a:rect l="l" t="t" r="r" b="b"/>
              <a:pathLst>
                <a:path w="2568" h="2839" extrusionOk="0">
                  <a:moveTo>
                    <a:pt x="2463" y="0"/>
                  </a:moveTo>
                  <a:lnTo>
                    <a:pt x="140" y="2340"/>
                  </a:lnTo>
                  <a:cubicBezTo>
                    <a:pt x="1" y="2480"/>
                    <a:pt x="35" y="2716"/>
                    <a:pt x="210" y="2803"/>
                  </a:cubicBezTo>
                  <a:cubicBezTo>
                    <a:pt x="247" y="2827"/>
                    <a:pt x="293" y="2839"/>
                    <a:pt x="340" y="2839"/>
                  </a:cubicBezTo>
                  <a:cubicBezTo>
                    <a:pt x="414" y="2839"/>
                    <a:pt x="492" y="2809"/>
                    <a:pt x="551" y="2751"/>
                  </a:cubicBezTo>
                  <a:lnTo>
                    <a:pt x="2437" y="847"/>
                  </a:lnTo>
                  <a:cubicBezTo>
                    <a:pt x="2428" y="838"/>
                    <a:pt x="2419" y="838"/>
                    <a:pt x="2402" y="830"/>
                  </a:cubicBezTo>
                  <a:cubicBezTo>
                    <a:pt x="2559" y="568"/>
                    <a:pt x="2568" y="262"/>
                    <a:pt x="2463" y="0"/>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793" name="Google Shape;3793;p62"/>
            <p:cNvSpPr/>
            <p:nvPr/>
          </p:nvSpPr>
          <p:spPr>
            <a:xfrm>
              <a:off x="3846125" y="1970475"/>
              <a:ext cx="56125" cy="45200"/>
            </a:xfrm>
            <a:custGeom>
              <a:avLst/>
              <a:gdLst/>
              <a:ahLst/>
              <a:cxnLst/>
              <a:rect l="l" t="t" r="r" b="b"/>
              <a:pathLst>
                <a:path w="2245" h="1808" extrusionOk="0">
                  <a:moveTo>
                    <a:pt x="1467" y="0"/>
                  </a:moveTo>
                  <a:cubicBezTo>
                    <a:pt x="183" y="1319"/>
                    <a:pt x="183" y="1319"/>
                    <a:pt x="183" y="1319"/>
                  </a:cubicBezTo>
                  <a:cubicBezTo>
                    <a:pt x="0" y="1502"/>
                    <a:pt x="140" y="1808"/>
                    <a:pt x="393" y="1808"/>
                  </a:cubicBezTo>
                  <a:cubicBezTo>
                    <a:pt x="437" y="1808"/>
                    <a:pt x="402" y="1808"/>
                    <a:pt x="445" y="1781"/>
                  </a:cubicBezTo>
                  <a:cubicBezTo>
                    <a:pt x="472" y="1773"/>
                    <a:pt x="515" y="1764"/>
                    <a:pt x="541" y="1738"/>
                  </a:cubicBezTo>
                  <a:cubicBezTo>
                    <a:pt x="2244" y="35"/>
                    <a:pt x="2061" y="227"/>
                    <a:pt x="2113" y="166"/>
                  </a:cubicBezTo>
                  <a:lnTo>
                    <a:pt x="2113" y="166"/>
                  </a:lnTo>
                  <a:cubicBezTo>
                    <a:pt x="1956" y="175"/>
                    <a:pt x="1799" y="218"/>
                    <a:pt x="1659" y="297"/>
                  </a:cubicBezTo>
                  <a:cubicBezTo>
                    <a:pt x="1615" y="192"/>
                    <a:pt x="1546" y="87"/>
                    <a:pt x="1467" y="0"/>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794" name="Google Shape;3794;p62"/>
            <p:cNvSpPr/>
            <p:nvPr/>
          </p:nvSpPr>
          <p:spPr>
            <a:xfrm>
              <a:off x="3858775" y="2031800"/>
              <a:ext cx="79050" cy="82100"/>
            </a:xfrm>
            <a:custGeom>
              <a:avLst/>
              <a:gdLst/>
              <a:ahLst/>
              <a:cxnLst/>
              <a:rect l="l" t="t" r="r" b="b"/>
              <a:pathLst>
                <a:path w="3162" h="3284" extrusionOk="0">
                  <a:moveTo>
                    <a:pt x="2969" y="1"/>
                  </a:moveTo>
                  <a:lnTo>
                    <a:pt x="184" y="2786"/>
                  </a:lnTo>
                  <a:cubicBezTo>
                    <a:pt x="1" y="2969"/>
                    <a:pt x="131" y="3284"/>
                    <a:pt x="385" y="3284"/>
                  </a:cubicBezTo>
                  <a:cubicBezTo>
                    <a:pt x="463" y="3284"/>
                    <a:pt x="533" y="3258"/>
                    <a:pt x="594" y="3196"/>
                  </a:cubicBezTo>
                  <a:lnTo>
                    <a:pt x="3161" y="629"/>
                  </a:lnTo>
                  <a:cubicBezTo>
                    <a:pt x="3083" y="542"/>
                    <a:pt x="2969" y="463"/>
                    <a:pt x="2838" y="411"/>
                  </a:cubicBezTo>
                  <a:cubicBezTo>
                    <a:pt x="2917" y="289"/>
                    <a:pt x="2961" y="149"/>
                    <a:pt x="2969"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795" name="Google Shape;3795;p62"/>
            <p:cNvSpPr/>
            <p:nvPr/>
          </p:nvSpPr>
          <p:spPr>
            <a:xfrm>
              <a:off x="3690050" y="1963825"/>
              <a:ext cx="177050" cy="247225"/>
            </a:xfrm>
            <a:custGeom>
              <a:avLst/>
              <a:gdLst/>
              <a:ahLst/>
              <a:cxnLst/>
              <a:rect l="l" t="t" r="r" b="b"/>
              <a:pathLst>
                <a:path w="7082" h="9889" extrusionOk="0">
                  <a:moveTo>
                    <a:pt x="3956" y="1"/>
                  </a:moveTo>
                  <a:cubicBezTo>
                    <a:pt x="3562" y="1"/>
                    <a:pt x="3176" y="256"/>
                    <a:pt x="3065" y="694"/>
                  </a:cubicBezTo>
                  <a:cubicBezTo>
                    <a:pt x="2947" y="643"/>
                    <a:pt x="2828" y="619"/>
                    <a:pt x="2711" y="619"/>
                  </a:cubicBezTo>
                  <a:cubicBezTo>
                    <a:pt x="2229" y="619"/>
                    <a:pt x="1799" y="1021"/>
                    <a:pt x="1799" y="1541"/>
                  </a:cubicBezTo>
                  <a:lnTo>
                    <a:pt x="1799" y="3942"/>
                  </a:lnTo>
                  <a:cubicBezTo>
                    <a:pt x="1637" y="3832"/>
                    <a:pt x="1442" y="3770"/>
                    <a:pt x="1238" y="3770"/>
                  </a:cubicBezTo>
                  <a:cubicBezTo>
                    <a:pt x="1167" y="3770"/>
                    <a:pt x="1094" y="3778"/>
                    <a:pt x="1022" y="3794"/>
                  </a:cubicBezTo>
                  <a:cubicBezTo>
                    <a:pt x="288" y="3960"/>
                    <a:pt x="0" y="4789"/>
                    <a:pt x="524" y="5435"/>
                  </a:cubicBezTo>
                  <a:cubicBezTo>
                    <a:pt x="2034" y="7627"/>
                    <a:pt x="1938" y="7470"/>
                    <a:pt x="1956" y="7557"/>
                  </a:cubicBezTo>
                  <a:cubicBezTo>
                    <a:pt x="1956" y="7592"/>
                    <a:pt x="1956" y="7470"/>
                    <a:pt x="1956" y="9591"/>
                  </a:cubicBezTo>
                  <a:cubicBezTo>
                    <a:pt x="1956" y="9757"/>
                    <a:pt x="2087" y="9888"/>
                    <a:pt x="2244" y="9888"/>
                  </a:cubicBezTo>
                  <a:lnTo>
                    <a:pt x="6741" y="9888"/>
                  </a:lnTo>
                  <a:cubicBezTo>
                    <a:pt x="6898" y="9888"/>
                    <a:pt x="7029" y="9757"/>
                    <a:pt x="7029" y="9591"/>
                  </a:cubicBezTo>
                  <a:lnTo>
                    <a:pt x="7029" y="7461"/>
                  </a:lnTo>
                  <a:cubicBezTo>
                    <a:pt x="7029" y="7452"/>
                    <a:pt x="7029" y="7461"/>
                    <a:pt x="7038" y="7409"/>
                  </a:cubicBezTo>
                  <a:cubicBezTo>
                    <a:pt x="7046" y="7286"/>
                    <a:pt x="6793" y="6858"/>
                    <a:pt x="7020" y="4911"/>
                  </a:cubicBezTo>
                  <a:cubicBezTo>
                    <a:pt x="7029" y="4841"/>
                    <a:pt x="7081" y="5060"/>
                    <a:pt x="7081" y="2231"/>
                  </a:cubicBezTo>
                  <a:cubicBezTo>
                    <a:pt x="7081" y="1693"/>
                    <a:pt x="6736" y="1318"/>
                    <a:pt x="6303" y="1318"/>
                  </a:cubicBezTo>
                  <a:cubicBezTo>
                    <a:pt x="6194" y="1318"/>
                    <a:pt x="6079" y="1342"/>
                    <a:pt x="5964" y="1392"/>
                  </a:cubicBezTo>
                  <a:cubicBezTo>
                    <a:pt x="5920" y="1209"/>
                    <a:pt x="5937" y="982"/>
                    <a:pt x="5815" y="860"/>
                  </a:cubicBezTo>
                  <a:cubicBezTo>
                    <a:pt x="5648" y="710"/>
                    <a:pt x="5426" y="621"/>
                    <a:pt x="5195" y="621"/>
                  </a:cubicBezTo>
                  <a:cubicBezTo>
                    <a:pt x="5076" y="621"/>
                    <a:pt x="4955" y="644"/>
                    <a:pt x="4837" y="694"/>
                  </a:cubicBezTo>
                  <a:cubicBezTo>
                    <a:pt x="4794" y="528"/>
                    <a:pt x="4715" y="388"/>
                    <a:pt x="4593" y="266"/>
                  </a:cubicBezTo>
                  <a:cubicBezTo>
                    <a:pt x="4411" y="85"/>
                    <a:pt x="4182" y="1"/>
                    <a:pt x="3956"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796" name="Google Shape;3796;p62"/>
            <p:cNvSpPr/>
            <p:nvPr/>
          </p:nvSpPr>
          <p:spPr>
            <a:xfrm>
              <a:off x="3796575" y="1965225"/>
              <a:ext cx="14650" cy="125550"/>
            </a:xfrm>
            <a:custGeom>
              <a:avLst/>
              <a:gdLst/>
              <a:ahLst/>
              <a:cxnLst/>
              <a:rect l="l" t="t" r="r" b="b"/>
              <a:pathLst>
                <a:path w="586" h="5022" extrusionOk="0">
                  <a:moveTo>
                    <a:pt x="0" y="1"/>
                  </a:moveTo>
                  <a:lnTo>
                    <a:pt x="0" y="4733"/>
                  </a:lnTo>
                  <a:cubicBezTo>
                    <a:pt x="0" y="4890"/>
                    <a:pt x="131" y="5021"/>
                    <a:pt x="288" y="5021"/>
                  </a:cubicBezTo>
                  <a:cubicBezTo>
                    <a:pt x="454" y="5021"/>
                    <a:pt x="585" y="4890"/>
                    <a:pt x="585" y="4733"/>
                  </a:cubicBezTo>
                  <a:cubicBezTo>
                    <a:pt x="585" y="860"/>
                    <a:pt x="585" y="634"/>
                    <a:pt x="579" y="634"/>
                  </a:cubicBezTo>
                  <a:cubicBezTo>
                    <a:pt x="578" y="634"/>
                    <a:pt x="577" y="637"/>
                    <a:pt x="576" y="638"/>
                  </a:cubicBezTo>
                  <a:cubicBezTo>
                    <a:pt x="506" y="341"/>
                    <a:pt x="279" y="97"/>
                    <a:pt x="0"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797" name="Google Shape;3797;p62"/>
            <p:cNvSpPr/>
            <p:nvPr/>
          </p:nvSpPr>
          <p:spPr>
            <a:xfrm>
              <a:off x="3757700" y="1970900"/>
              <a:ext cx="14650" cy="119875"/>
            </a:xfrm>
            <a:custGeom>
              <a:avLst/>
              <a:gdLst/>
              <a:ahLst/>
              <a:cxnLst/>
              <a:rect l="l" t="t" r="r" b="b"/>
              <a:pathLst>
                <a:path w="586" h="4795" extrusionOk="0">
                  <a:moveTo>
                    <a:pt x="586" y="1"/>
                  </a:moveTo>
                  <a:cubicBezTo>
                    <a:pt x="481" y="114"/>
                    <a:pt x="394" y="254"/>
                    <a:pt x="359" y="411"/>
                  </a:cubicBezTo>
                  <a:cubicBezTo>
                    <a:pt x="245" y="359"/>
                    <a:pt x="132" y="341"/>
                    <a:pt x="1" y="341"/>
                  </a:cubicBezTo>
                  <a:lnTo>
                    <a:pt x="1" y="4506"/>
                  </a:lnTo>
                  <a:cubicBezTo>
                    <a:pt x="1" y="4663"/>
                    <a:pt x="132" y="4794"/>
                    <a:pt x="298" y="4794"/>
                  </a:cubicBezTo>
                  <a:cubicBezTo>
                    <a:pt x="455" y="4794"/>
                    <a:pt x="586" y="4663"/>
                    <a:pt x="586" y="4506"/>
                  </a:cubicBezTo>
                  <a:lnTo>
                    <a:pt x="586" y="1"/>
                  </a:ln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798" name="Google Shape;3798;p62"/>
            <p:cNvSpPr/>
            <p:nvPr/>
          </p:nvSpPr>
          <p:spPr>
            <a:xfrm>
              <a:off x="3835425" y="1985300"/>
              <a:ext cx="14425" cy="105475"/>
            </a:xfrm>
            <a:custGeom>
              <a:avLst/>
              <a:gdLst/>
              <a:ahLst/>
              <a:cxnLst/>
              <a:rect l="l" t="t" r="r" b="b"/>
              <a:pathLst>
                <a:path w="577" h="4219" extrusionOk="0">
                  <a:moveTo>
                    <a:pt x="0" y="1"/>
                  </a:moveTo>
                  <a:lnTo>
                    <a:pt x="0" y="3930"/>
                  </a:lnTo>
                  <a:cubicBezTo>
                    <a:pt x="0" y="4087"/>
                    <a:pt x="122" y="4218"/>
                    <a:pt x="288" y="4218"/>
                  </a:cubicBezTo>
                  <a:cubicBezTo>
                    <a:pt x="446" y="4218"/>
                    <a:pt x="577" y="4087"/>
                    <a:pt x="577" y="3930"/>
                  </a:cubicBezTo>
                  <a:lnTo>
                    <a:pt x="577" y="385"/>
                  </a:lnTo>
                  <a:cubicBezTo>
                    <a:pt x="463" y="385"/>
                    <a:pt x="358" y="411"/>
                    <a:pt x="262" y="455"/>
                  </a:cubicBezTo>
                  <a:cubicBezTo>
                    <a:pt x="219" y="289"/>
                    <a:pt x="131" y="132"/>
                    <a:pt x="0" y="1"/>
                  </a:cubicBezTo>
                  <a:close/>
                </a:path>
              </a:pathLst>
            </a:custGeom>
            <a:solidFill>
              <a:schemeClr val="dk1"/>
            </a:solidFill>
            <a:ln>
              <a:noFill/>
            </a:ln>
          </p:spPr>
          <p:txBody>
            <a:bodyPr spcFirstLastPara="1" wrap="square" lIns="91425" tIns="91425" rIns="91425" bIns="91425" anchor="ctr" anchorCtr="0">
              <a:noAutofit/>
            </a:bodyPr>
            <a:lstStyle/>
            <a:p>
              <a:endParaRPr/>
            </a:p>
          </p:txBody>
        </p:sp>
      </p:grpSp>
      <p:grpSp>
        <p:nvGrpSpPr>
          <p:cNvPr id="11" name="Google Shape;3807;p62"/>
          <p:cNvGrpSpPr/>
          <p:nvPr/>
        </p:nvGrpSpPr>
        <p:grpSpPr>
          <a:xfrm>
            <a:off x="827633" y="-129195"/>
            <a:ext cx="11206144" cy="3300776"/>
            <a:chOff x="200105" y="661188"/>
            <a:chExt cx="8404608" cy="2475582"/>
          </a:xfrm>
        </p:grpSpPr>
        <p:grpSp>
          <p:nvGrpSpPr>
            <p:cNvPr id="12" name="Google Shape;3808;p62"/>
            <p:cNvGrpSpPr/>
            <p:nvPr/>
          </p:nvGrpSpPr>
          <p:grpSpPr>
            <a:xfrm>
              <a:off x="5783308" y="1104009"/>
              <a:ext cx="543053" cy="354885"/>
              <a:chOff x="7218550" y="1264450"/>
              <a:chExt cx="1810175" cy="1182950"/>
            </a:xfrm>
          </p:grpSpPr>
          <p:sp>
            <p:nvSpPr>
              <p:cNvPr id="3809" name="Google Shape;3809;p62"/>
              <p:cNvSpPr/>
              <p:nvPr/>
            </p:nvSpPr>
            <p:spPr>
              <a:xfrm>
                <a:off x="7745500" y="1611025"/>
                <a:ext cx="449275" cy="522875"/>
              </a:xfrm>
              <a:custGeom>
                <a:avLst/>
                <a:gdLst/>
                <a:ahLst/>
                <a:cxnLst/>
                <a:rect l="l" t="t" r="r" b="b"/>
                <a:pathLst>
                  <a:path w="17971" h="20915" extrusionOk="0">
                    <a:moveTo>
                      <a:pt x="9157" y="1"/>
                    </a:moveTo>
                    <a:cubicBezTo>
                      <a:pt x="8604" y="1"/>
                      <a:pt x="8017" y="98"/>
                      <a:pt x="7394" y="305"/>
                    </a:cubicBezTo>
                    <a:cubicBezTo>
                      <a:pt x="1" y="2786"/>
                      <a:pt x="7545" y="15392"/>
                      <a:pt x="13560" y="20906"/>
                    </a:cubicBezTo>
                    <a:cubicBezTo>
                      <a:pt x="13560" y="20906"/>
                      <a:pt x="13619" y="20915"/>
                      <a:pt x="13730" y="20915"/>
                    </a:cubicBezTo>
                    <a:cubicBezTo>
                      <a:pt x="14247" y="20915"/>
                      <a:pt x="15888" y="20728"/>
                      <a:pt x="17971" y="18626"/>
                    </a:cubicBezTo>
                    <a:cubicBezTo>
                      <a:pt x="17971" y="18626"/>
                      <a:pt x="16837" y="1"/>
                      <a:pt x="9157"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10" name="Google Shape;3810;p62"/>
              <p:cNvSpPr/>
              <p:nvPr/>
            </p:nvSpPr>
            <p:spPr>
              <a:xfrm>
                <a:off x="7517425" y="1725250"/>
                <a:ext cx="571475" cy="442275"/>
              </a:xfrm>
              <a:custGeom>
                <a:avLst/>
                <a:gdLst/>
                <a:ahLst/>
                <a:cxnLst/>
                <a:rect l="l" t="t" r="r" b="b"/>
                <a:pathLst>
                  <a:path w="22859" h="17691" extrusionOk="0">
                    <a:moveTo>
                      <a:pt x="9080" y="1"/>
                    </a:moveTo>
                    <a:cubicBezTo>
                      <a:pt x="7934" y="1"/>
                      <a:pt x="6807" y="419"/>
                      <a:pt x="5740" y="1400"/>
                    </a:cubicBezTo>
                    <a:cubicBezTo>
                      <a:pt x="1" y="6663"/>
                      <a:pt x="12031" y="15109"/>
                      <a:pt x="19775" y="17691"/>
                    </a:cubicBezTo>
                    <a:cubicBezTo>
                      <a:pt x="19775" y="17691"/>
                      <a:pt x="21605" y="17164"/>
                      <a:pt x="22858" y="13781"/>
                    </a:cubicBezTo>
                    <a:cubicBezTo>
                      <a:pt x="22858" y="13781"/>
                      <a:pt x="15659" y="1"/>
                      <a:pt x="9080" y="1"/>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11" name="Google Shape;3811;p62"/>
              <p:cNvSpPr/>
              <p:nvPr/>
            </p:nvSpPr>
            <p:spPr>
              <a:xfrm>
                <a:off x="7647750" y="2096700"/>
                <a:ext cx="298275" cy="329600"/>
              </a:xfrm>
              <a:custGeom>
                <a:avLst/>
                <a:gdLst/>
                <a:ahLst/>
                <a:cxnLst/>
                <a:rect l="l" t="t" r="r" b="b"/>
                <a:pathLst>
                  <a:path w="11931" h="13184" extrusionOk="0">
                    <a:moveTo>
                      <a:pt x="6617" y="1"/>
                    </a:moveTo>
                    <a:cubicBezTo>
                      <a:pt x="4136" y="803"/>
                      <a:pt x="1881" y="1279"/>
                      <a:pt x="1" y="1554"/>
                    </a:cubicBezTo>
                    <a:cubicBezTo>
                      <a:pt x="101" y="4963"/>
                      <a:pt x="928" y="9199"/>
                      <a:pt x="3635" y="13184"/>
                    </a:cubicBezTo>
                    <a:cubicBezTo>
                      <a:pt x="6116" y="12732"/>
                      <a:pt x="8923" y="12031"/>
                      <a:pt x="11931" y="10953"/>
                    </a:cubicBezTo>
                    <a:cubicBezTo>
                      <a:pt x="9124" y="7068"/>
                      <a:pt x="7520" y="3133"/>
                      <a:pt x="6617"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2" name="Google Shape;3812;p62"/>
              <p:cNvSpPr/>
              <p:nvPr/>
            </p:nvSpPr>
            <p:spPr>
              <a:xfrm>
                <a:off x="7338850" y="2143975"/>
                <a:ext cx="213075" cy="303425"/>
              </a:xfrm>
              <a:custGeom>
                <a:avLst/>
                <a:gdLst/>
                <a:ahLst/>
                <a:cxnLst/>
                <a:rect l="l" t="t" r="r" b="b"/>
                <a:pathLst>
                  <a:path w="8523" h="12137" extrusionOk="0">
                    <a:moveTo>
                      <a:pt x="6276" y="0"/>
                    </a:moveTo>
                    <a:cubicBezTo>
                      <a:pt x="3147" y="0"/>
                      <a:pt x="517" y="2410"/>
                      <a:pt x="277" y="5578"/>
                    </a:cubicBezTo>
                    <a:cubicBezTo>
                      <a:pt x="1" y="8912"/>
                      <a:pt x="2507" y="11844"/>
                      <a:pt x="5841" y="12095"/>
                    </a:cubicBezTo>
                    <a:cubicBezTo>
                      <a:pt x="5972" y="12095"/>
                      <a:pt x="6541" y="12137"/>
                      <a:pt x="7472" y="12137"/>
                    </a:cubicBezTo>
                    <a:cubicBezTo>
                      <a:pt x="7783" y="12137"/>
                      <a:pt x="8134" y="12132"/>
                      <a:pt x="8522" y="12120"/>
                    </a:cubicBezTo>
                    <a:cubicBezTo>
                      <a:pt x="6417" y="7759"/>
                      <a:pt x="6267" y="3423"/>
                      <a:pt x="6693" y="14"/>
                    </a:cubicBezTo>
                    <a:cubicBezTo>
                      <a:pt x="6553" y="5"/>
                      <a:pt x="6414" y="0"/>
                      <a:pt x="6276"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3" name="Google Shape;3813;p62"/>
              <p:cNvSpPr/>
              <p:nvPr/>
            </p:nvSpPr>
            <p:spPr>
              <a:xfrm>
                <a:off x="7495500" y="2135550"/>
                <a:ext cx="243125" cy="311425"/>
              </a:xfrm>
              <a:custGeom>
                <a:avLst/>
                <a:gdLst/>
                <a:ahLst/>
                <a:cxnLst/>
                <a:rect l="l" t="t" r="r" b="b"/>
                <a:pathLst>
                  <a:path w="9725" h="12457" extrusionOk="0">
                    <a:moveTo>
                      <a:pt x="6091" y="0"/>
                    </a:moveTo>
                    <a:cubicBezTo>
                      <a:pt x="3973" y="312"/>
                      <a:pt x="2328" y="366"/>
                      <a:pt x="1375" y="366"/>
                    </a:cubicBezTo>
                    <a:cubicBezTo>
                      <a:pt x="873" y="366"/>
                      <a:pt x="563" y="351"/>
                      <a:pt x="477" y="351"/>
                    </a:cubicBezTo>
                    <a:lnTo>
                      <a:pt x="427" y="351"/>
                    </a:lnTo>
                    <a:cubicBezTo>
                      <a:pt x="1" y="3760"/>
                      <a:pt x="151" y="8096"/>
                      <a:pt x="2256" y="12457"/>
                    </a:cubicBezTo>
                    <a:cubicBezTo>
                      <a:pt x="4036" y="12407"/>
                      <a:pt x="6617" y="12206"/>
                      <a:pt x="9725" y="11630"/>
                    </a:cubicBezTo>
                    <a:cubicBezTo>
                      <a:pt x="7018" y="7645"/>
                      <a:pt x="6191" y="3409"/>
                      <a:pt x="6091" y="0"/>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14" name="Google Shape;3814;p62"/>
              <p:cNvSpPr/>
              <p:nvPr/>
            </p:nvSpPr>
            <p:spPr>
              <a:xfrm>
                <a:off x="7969825" y="1815000"/>
                <a:ext cx="518200" cy="464050"/>
              </a:xfrm>
              <a:custGeom>
                <a:avLst/>
                <a:gdLst/>
                <a:ahLst/>
                <a:cxnLst/>
                <a:rect l="l" t="t" r="r" b="b"/>
                <a:pathLst>
                  <a:path w="20728" h="18562" extrusionOk="0">
                    <a:moveTo>
                      <a:pt x="14028" y="0"/>
                    </a:moveTo>
                    <a:cubicBezTo>
                      <a:pt x="12534" y="0"/>
                      <a:pt x="11032" y="547"/>
                      <a:pt x="9850" y="1644"/>
                    </a:cubicBezTo>
                    <a:cubicBezTo>
                      <a:pt x="6592" y="4727"/>
                      <a:pt x="3208" y="7008"/>
                      <a:pt x="0" y="8662"/>
                    </a:cubicBezTo>
                    <a:cubicBezTo>
                      <a:pt x="1429" y="11619"/>
                      <a:pt x="3684" y="15229"/>
                      <a:pt x="7118" y="18562"/>
                    </a:cubicBezTo>
                    <a:cubicBezTo>
                      <a:pt x="10777" y="16532"/>
                      <a:pt x="14537" y="13900"/>
                      <a:pt x="18171" y="10467"/>
                    </a:cubicBezTo>
                    <a:cubicBezTo>
                      <a:pt x="20602" y="8186"/>
                      <a:pt x="20727" y="4351"/>
                      <a:pt x="18421" y="1895"/>
                    </a:cubicBezTo>
                    <a:cubicBezTo>
                      <a:pt x="17238" y="634"/>
                      <a:pt x="15638" y="0"/>
                      <a:pt x="14028"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5" name="Google Shape;3815;p62"/>
              <p:cNvSpPr/>
              <p:nvPr/>
            </p:nvSpPr>
            <p:spPr>
              <a:xfrm>
                <a:off x="7813175" y="2031550"/>
                <a:ext cx="334600" cy="339000"/>
              </a:xfrm>
              <a:custGeom>
                <a:avLst/>
                <a:gdLst/>
                <a:ahLst/>
                <a:cxnLst/>
                <a:rect l="l" t="t" r="r" b="b"/>
                <a:pathLst>
                  <a:path w="13384" h="13560" extrusionOk="0">
                    <a:moveTo>
                      <a:pt x="6266" y="0"/>
                    </a:moveTo>
                    <a:cubicBezTo>
                      <a:pt x="4086" y="1128"/>
                      <a:pt x="1980" y="1955"/>
                      <a:pt x="0" y="2607"/>
                    </a:cubicBezTo>
                    <a:cubicBezTo>
                      <a:pt x="903" y="5739"/>
                      <a:pt x="2507" y="9674"/>
                      <a:pt x="5314" y="13559"/>
                    </a:cubicBezTo>
                    <a:cubicBezTo>
                      <a:pt x="7519" y="12782"/>
                      <a:pt x="9800" y="11805"/>
                      <a:pt x="12156" y="10577"/>
                    </a:cubicBezTo>
                    <a:cubicBezTo>
                      <a:pt x="12557" y="10351"/>
                      <a:pt x="12983" y="10125"/>
                      <a:pt x="13384" y="9900"/>
                    </a:cubicBezTo>
                    <a:cubicBezTo>
                      <a:pt x="9950" y="6567"/>
                      <a:pt x="7695" y="2957"/>
                      <a:pt x="6266" y="0"/>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16" name="Google Shape;3816;p62"/>
              <p:cNvSpPr/>
              <p:nvPr/>
            </p:nvSpPr>
            <p:spPr>
              <a:xfrm>
                <a:off x="8072575" y="1672200"/>
                <a:ext cx="535125" cy="493125"/>
              </a:xfrm>
              <a:custGeom>
                <a:avLst/>
                <a:gdLst/>
                <a:ahLst/>
                <a:cxnLst/>
                <a:rect l="l" t="t" r="r" b="b"/>
                <a:pathLst>
                  <a:path w="21405" h="19725" extrusionOk="0">
                    <a:moveTo>
                      <a:pt x="11104" y="1"/>
                    </a:moveTo>
                    <a:cubicBezTo>
                      <a:pt x="7466" y="1"/>
                      <a:pt x="4045" y="2197"/>
                      <a:pt x="2657" y="5803"/>
                    </a:cubicBezTo>
                    <a:cubicBezTo>
                      <a:pt x="2632" y="5878"/>
                      <a:pt x="2582" y="5953"/>
                      <a:pt x="2557" y="6003"/>
                    </a:cubicBezTo>
                    <a:cubicBezTo>
                      <a:pt x="0" y="10289"/>
                      <a:pt x="1404" y="15828"/>
                      <a:pt x="5690" y="18409"/>
                    </a:cubicBezTo>
                    <a:cubicBezTo>
                      <a:pt x="7155" y="19299"/>
                      <a:pt x="8778" y="19724"/>
                      <a:pt x="10379" y="19724"/>
                    </a:cubicBezTo>
                    <a:cubicBezTo>
                      <a:pt x="11845" y="19724"/>
                      <a:pt x="13293" y="19368"/>
                      <a:pt x="14587" y="18685"/>
                    </a:cubicBezTo>
                    <a:cubicBezTo>
                      <a:pt x="16016" y="17958"/>
                      <a:pt x="17269" y="16805"/>
                      <a:pt x="18146" y="15326"/>
                    </a:cubicBezTo>
                    <a:cubicBezTo>
                      <a:pt x="18371" y="15001"/>
                      <a:pt x="19073" y="13798"/>
                      <a:pt x="19600" y="12394"/>
                    </a:cubicBezTo>
                    <a:cubicBezTo>
                      <a:pt x="21404" y="7707"/>
                      <a:pt x="19073" y="2419"/>
                      <a:pt x="14386" y="615"/>
                    </a:cubicBezTo>
                    <a:cubicBezTo>
                      <a:pt x="13305" y="198"/>
                      <a:pt x="12195" y="1"/>
                      <a:pt x="11104"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7" name="Google Shape;3817;p62"/>
              <p:cNvSpPr/>
              <p:nvPr/>
            </p:nvSpPr>
            <p:spPr>
              <a:xfrm>
                <a:off x="8409975" y="1532975"/>
                <a:ext cx="561075" cy="384800"/>
              </a:xfrm>
              <a:custGeom>
                <a:avLst/>
                <a:gdLst/>
                <a:ahLst/>
                <a:cxnLst/>
                <a:rect l="l" t="t" r="r" b="b"/>
                <a:pathLst>
                  <a:path w="22443" h="15392" extrusionOk="0">
                    <a:moveTo>
                      <a:pt x="21640" y="0"/>
                    </a:moveTo>
                    <a:cubicBezTo>
                      <a:pt x="21593" y="0"/>
                      <a:pt x="21544" y="6"/>
                      <a:pt x="21492" y="18"/>
                    </a:cubicBezTo>
                    <a:cubicBezTo>
                      <a:pt x="13723" y="1747"/>
                      <a:pt x="4274" y="7336"/>
                      <a:pt x="264" y="14454"/>
                    </a:cubicBezTo>
                    <a:cubicBezTo>
                      <a:pt x="0" y="14929"/>
                      <a:pt x="427" y="15392"/>
                      <a:pt x="835" y="15392"/>
                    </a:cubicBezTo>
                    <a:cubicBezTo>
                      <a:pt x="1009" y="15392"/>
                      <a:pt x="1179" y="15308"/>
                      <a:pt x="1291" y="15106"/>
                    </a:cubicBezTo>
                    <a:cubicBezTo>
                      <a:pt x="5151" y="8239"/>
                      <a:pt x="14299" y="2875"/>
                      <a:pt x="21743" y="1196"/>
                    </a:cubicBezTo>
                    <a:cubicBezTo>
                      <a:pt x="22443" y="1033"/>
                      <a:pt x="22274" y="0"/>
                      <a:pt x="21640"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8" name="Google Shape;3818;p62"/>
              <p:cNvSpPr/>
              <p:nvPr/>
            </p:nvSpPr>
            <p:spPr>
              <a:xfrm>
                <a:off x="8909675" y="1509500"/>
                <a:ext cx="119050" cy="92275"/>
              </a:xfrm>
              <a:custGeom>
                <a:avLst/>
                <a:gdLst/>
                <a:ahLst/>
                <a:cxnLst/>
                <a:rect l="l" t="t" r="r" b="b"/>
                <a:pathLst>
                  <a:path w="4762" h="3691" extrusionOk="0">
                    <a:moveTo>
                      <a:pt x="3107" y="1"/>
                    </a:moveTo>
                    <a:cubicBezTo>
                      <a:pt x="3074" y="1"/>
                      <a:pt x="3041" y="2"/>
                      <a:pt x="3008" y="5"/>
                    </a:cubicBezTo>
                    <a:cubicBezTo>
                      <a:pt x="2657" y="5"/>
                      <a:pt x="2281" y="30"/>
                      <a:pt x="1930" y="55"/>
                    </a:cubicBezTo>
                    <a:cubicBezTo>
                      <a:pt x="953" y="105"/>
                      <a:pt x="76" y="732"/>
                      <a:pt x="25" y="1784"/>
                    </a:cubicBezTo>
                    <a:cubicBezTo>
                      <a:pt x="1" y="2666"/>
                      <a:pt x="742" y="3691"/>
                      <a:pt x="1688" y="3691"/>
                    </a:cubicBezTo>
                    <a:cubicBezTo>
                      <a:pt x="1710" y="3691"/>
                      <a:pt x="1732" y="3690"/>
                      <a:pt x="1755" y="3689"/>
                    </a:cubicBezTo>
                    <a:cubicBezTo>
                      <a:pt x="2131" y="3664"/>
                      <a:pt x="2482" y="3639"/>
                      <a:pt x="2832" y="3614"/>
                    </a:cubicBezTo>
                    <a:cubicBezTo>
                      <a:pt x="3810" y="3564"/>
                      <a:pt x="4687" y="2937"/>
                      <a:pt x="4737" y="1884"/>
                    </a:cubicBezTo>
                    <a:cubicBezTo>
                      <a:pt x="4761" y="1013"/>
                      <a:pt x="4037" y="1"/>
                      <a:pt x="3107"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19" name="Google Shape;3819;p62"/>
              <p:cNvSpPr/>
              <p:nvPr/>
            </p:nvSpPr>
            <p:spPr>
              <a:xfrm>
                <a:off x="8697275" y="1264450"/>
                <a:ext cx="134700" cy="104375"/>
              </a:xfrm>
              <a:custGeom>
                <a:avLst/>
                <a:gdLst/>
                <a:ahLst/>
                <a:cxnLst/>
                <a:rect l="l" t="t" r="r" b="b"/>
                <a:pathLst>
                  <a:path w="5388" h="4175" extrusionOk="0">
                    <a:moveTo>
                      <a:pt x="3758" y="1"/>
                    </a:moveTo>
                    <a:cubicBezTo>
                      <a:pt x="3717" y="1"/>
                      <a:pt x="3676" y="3"/>
                      <a:pt x="3634" y="7"/>
                    </a:cubicBezTo>
                    <a:cubicBezTo>
                      <a:pt x="2556" y="82"/>
                      <a:pt x="1704" y="408"/>
                      <a:pt x="802" y="1035"/>
                    </a:cubicBezTo>
                    <a:cubicBezTo>
                      <a:pt x="0" y="1611"/>
                      <a:pt x="125" y="2965"/>
                      <a:pt x="727" y="3616"/>
                    </a:cubicBezTo>
                    <a:cubicBezTo>
                      <a:pt x="1084" y="4010"/>
                      <a:pt x="1513" y="4174"/>
                      <a:pt x="1952" y="4174"/>
                    </a:cubicBezTo>
                    <a:cubicBezTo>
                      <a:pt x="2408" y="4174"/>
                      <a:pt x="2875" y="3997"/>
                      <a:pt x="3283" y="3716"/>
                    </a:cubicBezTo>
                    <a:lnTo>
                      <a:pt x="3283" y="3716"/>
                    </a:lnTo>
                    <a:cubicBezTo>
                      <a:pt x="3250" y="3749"/>
                      <a:pt x="3242" y="3768"/>
                      <a:pt x="3259" y="3768"/>
                    </a:cubicBezTo>
                    <a:cubicBezTo>
                      <a:pt x="3278" y="3768"/>
                      <a:pt x="3333" y="3743"/>
                      <a:pt x="3426" y="3687"/>
                    </a:cubicBezTo>
                    <a:lnTo>
                      <a:pt x="3426" y="3687"/>
                    </a:lnTo>
                    <a:cubicBezTo>
                      <a:pt x="3449" y="3681"/>
                      <a:pt x="3477" y="3674"/>
                      <a:pt x="3509" y="3666"/>
                    </a:cubicBezTo>
                    <a:cubicBezTo>
                      <a:pt x="3633" y="3631"/>
                      <a:pt x="3957" y="3595"/>
                      <a:pt x="3853" y="3595"/>
                    </a:cubicBezTo>
                    <a:cubicBezTo>
                      <a:pt x="3810" y="3595"/>
                      <a:pt x="3694" y="3602"/>
                      <a:pt x="3459" y="3616"/>
                    </a:cubicBezTo>
                    <a:cubicBezTo>
                      <a:pt x="4436" y="3541"/>
                      <a:pt x="5313" y="2965"/>
                      <a:pt x="5363" y="1887"/>
                    </a:cubicBezTo>
                    <a:cubicBezTo>
                      <a:pt x="5387" y="1047"/>
                      <a:pt x="4677" y="1"/>
                      <a:pt x="3758"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0" name="Google Shape;3820;p62"/>
              <p:cNvSpPr/>
              <p:nvPr/>
            </p:nvSpPr>
            <p:spPr>
              <a:xfrm>
                <a:off x="8327100" y="1319050"/>
                <a:ext cx="431650" cy="547075"/>
              </a:xfrm>
              <a:custGeom>
                <a:avLst/>
                <a:gdLst/>
                <a:ahLst/>
                <a:cxnLst/>
                <a:rect l="l" t="t" r="r" b="b"/>
                <a:pathLst>
                  <a:path w="17266" h="21883" extrusionOk="0">
                    <a:moveTo>
                      <a:pt x="16403" y="0"/>
                    </a:moveTo>
                    <a:cubicBezTo>
                      <a:pt x="16310" y="0"/>
                      <a:pt x="16212" y="24"/>
                      <a:pt x="16110" y="79"/>
                    </a:cubicBezTo>
                    <a:cubicBezTo>
                      <a:pt x="8115" y="4490"/>
                      <a:pt x="3078" y="12660"/>
                      <a:pt x="170" y="21132"/>
                    </a:cubicBezTo>
                    <a:cubicBezTo>
                      <a:pt x="1" y="21578"/>
                      <a:pt x="380" y="21883"/>
                      <a:pt x="756" y="21883"/>
                    </a:cubicBezTo>
                    <a:cubicBezTo>
                      <a:pt x="992" y="21883"/>
                      <a:pt x="1227" y="21763"/>
                      <a:pt x="1323" y="21482"/>
                    </a:cubicBezTo>
                    <a:cubicBezTo>
                      <a:pt x="4130" y="13337"/>
                      <a:pt x="8967" y="5417"/>
                      <a:pt x="16687" y="1157"/>
                    </a:cubicBezTo>
                    <a:cubicBezTo>
                      <a:pt x="17265" y="835"/>
                      <a:pt x="16946" y="0"/>
                      <a:pt x="16403"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1" name="Google Shape;3821;p62"/>
              <p:cNvSpPr/>
              <p:nvPr/>
            </p:nvSpPr>
            <p:spPr>
              <a:xfrm>
                <a:off x="7218550" y="2251475"/>
                <a:ext cx="157300" cy="73325"/>
              </a:xfrm>
              <a:custGeom>
                <a:avLst/>
                <a:gdLst/>
                <a:ahLst/>
                <a:cxnLst/>
                <a:rect l="l" t="t" r="r" b="b"/>
                <a:pathLst>
                  <a:path w="6292" h="2933" extrusionOk="0">
                    <a:moveTo>
                      <a:pt x="6041" y="0"/>
                    </a:moveTo>
                    <a:lnTo>
                      <a:pt x="1" y="1704"/>
                    </a:lnTo>
                    <a:lnTo>
                      <a:pt x="6292" y="2932"/>
                    </a:lnTo>
                    <a:lnTo>
                      <a:pt x="6292" y="2932"/>
                    </a:lnTo>
                    <a:lnTo>
                      <a:pt x="6041" y="0"/>
                    </a:lnTo>
                    <a:close/>
                  </a:path>
                </a:pathLst>
              </a:custGeom>
              <a:solidFill>
                <a:schemeClr val="dk1"/>
              </a:solidFill>
              <a:ln>
                <a:noFill/>
              </a:ln>
            </p:spPr>
            <p:txBody>
              <a:bodyPr spcFirstLastPara="1" wrap="square" lIns="91425" tIns="91425" rIns="91425" bIns="91425" anchor="ctr" anchorCtr="0">
                <a:noAutofit/>
              </a:bodyPr>
              <a:lstStyle/>
              <a:p>
                <a:endParaRPr/>
              </a:p>
            </p:txBody>
          </p:sp>
        </p:grpSp>
        <p:grpSp>
          <p:nvGrpSpPr>
            <p:cNvPr id="13" name="Google Shape;3822;p62"/>
            <p:cNvGrpSpPr/>
            <p:nvPr/>
          </p:nvGrpSpPr>
          <p:grpSpPr>
            <a:xfrm>
              <a:off x="8257067" y="2781797"/>
              <a:ext cx="347646" cy="354973"/>
              <a:chOff x="7348550" y="1658600"/>
              <a:chExt cx="1664175" cy="1699250"/>
            </a:xfrm>
          </p:grpSpPr>
          <p:sp>
            <p:nvSpPr>
              <p:cNvPr id="3823" name="Google Shape;3823;p62"/>
              <p:cNvSpPr/>
              <p:nvPr/>
            </p:nvSpPr>
            <p:spPr>
              <a:xfrm>
                <a:off x="8057825" y="2298825"/>
                <a:ext cx="609050" cy="520425"/>
              </a:xfrm>
              <a:custGeom>
                <a:avLst/>
                <a:gdLst/>
                <a:ahLst/>
                <a:cxnLst/>
                <a:rect l="l" t="t" r="r" b="b"/>
                <a:pathLst>
                  <a:path w="24362" h="20817" extrusionOk="0">
                    <a:moveTo>
                      <a:pt x="14101" y="0"/>
                    </a:moveTo>
                    <a:cubicBezTo>
                      <a:pt x="6615" y="0"/>
                      <a:pt x="0" y="16882"/>
                      <a:pt x="0" y="16882"/>
                    </a:cubicBezTo>
                    <a:cubicBezTo>
                      <a:pt x="1780" y="20441"/>
                      <a:pt x="3860" y="20817"/>
                      <a:pt x="3860" y="20817"/>
                    </a:cubicBezTo>
                    <a:cubicBezTo>
                      <a:pt x="12080" y="17032"/>
                      <a:pt x="24361" y="6305"/>
                      <a:pt x="17394" y="1167"/>
                    </a:cubicBezTo>
                    <a:cubicBezTo>
                      <a:pt x="16290" y="355"/>
                      <a:pt x="15186" y="0"/>
                      <a:pt x="14101"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24" name="Google Shape;3824;p62"/>
              <p:cNvSpPr/>
              <p:nvPr/>
            </p:nvSpPr>
            <p:spPr>
              <a:xfrm>
                <a:off x="8171225" y="2496975"/>
                <a:ext cx="663575" cy="381800"/>
              </a:xfrm>
              <a:custGeom>
                <a:avLst/>
                <a:gdLst/>
                <a:ahLst/>
                <a:cxnLst/>
                <a:rect l="l" t="t" r="r" b="b"/>
                <a:pathLst>
                  <a:path w="26543" h="15272" extrusionOk="0">
                    <a:moveTo>
                      <a:pt x="17381" y="1"/>
                    </a:moveTo>
                    <a:cubicBezTo>
                      <a:pt x="10306" y="1"/>
                      <a:pt x="1" y="10109"/>
                      <a:pt x="1" y="10109"/>
                    </a:cubicBezTo>
                    <a:cubicBezTo>
                      <a:pt x="176" y="14094"/>
                      <a:pt x="1930" y="15271"/>
                      <a:pt x="1930" y="15271"/>
                    </a:cubicBezTo>
                    <a:cubicBezTo>
                      <a:pt x="10978" y="15196"/>
                      <a:pt x="26542" y="10409"/>
                      <a:pt x="22306" y="2890"/>
                    </a:cubicBezTo>
                    <a:cubicBezTo>
                      <a:pt x="21129" y="811"/>
                      <a:pt x="19384" y="1"/>
                      <a:pt x="17381" y="1"/>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25" name="Google Shape;3825;p62"/>
              <p:cNvSpPr/>
              <p:nvPr/>
            </p:nvSpPr>
            <p:spPr>
              <a:xfrm>
                <a:off x="8218850" y="2871850"/>
                <a:ext cx="395375" cy="373475"/>
              </a:xfrm>
              <a:custGeom>
                <a:avLst/>
                <a:gdLst/>
                <a:ahLst/>
                <a:cxnLst/>
                <a:rect l="l" t="t" r="r" b="b"/>
                <a:pathLst>
                  <a:path w="15815" h="14939" extrusionOk="0">
                    <a:moveTo>
                      <a:pt x="9374" y="1"/>
                    </a:moveTo>
                    <a:cubicBezTo>
                      <a:pt x="7344" y="3008"/>
                      <a:pt x="4311" y="6617"/>
                      <a:pt x="0" y="9750"/>
                    </a:cubicBezTo>
                    <a:cubicBezTo>
                      <a:pt x="2807" y="11906"/>
                      <a:pt x="5539" y="13610"/>
                      <a:pt x="7995" y="14938"/>
                    </a:cubicBezTo>
                    <a:cubicBezTo>
                      <a:pt x="12231" y="11680"/>
                      <a:pt x="14537" y="7495"/>
                      <a:pt x="15815" y="3911"/>
                    </a:cubicBezTo>
                    <a:cubicBezTo>
                      <a:pt x="13910" y="2983"/>
                      <a:pt x="11705" y="1705"/>
                      <a:pt x="9374"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6" name="Google Shape;3826;p62"/>
              <p:cNvSpPr/>
              <p:nvPr/>
            </p:nvSpPr>
            <p:spPr>
              <a:xfrm>
                <a:off x="8609200" y="3027250"/>
                <a:ext cx="295150" cy="330600"/>
              </a:xfrm>
              <a:custGeom>
                <a:avLst/>
                <a:gdLst/>
                <a:ahLst/>
                <a:cxnLst/>
                <a:rect l="l" t="t" r="r" b="b"/>
                <a:pathLst>
                  <a:path w="11806" h="13224" extrusionOk="0">
                    <a:moveTo>
                      <a:pt x="6066" y="0"/>
                    </a:moveTo>
                    <a:cubicBezTo>
                      <a:pt x="5364" y="3735"/>
                      <a:pt x="3710" y="8271"/>
                      <a:pt x="0" y="12156"/>
                    </a:cubicBezTo>
                    <a:cubicBezTo>
                      <a:pt x="1604" y="12732"/>
                      <a:pt x="2657" y="12983"/>
                      <a:pt x="2833" y="13033"/>
                    </a:cubicBezTo>
                    <a:cubicBezTo>
                      <a:pt x="3364" y="13162"/>
                      <a:pt x="3895" y="13224"/>
                      <a:pt x="4418" y="13224"/>
                    </a:cubicBezTo>
                    <a:cubicBezTo>
                      <a:pt x="7451" y="13224"/>
                      <a:pt x="10201" y="11149"/>
                      <a:pt x="10928" y="8071"/>
                    </a:cubicBezTo>
                    <a:cubicBezTo>
                      <a:pt x="11805" y="4512"/>
                      <a:pt x="9625" y="903"/>
                      <a:pt x="6066"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7" name="Google Shape;3827;p62"/>
              <p:cNvSpPr/>
              <p:nvPr/>
            </p:nvSpPr>
            <p:spPr>
              <a:xfrm>
                <a:off x="8418725" y="2969600"/>
                <a:ext cx="342125" cy="361550"/>
              </a:xfrm>
              <a:custGeom>
                <a:avLst/>
                <a:gdLst/>
                <a:ahLst/>
                <a:cxnLst/>
                <a:rect l="l" t="t" r="r" b="b"/>
                <a:pathLst>
                  <a:path w="13685" h="14462" extrusionOk="0">
                    <a:moveTo>
                      <a:pt x="7820" y="1"/>
                    </a:moveTo>
                    <a:cubicBezTo>
                      <a:pt x="6542" y="3585"/>
                      <a:pt x="4236" y="7770"/>
                      <a:pt x="0" y="11028"/>
                    </a:cubicBezTo>
                    <a:cubicBezTo>
                      <a:pt x="3108" y="12707"/>
                      <a:pt x="5765" y="13810"/>
                      <a:pt x="7619" y="14462"/>
                    </a:cubicBezTo>
                    <a:cubicBezTo>
                      <a:pt x="11329" y="10577"/>
                      <a:pt x="12983" y="6041"/>
                      <a:pt x="13685" y="2306"/>
                    </a:cubicBezTo>
                    <a:cubicBezTo>
                      <a:pt x="13660" y="2306"/>
                      <a:pt x="13660" y="2281"/>
                      <a:pt x="13635" y="2281"/>
                    </a:cubicBezTo>
                    <a:cubicBezTo>
                      <a:pt x="13359" y="2206"/>
                      <a:pt x="11078" y="1605"/>
                      <a:pt x="7820" y="1"/>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28" name="Google Shape;3828;p62"/>
              <p:cNvSpPr/>
              <p:nvPr/>
            </p:nvSpPr>
            <p:spPr>
              <a:xfrm>
                <a:off x="7770850" y="2393750"/>
                <a:ext cx="539500" cy="556450"/>
              </a:xfrm>
              <a:custGeom>
                <a:avLst/>
                <a:gdLst/>
                <a:ahLst/>
                <a:cxnLst/>
                <a:rect l="l" t="t" r="r" b="b"/>
                <a:pathLst>
                  <a:path w="21580" h="22258" extrusionOk="0">
                    <a:moveTo>
                      <a:pt x="7670" y="0"/>
                    </a:moveTo>
                    <a:cubicBezTo>
                      <a:pt x="6576" y="0"/>
                      <a:pt x="5465" y="267"/>
                      <a:pt x="4437" y="829"/>
                    </a:cubicBezTo>
                    <a:cubicBezTo>
                      <a:pt x="1203" y="2608"/>
                      <a:pt x="0" y="6694"/>
                      <a:pt x="1780" y="9952"/>
                    </a:cubicBezTo>
                    <a:cubicBezTo>
                      <a:pt x="4462" y="14814"/>
                      <a:pt x="7494" y="18874"/>
                      <a:pt x="10677" y="22258"/>
                    </a:cubicBezTo>
                    <a:cubicBezTo>
                      <a:pt x="15439" y="19927"/>
                      <a:pt x="19048" y="16894"/>
                      <a:pt x="21580" y="14263"/>
                    </a:cubicBezTo>
                    <a:cubicBezTo>
                      <a:pt x="18747" y="11405"/>
                      <a:pt x="15965" y="7847"/>
                      <a:pt x="13559" y="3486"/>
                    </a:cubicBezTo>
                    <a:cubicBezTo>
                      <a:pt x="12342" y="1256"/>
                      <a:pt x="10044" y="0"/>
                      <a:pt x="7670"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29" name="Google Shape;3829;p62"/>
              <p:cNvSpPr/>
              <p:nvPr/>
            </p:nvSpPr>
            <p:spPr>
              <a:xfrm>
                <a:off x="8037775" y="2750300"/>
                <a:ext cx="415425" cy="365325"/>
              </a:xfrm>
              <a:custGeom>
                <a:avLst/>
                <a:gdLst/>
                <a:ahLst/>
                <a:cxnLst/>
                <a:rect l="l" t="t" r="r" b="b"/>
                <a:pathLst>
                  <a:path w="16617" h="14613" extrusionOk="0">
                    <a:moveTo>
                      <a:pt x="10903" y="1"/>
                    </a:moveTo>
                    <a:cubicBezTo>
                      <a:pt x="8371" y="2632"/>
                      <a:pt x="4762" y="5665"/>
                      <a:pt x="0" y="7996"/>
                    </a:cubicBezTo>
                    <a:cubicBezTo>
                      <a:pt x="351" y="8372"/>
                      <a:pt x="702" y="8773"/>
                      <a:pt x="1078" y="9123"/>
                    </a:cubicBezTo>
                    <a:cubicBezTo>
                      <a:pt x="3133" y="11229"/>
                      <a:pt x="5213" y="13033"/>
                      <a:pt x="7268" y="14612"/>
                    </a:cubicBezTo>
                    <a:cubicBezTo>
                      <a:pt x="11554" y="11479"/>
                      <a:pt x="14587" y="7870"/>
                      <a:pt x="16617" y="4863"/>
                    </a:cubicBezTo>
                    <a:cubicBezTo>
                      <a:pt x="14762" y="3534"/>
                      <a:pt x="12807" y="1905"/>
                      <a:pt x="10903" y="1"/>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30" name="Google Shape;3830;p62"/>
              <p:cNvSpPr/>
              <p:nvPr/>
            </p:nvSpPr>
            <p:spPr>
              <a:xfrm>
                <a:off x="7694400" y="2229250"/>
                <a:ext cx="542025" cy="550525"/>
              </a:xfrm>
              <a:custGeom>
                <a:avLst/>
                <a:gdLst/>
                <a:ahLst/>
                <a:cxnLst/>
                <a:rect l="l" t="t" r="r" b="b"/>
                <a:pathLst>
                  <a:path w="21681" h="22021" extrusionOk="0">
                    <a:moveTo>
                      <a:pt x="10385" y="0"/>
                    </a:moveTo>
                    <a:cubicBezTo>
                      <a:pt x="10200" y="0"/>
                      <a:pt x="10013" y="5"/>
                      <a:pt x="9825" y="15"/>
                    </a:cubicBezTo>
                    <a:cubicBezTo>
                      <a:pt x="4261" y="291"/>
                      <a:pt x="1" y="5103"/>
                      <a:pt x="302" y="10642"/>
                    </a:cubicBezTo>
                    <a:cubicBezTo>
                      <a:pt x="377" y="12296"/>
                      <a:pt x="703" y="13825"/>
                      <a:pt x="803" y="14251"/>
                    </a:cubicBezTo>
                    <a:cubicBezTo>
                      <a:pt x="1254" y="16106"/>
                      <a:pt x="2181" y="17735"/>
                      <a:pt x="3434" y="18988"/>
                    </a:cubicBezTo>
                    <a:cubicBezTo>
                      <a:pt x="5294" y="20886"/>
                      <a:pt x="7872" y="22021"/>
                      <a:pt x="10607" y="22021"/>
                    </a:cubicBezTo>
                    <a:cubicBezTo>
                      <a:pt x="11374" y="22021"/>
                      <a:pt x="12154" y="21932"/>
                      <a:pt x="12933" y="21745"/>
                    </a:cubicBezTo>
                    <a:cubicBezTo>
                      <a:pt x="18322" y="20492"/>
                      <a:pt x="21680" y="15103"/>
                      <a:pt x="20452" y="9715"/>
                    </a:cubicBezTo>
                    <a:cubicBezTo>
                      <a:pt x="20452" y="9665"/>
                      <a:pt x="20427" y="9589"/>
                      <a:pt x="20402" y="9489"/>
                    </a:cubicBezTo>
                    <a:cubicBezTo>
                      <a:pt x="20136" y="4113"/>
                      <a:pt x="15704" y="0"/>
                      <a:pt x="10385"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1" name="Google Shape;3831;p62"/>
              <p:cNvSpPr/>
              <p:nvPr/>
            </p:nvSpPr>
            <p:spPr>
              <a:xfrm>
                <a:off x="7416550" y="1887700"/>
                <a:ext cx="471600" cy="585750"/>
              </a:xfrm>
              <a:custGeom>
                <a:avLst/>
                <a:gdLst/>
                <a:ahLst/>
                <a:cxnLst/>
                <a:rect l="l" t="t" r="r" b="b"/>
                <a:pathLst>
                  <a:path w="18864" h="23430" extrusionOk="0">
                    <a:moveTo>
                      <a:pt x="983" y="1"/>
                    </a:moveTo>
                    <a:cubicBezTo>
                      <a:pt x="391" y="1"/>
                      <a:pt x="1" y="889"/>
                      <a:pt x="639" y="1271"/>
                    </a:cubicBezTo>
                    <a:cubicBezTo>
                      <a:pt x="7932" y="5582"/>
                      <a:pt x="15751" y="14379"/>
                      <a:pt x="17456" y="22951"/>
                    </a:cubicBezTo>
                    <a:cubicBezTo>
                      <a:pt x="17526" y="23284"/>
                      <a:pt x="17780" y="23430"/>
                      <a:pt x="18046" y="23430"/>
                    </a:cubicBezTo>
                    <a:cubicBezTo>
                      <a:pt x="18441" y="23430"/>
                      <a:pt x="18864" y="23109"/>
                      <a:pt x="18759" y="22600"/>
                    </a:cubicBezTo>
                    <a:cubicBezTo>
                      <a:pt x="16979" y="13702"/>
                      <a:pt x="8909" y="4605"/>
                      <a:pt x="1315" y="93"/>
                    </a:cubicBezTo>
                    <a:cubicBezTo>
                      <a:pt x="1201" y="29"/>
                      <a:pt x="1089" y="1"/>
                      <a:pt x="983"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2" name="Google Shape;3832;p62"/>
              <p:cNvSpPr/>
              <p:nvPr/>
            </p:nvSpPr>
            <p:spPr>
              <a:xfrm>
                <a:off x="7348550" y="1849900"/>
                <a:ext cx="139750" cy="112850"/>
              </a:xfrm>
              <a:custGeom>
                <a:avLst/>
                <a:gdLst/>
                <a:ahLst/>
                <a:cxnLst/>
                <a:rect l="l" t="t" r="r" b="b"/>
                <a:pathLst>
                  <a:path w="5590" h="4514" extrusionOk="0">
                    <a:moveTo>
                      <a:pt x="2238" y="0"/>
                    </a:moveTo>
                    <a:cubicBezTo>
                      <a:pt x="1372" y="0"/>
                      <a:pt x="529" y="718"/>
                      <a:pt x="301" y="1505"/>
                    </a:cubicBezTo>
                    <a:cubicBezTo>
                      <a:pt x="0" y="2633"/>
                      <a:pt x="702" y="3610"/>
                      <a:pt x="1729" y="3986"/>
                    </a:cubicBezTo>
                    <a:cubicBezTo>
                      <a:pt x="2080" y="4137"/>
                      <a:pt x="2456" y="4262"/>
                      <a:pt x="2807" y="4412"/>
                    </a:cubicBezTo>
                    <a:cubicBezTo>
                      <a:pt x="2986" y="4482"/>
                      <a:pt x="3170" y="4514"/>
                      <a:pt x="3353" y="4514"/>
                    </a:cubicBezTo>
                    <a:cubicBezTo>
                      <a:pt x="4224" y="4514"/>
                      <a:pt x="5081" y="3796"/>
                      <a:pt x="5288" y="3009"/>
                    </a:cubicBezTo>
                    <a:cubicBezTo>
                      <a:pt x="5589" y="1881"/>
                      <a:pt x="4887" y="904"/>
                      <a:pt x="3885" y="528"/>
                    </a:cubicBezTo>
                    <a:cubicBezTo>
                      <a:pt x="3509" y="377"/>
                      <a:pt x="3133" y="252"/>
                      <a:pt x="2782" y="102"/>
                    </a:cubicBezTo>
                    <a:cubicBezTo>
                      <a:pt x="2603" y="32"/>
                      <a:pt x="2420" y="0"/>
                      <a:pt x="2238"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3" name="Google Shape;3833;p62"/>
              <p:cNvSpPr/>
              <p:nvPr/>
            </p:nvSpPr>
            <p:spPr>
              <a:xfrm>
                <a:off x="7639900" y="1658600"/>
                <a:ext cx="151025" cy="129350"/>
              </a:xfrm>
              <a:custGeom>
                <a:avLst/>
                <a:gdLst/>
                <a:ahLst/>
                <a:cxnLst/>
                <a:rect l="l" t="t" r="r" b="b"/>
                <a:pathLst>
                  <a:path w="6041" h="5174" extrusionOk="0">
                    <a:moveTo>
                      <a:pt x="2231" y="1"/>
                    </a:moveTo>
                    <a:cubicBezTo>
                      <a:pt x="1362" y="1"/>
                      <a:pt x="508" y="748"/>
                      <a:pt x="301" y="1513"/>
                    </a:cubicBezTo>
                    <a:cubicBezTo>
                      <a:pt x="0" y="2666"/>
                      <a:pt x="702" y="3568"/>
                      <a:pt x="1705" y="3994"/>
                    </a:cubicBezTo>
                    <a:cubicBezTo>
                      <a:pt x="1402" y="3866"/>
                      <a:pt x="1291" y="3821"/>
                      <a:pt x="1280" y="3821"/>
                    </a:cubicBezTo>
                    <a:cubicBezTo>
                      <a:pt x="1260" y="3821"/>
                      <a:pt x="1543" y="3956"/>
                      <a:pt x="1654" y="4019"/>
                    </a:cubicBezTo>
                    <a:cubicBezTo>
                      <a:pt x="1682" y="4039"/>
                      <a:pt x="1706" y="4056"/>
                      <a:pt x="1726" y="4069"/>
                    </a:cubicBezTo>
                    <a:lnTo>
                      <a:pt x="1726" y="4069"/>
                    </a:lnTo>
                    <a:cubicBezTo>
                      <a:pt x="1807" y="4163"/>
                      <a:pt x="1854" y="4214"/>
                      <a:pt x="1869" y="4214"/>
                    </a:cubicBezTo>
                    <a:cubicBezTo>
                      <a:pt x="1879" y="4214"/>
                      <a:pt x="1874" y="4192"/>
                      <a:pt x="1855" y="4145"/>
                    </a:cubicBezTo>
                    <a:lnTo>
                      <a:pt x="1855" y="4145"/>
                    </a:lnTo>
                    <a:cubicBezTo>
                      <a:pt x="2310" y="4757"/>
                      <a:pt x="2948" y="5174"/>
                      <a:pt x="3658" y="5174"/>
                    </a:cubicBezTo>
                    <a:cubicBezTo>
                      <a:pt x="3965" y="5174"/>
                      <a:pt x="4286" y="5096"/>
                      <a:pt x="4612" y="4922"/>
                    </a:cubicBezTo>
                    <a:cubicBezTo>
                      <a:pt x="5464" y="4445"/>
                      <a:pt x="6040" y="3042"/>
                      <a:pt x="5389" y="2165"/>
                    </a:cubicBezTo>
                    <a:cubicBezTo>
                      <a:pt x="4662" y="1212"/>
                      <a:pt x="3885" y="561"/>
                      <a:pt x="2782" y="109"/>
                    </a:cubicBezTo>
                    <a:cubicBezTo>
                      <a:pt x="2602" y="35"/>
                      <a:pt x="2416" y="1"/>
                      <a:pt x="2231"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4" name="Google Shape;3834;p62"/>
              <p:cNvSpPr/>
              <p:nvPr/>
            </p:nvSpPr>
            <p:spPr>
              <a:xfrm>
                <a:off x="7715425" y="1735150"/>
                <a:ext cx="276925" cy="713025"/>
              </a:xfrm>
              <a:custGeom>
                <a:avLst/>
                <a:gdLst/>
                <a:ahLst/>
                <a:cxnLst/>
                <a:rect l="l" t="t" r="r" b="b"/>
                <a:pathLst>
                  <a:path w="11077" h="28521" extrusionOk="0">
                    <a:moveTo>
                      <a:pt x="977" y="0"/>
                    </a:moveTo>
                    <a:cubicBezTo>
                      <a:pt x="472" y="0"/>
                      <a:pt x="0" y="676"/>
                      <a:pt x="463" y="1158"/>
                    </a:cubicBezTo>
                    <a:cubicBezTo>
                      <a:pt x="7155" y="8301"/>
                      <a:pt x="9536" y="18301"/>
                      <a:pt x="9711" y="27850"/>
                    </a:cubicBezTo>
                    <a:cubicBezTo>
                      <a:pt x="9724" y="28295"/>
                      <a:pt x="10078" y="28520"/>
                      <a:pt x="10421" y="28520"/>
                    </a:cubicBezTo>
                    <a:cubicBezTo>
                      <a:pt x="10754" y="28520"/>
                      <a:pt x="11077" y="28307"/>
                      <a:pt x="11065" y="27875"/>
                    </a:cubicBezTo>
                    <a:cubicBezTo>
                      <a:pt x="10889" y="17950"/>
                      <a:pt x="8358" y="7624"/>
                      <a:pt x="1415" y="205"/>
                    </a:cubicBezTo>
                    <a:cubicBezTo>
                      <a:pt x="1283" y="61"/>
                      <a:pt x="1128" y="0"/>
                      <a:pt x="977"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35" name="Google Shape;3835;p62"/>
              <p:cNvSpPr/>
              <p:nvPr/>
            </p:nvSpPr>
            <p:spPr>
              <a:xfrm>
                <a:off x="8836650" y="3187650"/>
                <a:ext cx="176075" cy="96525"/>
              </a:xfrm>
              <a:custGeom>
                <a:avLst/>
                <a:gdLst/>
                <a:ahLst/>
                <a:cxnLst/>
                <a:rect l="l" t="t" r="r" b="b"/>
                <a:pathLst>
                  <a:path w="7043" h="3861" extrusionOk="0">
                    <a:moveTo>
                      <a:pt x="1278" y="0"/>
                    </a:moveTo>
                    <a:lnTo>
                      <a:pt x="0" y="3008"/>
                    </a:lnTo>
                    <a:lnTo>
                      <a:pt x="7043" y="3860"/>
                    </a:lnTo>
                    <a:lnTo>
                      <a:pt x="1278" y="0"/>
                    </a:lnTo>
                    <a:close/>
                  </a:path>
                </a:pathLst>
              </a:custGeom>
              <a:solidFill>
                <a:schemeClr val="dk1"/>
              </a:solidFill>
              <a:ln>
                <a:noFill/>
              </a:ln>
            </p:spPr>
            <p:txBody>
              <a:bodyPr spcFirstLastPara="1" wrap="square" lIns="91425" tIns="91425" rIns="91425" bIns="91425" anchor="ctr" anchorCtr="0">
                <a:noAutofit/>
              </a:bodyPr>
              <a:lstStyle/>
              <a:p>
                <a:endParaRPr/>
              </a:p>
            </p:txBody>
          </p:sp>
        </p:grpSp>
        <p:grpSp>
          <p:nvGrpSpPr>
            <p:cNvPr id="14" name="Google Shape;3836;p62"/>
            <p:cNvGrpSpPr/>
            <p:nvPr/>
          </p:nvGrpSpPr>
          <p:grpSpPr>
            <a:xfrm>
              <a:off x="200105" y="1258700"/>
              <a:ext cx="793379" cy="585576"/>
              <a:chOff x="7757175" y="1399875"/>
              <a:chExt cx="1347450" cy="994525"/>
            </a:xfrm>
          </p:grpSpPr>
          <p:sp>
            <p:nvSpPr>
              <p:cNvPr id="3837" name="Google Shape;3837;p62"/>
              <p:cNvSpPr/>
              <p:nvPr/>
            </p:nvSpPr>
            <p:spPr>
              <a:xfrm>
                <a:off x="8092400" y="1885625"/>
                <a:ext cx="1012225" cy="367725"/>
              </a:xfrm>
              <a:custGeom>
                <a:avLst/>
                <a:gdLst/>
                <a:ahLst/>
                <a:cxnLst/>
                <a:rect l="l" t="t" r="r" b="b"/>
                <a:pathLst>
                  <a:path w="40489" h="14709" extrusionOk="0">
                    <a:moveTo>
                      <a:pt x="18824" y="1"/>
                    </a:moveTo>
                    <a:cubicBezTo>
                      <a:pt x="18393" y="1"/>
                      <a:pt x="17965" y="46"/>
                      <a:pt x="17544" y="127"/>
                    </a:cubicBezTo>
                    <a:cubicBezTo>
                      <a:pt x="12657" y="1054"/>
                      <a:pt x="0" y="4262"/>
                      <a:pt x="3083" y="8974"/>
                    </a:cubicBezTo>
                    <a:cubicBezTo>
                      <a:pt x="4946" y="11816"/>
                      <a:pt x="7757" y="12501"/>
                      <a:pt x="10507" y="12501"/>
                    </a:cubicBezTo>
                    <a:cubicBezTo>
                      <a:pt x="12752" y="12501"/>
                      <a:pt x="14956" y="12044"/>
                      <a:pt x="16567" y="11932"/>
                    </a:cubicBezTo>
                    <a:cubicBezTo>
                      <a:pt x="17583" y="11861"/>
                      <a:pt x="18635" y="11806"/>
                      <a:pt x="19696" y="11806"/>
                    </a:cubicBezTo>
                    <a:cubicBezTo>
                      <a:pt x="22378" y="11806"/>
                      <a:pt x="25117" y="12157"/>
                      <a:pt x="27469" y="13486"/>
                    </a:cubicBezTo>
                    <a:cubicBezTo>
                      <a:pt x="28709" y="14195"/>
                      <a:pt x="31015" y="14708"/>
                      <a:pt x="33259" y="14708"/>
                    </a:cubicBezTo>
                    <a:cubicBezTo>
                      <a:pt x="36960" y="14708"/>
                      <a:pt x="40489" y="13312"/>
                      <a:pt x="38773" y="9100"/>
                    </a:cubicBezTo>
                    <a:cubicBezTo>
                      <a:pt x="36442" y="3435"/>
                      <a:pt x="23885" y="804"/>
                      <a:pt x="19925" y="102"/>
                    </a:cubicBezTo>
                    <a:cubicBezTo>
                      <a:pt x="19558" y="33"/>
                      <a:pt x="19190" y="1"/>
                      <a:pt x="18824" y="1"/>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38" name="Google Shape;3838;p62"/>
              <p:cNvSpPr/>
              <p:nvPr/>
            </p:nvSpPr>
            <p:spPr>
              <a:xfrm>
                <a:off x="8092400" y="1885625"/>
                <a:ext cx="783225" cy="312550"/>
              </a:xfrm>
              <a:custGeom>
                <a:avLst/>
                <a:gdLst/>
                <a:ahLst/>
                <a:cxnLst/>
                <a:rect l="l" t="t" r="r" b="b"/>
                <a:pathLst>
                  <a:path w="31329" h="12502" extrusionOk="0">
                    <a:moveTo>
                      <a:pt x="18824" y="1"/>
                    </a:moveTo>
                    <a:cubicBezTo>
                      <a:pt x="18393" y="1"/>
                      <a:pt x="17965" y="46"/>
                      <a:pt x="17544" y="127"/>
                    </a:cubicBezTo>
                    <a:cubicBezTo>
                      <a:pt x="12657" y="1054"/>
                      <a:pt x="0" y="4262"/>
                      <a:pt x="3083" y="8974"/>
                    </a:cubicBezTo>
                    <a:cubicBezTo>
                      <a:pt x="4935" y="11817"/>
                      <a:pt x="7756" y="12501"/>
                      <a:pt x="10514" y="12501"/>
                    </a:cubicBezTo>
                    <a:cubicBezTo>
                      <a:pt x="12012" y="12501"/>
                      <a:pt x="13491" y="12300"/>
                      <a:pt x="14788" y="12132"/>
                    </a:cubicBezTo>
                    <a:cubicBezTo>
                      <a:pt x="16191" y="10478"/>
                      <a:pt x="17820" y="8999"/>
                      <a:pt x="19650" y="7771"/>
                    </a:cubicBezTo>
                    <a:cubicBezTo>
                      <a:pt x="22958" y="5566"/>
                      <a:pt x="27169" y="3310"/>
                      <a:pt x="31329" y="3285"/>
                    </a:cubicBezTo>
                    <a:cubicBezTo>
                      <a:pt x="27018" y="1480"/>
                      <a:pt x="22131" y="478"/>
                      <a:pt x="19925" y="102"/>
                    </a:cubicBezTo>
                    <a:cubicBezTo>
                      <a:pt x="19558" y="33"/>
                      <a:pt x="19190" y="1"/>
                      <a:pt x="18824" y="1"/>
                    </a:cubicBezTo>
                    <a:close/>
                  </a:path>
                </a:pathLst>
              </a:custGeom>
              <a:solidFill>
                <a:srgbClr val="8BB174">
                  <a:alpha val="22350"/>
                </a:srgbClr>
              </a:solidFill>
              <a:ln>
                <a:noFill/>
              </a:ln>
            </p:spPr>
            <p:txBody>
              <a:bodyPr spcFirstLastPara="1" wrap="square" lIns="91425" tIns="91425" rIns="91425" bIns="91425" anchor="ctr" anchorCtr="0">
                <a:noAutofit/>
              </a:bodyPr>
              <a:lstStyle/>
              <a:p>
                <a:endParaRPr/>
              </a:p>
            </p:txBody>
          </p:sp>
          <p:sp>
            <p:nvSpPr>
              <p:cNvPr id="3839" name="Google Shape;3839;p62"/>
              <p:cNvSpPr/>
              <p:nvPr/>
            </p:nvSpPr>
            <p:spPr>
              <a:xfrm>
                <a:off x="8012200" y="1828450"/>
                <a:ext cx="562050" cy="172425"/>
              </a:xfrm>
              <a:custGeom>
                <a:avLst/>
                <a:gdLst/>
                <a:ahLst/>
                <a:cxnLst/>
                <a:rect l="l" t="t" r="r" b="b"/>
                <a:pathLst>
                  <a:path w="22482" h="6897" extrusionOk="0">
                    <a:moveTo>
                      <a:pt x="19497" y="1"/>
                    </a:moveTo>
                    <a:cubicBezTo>
                      <a:pt x="18192" y="1"/>
                      <a:pt x="16423" y="509"/>
                      <a:pt x="14336" y="2088"/>
                    </a:cubicBezTo>
                    <a:cubicBezTo>
                      <a:pt x="13418" y="2788"/>
                      <a:pt x="11794" y="2963"/>
                      <a:pt x="10021" y="2963"/>
                    </a:cubicBezTo>
                    <a:cubicBezTo>
                      <a:pt x="8245" y="2963"/>
                      <a:pt x="6320" y="2787"/>
                      <a:pt x="4808" y="2787"/>
                    </a:cubicBezTo>
                    <a:cubicBezTo>
                      <a:pt x="4369" y="2787"/>
                      <a:pt x="3965" y="2802"/>
                      <a:pt x="3609" y="2840"/>
                    </a:cubicBezTo>
                    <a:cubicBezTo>
                      <a:pt x="777" y="3141"/>
                      <a:pt x="0" y="4845"/>
                      <a:pt x="2682" y="5747"/>
                    </a:cubicBezTo>
                    <a:cubicBezTo>
                      <a:pt x="4044" y="6201"/>
                      <a:pt x="7095" y="6897"/>
                      <a:pt x="10512" y="6897"/>
                    </a:cubicBezTo>
                    <a:cubicBezTo>
                      <a:pt x="12376" y="6897"/>
                      <a:pt x="14349" y="6690"/>
                      <a:pt x="16216" y="6123"/>
                    </a:cubicBezTo>
                    <a:cubicBezTo>
                      <a:pt x="21504" y="4519"/>
                      <a:pt x="22482" y="1462"/>
                      <a:pt x="21630" y="660"/>
                    </a:cubicBezTo>
                    <a:cubicBezTo>
                      <a:pt x="21246" y="309"/>
                      <a:pt x="20512" y="1"/>
                      <a:pt x="19497"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0" name="Google Shape;3840;p62"/>
              <p:cNvSpPr/>
              <p:nvPr/>
            </p:nvSpPr>
            <p:spPr>
              <a:xfrm>
                <a:off x="8489650" y="1781575"/>
                <a:ext cx="161375" cy="138650"/>
              </a:xfrm>
              <a:custGeom>
                <a:avLst/>
                <a:gdLst/>
                <a:ahLst/>
                <a:cxnLst/>
                <a:rect l="l" t="t" r="r" b="b"/>
                <a:pathLst>
                  <a:path w="6455" h="5546" extrusionOk="0">
                    <a:moveTo>
                      <a:pt x="3916" y="1"/>
                    </a:moveTo>
                    <a:cubicBezTo>
                      <a:pt x="3692" y="1"/>
                      <a:pt x="3448" y="26"/>
                      <a:pt x="3183" y="79"/>
                    </a:cubicBezTo>
                    <a:cubicBezTo>
                      <a:pt x="50" y="705"/>
                      <a:pt x="0" y="3387"/>
                      <a:pt x="0" y="3387"/>
                    </a:cubicBezTo>
                    <a:cubicBezTo>
                      <a:pt x="313" y="4949"/>
                      <a:pt x="1373" y="5545"/>
                      <a:pt x="2513" y="5545"/>
                    </a:cubicBezTo>
                    <a:cubicBezTo>
                      <a:pt x="3659" y="5545"/>
                      <a:pt x="4886" y="4943"/>
                      <a:pt x="5514" y="4114"/>
                    </a:cubicBezTo>
                    <a:cubicBezTo>
                      <a:pt x="6455" y="2898"/>
                      <a:pt x="6345" y="1"/>
                      <a:pt x="3916"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1" name="Google Shape;3841;p62"/>
              <p:cNvSpPr/>
              <p:nvPr/>
            </p:nvSpPr>
            <p:spPr>
              <a:xfrm>
                <a:off x="8598975" y="1530550"/>
                <a:ext cx="265925" cy="301625"/>
              </a:xfrm>
              <a:custGeom>
                <a:avLst/>
                <a:gdLst/>
                <a:ahLst/>
                <a:cxnLst/>
                <a:rect l="l" t="t" r="r" b="b"/>
                <a:pathLst>
                  <a:path w="10637" h="12065" extrusionOk="0">
                    <a:moveTo>
                      <a:pt x="10012" y="1"/>
                    </a:moveTo>
                    <a:cubicBezTo>
                      <a:pt x="9939" y="1"/>
                      <a:pt x="9862" y="21"/>
                      <a:pt x="9788" y="69"/>
                    </a:cubicBezTo>
                    <a:cubicBezTo>
                      <a:pt x="5352" y="2801"/>
                      <a:pt x="2068" y="6711"/>
                      <a:pt x="114" y="11523"/>
                    </a:cubicBezTo>
                    <a:cubicBezTo>
                      <a:pt x="0" y="11830"/>
                      <a:pt x="262" y="12064"/>
                      <a:pt x="516" y="12064"/>
                    </a:cubicBezTo>
                    <a:cubicBezTo>
                      <a:pt x="656" y="12064"/>
                      <a:pt x="794" y="11993"/>
                      <a:pt x="865" y="11824"/>
                    </a:cubicBezTo>
                    <a:cubicBezTo>
                      <a:pt x="2770" y="7112"/>
                      <a:pt x="5953" y="3353"/>
                      <a:pt x="10264" y="671"/>
                    </a:cubicBezTo>
                    <a:cubicBezTo>
                      <a:pt x="10636" y="464"/>
                      <a:pt x="10360" y="1"/>
                      <a:pt x="10012"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2" name="Google Shape;3842;p62"/>
              <p:cNvSpPr/>
              <p:nvPr/>
            </p:nvSpPr>
            <p:spPr>
              <a:xfrm>
                <a:off x="8821125" y="1481850"/>
                <a:ext cx="111400" cy="83025"/>
              </a:xfrm>
              <a:custGeom>
                <a:avLst/>
                <a:gdLst/>
                <a:ahLst/>
                <a:cxnLst/>
                <a:rect l="l" t="t" r="r" b="b"/>
                <a:pathLst>
                  <a:path w="4456" h="3321" extrusionOk="0">
                    <a:moveTo>
                      <a:pt x="2902" y="0"/>
                    </a:moveTo>
                    <a:cubicBezTo>
                      <a:pt x="2739" y="0"/>
                      <a:pt x="2564" y="42"/>
                      <a:pt x="2380" y="138"/>
                    </a:cubicBezTo>
                    <a:cubicBezTo>
                      <a:pt x="1829" y="413"/>
                      <a:pt x="1328" y="739"/>
                      <a:pt x="877" y="1165"/>
                    </a:cubicBezTo>
                    <a:cubicBezTo>
                      <a:pt x="0" y="1982"/>
                      <a:pt x="722" y="3320"/>
                      <a:pt x="1622" y="3320"/>
                    </a:cubicBezTo>
                    <a:cubicBezTo>
                      <a:pt x="1854" y="3320"/>
                      <a:pt x="2099" y="3231"/>
                      <a:pt x="2330" y="3020"/>
                    </a:cubicBezTo>
                    <a:cubicBezTo>
                      <a:pt x="2631" y="2744"/>
                      <a:pt x="2957" y="2494"/>
                      <a:pt x="3308" y="2318"/>
                    </a:cubicBezTo>
                    <a:cubicBezTo>
                      <a:pt x="4456" y="1712"/>
                      <a:pt x="3938" y="0"/>
                      <a:pt x="2902"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3" name="Google Shape;3843;p62"/>
              <p:cNvSpPr/>
              <p:nvPr/>
            </p:nvSpPr>
            <p:spPr>
              <a:xfrm>
                <a:off x="8540400" y="1465450"/>
                <a:ext cx="88450" cy="373700"/>
              </a:xfrm>
              <a:custGeom>
                <a:avLst/>
                <a:gdLst/>
                <a:ahLst/>
                <a:cxnLst/>
                <a:rect l="l" t="t" r="r" b="b"/>
                <a:pathLst>
                  <a:path w="3538" h="14948" extrusionOk="0">
                    <a:moveTo>
                      <a:pt x="3027" y="1"/>
                    </a:moveTo>
                    <a:cubicBezTo>
                      <a:pt x="2883" y="1"/>
                      <a:pt x="2738" y="72"/>
                      <a:pt x="2657" y="242"/>
                    </a:cubicBezTo>
                    <a:cubicBezTo>
                      <a:pt x="602" y="4804"/>
                      <a:pt x="0" y="9691"/>
                      <a:pt x="928" y="14628"/>
                    </a:cubicBezTo>
                    <a:cubicBezTo>
                      <a:pt x="972" y="14848"/>
                      <a:pt x="1146" y="14947"/>
                      <a:pt x="1319" y="14947"/>
                    </a:cubicBezTo>
                    <a:cubicBezTo>
                      <a:pt x="1541" y="14947"/>
                      <a:pt x="1761" y="14784"/>
                      <a:pt x="1705" y="14503"/>
                    </a:cubicBezTo>
                    <a:cubicBezTo>
                      <a:pt x="802" y="9691"/>
                      <a:pt x="1379" y="4979"/>
                      <a:pt x="3409" y="518"/>
                    </a:cubicBezTo>
                    <a:cubicBezTo>
                      <a:pt x="3538" y="228"/>
                      <a:pt x="3284" y="1"/>
                      <a:pt x="3027"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4" name="Google Shape;3844;p62"/>
              <p:cNvSpPr/>
              <p:nvPr/>
            </p:nvSpPr>
            <p:spPr>
              <a:xfrm>
                <a:off x="8588775" y="1399875"/>
                <a:ext cx="83225" cy="80650"/>
              </a:xfrm>
              <a:custGeom>
                <a:avLst/>
                <a:gdLst/>
                <a:ahLst/>
                <a:cxnLst/>
                <a:rect l="l" t="t" r="r" b="b"/>
                <a:pathLst>
                  <a:path w="3329" h="3226" extrusionOk="0">
                    <a:moveTo>
                      <a:pt x="1925" y="1"/>
                    </a:moveTo>
                    <a:cubicBezTo>
                      <a:pt x="1454" y="1"/>
                      <a:pt x="1055" y="308"/>
                      <a:pt x="822" y="735"/>
                    </a:cubicBezTo>
                    <a:cubicBezTo>
                      <a:pt x="647" y="1036"/>
                      <a:pt x="496" y="1336"/>
                      <a:pt x="371" y="1637"/>
                    </a:cubicBezTo>
                    <a:cubicBezTo>
                      <a:pt x="0" y="2540"/>
                      <a:pt x="771" y="3225"/>
                      <a:pt x="1521" y="3225"/>
                    </a:cubicBezTo>
                    <a:cubicBezTo>
                      <a:pt x="1937" y="3225"/>
                      <a:pt x="2346" y="3015"/>
                      <a:pt x="2552" y="2514"/>
                    </a:cubicBezTo>
                    <a:cubicBezTo>
                      <a:pt x="2702" y="2214"/>
                      <a:pt x="2827" y="1913"/>
                      <a:pt x="3003" y="1612"/>
                    </a:cubicBezTo>
                    <a:cubicBezTo>
                      <a:pt x="3329" y="1061"/>
                      <a:pt x="2877" y="309"/>
                      <a:pt x="2351" y="83"/>
                    </a:cubicBezTo>
                    <a:cubicBezTo>
                      <a:pt x="2204" y="27"/>
                      <a:pt x="2061" y="1"/>
                      <a:pt x="1925"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45" name="Google Shape;3845;p62"/>
              <p:cNvSpPr/>
              <p:nvPr/>
            </p:nvSpPr>
            <p:spPr>
              <a:xfrm>
                <a:off x="7757175" y="1881100"/>
                <a:ext cx="710450" cy="513300"/>
              </a:xfrm>
              <a:custGeom>
                <a:avLst/>
                <a:gdLst/>
                <a:ahLst/>
                <a:cxnLst/>
                <a:rect l="l" t="t" r="r" b="b"/>
                <a:pathLst>
                  <a:path w="28418" h="20532" extrusionOk="0">
                    <a:moveTo>
                      <a:pt x="27232" y="0"/>
                    </a:moveTo>
                    <a:cubicBezTo>
                      <a:pt x="26478" y="0"/>
                      <a:pt x="25447" y="412"/>
                      <a:pt x="24587" y="784"/>
                    </a:cubicBezTo>
                    <a:cubicBezTo>
                      <a:pt x="19826" y="2814"/>
                      <a:pt x="10477" y="8228"/>
                      <a:pt x="4963" y="12063"/>
                    </a:cubicBezTo>
                    <a:cubicBezTo>
                      <a:pt x="3134" y="13316"/>
                      <a:pt x="1" y="17752"/>
                      <a:pt x="953" y="20058"/>
                    </a:cubicBezTo>
                    <a:cubicBezTo>
                      <a:pt x="1091" y="20381"/>
                      <a:pt x="1488" y="20531"/>
                      <a:pt x="2086" y="20531"/>
                    </a:cubicBezTo>
                    <a:cubicBezTo>
                      <a:pt x="5748" y="20531"/>
                      <a:pt x="16943" y="14918"/>
                      <a:pt x="22156" y="9230"/>
                    </a:cubicBezTo>
                    <a:cubicBezTo>
                      <a:pt x="23234" y="8052"/>
                      <a:pt x="27971" y="3441"/>
                      <a:pt x="28247" y="1511"/>
                    </a:cubicBezTo>
                    <a:cubicBezTo>
                      <a:pt x="28418" y="374"/>
                      <a:pt x="27951" y="0"/>
                      <a:pt x="27232" y="0"/>
                    </a:cubicBezTo>
                    <a:close/>
                  </a:path>
                </a:pathLst>
              </a:custGeom>
              <a:solidFill>
                <a:schemeClr val="lt2"/>
              </a:solidFill>
              <a:ln>
                <a:noFill/>
              </a:ln>
            </p:spPr>
            <p:txBody>
              <a:bodyPr spcFirstLastPara="1" wrap="square" lIns="91425" tIns="91425" rIns="91425" bIns="91425" anchor="ctr" anchorCtr="0">
                <a:noAutofit/>
              </a:bodyPr>
              <a:lstStyle/>
              <a:p>
                <a:endParaRPr/>
              </a:p>
            </p:txBody>
          </p:sp>
        </p:grpSp>
        <p:grpSp>
          <p:nvGrpSpPr>
            <p:cNvPr id="15" name="Google Shape;3846;p62"/>
            <p:cNvGrpSpPr/>
            <p:nvPr/>
          </p:nvGrpSpPr>
          <p:grpSpPr>
            <a:xfrm flipH="1">
              <a:off x="7637537" y="661188"/>
              <a:ext cx="793369" cy="763635"/>
              <a:chOff x="2105350" y="2220525"/>
              <a:chExt cx="1113500" cy="1161775"/>
            </a:xfrm>
          </p:grpSpPr>
          <p:sp>
            <p:nvSpPr>
              <p:cNvPr id="3847" name="Google Shape;3847;p62"/>
              <p:cNvSpPr/>
              <p:nvPr/>
            </p:nvSpPr>
            <p:spPr>
              <a:xfrm>
                <a:off x="2105350" y="2220525"/>
                <a:ext cx="939925" cy="1161775"/>
              </a:xfrm>
              <a:custGeom>
                <a:avLst/>
                <a:gdLst/>
                <a:ahLst/>
                <a:cxnLst/>
                <a:rect l="l" t="t" r="r" b="b"/>
                <a:pathLst>
                  <a:path w="37597" h="46471" extrusionOk="0">
                    <a:moveTo>
                      <a:pt x="12529" y="1"/>
                    </a:moveTo>
                    <a:cubicBezTo>
                      <a:pt x="3963" y="1"/>
                      <a:pt x="8949" y="11588"/>
                      <a:pt x="7847" y="13662"/>
                    </a:cubicBezTo>
                    <a:cubicBezTo>
                      <a:pt x="6594" y="16093"/>
                      <a:pt x="1983" y="15567"/>
                      <a:pt x="930" y="21456"/>
                    </a:cubicBezTo>
                    <a:cubicBezTo>
                      <a:pt x="1" y="26764"/>
                      <a:pt x="2914" y="31189"/>
                      <a:pt x="9252" y="31189"/>
                    </a:cubicBezTo>
                    <a:cubicBezTo>
                      <a:pt x="9409" y="31189"/>
                      <a:pt x="9567" y="31186"/>
                      <a:pt x="9727" y="31181"/>
                    </a:cubicBezTo>
                    <a:cubicBezTo>
                      <a:pt x="9836" y="31177"/>
                      <a:pt x="9942" y="31175"/>
                      <a:pt x="10045" y="31175"/>
                    </a:cubicBezTo>
                    <a:cubicBezTo>
                      <a:pt x="16284" y="31175"/>
                      <a:pt x="12949" y="37783"/>
                      <a:pt x="7747" y="39928"/>
                    </a:cubicBezTo>
                    <a:cubicBezTo>
                      <a:pt x="3626" y="41638"/>
                      <a:pt x="7285" y="46471"/>
                      <a:pt x="11333" y="46471"/>
                    </a:cubicBezTo>
                    <a:cubicBezTo>
                      <a:pt x="12504" y="46471"/>
                      <a:pt x="13708" y="46066"/>
                      <a:pt x="14765" y="45066"/>
                    </a:cubicBezTo>
                    <a:cubicBezTo>
                      <a:pt x="16434" y="43502"/>
                      <a:pt x="17400" y="43106"/>
                      <a:pt x="18188" y="43106"/>
                    </a:cubicBezTo>
                    <a:cubicBezTo>
                      <a:pt x="18997" y="43106"/>
                      <a:pt x="19619" y="43524"/>
                      <a:pt x="20622" y="43524"/>
                    </a:cubicBezTo>
                    <a:cubicBezTo>
                      <a:pt x="21413" y="43524"/>
                      <a:pt x="22442" y="43264"/>
                      <a:pt x="23988" y="42334"/>
                    </a:cubicBezTo>
                    <a:cubicBezTo>
                      <a:pt x="27779" y="40083"/>
                      <a:pt x="28210" y="31088"/>
                      <a:pt x="33986" y="31088"/>
                    </a:cubicBezTo>
                    <a:cubicBezTo>
                      <a:pt x="34319" y="31088"/>
                      <a:pt x="34670" y="31118"/>
                      <a:pt x="35040" y="31181"/>
                    </a:cubicBezTo>
                    <a:cubicBezTo>
                      <a:pt x="37246" y="27948"/>
                      <a:pt x="37597" y="24389"/>
                      <a:pt x="37597" y="24389"/>
                    </a:cubicBezTo>
                    <a:cubicBezTo>
                      <a:pt x="37597" y="24389"/>
                      <a:pt x="33311" y="5943"/>
                      <a:pt x="17772" y="980"/>
                    </a:cubicBezTo>
                    <a:cubicBezTo>
                      <a:pt x="15623" y="298"/>
                      <a:pt x="13902" y="1"/>
                      <a:pt x="12529"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48" name="Google Shape;3848;p62"/>
              <p:cNvSpPr/>
              <p:nvPr/>
            </p:nvSpPr>
            <p:spPr>
              <a:xfrm>
                <a:off x="2812175" y="2609475"/>
                <a:ext cx="406675" cy="720250"/>
              </a:xfrm>
              <a:custGeom>
                <a:avLst/>
                <a:gdLst/>
                <a:ahLst/>
                <a:cxnLst/>
                <a:rect l="l" t="t" r="r" b="b"/>
                <a:pathLst>
                  <a:path w="16267" h="28810" extrusionOk="0">
                    <a:moveTo>
                      <a:pt x="9285" y="1"/>
                    </a:moveTo>
                    <a:cubicBezTo>
                      <a:pt x="9225" y="1"/>
                      <a:pt x="9162" y="3"/>
                      <a:pt x="9098" y="9"/>
                    </a:cubicBezTo>
                    <a:cubicBezTo>
                      <a:pt x="8397" y="59"/>
                      <a:pt x="8246" y="1162"/>
                      <a:pt x="8848" y="1412"/>
                    </a:cubicBezTo>
                    <a:cubicBezTo>
                      <a:pt x="8946" y="1449"/>
                      <a:pt x="9037" y="1466"/>
                      <a:pt x="9121" y="1466"/>
                    </a:cubicBezTo>
                    <a:cubicBezTo>
                      <a:pt x="9548" y="1466"/>
                      <a:pt x="9759" y="1025"/>
                      <a:pt x="9549" y="585"/>
                    </a:cubicBezTo>
                    <a:lnTo>
                      <a:pt x="9549" y="585"/>
                    </a:lnTo>
                    <a:cubicBezTo>
                      <a:pt x="9800" y="635"/>
                      <a:pt x="9900" y="710"/>
                      <a:pt x="10076" y="936"/>
                    </a:cubicBezTo>
                    <a:cubicBezTo>
                      <a:pt x="10226" y="1162"/>
                      <a:pt x="10351" y="1412"/>
                      <a:pt x="10452" y="1738"/>
                    </a:cubicBezTo>
                    <a:cubicBezTo>
                      <a:pt x="10527" y="2039"/>
                      <a:pt x="10602" y="2465"/>
                      <a:pt x="10627" y="2816"/>
                    </a:cubicBezTo>
                    <a:cubicBezTo>
                      <a:pt x="10727" y="3568"/>
                      <a:pt x="10752" y="4319"/>
                      <a:pt x="10778" y="5071"/>
                    </a:cubicBezTo>
                    <a:cubicBezTo>
                      <a:pt x="10502" y="5172"/>
                      <a:pt x="10301" y="5172"/>
                      <a:pt x="10051" y="5397"/>
                    </a:cubicBezTo>
                    <a:cubicBezTo>
                      <a:pt x="9148" y="6199"/>
                      <a:pt x="9173" y="7252"/>
                      <a:pt x="9900" y="8204"/>
                    </a:cubicBezTo>
                    <a:cubicBezTo>
                      <a:pt x="7544" y="9382"/>
                      <a:pt x="7143" y="11813"/>
                      <a:pt x="6667" y="14169"/>
                    </a:cubicBezTo>
                    <a:cubicBezTo>
                      <a:pt x="4838" y="14996"/>
                      <a:pt x="4136" y="16199"/>
                      <a:pt x="3359" y="18254"/>
                    </a:cubicBezTo>
                    <a:cubicBezTo>
                      <a:pt x="2231" y="21287"/>
                      <a:pt x="903" y="24921"/>
                      <a:pt x="51" y="28229"/>
                    </a:cubicBezTo>
                    <a:cubicBezTo>
                      <a:pt x="26" y="28405"/>
                      <a:pt x="1" y="28655"/>
                      <a:pt x="101" y="28806"/>
                    </a:cubicBezTo>
                    <a:cubicBezTo>
                      <a:pt x="118" y="28808"/>
                      <a:pt x="136" y="28809"/>
                      <a:pt x="153" y="28809"/>
                    </a:cubicBezTo>
                    <a:cubicBezTo>
                      <a:pt x="336" y="28809"/>
                      <a:pt x="513" y="28695"/>
                      <a:pt x="627" y="28580"/>
                    </a:cubicBezTo>
                    <a:cubicBezTo>
                      <a:pt x="3133" y="26199"/>
                      <a:pt x="5840" y="23442"/>
                      <a:pt x="8021" y="20961"/>
                    </a:cubicBezTo>
                    <a:cubicBezTo>
                      <a:pt x="9499" y="19282"/>
                      <a:pt x="10251" y="17753"/>
                      <a:pt x="9825" y="15673"/>
                    </a:cubicBezTo>
                    <a:cubicBezTo>
                      <a:pt x="11479" y="13543"/>
                      <a:pt x="12933" y="11462"/>
                      <a:pt x="11529" y="8806"/>
                    </a:cubicBezTo>
                    <a:cubicBezTo>
                      <a:pt x="12632" y="8330"/>
                      <a:pt x="13133" y="7553"/>
                      <a:pt x="12883" y="6249"/>
                    </a:cubicBezTo>
                    <a:cubicBezTo>
                      <a:pt x="12858" y="6099"/>
                      <a:pt x="12231" y="5247"/>
                      <a:pt x="11880" y="5197"/>
                    </a:cubicBezTo>
                    <a:cubicBezTo>
                      <a:pt x="12206" y="4595"/>
                      <a:pt x="12532" y="4044"/>
                      <a:pt x="12883" y="3492"/>
                    </a:cubicBezTo>
                    <a:cubicBezTo>
                      <a:pt x="13184" y="3016"/>
                      <a:pt x="13509" y="2590"/>
                      <a:pt x="13860" y="2189"/>
                    </a:cubicBezTo>
                    <a:cubicBezTo>
                      <a:pt x="13960" y="2039"/>
                      <a:pt x="14086" y="1913"/>
                      <a:pt x="14236" y="1788"/>
                    </a:cubicBezTo>
                    <a:cubicBezTo>
                      <a:pt x="14361" y="1688"/>
                      <a:pt x="14562" y="1588"/>
                      <a:pt x="14712" y="1487"/>
                    </a:cubicBezTo>
                    <a:lnTo>
                      <a:pt x="14712" y="1487"/>
                    </a:lnTo>
                    <a:cubicBezTo>
                      <a:pt x="14652" y="1911"/>
                      <a:pt x="14932" y="2253"/>
                      <a:pt x="15305" y="2253"/>
                    </a:cubicBezTo>
                    <a:cubicBezTo>
                      <a:pt x="15396" y="2253"/>
                      <a:pt x="15492" y="2233"/>
                      <a:pt x="15590" y="2189"/>
                    </a:cubicBezTo>
                    <a:cubicBezTo>
                      <a:pt x="16266" y="1888"/>
                      <a:pt x="16041" y="961"/>
                      <a:pt x="15364" y="786"/>
                    </a:cubicBezTo>
                    <a:cubicBezTo>
                      <a:pt x="15242" y="753"/>
                      <a:pt x="15124" y="739"/>
                      <a:pt x="15011" y="739"/>
                    </a:cubicBezTo>
                    <a:cubicBezTo>
                      <a:pt x="14241" y="739"/>
                      <a:pt x="13671" y="1424"/>
                      <a:pt x="13234" y="2014"/>
                    </a:cubicBezTo>
                    <a:cubicBezTo>
                      <a:pt x="12507" y="2991"/>
                      <a:pt x="11955" y="3969"/>
                      <a:pt x="11454" y="5046"/>
                    </a:cubicBezTo>
                    <a:cubicBezTo>
                      <a:pt x="11354" y="5046"/>
                      <a:pt x="11279" y="5021"/>
                      <a:pt x="11179" y="5021"/>
                    </a:cubicBezTo>
                    <a:cubicBezTo>
                      <a:pt x="11276" y="3412"/>
                      <a:pt x="11445" y="1"/>
                      <a:pt x="9285"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849" name="Google Shape;3849;p62"/>
              <p:cNvSpPr/>
              <p:nvPr/>
            </p:nvSpPr>
            <p:spPr>
              <a:xfrm>
                <a:off x="2363550" y="2366625"/>
                <a:ext cx="620875" cy="445625"/>
              </a:xfrm>
              <a:custGeom>
                <a:avLst/>
                <a:gdLst/>
                <a:ahLst/>
                <a:cxnLst/>
                <a:rect l="l" t="t" r="r" b="b"/>
                <a:pathLst>
                  <a:path w="24835" h="17825" extrusionOk="0">
                    <a:moveTo>
                      <a:pt x="6775" y="0"/>
                    </a:moveTo>
                    <a:cubicBezTo>
                      <a:pt x="5596" y="0"/>
                      <a:pt x="4511" y="415"/>
                      <a:pt x="3660" y="1477"/>
                    </a:cubicBezTo>
                    <a:cubicBezTo>
                      <a:pt x="276" y="5713"/>
                      <a:pt x="7695" y="8570"/>
                      <a:pt x="10527" y="9397"/>
                    </a:cubicBezTo>
                    <a:cubicBezTo>
                      <a:pt x="10978" y="9522"/>
                      <a:pt x="11429" y="9647"/>
                      <a:pt x="11905" y="9798"/>
                    </a:cubicBezTo>
                    <a:cubicBezTo>
                      <a:pt x="10305" y="9509"/>
                      <a:pt x="8685" y="9338"/>
                      <a:pt x="7081" y="9338"/>
                    </a:cubicBezTo>
                    <a:cubicBezTo>
                      <a:pt x="6876" y="9338"/>
                      <a:pt x="6671" y="9341"/>
                      <a:pt x="6467" y="9347"/>
                    </a:cubicBezTo>
                    <a:cubicBezTo>
                      <a:pt x="4712" y="9397"/>
                      <a:pt x="2256" y="9522"/>
                      <a:pt x="1078" y="11001"/>
                    </a:cubicBezTo>
                    <a:cubicBezTo>
                      <a:pt x="1" y="12379"/>
                      <a:pt x="627" y="14184"/>
                      <a:pt x="1981" y="15111"/>
                    </a:cubicBezTo>
                    <a:cubicBezTo>
                      <a:pt x="3067" y="15846"/>
                      <a:pt x="4331" y="16025"/>
                      <a:pt x="5603" y="16025"/>
                    </a:cubicBezTo>
                    <a:cubicBezTo>
                      <a:pt x="6238" y="16025"/>
                      <a:pt x="6876" y="15980"/>
                      <a:pt x="7494" y="15938"/>
                    </a:cubicBezTo>
                    <a:cubicBezTo>
                      <a:pt x="10051" y="15813"/>
                      <a:pt x="12582" y="15663"/>
                      <a:pt x="15113" y="15512"/>
                    </a:cubicBezTo>
                    <a:cubicBezTo>
                      <a:pt x="15312" y="15499"/>
                      <a:pt x="15587" y="15486"/>
                      <a:pt x="15926" y="15486"/>
                    </a:cubicBezTo>
                    <a:cubicBezTo>
                      <a:pt x="17514" y="15486"/>
                      <a:pt x="20503" y="15776"/>
                      <a:pt x="23560" y="17718"/>
                    </a:cubicBezTo>
                    <a:cubicBezTo>
                      <a:pt x="23662" y="17782"/>
                      <a:pt x="23806" y="17824"/>
                      <a:pt x="23953" y="17824"/>
                    </a:cubicBezTo>
                    <a:cubicBezTo>
                      <a:pt x="24383" y="17824"/>
                      <a:pt x="24834" y="17459"/>
                      <a:pt x="24311" y="16189"/>
                    </a:cubicBezTo>
                    <a:cubicBezTo>
                      <a:pt x="22758" y="12480"/>
                      <a:pt x="20828" y="8871"/>
                      <a:pt x="15264" y="4259"/>
                    </a:cubicBezTo>
                    <a:cubicBezTo>
                      <a:pt x="13425" y="2726"/>
                      <a:pt x="9796" y="0"/>
                      <a:pt x="6775"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50" name="Google Shape;3850;p62"/>
              <p:cNvSpPr/>
              <p:nvPr/>
            </p:nvSpPr>
            <p:spPr>
              <a:xfrm>
                <a:off x="2261600" y="2797650"/>
                <a:ext cx="648350" cy="165350"/>
              </a:xfrm>
              <a:custGeom>
                <a:avLst/>
                <a:gdLst/>
                <a:ahLst/>
                <a:cxnLst/>
                <a:rect l="l" t="t" r="r" b="b"/>
                <a:pathLst>
                  <a:path w="25934" h="6614" extrusionOk="0">
                    <a:moveTo>
                      <a:pt x="18798" y="0"/>
                    </a:moveTo>
                    <a:cubicBezTo>
                      <a:pt x="14326" y="0"/>
                      <a:pt x="10474" y="1457"/>
                      <a:pt x="8089" y="1755"/>
                    </a:cubicBezTo>
                    <a:cubicBezTo>
                      <a:pt x="7831" y="1788"/>
                      <a:pt x="7580" y="1802"/>
                      <a:pt x="7336" y="1802"/>
                    </a:cubicBezTo>
                    <a:cubicBezTo>
                      <a:pt x="5866" y="1802"/>
                      <a:pt x="4629" y="1288"/>
                      <a:pt x="3563" y="1288"/>
                    </a:cubicBezTo>
                    <a:cubicBezTo>
                      <a:pt x="3065" y="1288"/>
                      <a:pt x="2604" y="1400"/>
                      <a:pt x="2174" y="1730"/>
                    </a:cubicBezTo>
                    <a:cubicBezTo>
                      <a:pt x="0" y="3372"/>
                      <a:pt x="2072" y="6613"/>
                      <a:pt x="6283" y="6613"/>
                    </a:cubicBezTo>
                    <a:cubicBezTo>
                      <a:pt x="6636" y="6613"/>
                      <a:pt x="7005" y="6590"/>
                      <a:pt x="7387" y="6542"/>
                    </a:cubicBezTo>
                    <a:cubicBezTo>
                      <a:pt x="13046" y="5863"/>
                      <a:pt x="17765" y="2301"/>
                      <a:pt x="22208" y="2301"/>
                    </a:cubicBezTo>
                    <a:cubicBezTo>
                      <a:pt x="22684" y="2301"/>
                      <a:pt x="23157" y="2342"/>
                      <a:pt x="23628" y="2432"/>
                    </a:cubicBezTo>
                    <a:cubicBezTo>
                      <a:pt x="24192" y="2529"/>
                      <a:pt x="24621" y="2672"/>
                      <a:pt x="25125" y="2672"/>
                    </a:cubicBezTo>
                    <a:cubicBezTo>
                      <a:pt x="25270" y="2672"/>
                      <a:pt x="25420" y="2660"/>
                      <a:pt x="25582" y="2632"/>
                    </a:cubicBezTo>
                    <a:cubicBezTo>
                      <a:pt x="25833" y="2607"/>
                      <a:pt x="25933" y="2281"/>
                      <a:pt x="25808" y="2081"/>
                    </a:cubicBezTo>
                    <a:cubicBezTo>
                      <a:pt x="25006" y="652"/>
                      <a:pt x="22725" y="351"/>
                      <a:pt x="21221" y="151"/>
                    </a:cubicBezTo>
                    <a:cubicBezTo>
                      <a:pt x="20397" y="46"/>
                      <a:pt x="19588" y="0"/>
                      <a:pt x="18798"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51" name="Google Shape;3851;p62"/>
              <p:cNvSpPr/>
              <p:nvPr/>
            </p:nvSpPr>
            <p:spPr>
              <a:xfrm>
                <a:off x="2530850" y="2899275"/>
                <a:ext cx="337125" cy="344800"/>
              </a:xfrm>
              <a:custGeom>
                <a:avLst/>
                <a:gdLst/>
                <a:ahLst/>
                <a:cxnLst/>
                <a:rect l="l" t="t" r="r" b="b"/>
                <a:pathLst>
                  <a:path w="13485" h="13792" extrusionOk="0">
                    <a:moveTo>
                      <a:pt x="10212" y="0"/>
                    </a:moveTo>
                    <a:cubicBezTo>
                      <a:pt x="7668" y="0"/>
                      <a:pt x="3928" y="872"/>
                      <a:pt x="1504" y="3655"/>
                    </a:cubicBezTo>
                    <a:cubicBezTo>
                      <a:pt x="426" y="4883"/>
                      <a:pt x="0" y="6537"/>
                      <a:pt x="852" y="8016"/>
                    </a:cubicBezTo>
                    <a:cubicBezTo>
                      <a:pt x="1279" y="8718"/>
                      <a:pt x="2081" y="9144"/>
                      <a:pt x="2507" y="9820"/>
                    </a:cubicBezTo>
                    <a:cubicBezTo>
                      <a:pt x="3033" y="10672"/>
                      <a:pt x="2381" y="11424"/>
                      <a:pt x="2582" y="12302"/>
                    </a:cubicBezTo>
                    <a:cubicBezTo>
                      <a:pt x="2824" y="13339"/>
                      <a:pt x="3627" y="13792"/>
                      <a:pt x="4513" y="13792"/>
                    </a:cubicBezTo>
                    <a:cubicBezTo>
                      <a:pt x="4911" y="13792"/>
                      <a:pt x="5326" y="13701"/>
                      <a:pt x="5715" y="13530"/>
                    </a:cubicBezTo>
                    <a:cubicBezTo>
                      <a:pt x="7970" y="12552"/>
                      <a:pt x="8622" y="10021"/>
                      <a:pt x="10978" y="5585"/>
                    </a:cubicBezTo>
                    <a:cubicBezTo>
                      <a:pt x="11780" y="4106"/>
                      <a:pt x="13208" y="3154"/>
                      <a:pt x="13259" y="1951"/>
                    </a:cubicBezTo>
                    <a:cubicBezTo>
                      <a:pt x="13484" y="1499"/>
                      <a:pt x="13309" y="1073"/>
                      <a:pt x="12958" y="723"/>
                    </a:cubicBezTo>
                    <a:cubicBezTo>
                      <a:pt x="12845" y="317"/>
                      <a:pt x="11746" y="0"/>
                      <a:pt x="10212"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52" name="Google Shape;3852;p62"/>
              <p:cNvSpPr/>
              <p:nvPr/>
            </p:nvSpPr>
            <p:spPr>
              <a:xfrm>
                <a:off x="2332225" y="3165900"/>
                <a:ext cx="245650" cy="169650"/>
              </a:xfrm>
              <a:custGeom>
                <a:avLst/>
                <a:gdLst/>
                <a:ahLst/>
                <a:cxnLst/>
                <a:rect l="l" t="t" r="r" b="b"/>
                <a:pathLst>
                  <a:path w="9826" h="6786" extrusionOk="0">
                    <a:moveTo>
                      <a:pt x="8195" y="0"/>
                    </a:moveTo>
                    <a:cubicBezTo>
                      <a:pt x="7669" y="0"/>
                      <a:pt x="7074" y="292"/>
                      <a:pt x="6667" y="433"/>
                    </a:cubicBezTo>
                    <a:cubicBezTo>
                      <a:pt x="5740" y="759"/>
                      <a:pt x="4762" y="1035"/>
                      <a:pt x="3835" y="1361"/>
                    </a:cubicBezTo>
                    <a:cubicBezTo>
                      <a:pt x="2381" y="1912"/>
                      <a:pt x="0" y="2764"/>
                      <a:pt x="201" y="4719"/>
                    </a:cubicBezTo>
                    <a:cubicBezTo>
                      <a:pt x="327" y="6069"/>
                      <a:pt x="1486" y="6785"/>
                      <a:pt x="2687" y="6785"/>
                    </a:cubicBezTo>
                    <a:cubicBezTo>
                      <a:pt x="3159" y="6785"/>
                      <a:pt x="3636" y="6675"/>
                      <a:pt x="4061" y="6449"/>
                    </a:cubicBezTo>
                    <a:cubicBezTo>
                      <a:pt x="4913" y="5997"/>
                      <a:pt x="5389" y="5246"/>
                      <a:pt x="5940" y="4494"/>
                    </a:cubicBezTo>
                    <a:cubicBezTo>
                      <a:pt x="7720" y="2188"/>
                      <a:pt x="9825" y="960"/>
                      <a:pt x="8797" y="183"/>
                    </a:cubicBezTo>
                    <a:cubicBezTo>
                      <a:pt x="8621" y="50"/>
                      <a:pt x="8414" y="0"/>
                      <a:pt x="8195" y="0"/>
                    </a:cubicBezTo>
                    <a:close/>
                  </a:path>
                </a:pathLst>
              </a:custGeom>
              <a:solidFill>
                <a:schemeClr val="lt2"/>
              </a:solidFill>
              <a:ln>
                <a:noFill/>
              </a:ln>
            </p:spPr>
            <p:txBody>
              <a:bodyPr spcFirstLastPara="1" wrap="square" lIns="91425" tIns="91425" rIns="91425" bIns="91425" anchor="ctr" anchorCtr="0">
                <a:noAutofit/>
              </a:bodyPr>
              <a:lstStyle/>
              <a:p>
                <a:endParaRPr/>
              </a:p>
            </p:txBody>
          </p:sp>
        </p:grpSp>
      </p:grpSp>
      <p:grpSp>
        <p:nvGrpSpPr>
          <p:cNvPr id="16" name="Google Shape;3853;p62"/>
          <p:cNvGrpSpPr/>
          <p:nvPr/>
        </p:nvGrpSpPr>
        <p:grpSpPr>
          <a:xfrm>
            <a:off x="948199" y="6156017"/>
            <a:ext cx="10853836" cy="1510827"/>
            <a:chOff x="713110" y="3916837"/>
            <a:chExt cx="8140377" cy="1133120"/>
          </a:xfrm>
        </p:grpSpPr>
        <p:grpSp>
          <p:nvGrpSpPr>
            <p:cNvPr id="17" name="Google Shape;3854;p62"/>
            <p:cNvGrpSpPr/>
            <p:nvPr/>
          </p:nvGrpSpPr>
          <p:grpSpPr>
            <a:xfrm>
              <a:off x="5517488" y="4203913"/>
              <a:ext cx="455712" cy="527662"/>
              <a:chOff x="3784600" y="3727725"/>
              <a:chExt cx="295150" cy="341750"/>
            </a:xfrm>
          </p:grpSpPr>
          <p:sp>
            <p:nvSpPr>
              <p:cNvPr id="3855" name="Google Shape;3855;p62"/>
              <p:cNvSpPr/>
              <p:nvPr/>
            </p:nvSpPr>
            <p:spPr>
              <a:xfrm>
                <a:off x="3784600" y="3808100"/>
                <a:ext cx="291400" cy="261375"/>
              </a:xfrm>
              <a:custGeom>
                <a:avLst/>
                <a:gdLst/>
                <a:ahLst/>
                <a:cxnLst/>
                <a:rect l="l" t="t" r="r" b="b"/>
                <a:pathLst>
                  <a:path w="11656" h="10455" extrusionOk="0">
                    <a:moveTo>
                      <a:pt x="5860" y="1"/>
                    </a:moveTo>
                    <a:cubicBezTo>
                      <a:pt x="3602" y="1"/>
                      <a:pt x="1509" y="1472"/>
                      <a:pt x="828" y="3743"/>
                    </a:cubicBezTo>
                    <a:cubicBezTo>
                      <a:pt x="1" y="6500"/>
                      <a:pt x="1580" y="9407"/>
                      <a:pt x="4362" y="10234"/>
                    </a:cubicBezTo>
                    <a:cubicBezTo>
                      <a:pt x="4858" y="10383"/>
                      <a:pt x="5359" y="10454"/>
                      <a:pt x="5852" y="10454"/>
                    </a:cubicBezTo>
                    <a:cubicBezTo>
                      <a:pt x="8098" y="10454"/>
                      <a:pt x="10175" y="8982"/>
                      <a:pt x="10853" y="6701"/>
                    </a:cubicBezTo>
                    <a:cubicBezTo>
                      <a:pt x="11655" y="3944"/>
                      <a:pt x="10076" y="1036"/>
                      <a:pt x="7319" y="209"/>
                    </a:cubicBezTo>
                    <a:cubicBezTo>
                      <a:pt x="6833" y="68"/>
                      <a:pt x="6343" y="1"/>
                      <a:pt x="5860" y="1"/>
                    </a:cubicBezTo>
                    <a:close/>
                  </a:path>
                </a:pathLst>
              </a:custGeom>
              <a:solidFill>
                <a:schemeClr val="accent5"/>
              </a:solidFill>
              <a:ln>
                <a:noFill/>
              </a:ln>
            </p:spPr>
            <p:txBody>
              <a:bodyPr spcFirstLastPara="1" wrap="square" lIns="91425" tIns="91425" rIns="91425" bIns="91425" anchor="ctr" anchorCtr="0">
                <a:noAutofit/>
              </a:bodyPr>
              <a:lstStyle/>
              <a:p>
                <a:endParaRPr/>
              </a:p>
            </p:txBody>
          </p:sp>
          <p:sp>
            <p:nvSpPr>
              <p:cNvPr id="3856" name="Google Shape;3856;p62"/>
              <p:cNvSpPr/>
              <p:nvPr/>
            </p:nvSpPr>
            <p:spPr>
              <a:xfrm>
                <a:off x="3825975" y="3775925"/>
                <a:ext cx="253775" cy="172750"/>
              </a:xfrm>
              <a:custGeom>
                <a:avLst/>
                <a:gdLst/>
                <a:ahLst/>
                <a:cxnLst/>
                <a:rect l="l" t="t" r="r" b="b"/>
                <a:pathLst>
                  <a:path w="10151" h="6910" extrusionOk="0">
                    <a:moveTo>
                      <a:pt x="4006" y="0"/>
                    </a:moveTo>
                    <a:cubicBezTo>
                      <a:pt x="3685" y="0"/>
                      <a:pt x="3332" y="65"/>
                      <a:pt x="2932" y="218"/>
                    </a:cubicBezTo>
                    <a:cubicBezTo>
                      <a:pt x="2184" y="506"/>
                      <a:pt x="1391" y="853"/>
                      <a:pt x="655" y="853"/>
                    </a:cubicBezTo>
                    <a:cubicBezTo>
                      <a:pt x="430" y="853"/>
                      <a:pt x="211" y="821"/>
                      <a:pt x="0" y="744"/>
                    </a:cubicBezTo>
                    <a:lnTo>
                      <a:pt x="0" y="744"/>
                    </a:lnTo>
                    <a:cubicBezTo>
                      <a:pt x="965" y="1634"/>
                      <a:pt x="2215" y="2094"/>
                      <a:pt x="3504" y="2094"/>
                    </a:cubicBezTo>
                    <a:cubicBezTo>
                      <a:pt x="3922" y="2094"/>
                      <a:pt x="4344" y="2046"/>
                      <a:pt x="4762" y="1947"/>
                    </a:cubicBezTo>
                    <a:lnTo>
                      <a:pt x="4762" y="1947"/>
                    </a:lnTo>
                    <a:cubicBezTo>
                      <a:pt x="3760" y="2850"/>
                      <a:pt x="3233" y="4504"/>
                      <a:pt x="3484" y="5857"/>
                    </a:cubicBezTo>
                    <a:cubicBezTo>
                      <a:pt x="4787" y="5832"/>
                      <a:pt x="6140" y="4930"/>
                      <a:pt x="6943" y="3551"/>
                    </a:cubicBezTo>
                    <a:cubicBezTo>
                      <a:pt x="7369" y="5080"/>
                      <a:pt x="8822" y="6559"/>
                      <a:pt x="10151" y="6910"/>
                    </a:cubicBezTo>
                    <a:cubicBezTo>
                      <a:pt x="9875" y="6584"/>
                      <a:pt x="9800" y="6233"/>
                      <a:pt x="9775" y="6033"/>
                    </a:cubicBezTo>
                    <a:cubicBezTo>
                      <a:pt x="9624" y="4855"/>
                      <a:pt x="9775" y="3677"/>
                      <a:pt x="9198" y="2800"/>
                    </a:cubicBezTo>
                    <a:cubicBezTo>
                      <a:pt x="8371" y="1546"/>
                      <a:pt x="7719" y="2123"/>
                      <a:pt x="6717" y="1421"/>
                    </a:cubicBezTo>
                    <a:cubicBezTo>
                      <a:pt x="5874" y="833"/>
                      <a:pt x="5154" y="0"/>
                      <a:pt x="4006"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57" name="Google Shape;3857;p62"/>
              <p:cNvSpPr/>
              <p:nvPr/>
            </p:nvSpPr>
            <p:spPr>
              <a:xfrm>
                <a:off x="3972650" y="3727725"/>
                <a:ext cx="53225" cy="108775"/>
              </a:xfrm>
              <a:custGeom>
                <a:avLst/>
                <a:gdLst/>
                <a:ahLst/>
                <a:cxnLst/>
                <a:rect l="l" t="t" r="r" b="b"/>
                <a:pathLst>
                  <a:path w="2129" h="4351" extrusionOk="0">
                    <a:moveTo>
                      <a:pt x="931" y="0"/>
                    </a:moveTo>
                    <a:cubicBezTo>
                      <a:pt x="786" y="0"/>
                      <a:pt x="632" y="109"/>
                      <a:pt x="649" y="266"/>
                    </a:cubicBezTo>
                    <a:cubicBezTo>
                      <a:pt x="674" y="818"/>
                      <a:pt x="900" y="1319"/>
                      <a:pt x="875" y="1895"/>
                    </a:cubicBezTo>
                    <a:cubicBezTo>
                      <a:pt x="850" y="2597"/>
                      <a:pt x="599" y="3249"/>
                      <a:pt x="173" y="3800"/>
                    </a:cubicBezTo>
                    <a:cubicBezTo>
                      <a:pt x="0" y="4031"/>
                      <a:pt x="196" y="4351"/>
                      <a:pt x="410" y="4351"/>
                    </a:cubicBezTo>
                    <a:cubicBezTo>
                      <a:pt x="475" y="4351"/>
                      <a:pt x="541" y="4321"/>
                      <a:pt x="599" y="4251"/>
                    </a:cubicBezTo>
                    <a:cubicBezTo>
                      <a:pt x="1477" y="3224"/>
                      <a:pt x="2128" y="1194"/>
                      <a:pt x="1101" y="66"/>
                    </a:cubicBezTo>
                    <a:cubicBezTo>
                      <a:pt x="1055" y="21"/>
                      <a:pt x="994" y="0"/>
                      <a:pt x="931"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58" name="Google Shape;3858;p62"/>
              <p:cNvSpPr/>
              <p:nvPr/>
            </p:nvSpPr>
            <p:spPr>
              <a:xfrm>
                <a:off x="3908025" y="4013550"/>
                <a:ext cx="60950" cy="25975"/>
              </a:xfrm>
              <a:custGeom>
                <a:avLst/>
                <a:gdLst/>
                <a:ahLst/>
                <a:cxnLst/>
                <a:rect l="l" t="t" r="r" b="b"/>
                <a:pathLst>
                  <a:path w="2438" h="1039" extrusionOk="0">
                    <a:moveTo>
                      <a:pt x="2174" y="0"/>
                    </a:moveTo>
                    <a:cubicBezTo>
                      <a:pt x="2137" y="0"/>
                      <a:pt x="2097" y="11"/>
                      <a:pt x="2056" y="36"/>
                    </a:cubicBezTo>
                    <a:cubicBezTo>
                      <a:pt x="1679" y="252"/>
                      <a:pt x="1315" y="429"/>
                      <a:pt x="927" y="429"/>
                    </a:cubicBezTo>
                    <a:cubicBezTo>
                      <a:pt x="773" y="429"/>
                      <a:pt x="616" y="401"/>
                      <a:pt x="452" y="337"/>
                    </a:cubicBezTo>
                    <a:cubicBezTo>
                      <a:pt x="423" y="327"/>
                      <a:pt x="394" y="323"/>
                      <a:pt x="368" y="323"/>
                    </a:cubicBezTo>
                    <a:cubicBezTo>
                      <a:pt x="121" y="323"/>
                      <a:pt x="1" y="703"/>
                      <a:pt x="227" y="838"/>
                    </a:cubicBezTo>
                    <a:cubicBezTo>
                      <a:pt x="485" y="968"/>
                      <a:pt x="791" y="1039"/>
                      <a:pt x="1093" y="1039"/>
                    </a:cubicBezTo>
                    <a:cubicBezTo>
                      <a:pt x="1612" y="1039"/>
                      <a:pt x="2120" y="828"/>
                      <a:pt x="2357" y="337"/>
                    </a:cubicBezTo>
                    <a:cubicBezTo>
                      <a:pt x="2437" y="177"/>
                      <a:pt x="2325" y="0"/>
                      <a:pt x="2174"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3859" name="Google Shape;3859;p62"/>
              <p:cNvSpPr/>
              <p:nvPr/>
            </p:nvSpPr>
            <p:spPr>
              <a:xfrm>
                <a:off x="3980950" y="3988850"/>
                <a:ext cx="23900" cy="19800"/>
              </a:xfrm>
              <a:custGeom>
                <a:avLst/>
                <a:gdLst/>
                <a:ahLst/>
                <a:cxnLst/>
                <a:rect l="l" t="t" r="r" b="b"/>
                <a:pathLst>
                  <a:path w="956" h="792" extrusionOk="0">
                    <a:moveTo>
                      <a:pt x="751" y="0"/>
                    </a:moveTo>
                    <a:cubicBezTo>
                      <a:pt x="714" y="0"/>
                      <a:pt x="676" y="14"/>
                      <a:pt x="643" y="47"/>
                    </a:cubicBezTo>
                    <a:cubicBezTo>
                      <a:pt x="543" y="172"/>
                      <a:pt x="393" y="298"/>
                      <a:pt x="242" y="373"/>
                    </a:cubicBezTo>
                    <a:cubicBezTo>
                      <a:pt x="0" y="505"/>
                      <a:pt x="145" y="792"/>
                      <a:pt x="370" y="792"/>
                    </a:cubicBezTo>
                    <a:cubicBezTo>
                      <a:pt x="401" y="792"/>
                      <a:pt x="434" y="786"/>
                      <a:pt x="468" y="774"/>
                    </a:cubicBezTo>
                    <a:cubicBezTo>
                      <a:pt x="718" y="649"/>
                      <a:pt x="844" y="473"/>
                      <a:pt x="919" y="222"/>
                    </a:cubicBezTo>
                    <a:cubicBezTo>
                      <a:pt x="956" y="111"/>
                      <a:pt x="856" y="0"/>
                      <a:pt x="751" y="0"/>
                    </a:cubicBezTo>
                    <a:close/>
                  </a:path>
                </a:pathLst>
              </a:custGeom>
              <a:solidFill>
                <a:srgbClr val="FFFFFF"/>
              </a:solidFill>
              <a:ln>
                <a:noFill/>
              </a:ln>
            </p:spPr>
            <p:txBody>
              <a:bodyPr spcFirstLastPara="1" wrap="square" lIns="91425" tIns="91425" rIns="91425" bIns="91425" anchor="ctr" anchorCtr="0">
                <a:noAutofit/>
              </a:bodyPr>
              <a:lstStyle/>
              <a:p>
                <a:endParaRPr/>
              </a:p>
            </p:txBody>
          </p:sp>
        </p:grpSp>
        <p:grpSp>
          <p:nvGrpSpPr>
            <p:cNvPr id="18" name="Google Shape;3860;p62"/>
            <p:cNvGrpSpPr/>
            <p:nvPr/>
          </p:nvGrpSpPr>
          <p:grpSpPr>
            <a:xfrm>
              <a:off x="6627957" y="4201208"/>
              <a:ext cx="465362" cy="466751"/>
              <a:chOff x="4190625" y="3142200"/>
              <a:chExt cx="301400" cy="302300"/>
            </a:xfrm>
          </p:grpSpPr>
          <p:sp>
            <p:nvSpPr>
              <p:cNvPr id="3861" name="Google Shape;3861;p62"/>
              <p:cNvSpPr/>
              <p:nvPr/>
            </p:nvSpPr>
            <p:spPr>
              <a:xfrm>
                <a:off x="4215700" y="3202625"/>
                <a:ext cx="276325" cy="241875"/>
              </a:xfrm>
              <a:custGeom>
                <a:avLst/>
                <a:gdLst/>
                <a:ahLst/>
                <a:cxnLst/>
                <a:rect l="l" t="t" r="r" b="b"/>
                <a:pathLst>
                  <a:path w="11053" h="9675" extrusionOk="0">
                    <a:moveTo>
                      <a:pt x="5509" y="1"/>
                    </a:moveTo>
                    <a:cubicBezTo>
                      <a:pt x="4709" y="1"/>
                      <a:pt x="3900" y="199"/>
                      <a:pt x="3158" y="619"/>
                    </a:cubicBezTo>
                    <a:cubicBezTo>
                      <a:pt x="827" y="1947"/>
                      <a:pt x="0" y="4879"/>
                      <a:pt x="1328" y="7210"/>
                    </a:cubicBezTo>
                    <a:cubicBezTo>
                      <a:pt x="2209" y="8786"/>
                      <a:pt x="3846" y="9674"/>
                      <a:pt x="5527" y="9674"/>
                    </a:cubicBezTo>
                    <a:cubicBezTo>
                      <a:pt x="6332" y="9674"/>
                      <a:pt x="7148" y="9470"/>
                      <a:pt x="7895" y="9040"/>
                    </a:cubicBezTo>
                    <a:cubicBezTo>
                      <a:pt x="10226" y="7736"/>
                      <a:pt x="11053" y="4779"/>
                      <a:pt x="9725" y="2448"/>
                    </a:cubicBezTo>
                    <a:cubicBezTo>
                      <a:pt x="8841" y="884"/>
                      <a:pt x="7196" y="1"/>
                      <a:pt x="5509" y="1"/>
                    </a:cubicBezTo>
                    <a:close/>
                  </a:path>
                </a:pathLst>
              </a:custGeom>
              <a:solidFill>
                <a:schemeClr val="accent4"/>
              </a:solidFill>
              <a:ln>
                <a:noFill/>
              </a:ln>
            </p:spPr>
            <p:txBody>
              <a:bodyPr spcFirstLastPara="1" wrap="square" lIns="91425" tIns="91425" rIns="91425" bIns="91425" anchor="ctr" anchorCtr="0">
                <a:noAutofit/>
              </a:bodyPr>
              <a:lstStyle/>
              <a:p>
                <a:endParaRPr/>
              </a:p>
            </p:txBody>
          </p:sp>
          <p:sp>
            <p:nvSpPr>
              <p:cNvPr id="3862" name="Google Shape;3862;p62"/>
              <p:cNvSpPr/>
              <p:nvPr/>
            </p:nvSpPr>
            <p:spPr>
              <a:xfrm>
                <a:off x="4190625" y="3179100"/>
                <a:ext cx="265700" cy="145525"/>
              </a:xfrm>
              <a:custGeom>
                <a:avLst/>
                <a:gdLst/>
                <a:ahLst/>
                <a:cxnLst/>
                <a:rect l="l" t="t" r="r" b="b"/>
                <a:pathLst>
                  <a:path w="10628" h="5821" extrusionOk="0">
                    <a:moveTo>
                      <a:pt x="6787" y="0"/>
                    </a:moveTo>
                    <a:cubicBezTo>
                      <a:pt x="5887" y="0"/>
                      <a:pt x="5732" y="639"/>
                      <a:pt x="4763" y="833"/>
                    </a:cubicBezTo>
                    <a:cubicBezTo>
                      <a:pt x="3585" y="1058"/>
                      <a:pt x="2256" y="908"/>
                      <a:pt x="1555" y="2562"/>
                    </a:cubicBezTo>
                    <a:cubicBezTo>
                      <a:pt x="1179" y="3464"/>
                      <a:pt x="803" y="4467"/>
                      <a:pt x="1" y="4843"/>
                    </a:cubicBezTo>
                    <a:cubicBezTo>
                      <a:pt x="1605" y="4743"/>
                      <a:pt x="3033" y="3865"/>
                      <a:pt x="3860" y="2462"/>
                    </a:cubicBezTo>
                    <a:lnTo>
                      <a:pt x="3860" y="2462"/>
                    </a:lnTo>
                    <a:cubicBezTo>
                      <a:pt x="3835" y="3715"/>
                      <a:pt x="4587" y="5119"/>
                      <a:pt x="5640" y="5820"/>
                    </a:cubicBezTo>
                    <a:cubicBezTo>
                      <a:pt x="6467" y="4943"/>
                      <a:pt x="6743" y="3439"/>
                      <a:pt x="6342" y="2036"/>
                    </a:cubicBezTo>
                    <a:lnTo>
                      <a:pt x="6342" y="2036"/>
                    </a:lnTo>
                    <a:cubicBezTo>
                      <a:pt x="6999" y="2390"/>
                      <a:pt x="7810" y="2559"/>
                      <a:pt x="8591" y="2559"/>
                    </a:cubicBezTo>
                    <a:cubicBezTo>
                      <a:pt x="9357" y="2559"/>
                      <a:pt x="10094" y="2396"/>
                      <a:pt x="10627" y="2086"/>
                    </a:cubicBezTo>
                    <a:cubicBezTo>
                      <a:pt x="10251" y="2036"/>
                      <a:pt x="9951" y="1860"/>
                      <a:pt x="9800" y="1735"/>
                    </a:cubicBezTo>
                    <a:cubicBezTo>
                      <a:pt x="8923" y="1109"/>
                      <a:pt x="8246" y="231"/>
                      <a:pt x="7294" y="56"/>
                    </a:cubicBezTo>
                    <a:cubicBezTo>
                      <a:pt x="7101" y="17"/>
                      <a:pt x="6934" y="0"/>
                      <a:pt x="6787"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63" name="Google Shape;3863;p62"/>
              <p:cNvSpPr/>
              <p:nvPr/>
            </p:nvSpPr>
            <p:spPr>
              <a:xfrm>
                <a:off x="4250775" y="3142200"/>
                <a:ext cx="71175" cy="83500"/>
              </a:xfrm>
              <a:custGeom>
                <a:avLst/>
                <a:gdLst/>
                <a:ahLst/>
                <a:cxnLst/>
                <a:rect l="l" t="t" r="r" b="b"/>
                <a:pathLst>
                  <a:path w="2847" h="3340" extrusionOk="0">
                    <a:moveTo>
                      <a:pt x="426" y="0"/>
                    </a:moveTo>
                    <a:cubicBezTo>
                      <a:pt x="401" y="0"/>
                      <a:pt x="376" y="1"/>
                      <a:pt x="352" y="3"/>
                    </a:cubicBezTo>
                    <a:cubicBezTo>
                      <a:pt x="126" y="28"/>
                      <a:pt x="1" y="279"/>
                      <a:pt x="176" y="454"/>
                    </a:cubicBezTo>
                    <a:cubicBezTo>
                      <a:pt x="577" y="855"/>
                      <a:pt x="1103" y="1031"/>
                      <a:pt x="1504" y="1457"/>
                    </a:cubicBezTo>
                    <a:cubicBezTo>
                      <a:pt x="1905" y="1933"/>
                      <a:pt x="2131" y="2509"/>
                      <a:pt x="2231" y="3111"/>
                    </a:cubicBezTo>
                    <a:cubicBezTo>
                      <a:pt x="2254" y="3268"/>
                      <a:pt x="2381" y="3339"/>
                      <a:pt x="2513" y="3339"/>
                    </a:cubicBezTo>
                    <a:cubicBezTo>
                      <a:pt x="2677" y="3339"/>
                      <a:pt x="2847" y="3230"/>
                      <a:pt x="2833" y="3036"/>
                    </a:cubicBezTo>
                    <a:cubicBezTo>
                      <a:pt x="2758" y="2309"/>
                      <a:pt x="2532" y="1657"/>
                      <a:pt x="2081" y="1081"/>
                    </a:cubicBezTo>
                    <a:cubicBezTo>
                      <a:pt x="1719" y="622"/>
                      <a:pt x="1077" y="0"/>
                      <a:pt x="426"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64" name="Google Shape;3864;p62"/>
              <p:cNvSpPr/>
              <p:nvPr/>
            </p:nvSpPr>
            <p:spPr>
              <a:xfrm>
                <a:off x="4395575" y="3348800"/>
                <a:ext cx="45075" cy="48225"/>
              </a:xfrm>
              <a:custGeom>
                <a:avLst/>
                <a:gdLst/>
                <a:ahLst/>
                <a:cxnLst/>
                <a:rect l="l" t="t" r="r" b="b"/>
                <a:pathLst>
                  <a:path w="1803" h="1929" extrusionOk="0">
                    <a:moveTo>
                      <a:pt x="1272" y="0"/>
                    </a:moveTo>
                    <a:cubicBezTo>
                      <a:pt x="1184" y="0"/>
                      <a:pt x="1100" y="51"/>
                      <a:pt x="1076" y="160"/>
                    </a:cubicBezTo>
                    <a:cubicBezTo>
                      <a:pt x="926" y="686"/>
                      <a:pt x="775" y="1163"/>
                      <a:pt x="249" y="1438"/>
                    </a:cubicBezTo>
                    <a:cubicBezTo>
                      <a:pt x="0" y="1551"/>
                      <a:pt x="139" y="1929"/>
                      <a:pt x="370" y="1929"/>
                    </a:cubicBezTo>
                    <a:cubicBezTo>
                      <a:pt x="396" y="1929"/>
                      <a:pt x="422" y="1924"/>
                      <a:pt x="449" y="1915"/>
                    </a:cubicBezTo>
                    <a:cubicBezTo>
                      <a:pt x="1126" y="1689"/>
                      <a:pt x="1803" y="912"/>
                      <a:pt x="1502" y="160"/>
                    </a:cubicBezTo>
                    <a:cubicBezTo>
                      <a:pt x="1463" y="57"/>
                      <a:pt x="1365" y="0"/>
                      <a:pt x="1272"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3865" name="Google Shape;3865;p62"/>
              <p:cNvSpPr/>
              <p:nvPr/>
            </p:nvSpPr>
            <p:spPr>
              <a:xfrm>
                <a:off x="4428225" y="3308225"/>
                <a:ext cx="14300" cy="22950"/>
              </a:xfrm>
              <a:custGeom>
                <a:avLst/>
                <a:gdLst/>
                <a:ahLst/>
                <a:cxnLst/>
                <a:rect l="l" t="t" r="r" b="b"/>
                <a:pathLst>
                  <a:path w="572" h="918" extrusionOk="0">
                    <a:moveTo>
                      <a:pt x="244" y="1"/>
                    </a:moveTo>
                    <a:cubicBezTo>
                      <a:pt x="160" y="1"/>
                      <a:pt x="81" y="52"/>
                      <a:pt x="96" y="154"/>
                    </a:cubicBezTo>
                    <a:cubicBezTo>
                      <a:pt x="96" y="304"/>
                      <a:pt x="96" y="480"/>
                      <a:pt x="46" y="630"/>
                    </a:cubicBezTo>
                    <a:cubicBezTo>
                      <a:pt x="1" y="809"/>
                      <a:pt x="125" y="917"/>
                      <a:pt x="254" y="917"/>
                    </a:cubicBezTo>
                    <a:cubicBezTo>
                      <a:pt x="341" y="917"/>
                      <a:pt x="431" y="867"/>
                      <a:pt x="472" y="756"/>
                    </a:cubicBezTo>
                    <a:cubicBezTo>
                      <a:pt x="572" y="505"/>
                      <a:pt x="547" y="304"/>
                      <a:pt x="396" y="79"/>
                    </a:cubicBezTo>
                    <a:cubicBezTo>
                      <a:pt x="365" y="27"/>
                      <a:pt x="303" y="1"/>
                      <a:pt x="244" y="1"/>
                    </a:cubicBezTo>
                    <a:close/>
                  </a:path>
                </a:pathLst>
              </a:custGeom>
              <a:solidFill>
                <a:srgbClr val="FFFFFF"/>
              </a:solidFill>
              <a:ln>
                <a:noFill/>
              </a:ln>
            </p:spPr>
            <p:txBody>
              <a:bodyPr spcFirstLastPara="1" wrap="square" lIns="91425" tIns="91425" rIns="91425" bIns="91425" anchor="ctr" anchorCtr="0">
                <a:noAutofit/>
              </a:bodyPr>
              <a:lstStyle/>
              <a:p>
                <a:endParaRPr/>
              </a:p>
            </p:txBody>
          </p:sp>
        </p:grpSp>
        <p:grpSp>
          <p:nvGrpSpPr>
            <p:cNvPr id="19" name="Google Shape;3866;p62"/>
            <p:cNvGrpSpPr/>
            <p:nvPr/>
          </p:nvGrpSpPr>
          <p:grpSpPr>
            <a:xfrm rot="-1841367">
              <a:off x="7263969" y="4170755"/>
              <a:ext cx="455692" cy="527657"/>
              <a:chOff x="3784600" y="3727725"/>
              <a:chExt cx="295150" cy="341750"/>
            </a:xfrm>
          </p:grpSpPr>
          <p:sp>
            <p:nvSpPr>
              <p:cNvPr id="3867" name="Google Shape;3867;p62"/>
              <p:cNvSpPr/>
              <p:nvPr/>
            </p:nvSpPr>
            <p:spPr>
              <a:xfrm>
                <a:off x="3784600" y="3808100"/>
                <a:ext cx="291400" cy="261375"/>
              </a:xfrm>
              <a:custGeom>
                <a:avLst/>
                <a:gdLst/>
                <a:ahLst/>
                <a:cxnLst/>
                <a:rect l="l" t="t" r="r" b="b"/>
                <a:pathLst>
                  <a:path w="11656" h="10455" extrusionOk="0">
                    <a:moveTo>
                      <a:pt x="5860" y="1"/>
                    </a:moveTo>
                    <a:cubicBezTo>
                      <a:pt x="3602" y="1"/>
                      <a:pt x="1509" y="1472"/>
                      <a:pt x="828" y="3743"/>
                    </a:cubicBezTo>
                    <a:cubicBezTo>
                      <a:pt x="1" y="6500"/>
                      <a:pt x="1580" y="9407"/>
                      <a:pt x="4362" y="10234"/>
                    </a:cubicBezTo>
                    <a:cubicBezTo>
                      <a:pt x="4858" y="10383"/>
                      <a:pt x="5359" y="10454"/>
                      <a:pt x="5852" y="10454"/>
                    </a:cubicBezTo>
                    <a:cubicBezTo>
                      <a:pt x="8098" y="10454"/>
                      <a:pt x="10175" y="8982"/>
                      <a:pt x="10853" y="6701"/>
                    </a:cubicBezTo>
                    <a:cubicBezTo>
                      <a:pt x="11655" y="3944"/>
                      <a:pt x="10076" y="1036"/>
                      <a:pt x="7319" y="209"/>
                    </a:cubicBezTo>
                    <a:cubicBezTo>
                      <a:pt x="6833" y="68"/>
                      <a:pt x="6343" y="1"/>
                      <a:pt x="5860" y="1"/>
                    </a:cubicBezTo>
                    <a:close/>
                  </a:path>
                </a:pathLst>
              </a:custGeom>
              <a:solidFill>
                <a:schemeClr val="accent5"/>
              </a:solidFill>
              <a:ln>
                <a:noFill/>
              </a:ln>
            </p:spPr>
            <p:txBody>
              <a:bodyPr spcFirstLastPara="1" wrap="square" lIns="91425" tIns="91425" rIns="91425" bIns="91425" anchor="ctr" anchorCtr="0">
                <a:noAutofit/>
              </a:bodyPr>
              <a:lstStyle/>
              <a:p>
                <a:endParaRPr/>
              </a:p>
            </p:txBody>
          </p:sp>
          <p:sp>
            <p:nvSpPr>
              <p:cNvPr id="3868" name="Google Shape;3868;p62"/>
              <p:cNvSpPr/>
              <p:nvPr/>
            </p:nvSpPr>
            <p:spPr>
              <a:xfrm>
                <a:off x="3825975" y="3775925"/>
                <a:ext cx="253775" cy="172750"/>
              </a:xfrm>
              <a:custGeom>
                <a:avLst/>
                <a:gdLst/>
                <a:ahLst/>
                <a:cxnLst/>
                <a:rect l="l" t="t" r="r" b="b"/>
                <a:pathLst>
                  <a:path w="10151" h="6910" extrusionOk="0">
                    <a:moveTo>
                      <a:pt x="4006" y="0"/>
                    </a:moveTo>
                    <a:cubicBezTo>
                      <a:pt x="3685" y="0"/>
                      <a:pt x="3332" y="65"/>
                      <a:pt x="2932" y="218"/>
                    </a:cubicBezTo>
                    <a:cubicBezTo>
                      <a:pt x="2184" y="506"/>
                      <a:pt x="1391" y="853"/>
                      <a:pt x="655" y="853"/>
                    </a:cubicBezTo>
                    <a:cubicBezTo>
                      <a:pt x="430" y="853"/>
                      <a:pt x="211" y="821"/>
                      <a:pt x="0" y="744"/>
                    </a:cubicBezTo>
                    <a:lnTo>
                      <a:pt x="0" y="744"/>
                    </a:lnTo>
                    <a:cubicBezTo>
                      <a:pt x="965" y="1634"/>
                      <a:pt x="2215" y="2094"/>
                      <a:pt x="3504" y="2094"/>
                    </a:cubicBezTo>
                    <a:cubicBezTo>
                      <a:pt x="3922" y="2094"/>
                      <a:pt x="4344" y="2046"/>
                      <a:pt x="4762" y="1947"/>
                    </a:cubicBezTo>
                    <a:lnTo>
                      <a:pt x="4762" y="1947"/>
                    </a:lnTo>
                    <a:cubicBezTo>
                      <a:pt x="3760" y="2850"/>
                      <a:pt x="3233" y="4504"/>
                      <a:pt x="3484" y="5857"/>
                    </a:cubicBezTo>
                    <a:cubicBezTo>
                      <a:pt x="4787" y="5832"/>
                      <a:pt x="6140" y="4930"/>
                      <a:pt x="6943" y="3551"/>
                    </a:cubicBezTo>
                    <a:cubicBezTo>
                      <a:pt x="7369" y="5080"/>
                      <a:pt x="8822" y="6559"/>
                      <a:pt x="10151" y="6910"/>
                    </a:cubicBezTo>
                    <a:cubicBezTo>
                      <a:pt x="9875" y="6584"/>
                      <a:pt x="9800" y="6233"/>
                      <a:pt x="9775" y="6033"/>
                    </a:cubicBezTo>
                    <a:cubicBezTo>
                      <a:pt x="9624" y="4855"/>
                      <a:pt x="9775" y="3677"/>
                      <a:pt x="9198" y="2800"/>
                    </a:cubicBezTo>
                    <a:cubicBezTo>
                      <a:pt x="8371" y="1546"/>
                      <a:pt x="7719" y="2123"/>
                      <a:pt x="6717" y="1421"/>
                    </a:cubicBezTo>
                    <a:cubicBezTo>
                      <a:pt x="5874" y="833"/>
                      <a:pt x="5154" y="0"/>
                      <a:pt x="4006"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69" name="Google Shape;3869;p62"/>
              <p:cNvSpPr/>
              <p:nvPr/>
            </p:nvSpPr>
            <p:spPr>
              <a:xfrm>
                <a:off x="3972650" y="3727725"/>
                <a:ext cx="53225" cy="108775"/>
              </a:xfrm>
              <a:custGeom>
                <a:avLst/>
                <a:gdLst/>
                <a:ahLst/>
                <a:cxnLst/>
                <a:rect l="l" t="t" r="r" b="b"/>
                <a:pathLst>
                  <a:path w="2129" h="4351" extrusionOk="0">
                    <a:moveTo>
                      <a:pt x="931" y="0"/>
                    </a:moveTo>
                    <a:cubicBezTo>
                      <a:pt x="786" y="0"/>
                      <a:pt x="632" y="109"/>
                      <a:pt x="649" y="266"/>
                    </a:cubicBezTo>
                    <a:cubicBezTo>
                      <a:pt x="674" y="818"/>
                      <a:pt x="900" y="1319"/>
                      <a:pt x="875" y="1895"/>
                    </a:cubicBezTo>
                    <a:cubicBezTo>
                      <a:pt x="850" y="2597"/>
                      <a:pt x="599" y="3249"/>
                      <a:pt x="173" y="3800"/>
                    </a:cubicBezTo>
                    <a:cubicBezTo>
                      <a:pt x="0" y="4031"/>
                      <a:pt x="196" y="4351"/>
                      <a:pt x="410" y="4351"/>
                    </a:cubicBezTo>
                    <a:cubicBezTo>
                      <a:pt x="475" y="4351"/>
                      <a:pt x="541" y="4321"/>
                      <a:pt x="599" y="4251"/>
                    </a:cubicBezTo>
                    <a:cubicBezTo>
                      <a:pt x="1477" y="3224"/>
                      <a:pt x="2128" y="1194"/>
                      <a:pt x="1101" y="66"/>
                    </a:cubicBezTo>
                    <a:cubicBezTo>
                      <a:pt x="1055" y="21"/>
                      <a:pt x="994" y="0"/>
                      <a:pt x="931"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70" name="Google Shape;3870;p62"/>
              <p:cNvSpPr/>
              <p:nvPr/>
            </p:nvSpPr>
            <p:spPr>
              <a:xfrm>
                <a:off x="3908025" y="4013550"/>
                <a:ext cx="60950" cy="25975"/>
              </a:xfrm>
              <a:custGeom>
                <a:avLst/>
                <a:gdLst/>
                <a:ahLst/>
                <a:cxnLst/>
                <a:rect l="l" t="t" r="r" b="b"/>
                <a:pathLst>
                  <a:path w="2438" h="1039" extrusionOk="0">
                    <a:moveTo>
                      <a:pt x="2174" y="0"/>
                    </a:moveTo>
                    <a:cubicBezTo>
                      <a:pt x="2137" y="0"/>
                      <a:pt x="2097" y="11"/>
                      <a:pt x="2056" y="36"/>
                    </a:cubicBezTo>
                    <a:cubicBezTo>
                      <a:pt x="1679" y="252"/>
                      <a:pt x="1315" y="429"/>
                      <a:pt x="927" y="429"/>
                    </a:cubicBezTo>
                    <a:cubicBezTo>
                      <a:pt x="773" y="429"/>
                      <a:pt x="616" y="401"/>
                      <a:pt x="452" y="337"/>
                    </a:cubicBezTo>
                    <a:cubicBezTo>
                      <a:pt x="423" y="327"/>
                      <a:pt x="394" y="323"/>
                      <a:pt x="368" y="323"/>
                    </a:cubicBezTo>
                    <a:cubicBezTo>
                      <a:pt x="121" y="323"/>
                      <a:pt x="1" y="703"/>
                      <a:pt x="227" y="838"/>
                    </a:cubicBezTo>
                    <a:cubicBezTo>
                      <a:pt x="485" y="968"/>
                      <a:pt x="791" y="1039"/>
                      <a:pt x="1093" y="1039"/>
                    </a:cubicBezTo>
                    <a:cubicBezTo>
                      <a:pt x="1612" y="1039"/>
                      <a:pt x="2120" y="828"/>
                      <a:pt x="2357" y="337"/>
                    </a:cubicBezTo>
                    <a:cubicBezTo>
                      <a:pt x="2437" y="177"/>
                      <a:pt x="2325" y="0"/>
                      <a:pt x="2174" y="0"/>
                    </a:cubicBezTo>
                    <a:close/>
                  </a:path>
                </a:pathLst>
              </a:custGeom>
              <a:solidFill>
                <a:srgbClr val="FFFFFF"/>
              </a:solidFill>
              <a:ln>
                <a:noFill/>
              </a:ln>
            </p:spPr>
            <p:txBody>
              <a:bodyPr spcFirstLastPara="1" wrap="square" lIns="91425" tIns="91425" rIns="91425" bIns="91425" anchor="ctr" anchorCtr="0">
                <a:noAutofit/>
              </a:bodyPr>
              <a:lstStyle/>
              <a:p>
                <a:endParaRPr/>
              </a:p>
            </p:txBody>
          </p:sp>
          <p:sp>
            <p:nvSpPr>
              <p:cNvPr id="3871" name="Google Shape;3871;p62"/>
              <p:cNvSpPr/>
              <p:nvPr/>
            </p:nvSpPr>
            <p:spPr>
              <a:xfrm>
                <a:off x="3980950" y="3988850"/>
                <a:ext cx="23900" cy="19800"/>
              </a:xfrm>
              <a:custGeom>
                <a:avLst/>
                <a:gdLst/>
                <a:ahLst/>
                <a:cxnLst/>
                <a:rect l="l" t="t" r="r" b="b"/>
                <a:pathLst>
                  <a:path w="956" h="792" extrusionOk="0">
                    <a:moveTo>
                      <a:pt x="751" y="0"/>
                    </a:moveTo>
                    <a:cubicBezTo>
                      <a:pt x="714" y="0"/>
                      <a:pt x="676" y="14"/>
                      <a:pt x="643" y="47"/>
                    </a:cubicBezTo>
                    <a:cubicBezTo>
                      <a:pt x="543" y="172"/>
                      <a:pt x="393" y="298"/>
                      <a:pt x="242" y="373"/>
                    </a:cubicBezTo>
                    <a:cubicBezTo>
                      <a:pt x="0" y="505"/>
                      <a:pt x="145" y="792"/>
                      <a:pt x="370" y="792"/>
                    </a:cubicBezTo>
                    <a:cubicBezTo>
                      <a:pt x="401" y="792"/>
                      <a:pt x="434" y="786"/>
                      <a:pt x="468" y="774"/>
                    </a:cubicBezTo>
                    <a:cubicBezTo>
                      <a:pt x="718" y="649"/>
                      <a:pt x="844" y="473"/>
                      <a:pt x="919" y="222"/>
                    </a:cubicBezTo>
                    <a:cubicBezTo>
                      <a:pt x="956" y="111"/>
                      <a:pt x="856" y="0"/>
                      <a:pt x="751" y="0"/>
                    </a:cubicBezTo>
                    <a:close/>
                  </a:path>
                </a:pathLst>
              </a:custGeom>
              <a:solidFill>
                <a:srgbClr val="FFFFFF"/>
              </a:solidFill>
              <a:ln>
                <a:noFill/>
              </a:ln>
            </p:spPr>
            <p:txBody>
              <a:bodyPr spcFirstLastPara="1" wrap="square" lIns="91425" tIns="91425" rIns="91425" bIns="91425" anchor="ctr" anchorCtr="0">
                <a:noAutofit/>
              </a:bodyPr>
              <a:lstStyle/>
              <a:p>
                <a:endParaRPr/>
              </a:p>
            </p:txBody>
          </p:sp>
        </p:grpSp>
        <p:grpSp>
          <p:nvGrpSpPr>
            <p:cNvPr id="20" name="Google Shape;3872;p62"/>
            <p:cNvGrpSpPr/>
            <p:nvPr/>
          </p:nvGrpSpPr>
          <p:grpSpPr>
            <a:xfrm>
              <a:off x="8086153" y="3916837"/>
              <a:ext cx="767334" cy="763627"/>
              <a:chOff x="1558002" y="3547413"/>
              <a:chExt cx="689676" cy="686344"/>
            </a:xfrm>
          </p:grpSpPr>
          <p:sp>
            <p:nvSpPr>
              <p:cNvPr id="3873" name="Google Shape;3873;p62"/>
              <p:cNvSpPr/>
              <p:nvPr/>
            </p:nvSpPr>
            <p:spPr>
              <a:xfrm>
                <a:off x="1558002" y="3547413"/>
                <a:ext cx="689676" cy="608784"/>
              </a:xfrm>
              <a:custGeom>
                <a:avLst/>
                <a:gdLst/>
                <a:ahLst/>
                <a:cxnLst/>
                <a:rect l="l" t="t" r="r" b="b"/>
                <a:pathLst>
                  <a:path w="20931" h="18476" extrusionOk="0">
                    <a:moveTo>
                      <a:pt x="10430" y="1"/>
                    </a:moveTo>
                    <a:cubicBezTo>
                      <a:pt x="10386" y="1"/>
                      <a:pt x="10341" y="3"/>
                      <a:pt x="10296" y="8"/>
                    </a:cubicBezTo>
                    <a:cubicBezTo>
                      <a:pt x="9671" y="79"/>
                      <a:pt x="9225" y="579"/>
                      <a:pt x="8922" y="1096"/>
                    </a:cubicBezTo>
                    <a:cubicBezTo>
                      <a:pt x="8066" y="2542"/>
                      <a:pt x="7905" y="4272"/>
                      <a:pt x="7887" y="5932"/>
                    </a:cubicBezTo>
                    <a:cubicBezTo>
                      <a:pt x="7851" y="8662"/>
                      <a:pt x="8119" y="11409"/>
                      <a:pt x="8690" y="14086"/>
                    </a:cubicBezTo>
                    <a:cubicBezTo>
                      <a:pt x="8155" y="12694"/>
                      <a:pt x="7512" y="11320"/>
                      <a:pt x="6495" y="10178"/>
                    </a:cubicBezTo>
                    <a:cubicBezTo>
                      <a:pt x="5478" y="9054"/>
                      <a:pt x="4051" y="8162"/>
                      <a:pt x="2463" y="8037"/>
                    </a:cubicBezTo>
                    <a:cubicBezTo>
                      <a:pt x="2367" y="8031"/>
                      <a:pt x="2269" y="8028"/>
                      <a:pt x="2172" y="8028"/>
                    </a:cubicBezTo>
                    <a:cubicBezTo>
                      <a:pt x="1691" y="8028"/>
                      <a:pt x="1207" y="8112"/>
                      <a:pt x="821" y="8394"/>
                    </a:cubicBezTo>
                    <a:cubicBezTo>
                      <a:pt x="1" y="8983"/>
                      <a:pt x="72" y="10196"/>
                      <a:pt x="554" y="11053"/>
                    </a:cubicBezTo>
                    <a:cubicBezTo>
                      <a:pt x="1232" y="12212"/>
                      <a:pt x="2481" y="12980"/>
                      <a:pt x="3676" y="13711"/>
                    </a:cubicBezTo>
                    <a:cubicBezTo>
                      <a:pt x="5907" y="15049"/>
                      <a:pt x="9386" y="18475"/>
                      <a:pt x="9386" y="18475"/>
                    </a:cubicBezTo>
                    <a:cubicBezTo>
                      <a:pt x="9386" y="18475"/>
                      <a:pt x="16434" y="14175"/>
                      <a:pt x="19164" y="12534"/>
                    </a:cubicBezTo>
                    <a:cubicBezTo>
                      <a:pt x="19681" y="12212"/>
                      <a:pt x="20216" y="11891"/>
                      <a:pt x="20538" y="11409"/>
                    </a:cubicBezTo>
                    <a:cubicBezTo>
                      <a:pt x="20877" y="10928"/>
                      <a:pt x="20930" y="10232"/>
                      <a:pt x="20520" y="9804"/>
                    </a:cubicBezTo>
                    <a:cubicBezTo>
                      <a:pt x="20185" y="9468"/>
                      <a:pt x="19664" y="9390"/>
                      <a:pt x="19149" y="9390"/>
                    </a:cubicBezTo>
                    <a:cubicBezTo>
                      <a:pt x="19088" y="9390"/>
                      <a:pt x="19028" y="9391"/>
                      <a:pt x="18967" y="9393"/>
                    </a:cubicBezTo>
                    <a:cubicBezTo>
                      <a:pt x="15720" y="9500"/>
                      <a:pt x="12580" y="11338"/>
                      <a:pt x="11099" y="14050"/>
                    </a:cubicBezTo>
                    <a:cubicBezTo>
                      <a:pt x="12116" y="11392"/>
                      <a:pt x="12723" y="8608"/>
                      <a:pt x="12919" y="5807"/>
                    </a:cubicBezTo>
                    <a:cubicBezTo>
                      <a:pt x="13044" y="4130"/>
                      <a:pt x="12972" y="2345"/>
                      <a:pt x="11973" y="954"/>
                    </a:cubicBezTo>
                    <a:cubicBezTo>
                      <a:pt x="11607" y="454"/>
                      <a:pt x="11054" y="1"/>
                      <a:pt x="10430"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74" name="Google Shape;3874;p62"/>
              <p:cNvSpPr/>
              <p:nvPr/>
            </p:nvSpPr>
            <p:spPr>
              <a:xfrm>
                <a:off x="1869608" y="3630545"/>
                <a:ext cx="34729" cy="519160"/>
              </a:xfrm>
              <a:custGeom>
                <a:avLst/>
                <a:gdLst/>
                <a:ahLst/>
                <a:cxnLst/>
                <a:rect l="l" t="t" r="r" b="b"/>
                <a:pathLst>
                  <a:path w="1054" h="15756" fill="none" extrusionOk="0">
                    <a:moveTo>
                      <a:pt x="946" y="1"/>
                    </a:moveTo>
                    <a:cubicBezTo>
                      <a:pt x="1053" y="5264"/>
                      <a:pt x="732" y="10546"/>
                      <a:pt x="0" y="15756"/>
                    </a:cubicBezTo>
                  </a:path>
                </a:pathLst>
              </a:custGeom>
              <a:noFill/>
              <a:ln w="7575" cap="rnd" cmpd="sng">
                <a:solidFill>
                  <a:schemeClr val="dk1"/>
                </a:solidFill>
                <a:prstDash val="solid"/>
                <a:miter lim="17842"/>
                <a:headEnd type="none" w="sm" len="sm"/>
                <a:tailEnd type="none" w="sm" len="sm"/>
              </a:ln>
            </p:spPr>
            <p:txBody>
              <a:bodyPr spcFirstLastPara="1" wrap="square" lIns="91425" tIns="91425" rIns="91425" bIns="91425" anchor="ctr" anchorCtr="0">
                <a:noAutofit/>
              </a:bodyPr>
              <a:lstStyle/>
              <a:p>
                <a:endParaRPr/>
              </a:p>
            </p:txBody>
          </p:sp>
          <p:sp>
            <p:nvSpPr>
              <p:cNvPr id="3875" name="Google Shape;3875;p62"/>
              <p:cNvSpPr/>
              <p:nvPr/>
            </p:nvSpPr>
            <p:spPr>
              <a:xfrm>
                <a:off x="1867829" y="3902183"/>
                <a:ext cx="322811" cy="247520"/>
              </a:xfrm>
              <a:custGeom>
                <a:avLst/>
                <a:gdLst/>
                <a:ahLst/>
                <a:cxnLst/>
                <a:rect l="l" t="t" r="r" b="b"/>
                <a:pathLst>
                  <a:path w="9797" h="7512" fill="none" extrusionOk="0">
                    <a:moveTo>
                      <a:pt x="9796" y="0"/>
                    </a:moveTo>
                    <a:cubicBezTo>
                      <a:pt x="6067" y="1802"/>
                      <a:pt x="2713" y="4372"/>
                      <a:pt x="1" y="7512"/>
                    </a:cubicBezTo>
                  </a:path>
                </a:pathLst>
              </a:custGeom>
              <a:noFill/>
              <a:ln w="7575" cap="rnd" cmpd="sng">
                <a:solidFill>
                  <a:schemeClr val="dk1"/>
                </a:solidFill>
                <a:prstDash val="solid"/>
                <a:miter lim="17842"/>
                <a:headEnd type="none" w="sm" len="sm"/>
                <a:tailEnd type="none" w="sm" len="sm"/>
              </a:ln>
            </p:spPr>
            <p:txBody>
              <a:bodyPr spcFirstLastPara="1" wrap="square" lIns="91425" tIns="91425" rIns="91425" bIns="91425" anchor="ctr" anchorCtr="0">
                <a:noAutofit/>
              </a:bodyPr>
              <a:lstStyle/>
              <a:p>
                <a:endParaRPr/>
              </a:p>
            </p:txBody>
          </p:sp>
          <p:sp>
            <p:nvSpPr>
              <p:cNvPr id="3876" name="Google Shape;3876;p62"/>
              <p:cNvSpPr/>
              <p:nvPr/>
            </p:nvSpPr>
            <p:spPr>
              <a:xfrm>
                <a:off x="1629734" y="3862775"/>
                <a:ext cx="235790" cy="289301"/>
              </a:xfrm>
              <a:custGeom>
                <a:avLst/>
                <a:gdLst/>
                <a:ahLst/>
                <a:cxnLst/>
                <a:rect l="l" t="t" r="r" b="b"/>
                <a:pathLst>
                  <a:path w="7156" h="8780" fill="none" extrusionOk="0">
                    <a:moveTo>
                      <a:pt x="1" y="1"/>
                    </a:moveTo>
                    <a:cubicBezTo>
                      <a:pt x="1517" y="1178"/>
                      <a:pt x="3034" y="2392"/>
                      <a:pt x="4336" y="3819"/>
                    </a:cubicBezTo>
                    <a:cubicBezTo>
                      <a:pt x="5621" y="5229"/>
                      <a:pt x="6692" y="6906"/>
                      <a:pt x="7155" y="8779"/>
                    </a:cubicBezTo>
                  </a:path>
                </a:pathLst>
              </a:custGeom>
              <a:noFill/>
              <a:ln w="7575" cap="rnd" cmpd="sng">
                <a:solidFill>
                  <a:schemeClr val="dk1"/>
                </a:solidFill>
                <a:prstDash val="solid"/>
                <a:miter lim="17842"/>
                <a:headEnd type="none" w="sm" len="sm"/>
                <a:tailEnd type="none" w="sm" len="sm"/>
              </a:ln>
            </p:spPr>
            <p:txBody>
              <a:bodyPr spcFirstLastPara="1" wrap="square" lIns="91425" tIns="91425" rIns="91425" bIns="91425" anchor="ctr" anchorCtr="0">
                <a:noAutofit/>
              </a:bodyPr>
              <a:lstStyle/>
              <a:p>
                <a:endParaRPr/>
              </a:p>
            </p:txBody>
          </p:sp>
          <p:sp>
            <p:nvSpPr>
              <p:cNvPr id="3877" name="Google Shape;3877;p62"/>
              <p:cNvSpPr/>
              <p:nvPr/>
            </p:nvSpPr>
            <p:spPr>
              <a:xfrm>
                <a:off x="1772011" y="4125220"/>
                <a:ext cx="191703" cy="108537"/>
              </a:xfrm>
              <a:custGeom>
                <a:avLst/>
                <a:gdLst/>
                <a:ahLst/>
                <a:cxnLst/>
                <a:rect l="l" t="t" r="r" b="b"/>
                <a:pathLst>
                  <a:path w="5818" h="3294" extrusionOk="0">
                    <a:moveTo>
                      <a:pt x="3240" y="1"/>
                    </a:moveTo>
                    <a:cubicBezTo>
                      <a:pt x="2815" y="1"/>
                      <a:pt x="2392" y="46"/>
                      <a:pt x="1981" y="136"/>
                    </a:cubicBezTo>
                    <a:cubicBezTo>
                      <a:pt x="1464" y="243"/>
                      <a:pt x="910" y="440"/>
                      <a:pt x="554" y="832"/>
                    </a:cubicBezTo>
                    <a:cubicBezTo>
                      <a:pt x="72" y="1385"/>
                      <a:pt x="18" y="2188"/>
                      <a:pt x="0" y="2938"/>
                    </a:cubicBezTo>
                    <a:cubicBezTo>
                      <a:pt x="1264" y="3150"/>
                      <a:pt x="2618" y="3294"/>
                      <a:pt x="3971" y="3294"/>
                    </a:cubicBezTo>
                    <a:cubicBezTo>
                      <a:pt x="4433" y="3294"/>
                      <a:pt x="4895" y="3277"/>
                      <a:pt x="5353" y="3241"/>
                    </a:cubicBezTo>
                    <a:cubicBezTo>
                      <a:pt x="5550" y="2813"/>
                      <a:pt x="5728" y="2367"/>
                      <a:pt x="5764" y="1903"/>
                    </a:cubicBezTo>
                    <a:cubicBezTo>
                      <a:pt x="5817" y="1439"/>
                      <a:pt x="5710" y="921"/>
                      <a:pt x="5389" y="582"/>
                    </a:cubicBezTo>
                    <a:cubicBezTo>
                      <a:pt x="5086" y="279"/>
                      <a:pt x="4657" y="154"/>
                      <a:pt x="4229" y="83"/>
                    </a:cubicBezTo>
                    <a:cubicBezTo>
                      <a:pt x="3901" y="28"/>
                      <a:pt x="3570" y="1"/>
                      <a:pt x="3240" y="1"/>
                    </a:cubicBezTo>
                    <a:close/>
                  </a:path>
                </a:pathLst>
              </a:custGeom>
              <a:solidFill>
                <a:schemeClr val="accent4"/>
              </a:solidFill>
              <a:ln>
                <a:noFill/>
              </a:ln>
            </p:spPr>
            <p:txBody>
              <a:bodyPr spcFirstLastPara="1" wrap="square" lIns="91425" tIns="91425" rIns="91425" bIns="91425" anchor="ctr" anchorCtr="0">
                <a:noAutofit/>
              </a:bodyPr>
              <a:lstStyle/>
              <a:p>
                <a:endParaRPr/>
              </a:p>
            </p:txBody>
          </p:sp>
        </p:grpSp>
        <p:grpSp>
          <p:nvGrpSpPr>
            <p:cNvPr id="21" name="Google Shape;3878;p62"/>
            <p:cNvGrpSpPr/>
            <p:nvPr/>
          </p:nvGrpSpPr>
          <p:grpSpPr>
            <a:xfrm>
              <a:off x="713110" y="4091426"/>
              <a:ext cx="667635" cy="958532"/>
              <a:chOff x="3732423" y="4038948"/>
              <a:chExt cx="564119" cy="809913"/>
            </a:xfrm>
          </p:grpSpPr>
          <p:sp>
            <p:nvSpPr>
              <p:cNvPr id="3879" name="Google Shape;3879;p62"/>
              <p:cNvSpPr/>
              <p:nvPr/>
            </p:nvSpPr>
            <p:spPr>
              <a:xfrm>
                <a:off x="3757848" y="4482875"/>
                <a:ext cx="185470" cy="232959"/>
              </a:xfrm>
              <a:custGeom>
                <a:avLst/>
                <a:gdLst/>
                <a:ahLst/>
                <a:cxnLst/>
                <a:rect l="l" t="t" r="r" b="b"/>
                <a:pathLst>
                  <a:path w="20477" h="25720" extrusionOk="0">
                    <a:moveTo>
                      <a:pt x="3909" y="0"/>
                    </a:moveTo>
                    <a:cubicBezTo>
                      <a:pt x="2243" y="0"/>
                      <a:pt x="564" y="873"/>
                      <a:pt x="201" y="2461"/>
                    </a:cubicBezTo>
                    <a:cubicBezTo>
                      <a:pt x="0" y="3363"/>
                      <a:pt x="226" y="4291"/>
                      <a:pt x="501" y="5143"/>
                    </a:cubicBezTo>
                    <a:cubicBezTo>
                      <a:pt x="2030" y="9754"/>
                      <a:pt x="5063" y="13789"/>
                      <a:pt x="8622" y="17073"/>
                    </a:cubicBezTo>
                    <a:cubicBezTo>
                      <a:pt x="12174" y="20375"/>
                      <a:pt x="16302" y="23028"/>
                      <a:pt x="20430" y="25581"/>
                    </a:cubicBezTo>
                    <a:lnTo>
                      <a:pt x="20430" y="25581"/>
                    </a:lnTo>
                    <a:cubicBezTo>
                      <a:pt x="17926" y="18162"/>
                      <a:pt x="14409" y="11067"/>
                      <a:pt x="10000" y="4591"/>
                    </a:cubicBezTo>
                    <a:cubicBezTo>
                      <a:pt x="8797" y="2812"/>
                      <a:pt x="7419" y="1007"/>
                      <a:pt x="5414" y="256"/>
                    </a:cubicBezTo>
                    <a:cubicBezTo>
                      <a:pt x="4940" y="84"/>
                      <a:pt x="4425" y="0"/>
                      <a:pt x="3909" y="0"/>
                    </a:cubicBezTo>
                    <a:close/>
                    <a:moveTo>
                      <a:pt x="20430" y="25581"/>
                    </a:moveTo>
                    <a:lnTo>
                      <a:pt x="20430" y="25581"/>
                    </a:lnTo>
                    <a:cubicBezTo>
                      <a:pt x="20445" y="25627"/>
                      <a:pt x="20461" y="25673"/>
                      <a:pt x="20476" y="25719"/>
                    </a:cubicBezTo>
                    <a:lnTo>
                      <a:pt x="20451" y="25594"/>
                    </a:lnTo>
                    <a:cubicBezTo>
                      <a:pt x="20444" y="25590"/>
                      <a:pt x="20437" y="25585"/>
                      <a:pt x="20430" y="25581"/>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880" name="Google Shape;3880;p62"/>
              <p:cNvSpPr/>
              <p:nvPr/>
            </p:nvSpPr>
            <p:spPr>
              <a:xfrm>
                <a:off x="3786315" y="4516786"/>
                <a:ext cx="155807" cy="198169"/>
              </a:xfrm>
              <a:custGeom>
                <a:avLst/>
                <a:gdLst/>
                <a:ahLst/>
                <a:cxnLst/>
                <a:rect l="l" t="t" r="r" b="b"/>
                <a:pathLst>
                  <a:path w="17202" h="21879" extrusionOk="0">
                    <a:moveTo>
                      <a:pt x="467" y="0"/>
                    </a:moveTo>
                    <a:cubicBezTo>
                      <a:pt x="422" y="0"/>
                      <a:pt x="380" y="41"/>
                      <a:pt x="416" y="96"/>
                    </a:cubicBezTo>
                    <a:cubicBezTo>
                      <a:pt x="1218" y="1198"/>
                      <a:pt x="2045" y="2301"/>
                      <a:pt x="2872" y="3404"/>
                    </a:cubicBezTo>
                    <a:cubicBezTo>
                      <a:pt x="1895" y="3203"/>
                      <a:pt x="942" y="2827"/>
                      <a:pt x="115" y="2276"/>
                    </a:cubicBezTo>
                    <a:cubicBezTo>
                      <a:pt x="105" y="2273"/>
                      <a:pt x="95" y="2271"/>
                      <a:pt x="86" y="2271"/>
                    </a:cubicBezTo>
                    <a:cubicBezTo>
                      <a:pt x="29" y="2271"/>
                      <a:pt x="0" y="2333"/>
                      <a:pt x="65" y="2376"/>
                    </a:cubicBezTo>
                    <a:cubicBezTo>
                      <a:pt x="992" y="3003"/>
                      <a:pt x="1945" y="3404"/>
                      <a:pt x="3048" y="3679"/>
                    </a:cubicBezTo>
                    <a:cubicBezTo>
                      <a:pt x="3048" y="3679"/>
                      <a:pt x="3048" y="3654"/>
                      <a:pt x="3073" y="3654"/>
                    </a:cubicBezTo>
                    <a:cubicBezTo>
                      <a:pt x="4326" y="5359"/>
                      <a:pt x="5579" y="7013"/>
                      <a:pt x="6832" y="8692"/>
                    </a:cubicBezTo>
                    <a:cubicBezTo>
                      <a:pt x="5303" y="8542"/>
                      <a:pt x="3900" y="8040"/>
                      <a:pt x="2596" y="7188"/>
                    </a:cubicBezTo>
                    <a:cubicBezTo>
                      <a:pt x="2588" y="7186"/>
                      <a:pt x="2580" y="7184"/>
                      <a:pt x="2573" y="7184"/>
                    </a:cubicBezTo>
                    <a:cubicBezTo>
                      <a:pt x="2512" y="7184"/>
                      <a:pt x="2477" y="7266"/>
                      <a:pt x="2521" y="7289"/>
                    </a:cubicBezTo>
                    <a:cubicBezTo>
                      <a:pt x="3900" y="8266"/>
                      <a:pt x="5353" y="8842"/>
                      <a:pt x="7058" y="8968"/>
                    </a:cubicBezTo>
                    <a:cubicBezTo>
                      <a:pt x="8185" y="10471"/>
                      <a:pt x="9338" y="12000"/>
                      <a:pt x="10491" y="13504"/>
                    </a:cubicBezTo>
                    <a:cubicBezTo>
                      <a:pt x="9940" y="13479"/>
                      <a:pt x="9388" y="13479"/>
                      <a:pt x="8837" y="13329"/>
                    </a:cubicBezTo>
                    <a:cubicBezTo>
                      <a:pt x="8211" y="13128"/>
                      <a:pt x="7609" y="12802"/>
                      <a:pt x="7008" y="12502"/>
                    </a:cubicBezTo>
                    <a:cubicBezTo>
                      <a:pt x="6999" y="12499"/>
                      <a:pt x="6991" y="12498"/>
                      <a:pt x="6983" y="12498"/>
                    </a:cubicBezTo>
                    <a:cubicBezTo>
                      <a:pt x="6918" y="12498"/>
                      <a:pt x="6868" y="12582"/>
                      <a:pt x="6957" y="12627"/>
                    </a:cubicBezTo>
                    <a:cubicBezTo>
                      <a:pt x="7534" y="12978"/>
                      <a:pt x="8110" y="13329"/>
                      <a:pt x="8787" y="13529"/>
                    </a:cubicBezTo>
                    <a:cubicBezTo>
                      <a:pt x="9414" y="13730"/>
                      <a:pt x="10040" y="13705"/>
                      <a:pt x="10717" y="13780"/>
                    </a:cubicBezTo>
                    <a:cubicBezTo>
                      <a:pt x="12772" y="16436"/>
                      <a:pt x="14827" y="19118"/>
                      <a:pt x="16857" y="21800"/>
                    </a:cubicBezTo>
                    <a:cubicBezTo>
                      <a:pt x="16897" y="21855"/>
                      <a:pt x="16949" y="21878"/>
                      <a:pt x="16998" y="21878"/>
                    </a:cubicBezTo>
                    <a:cubicBezTo>
                      <a:pt x="17106" y="21878"/>
                      <a:pt x="17202" y="21770"/>
                      <a:pt x="17133" y="21650"/>
                    </a:cubicBezTo>
                    <a:cubicBezTo>
                      <a:pt x="15429" y="19419"/>
                      <a:pt x="13724" y="17188"/>
                      <a:pt x="12020" y="14958"/>
                    </a:cubicBezTo>
                    <a:cubicBezTo>
                      <a:pt x="12045" y="14933"/>
                      <a:pt x="12045" y="14933"/>
                      <a:pt x="12045" y="14933"/>
                    </a:cubicBezTo>
                    <a:cubicBezTo>
                      <a:pt x="12321" y="14431"/>
                      <a:pt x="12246" y="13905"/>
                      <a:pt x="12196" y="13354"/>
                    </a:cubicBezTo>
                    <a:cubicBezTo>
                      <a:pt x="12145" y="12652"/>
                      <a:pt x="12045" y="11950"/>
                      <a:pt x="11920" y="11248"/>
                    </a:cubicBezTo>
                    <a:cubicBezTo>
                      <a:pt x="11920" y="11215"/>
                      <a:pt x="11894" y="11201"/>
                      <a:pt x="11866" y="11201"/>
                    </a:cubicBezTo>
                    <a:cubicBezTo>
                      <a:pt x="11832" y="11201"/>
                      <a:pt x="11795" y="11221"/>
                      <a:pt x="11795" y="11248"/>
                    </a:cubicBezTo>
                    <a:cubicBezTo>
                      <a:pt x="11870" y="11825"/>
                      <a:pt x="11920" y="12401"/>
                      <a:pt x="11945" y="12953"/>
                    </a:cubicBezTo>
                    <a:cubicBezTo>
                      <a:pt x="11995" y="13504"/>
                      <a:pt x="12120" y="14206"/>
                      <a:pt x="11870" y="14732"/>
                    </a:cubicBezTo>
                    <a:cubicBezTo>
                      <a:pt x="10917" y="13479"/>
                      <a:pt x="9965" y="12226"/>
                      <a:pt x="9013" y="10973"/>
                    </a:cubicBezTo>
                    <a:cubicBezTo>
                      <a:pt x="9113" y="9043"/>
                      <a:pt x="8762" y="7138"/>
                      <a:pt x="8085" y="5334"/>
                    </a:cubicBezTo>
                    <a:cubicBezTo>
                      <a:pt x="8076" y="5307"/>
                      <a:pt x="8059" y="5296"/>
                      <a:pt x="8040" y="5296"/>
                    </a:cubicBezTo>
                    <a:cubicBezTo>
                      <a:pt x="8006" y="5296"/>
                      <a:pt x="7969" y="5335"/>
                      <a:pt x="7985" y="5384"/>
                    </a:cubicBezTo>
                    <a:cubicBezTo>
                      <a:pt x="8561" y="7088"/>
                      <a:pt x="8787" y="8842"/>
                      <a:pt x="8762" y="10647"/>
                    </a:cubicBezTo>
                    <a:cubicBezTo>
                      <a:pt x="7534" y="9043"/>
                      <a:pt x="6306" y="7414"/>
                      <a:pt x="5053" y="5810"/>
                    </a:cubicBezTo>
                    <a:cubicBezTo>
                      <a:pt x="5053" y="4206"/>
                      <a:pt x="4752" y="2652"/>
                      <a:pt x="4150" y="1173"/>
                    </a:cubicBezTo>
                    <a:cubicBezTo>
                      <a:pt x="4140" y="1142"/>
                      <a:pt x="4112" y="1128"/>
                      <a:pt x="4085" y="1128"/>
                    </a:cubicBezTo>
                    <a:cubicBezTo>
                      <a:pt x="4047" y="1128"/>
                      <a:pt x="4010" y="1155"/>
                      <a:pt x="4025" y="1198"/>
                    </a:cubicBezTo>
                    <a:cubicBezTo>
                      <a:pt x="4576" y="2602"/>
                      <a:pt x="4802" y="4005"/>
                      <a:pt x="4802" y="5484"/>
                    </a:cubicBezTo>
                    <a:cubicBezTo>
                      <a:pt x="3373" y="3654"/>
                      <a:pt x="1945" y="1825"/>
                      <a:pt x="516" y="20"/>
                    </a:cubicBezTo>
                    <a:cubicBezTo>
                      <a:pt x="502" y="6"/>
                      <a:pt x="484" y="0"/>
                      <a:pt x="467"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81" name="Google Shape;3881;p62"/>
              <p:cNvSpPr/>
              <p:nvPr/>
            </p:nvSpPr>
            <p:spPr>
              <a:xfrm>
                <a:off x="3923573" y="4389347"/>
                <a:ext cx="112367" cy="276317"/>
              </a:xfrm>
              <a:custGeom>
                <a:avLst/>
                <a:gdLst/>
                <a:ahLst/>
                <a:cxnLst/>
                <a:rect l="l" t="t" r="r" b="b"/>
                <a:pathLst>
                  <a:path w="12406" h="30507" extrusionOk="0">
                    <a:moveTo>
                      <a:pt x="7984" y="1"/>
                    </a:moveTo>
                    <a:cubicBezTo>
                      <a:pt x="7590" y="1"/>
                      <a:pt x="7195" y="81"/>
                      <a:pt x="6816" y="256"/>
                    </a:cubicBezTo>
                    <a:cubicBezTo>
                      <a:pt x="5989" y="632"/>
                      <a:pt x="5413" y="1383"/>
                      <a:pt x="4911" y="2135"/>
                    </a:cubicBezTo>
                    <a:cubicBezTo>
                      <a:pt x="2179" y="6145"/>
                      <a:pt x="851" y="11008"/>
                      <a:pt x="425" y="15845"/>
                    </a:cubicBezTo>
                    <a:cubicBezTo>
                      <a:pt x="0" y="20668"/>
                      <a:pt x="423" y="25540"/>
                      <a:pt x="947" y="30364"/>
                    </a:cubicBezTo>
                    <a:lnTo>
                      <a:pt x="947" y="30364"/>
                    </a:lnTo>
                    <a:cubicBezTo>
                      <a:pt x="5288" y="23861"/>
                      <a:pt x="8738" y="16742"/>
                      <a:pt x="11152" y="9278"/>
                    </a:cubicBezTo>
                    <a:cubicBezTo>
                      <a:pt x="11804" y="7248"/>
                      <a:pt x="12405" y="5043"/>
                      <a:pt x="11753" y="3013"/>
                    </a:cubicBezTo>
                    <a:cubicBezTo>
                      <a:pt x="11248" y="1376"/>
                      <a:pt x="9620" y="1"/>
                      <a:pt x="7984" y="1"/>
                    </a:cubicBezTo>
                    <a:close/>
                    <a:moveTo>
                      <a:pt x="947" y="30364"/>
                    </a:moveTo>
                    <a:cubicBezTo>
                      <a:pt x="915" y="30411"/>
                      <a:pt x="883" y="30459"/>
                      <a:pt x="851" y="30506"/>
                    </a:cubicBezTo>
                    <a:lnTo>
                      <a:pt x="951" y="30406"/>
                    </a:lnTo>
                    <a:cubicBezTo>
                      <a:pt x="950" y="30392"/>
                      <a:pt x="948" y="30378"/>
                      <a:pt x="947" y="30364"/>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882" name="Google Shape;3882;p62"/>
              <p:cNvSpPr/>
              <p:nvPr/>
            </p:nvSpPr>
            <p:spPr>
              <a:xfrm>
                <a:off x="3929650" y="4422796"/>
                <a:ext cx="78012" cy="240531"/>
              </a:xfrm>
              <a:custGeom>
                <a:avLst/>
                <a:gdLst/>
                <a:ahLst/>
                <a:cxnLst/>
                <a:rect l="l" t="t" r="r" b="b"/>
                <a:pathLst>
                  <a:path w="8613" h="26556" extrusionOk="0">
                    <a:moveTo>
                      <a:pt x="7188" y="1"/>
                    </a:moveTo>
                    <a:cubicBezTo>
                      <a:pt x="7161" y="1"/>
                      <a:pt x="7133" y="15"/>
                      <a:pt x="7122" y="46"/>
                    </a:cubicBezTo>
                    <a:cubicBezTo>
                      <a:pt x="6747" y="1375"/>
                      <a:pt x="6371" y="2678"/>
                      <a:pt x="6020" y="4006"/>
                    </a:cubicBezTo>
                    <a:cubicBezTo>
                      <a:pt x="5569" y="3104"/>
                      <a:pt x="5293" y="2127"/>
                      <a:pt x="5218" y="1149"/>
                    </a:cubicBezTo>
                    <a:cubicBezTo>
                      <a:pt x="5218" y="1112"/>
                      <a:pt x="5186" y="1093"/>
                      <a:pt x="5155" y="1093"/>
                    </a:cubicBezTo>
                    <a:cubicBezTo>
                      <a:pt x="5124" y="1093"/>
                      <a:pt x="5092" y="1112"/>
                      <a:pt x="5092" y="1149"/>
                    </a:cubicBezTo>
                    <a:cubicBezTo>
                      <a:pt x="5193" y="2277"/>
                      <a:pt x="5443" y="3305"/>
                      <a:pt x="5919" y="4332"/>
                    </a:cubicBezTo>
                    <a:cubicBezTo>
                      <a:pt x="5368" y="6337"/>
                      <a:pt x="4792" y="8367"/>
                      <a:pt x="4265" y="10372"/>
                    </a:cubicBezTo>
                    <a:cubicBezTo>
                      <a:pt x="3438" y="9094"/>
                      <a:pt x="2987" y="7665"/>
                      <a:pt x="2837" y="6112"/>
                    </a:cubicBezTo>
                    <a:cubicBezTo>
                      <a:pt x="2837" y="6084"/>
                      <a:pt x="2807" y="6064"/>
                      <a:pt x="2779" y="6064"/>
                    </a:cubicBezTo>
                    <a:cubicBezTo>
                      <a:pt x="2757" y="6064"/>
                      <a:pt x="2736" y="6078"/>
                      <a:pt x="2736" y="6112"/>
                    </a:cubicBezTo>
                    <a:cubicBezTo>
                      <a:pt x="2787" y="7791"/>
                      <a:pt x="3238" y="9320"/>
                      <a:pt x="4165" y="10723"/>
                    </a:cubicBezTo>
                    <a:cubicBezTo>
                      <a:pt x="3689" y="12553"/>
                      <a:pt x="3188" y="14382"/>
                      <a:pt x="2711" y="16212"/>
                    </a:cubicBezTo>
                    <a:cubicBezTo>
                      <a:pt x="2361" y="15711"/>
                      <a:pt x="1985" y="15259"/>
                      <a:pt x="1784" y="14658"/>
                    </a:cubicBezTo>
                    <a:cubicBezTo>
                      <a:pt x="1559" y="14082"/>
                      <a:pt x="1458" y="13455"/>
                      <a:pt x="1358" y="12853"/>
                    </a:cubicBezTo>
                    <a:cubicBezTo>
                      <a:pt x="1348" y="12822"/>
                      <a:pt x="1319" y="12808"/>
                      <a:pt x="1290" y="12808"/>
                    </a:cubicBezTo>
                    <a:cubicBezTo>
                      <a:pt x="1250" y="12808"/>
                      <a:pt x="1208" y="12835"/>
                      <a:pt x="1208" y="12879"/>
                    </a:cubicBezTo>
                    <a:cubicBezTo>
                      <a:pt x="1283" y="13530"/>
                      <a:pt x="1358" y="14207"/>
                      <a:pt x="1609" y="14833"/>
                    </a:cubicBezTo>
                    <a:cubicBezTo>
                      <a:pt x="1834" y="15485"/>
                      <a:pt x="2260" y="15986"/>
                      <a:pt x="2611" y="16563"/>
                    </a:cubicBezTo>
                    <a:cubicBezTo>
                      <a:pt x="1759" y="19821"/>
                      <a:pt x="907" y="23104"/>
                      <a:pt x="30" y="26362"/>
                    </a:cubicBezTo>
                    <a:cubicBezTo>
                      <a:pt x="0" y="26481"/>
                      <a:pt x="84" y="26555"/>
                      <a:pt x="168" y="26555"/>
                    </a:cubicBezTo>
                    <a:cubicBezTo>
                      <a:pt x="227" y="26555"/>
                      <a:pt x="285" y="26520"/>
                      <a:pt x="305" y="26437"/>
                    </a:cubicBezTo>
                    <a:cubicBezTo>
                      <a:pt x="1032" y="23731"/>
                      <a:pt x="1759" y="21024"/>
                      <a:pt x="2511" y="18317"/>
                    </a:cubicBezTo>
                    <a:cubicBezTo>
                      <a:pt x="3037" y="18242"/>
                      <a:pt x="3388" y="17891"/>
                      <a:pt x="3789" y="17540"/>
                    </a:cubicBezTo>
                    <a:cubicBezTo>
                      <a:pt x="4340" y="17039"/>
                      <a:pt x="4842" y="16513"/>
                      <a:pt x="5368" y="15986"/>
                    </a:cubicBezTo>
                    <a:cubicBezTo>
                      <a:pt x="5407" y="15928"/>
                      <a:pt x="5356" y="15870"/>
                      <a:pt x="5307" y="15870"/>
                    </a:cubicBezTo>
                    <a:cubicBezTo>
                      <a:pt x="5293" y="15870"/>
                      <a:pt x="5279" y="15875"/>
                      <a:pt x="5268" y="15886"/>
                    </a:cubicBezTo>
                    <a:cubicBezTo>
                      <a:pt x="4892" y="16262"/>
                      <a:pt x="4491" y="16638"/>
                      <a:pt x="4090" y="16989"/>
                    </a:cubicBezTo>
                    <a:cubicBezTo>
                      <a:pt x="3664" y="17365"/>
                      <a:pt x="3163" y="17966"/>
                      <a:pt x="2561" y="18067"/>
                    </a:cubicBezTo>
                    <a:cubicBezTo>
                      <a:pt x="2987" y="16538"/>
                      <a:pt x="3388" y="15034"/>
                      <a:pt x="3789" y="13505"/>
                    </a:cubicBezTo>
                    <a:cubicBezTo>
                      <a:pt x="5368" y="12402"/>
                      <a:pt x="6671" y="10949"/>
                      <a:pt x="7699" y="9320"/>
                    </a:cubicBezTo>
                    <a:cubicBezTo>
                      <a:pt x="7716" y="9285"/>
                      <a:pt x="7673" y="9238"/>
                      <a:pt x="7628" y="9238"/>
                    </a:cubicBezTo>
                    <a:cubicBezTo>
                      <a:pt x="7609" y="9238"/>
                      <a:pt x="7589" y="9247"/>
                      <a:pt x="7574" y="9269"/>
                    </a:cubicBezTo>
                    <a:cubicBezTo>
                      <a:pt x="6571" y="10798"/>
                      <a:pt x="5343" y="12026"/>
                      <a:pt x="3889" y="13129"/>
                    </a:cubicBezTo>
                    <a:cubicBezTo>
                      <a:pt x="4416" y="11149"/>
                      <a:pt x="4942" y="9169"/>
                      <a:pt x="5443" y="7189"/>
                    </a:cubicBezTo>
                    <a:cubicBezTo>
                      <a:pt x="6721" y="6237"/>
                      <a:pt x="7774" y="5034"/>
                      <a:pt x="8576" y="3655"/>
                    </a:cubicBezTo>
                    <a:cubicBezTo>
                      <a:pt x="8612" y="3601"/>
                      <a:pt x="8557" y="3560"/>
                      <a:pt x="8505" y="3560"/>
                    </a:cubicBezTo>
                    <a:cubicBezTo>
                      <a:pt x="8485" y="3560"/>
                      <a:pt x="8465" y="3566"/>
                      <a:pt x="8451" y="3580"/>
                    </a:cubicBezTo>
                    <a:cubicBezTo>
                      <a:pt x="7699" y="4858"/>
                      <a:pt x="6721" y="5911"/>
                      <a:pt x="5569" y="6788"/>
                    </a:cubicBezTo>
                    <a:cubicBezTo>
                      <a:pt x="6145" y="4558"/>
                      <a:pt x="6696" y="2327"/>
                      <a:pt x="7248" y="71"/>
                    </a:cubicBezTo>
                    <a:cubicBezTo>
                      <a:pt x="7262" y="28"/>
                      <a:pt x="7226" y="1"/>
                      <a:pt x="7188" y="1"/>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83" name="Google Shape;3883;p62"/>
              <p:cNvSpPr/>
              <p:nvPr/>
            </p:nvSpPr>
            <p:spPr>
              <a:xfrm>
                <a:off x="3856593" y="4408168"/>
                <a:ext cx="104315" cy="430249"/>
              </a:xfrm>
              <a:custGeom>
                <a:avLst/>
                <a:gdLst/>
                <a:ahLst/>
                <a:cxnLst/>
                <a:rect l="l" t="t" r="r" b="b"/>
                <a:pathLst>
                  <a:path w="11517" h="47502" extrusionOk="0">
                    <a:moveTo>
                      <a:pt x="376" y="1"/>
                    </a:moveTo>
                    <a:cubicBezTo>
                      <a:pt x="182" y="1"/>
                      <a:pt x="0" y="120"/>
                      <a:pt x="25" y="358"/>
                    </a:cubicBezTo>
                    <a:cubicBezTo>
                      <a:pt x="602" y="8052"/>
                      <a:pt x="3409" y="15170"/>
                      <a:pt x="5940" y="22363"/>
                    </a:cubicBezTo>
                    <a:cubicBezTo>
                      <a:pt x="8797" y="30484"/>
                      <a:pt x="10276" y="38529"/>
                      <a:pt x="10727" y="47125"/>
                    </a:cubicBezTo>
                    <a:cubicBezTo>
                      <a:pt x="10740" y="47376"/>
                      <a:pt x="10940" y="47501"/>
                      <a:pt x="11135" y="47501"/>
                    </a:cubicBezTo>
                    <a:cubicBezTo>
                      <a:pt x="11329" y="47501"/>
                      <a:pt x="11517" y="47376"/>
                      <a:pt x="11504" y="47125"/>
                    </a:cubicBezTo>
                    <a:cubicBezTo>
                      <a:pt x="11078" y="39030"/>
                      <a:pt x="9850" y="31336"/>
                      <a:pt x="7219" y="23667"/>
                    </a:cubicBezTo>
                    <a:cubicBezTo>
                      <a:pt x="4587" y="16022"/>
                      <a:pt x="1404" y="8504"/>
                      <a:pt x="802" y="358"/>
                    </a:cubicBezTo>
                    <a:cubicBezTo>
                      <a:pt x="777" y="120"/>
                      <a:pt x="571" y="1"/>
                      <a:pt x="376" y="1"/>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84" name="Google Shape;3884;p62"/>
              <p:cNvSpPr/>
              <p:nvPr/>
            </p:nvSpPr>
            <p:spPr>
              <a:xfrm>
                <a:off x="3732423" y="4131915"/>
                <a:ext cx="109877" cy="187336"/>
              </a:xfrm>
              <a:custGeom>
                <a:avLst/>
                <a:gdLst/>
                <a:ahLst/>
                <a:cxnLst/>
                <a:rect l="l" t="t" r="r" b="b"/>
                <a:pathLst>
                  <a:path w="12131" h="20683" extrusionOk="0">
                    <a:moveTo>
                      <a:pt x="7209" y="1"/>
                    </a:moveTo>
                    <a:cubicBezTo>
                      <a:pt x="7111" y="1"/>
                      <a:pt x="7013" y="3"/>
                      <a:pt x="6917" y="6"/>
                    </a:cubicBezTo>
                    <a:cubicBezTo>
                      <a:pt x="4687" y="106"/>
                      <a:pt x="2306" y="783"/>
                      <a:pt x="1053" y="2612"/>
                    </a:cubicBezTo>
                    <a:cubicBezTo>
                      <a:pt x="150" y="3941"/>
                      <a:pt x="0" y="5645"/>
                      <a:pt x="226" y="7249"/>
                    </a:cubicBezTo>
                    <a:cubicBezTo>
                      <a:pt x="677" y="10532"/>
                      <a:pt x="2506" y="13465"/>
                      <a:pt x="4662" y="15971"/>
                    </a:cubicBezTo>
                    <a:cubicBezTo>
                      <a:pt x="6617" y="18277"/>
                      <a:pt x="9123" y="20382"/>
                      <a:pt x="12130" y="20683"/>
                    </a:cubicBezTo>
                    <a:lnTo>
                      <a:pt x="11153" y="20332"/>
                    </a:lnTo>
                    <a:cubicBezTo>
                      <a:pt x="11905" y="19655"/>
                      <a:pt x="11980" y="18552"/>
                      <a:pt x="12005" y="17525"/>
                    </a:cubicBezTo>
                    <a:cubicBezTo>
                      <a:pt x="12055" y="12287"/>
                      <a:pt x="11354" y="7048"/>
                      <a:pt x="9875" y="2011"/>
                    </a:cubicBezTo>
                    <a:cubicBezTo>
                      <a:pt x="9724" y="1485"/>
                      <a:pt x="9549" y="933"/>
                      <a:pt x="9148" y="582"/>
                    </a:cubicBezTo>
                    <a:cubicBezTo>
                      <a:pt x="8643" y="99"/>
                      <a:pt x="7906" y="1"/>
                      <a:pt x="7209"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85" name="Google Shape;3885;p62"/>
              <p:cNvSpPr/>
              <p:nvPr/>
            </p:nvSpPr>
            <p:spPr>
              <a:xfrm>
                <a:off x="3784368" y="4089489"/>
                <a:ext cx="135781" cy="236120"/>
              </a:xfrm>
              <a:custGeom>
                <a:avLst/>
                <a:gdLst/>
                <a:ahLst/>
                <a:cxnLst/>
                <a:rect l="l" t="t" r="r" b="b"/>
                <a:pathLst>
                  <a:path w="14991" h="26069" extrusionOk="0">
                    <a:moveTo>
                      <a:pt x="8160" y="0"/>
                    </a:moveTo>
                    <a:cubicBezTo>
                      <a:pt x="7059" y="0"/>
                      <a:pt x="5898" y="227"/>
                      <a:pt x="4842" y="479"/>
                    </a:cubicBezTo>
                    <a:cubicBezTo>
                      <a:pt x="4014" y="680"/>
                      <a:pt x="3187" y="880"/>
                      <a:pt x="2536" y="1432"/>
                    </a:cubicBezTo>
                    <a:cubicBezTo>
                      <a:pt x="1533" y="2234"/>
                      <a:pt x="1207" y="3587"/>
                      <a:pt x="1032" y="4840"/>
                    </a:cubicBezTo>
                    <a:cubicBezTo>
                      <a:pt x="1" y="12355"/>
                      <a:pt x="2603" y="20278"/>
                      <a:pt x="7871" y="25734"/>
                    </a:cubicBezTo>
                    <a:lnTo>
                      <a:pt x="7871" y="25734"/>
                    </a:lnTo>
                    <a:cubicBezTo>
                      <a:pt x="12487" y="20380"/>
                      <a:pt x="14991" y="13250"/>
                      <a:pt x="14741" y="6194"/>
                    </a:cubicBezTo>
                    <a:cubicBezTo>
                      <a:pt x="14716" y="5617"/>
                      <a:pt x="14666" y="5016"/>
                      <a:pt x="14365" y="4539"/>
                    </a:cubicBezTo>
                    <a:cubicBezTo>
                      <a:pt x="13989" y="3913"/>
                      <a:pt x="13313" y="3587"/>
                      <a:pt x="12812" y="3061"/>
                    </a:cubicBezTo>
                    <a:cubicBezTo>
                      <a:pt x="12310" y="2534"/>
                      <a:pt x="12010" y="1833"/>
                      <a:pt x="11533" y="1281"/>
                    </a:cubicBezTo>
                    <a:cubicBezTo>
                      <a:pt x="10678" y="317"/>
                      <a:pt x="9461" y="0"/>
                      <a:pt x="8160" y="0"/>
                    </a:cubicBezTo>
                    <a:close/>
                    <a:moveTo>
                      <a:pt x="7871" y="25734"/>
                    </a:moveTo>
                    <a:lnTo>
                      <a:pt x="7871" y="25734"/>
                    </a:lnTo>
                    <a:cubicBezTo>
                      <a:pt x="7847" y="25762"/>
                      <a:pt x="7823" y="25790"/>
                      <a:pt x="7799" y="25818"/>
                    </a:cubicBezTo>
                    <a:lnTo>
                      <a:pt x="8200" y="26068"/>
                    </a:lnTo>
                    <a:cubicBezTo>
                      <a:pt x="8089" y="25958"/>
                      <a:pt x="7980" y="25847"/>
                      <a:pt x="7871" y="25734"/>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86" name="Google Shape;3886;p62"/>
              <p:cNvSpPr/>
              <p:nvPr/>
            </p:nvSpPr>
            <p:spPr>
              <a:xfrm>
                <a:off x="3862725" y="4122685"/>
                <a:ext cx="122820" cy="197924"/>
              </a:xfrm>
              <a:custGeom>
                <a:avLst/>
                <a:gdLst/>
                <a:ahLst/>
                <a:cxnLst/>
                <a:rect l="l" t="t" r="r" b="b"/>
                <a:pathLst>
                  <a:path w="13560" h="21852" extrusionOk="0">
                    <a:moveTo>
                      <a:pt x="7468" y="1"/>
                    </a:moveTo>
                    <a:cubicBezTo>
                      <a:pt x="7276" y="1"/>
                      <a:pt x="7084" y="15"/>
                      <a:pt x="6892" y="47"/>
                    </a:cubicBezTo>
                    <a:cubicBezTo>
                      <a:pt x="4812" y="398"/>
                      <a:pt x="3609" y="2579"/>
                      <a:pt x="2882" y="4559"/>
                    </a:cubicBezTo>
                    <a:cubicBezTo>
                      <a:pt x="827" y="10047"/>
                      <a:pt x="0" y="16012"/>
                      <a:pt x="476" y="21852"/>
                    </a:cubicBezTo>
                    <a:lnTo>
                      <a:pt x="1278" y="21075"/>
                    </a:lnTo>
                    <a:cubicBezTo>
                      <a:pt x="1574" y="21166"/>
                      <a:pt x="1881" y="21209"/>
                      <a:pt x="2191" y="21209"/>
                    </a:cubicBezTo>
                    <a:cubicBezTo>
                      <a:pt x="2986" y="21209"/>
                      <a:pt x="3801" y="20931"/>
                      <a:pt x="4486" y="20499"/>
                    </a:cubicBezTo>
                    <a:cubicBezTo>
                      <a:pt x="5439" y="19922"/>
                      <a:pt x="6191" y="19070"/>
                      <a:pt x="6943" y="18243"/>
                    </a:cubicBezTo>
                    <a:cubicBezTo>
                      <a:pt x="9273" y="15661"/>
                      <a:pt x="11654" y="12980"/>
                      <a:pt x="12607" y="9621"/>
                    </a:cubicBezTo>
                    <a:cubicBezTo>
                      <a:pt x="13559" y="6288"/>
                      <a:pt x="12607" y="2153"/>
                      <a:pt x="9524" y="524"/>
                    </a:cubicBezTo>
                    <a:cubicBezTo>
                      <a:pt x="8892" y="208"/>
                      <a:pt x="8182" y="1"/>
                      <a:pt x="7468"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87" name="Google Shape;3887;p62"/>
              <p:cNvSpPr/>
              <p:nvPr/>
            </p:nvSpPr>
            <p:spPr>
              <a:xfrm>
                <a:off x="3825716" y="4301761"/>
                <a:ext cx="71744" cy="116688"/>
              </a:xfrm>
              <a:custGeom>
                <a:avLst/>
                <a:gdLst/>
                <a:ahLst/>
                <a:cxnLst/>
                <a:rect l="l" t="t" r="r" b="b"/>
                <a:pathLst>
                  <a:path w="7921" h="12883" extrusionOk="0">
                    <a:moveTo>
                      <a:pt x="6442" y="1"/>
                    </a:moveTo>
                    <a:lnTo>
                      <a:pt x="201" y="352"/>
                    </a:lnTo>
                    <a:cubicBezTo>
                      <a:pt x="1" y="2933"/>
                      <a:pt x="176" y="5715"/>
                      <a:pt x="678" y="8272"/>
                    </a:cubicBezTo>
                    <a:cubicBezTo>
                      <a:pt x="928" y="9600"/>
                      <a:pt x="1329" y="10953"/>
                      <a:pt x="2282" y="11931"/>
                    </a:cubicBezTo>
                    <a:cubicBezTo>
                      <a:pt x="2850" y="12515"/>
                      <a:pt x="3693" y="12882"/>
                      <a:pt x="4502" y="12882"/>
                    </a:cubicBezTo>
                    <a:cubicBezTo>
                      <a:pt x="5012" y="12882"/>
                      <a:pt x="5509" y="12736"/>
                      <a:pt x="5916" y="12407"/>
                    </a:cubicBezTo>
                    <a:cubicBezTo>
                      <a:pt x="6592" y="11881"/>
                      <a:pt x="6868" y="11028"/>
                      <a:pt x="7069" y="10201"/>
                    </a:cubicBezTo>
                    <a:cubicBezTo>
                      <a:pt x="7795" y="7144"/>
                      <a:pt x="7921" y="3911"/>
                      <a:pt x="7369" y="803"/>
                    </a:cubicBezTo>
                    <a:cubicBezTo>
                      <a:pt x="7319" y="527"/>
                      <a:pt x="7244" y="251"/>
                      <a:pt x="7018" y="101"/>
                    </a:cubicBezTo>
                    <a:cubicBezTo>
                      <a:pt x="6843" y="1"/>
                      <a:pt x="6643" y="1"/>
                      <a:pt x="6442" y="1"/>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888" name="Google Shape;3888;p62"/>
              <p:cNvSpPr/>
              <p:nvPr/>
            </p:nvSpPr>
            <p:spPr>
              <a:xfrm>
                <a:off x="3837074" y="4326941"/>
                <a:ext cx="35415" cy="69842"/>
              </a:xfrm>
              <a:custGeom>
                <a:avLst/>
                <a:gdLst/>
                <a:ahLst/>
                <a:cxnLst/>
                <a:rect l="l" t="t" r="r" b="b"/>
                <a:pathLst>
                  <a:path w="3910" h="7711" extrusionOk="0">
                    <a:moveTo>
                      <a:pt x="429" y="0"/>
                    </a:moveTo>
                    <a:cubicBezTo>
                      <a:pt x="315" y="0"/>
                      <a:pt x="206" y="39"/>
                      <a:pt x="125" y="128"/>
                    </a:cubicBezTo>
                    <a:cubicBezTo>
                      <a:pt x="25" y="2409"/>
                      <a:pt x="0" y="4715"/>
                      <a:pt x="1228" y="6669"/>
                    </a:cubicBezTo>
                    <a:cubicBezTo>
                      <a:pt x="1454" y="7020"/>
                      <a:pt x="1729" y="7346"/>
                      <a:pt x="2080" y="7547"/>
                    </a:cubicBezTo>
                    <a:cubicBezTo>
                      <a:pt x="2280" y="7653"/>
                      <a:pt x="2508" y="7710"/>
                      <a:pt x="2730" y="7710"/>
                    </a:cubicBezTo>
                    <a:cubicBezTo>
                      <a:pt x="2927" y="7710"/>
                      <a:pt x="3119" y="7666"/>
                      <a:pt x="3283" y="7572"/>
                    </a:cubicBezTo>
                    <a:cubicBezTo>
                      <a:pt x="3734" y="7271"/>
                      <a:pt x="3835" y="6644"/>
                      <a:pt x="3885" y="6093"/>
                    </a:cubicBezTo>
                    <a:cubicBezTo>
                      <a:pt x="3910" y="5617"/>
                      <a:pt x="3910" y="5116"/>
                      <a:pt x="3759" y="4664"/>
                    </a:cubicBezTo>
                    <a:cubicBezTo>
                      <a:pt x="3333" y="3311"/>
                      <a:pt x="1729" y="2584"/>
                      <a:pt x="1303" y="1231"/>
                    </a:cubicBezTo>
                    <a:cubicBezTo>
                      <a:pt x="1203" y="905"/>
                      <a:pt x="1178" y="554"/>
                      <a:pt x="977" y="304"/>
                    </a:cubicBezTo>
                    <a:cubicBezTo>
                      <a:pt x="864" y="126"/>
                      <a:pt x="637" y="0"/>
                      <a:pt x="429"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89" name="Google Shape;3889;p62"/>
              <p:cNvSpPr/>
              <p:nvPr/>
            </p:nvSpPr>
            <p:spPr>
              <a:xfrm>
                <a:off x="4026846" y="4478373"/>
                <a:ext cx="197281" cy="225659"/>
              </a:xfrm>
              <a:custGeom>
                <a:avLst/>
                <a:gdLst/>
                <a:ahLst/>
                <a:cxnLst/>
                <a:rect l="l" t="t" r="r" b="b"/>
                <a:pathLst>
                  <a:path w="21781" h="24914" extrusionOk="0">
                    <a:moveTo>
                      <a:pt x="18196" y="1"/>
                    </a:moveTo>
                    <a:cubicBezTo>
                      <a:pt x="17294" y="1"/>
                      <a:pt x="16442" y="427"/>
                      <a:pt x="15665" y="903"/>
                    </a:cubicBezTo>
                    <a:cubicBezTo>
                      <a:pt x="11504" y="3384"/>
                      <a:pt x="8246" y="7219"/>
                      <a:pt x="5815" y="11429"/>
                    </a:cubicBezTo>
                    <a:cubicBezTo>
                      <a:pt x="3384" y="15639"/>
                      <a:pt x="1705" y="20251"/>
                      <a:pt x="126" y="24837"/>
                    </a:cubicBezTo>
                    <a:lnTo>
                      <a:pt x="126" y="24837"/>
                    </a:lnTo>
                    <a:cubicBezTo>
                      <a:pt x="6819" y="20765"/>
                      <a:pt x="12941" y="15754"/>
                      <a:pt x="18296" y="10026"/>
                    </a:cubicBezTo>
                    <a:cubicBezTo>
                      <a:pt x="19750" y="8472"/>
                      <a:pt x="21229" y="6717"/>
                      <a:pt x="21504" y="4587"/>
                    </a:cubicBezTo>
                    <a:cubicBezTo>
                      <a:pt x="21780" y="2482"/>
                      <a:pt x="20351" y="1"/>
                      <a:pt x="18196" y="1"/>
                    </a:cubicBezTo>
                    <a:close/>
                    <a:moveTo>
                      <a:pt x="126" y="24837"/>
                    </a:moveTo>
                    <a:cubicBezTo>
                      <a:pt x="84" y="24862"/>
                      <a:pt x="42" y="24888"/>
                      <a:pt x="1" y="24913"/>
                    </a:cubicBezTo>
                    <a:lnTo>
                      <a:pt x="126" y="24838"/>
                    </a:lnTo>
                    <a:cubicBezTo>
                      <a:pt x="126" y="24837"/>
                      <a:pt x="126" y="24837"/>
                      <a:pt x="126" y="24837"/>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890" name="Google Shape;3890;p62"/>
              <p:cNvSpPr/>
              <p:nvPr/>
            </p:nvSpPr>
            <p:spPr>
              <a:xfrm>
                <a:off x="4026430" y="4510690"/>
                <a:ext cx="161042" cy="191285"/>
              </a:xfrm>
              <a:custGeom>
                <a:avLst/>
                <a:gdLst/>
                <a:ahLst/>
                <a:cxnLst/>
                <a:rect l="l" t="t" r="r" b="b"/>
                <a:pathLst>
                  <a:path w="17780" h="21119" extrusionOk="0">
                    <a:moveTo>
                      <a:pt x="17703" y="0"/>
                    </a:moveTo>
                    <a:cubicBezTo>
                      <a:pt x="17690" y="0"/>
                      <a:pt x="17677" y="5"/>
                      <a:pt x="17666" y="17"/>
                    </a:cubicBezTo>
                    <a:cubicBezTo>
                      <a:pt x="16763" y="1044"/>
                      <a:pt x="15861" y="2097"/>
                      <a:pt x="14984" y="3124"/>
                    </a:cubicBezTo>
                    <a:cubicBezTo>
                      <a:pt x="14959" y="2147"/>
                      <a:pt x="15109" y="1144"/>
                      <a:pt x="15460" y="192"/>
                    </a:cubicBezTo>
                    <a:cubicBezTo>
                      <a:pt x="15475" y="148"/>
                      <a:pt x="15447" y="122"/>
                      <a:pt x="15416" y="122"/>
                    </a:cubicBezTo>
                    <a:cubicBezTo>
                      <a:pt x="15394" y="122"/>
                      <a:pt x="15370" y="136"/>
                      <a:pt x="15360" y="167"/>
                    </a:cubicBezTo>
                    <a:cubicBezTo>
                      <a:pt x="14959" y="1220"/>
                      <a:pt x="14758" y="2247"/>
                      <a:pt x="14758" y="3375"/>
                    </a:cubicBezTo>
                    <a:cubicBezTo>
                      <a:pt x="14758" y="3375"/>
                      <a:pt x="14758" y="3375"/>
                      <a:pt x="14758" y="3400"/>
                    </a:cubicBezTo>
                    <a:cubicBezTo>
                      <a:pt x="13405" y="4979"/>
                      <a:pt x="12027" y="6583"/>
                      <a:pt x="10698" y="8187"/>
                    </a:cubicBezTo>
                    <a:cubicBezTo>
                      <a:pt x="10473" y="6633"/>
                      <a:pt x="10698" y="5154"/>
                      <a:pt x="11199" y="3701"/>
                    </a:cubicBezTo>
                    <a:cubicBezTo>
                      <a:pt x="11214" y="3657"/>
                      <a:pt x="11186" y="3630"/>
                      <a:pt x="11156" y="3630"/>
                    </a:cubicBezTo>
                    <a:cubicBezTo>
                      <a:pt x="11133" y="3630"/>
                      <a:pt x="11110" y="3644"/>
                      <a:pt x="11099" y="3676"/>
                    </a:cubicBezTo>
                    <a:cubicBezTo>
                      <a:pt x="10448" y="5230"/>
                      <a:pt x="10197" y="6759"/>
                      <a:pt x="10473" y="8438"/>
                    </a:cubicBezTo>
                    <a:cubicBezTo>
                      <a:pt x="9245" y="9891"/>
                      <a:pt x="8016" y="11345"/>
                      <a:pt x="6813" y="12799"/>
                    </a:cubicBezTo>
                    <a:cubicBezTo>
                      <a:pt x="6713" y="12222"/>
                      <a:pt x="6563" y="11646"/>
                      <a:pt x="6613" y="11069"/>
                    </a:cubicBezTo>
                    <a:cubicBezTo>
                      <a:pt x="6663" y="10418"/>
                      <a:pt x="6839" y="9791"/>
                      <a:pt x="7014" y="9190"/>
                    </a:cubicBezTo>
                    <a:cubicBezTo>
                      <a:pt x="7029" y="9129"/>
                      <a:pt x="6980" y="9096"/>
                      <a:pt x="6933" y="9096"/>
                    </a:cubicBezTo>
                    <a:cubicBezTo>
                      <a:pt x="6903" y="9096"/>
                      <a:pt x="6873" y="9110"/>
                      <a:pt x="6864" y="9139"/>
                    </a:cubicBezTo>
                    <a:cubicBezTo>
                      <a:pt x="6663" y="9766"/>
                      <a:pt x="6463" y="10418"/>
                      <a:pt x="6387" y="11069"/>
                    </a:cubicBezTo>
                    <a:cubicBezTo>
                      <a:pt x="6337" y="11746"/>
                      <a:pt x="6488" y="12398"/>
                      <a:pt x="6588" y="13074"/>
                    </a:cubicBezTo>
                    <a:cubicBezTo>
                      <a:pt x="4432" y="15656"/>
                      <a:pt x="2277" y="18262"/>
                      <a:pt x="97" y="20844"/>
                    </a:cubicBezTo>
                    <a:cubicBezTo>
                      <a:pt x="0" y="20959"/>
                      <a:pt x="111" y="21119"/>
                      <a:pt x="224" y="21119"/>
                    </a:cubicBezTo>
                    <a:cubicBezTo>
                      <a:pt x="259" y="21119"/>
                      <a:pt x="293" y="21104"/>
                      <a:pt x="322" y="21069"/>
                    </a:cubicBezTo>
                    <a:cubicBezTo>
                      <a:pt x="2127" y="18914"/>
                      <a:pt x="3931" y="16759"/>
                      <a:pt x="5736" y="14603"/>
                    </a:cubicBezTo>
                    <a:cubicBezTo>
                      <a:pt x="5736" y="14628"/>
                      <a:pt x="5761" y="14628"/>
                      <a:pt x="5761" y="14628"/>
                    </a:cubicBezTo>
                    <a:cubicBezTo>
                      <a:pt x="5905" y="14672"/>
                      <a:pt x="6045" y="14690"/>
                      <a:pt x="6184" y="14690"/>
                    </a:cubicBezTo>
                    <a:cubicBezTo>
                      <a:pt x="6526" y="14690"/>
                      <a:pt x="6858" y="14578"/>
                      <a:pt x="7214" y="14453"/>
                    </a:cubicBezTo>
                    <a:cubicBezTo>
                      <a:pt x="7916" y="14252"/>
                      <a:pt x="8618" y="13977"/>
                      <a:pt x="9320" y="13701"/>
                    </a:cubicBezTo>
                    <a:cubicBezTo>
                      <a:pt x="9388" y="13678"/>
                      <a:pt x="9353" y="13572"/>
                      <a:pt x="9289" y="13572"/>
                    </a:cubicBezTo>
                    <a:cubicBezTo>
                      <a:pt x="9283" y="13572"/>
                      <a:pt x="9276" y="13573"/>
                      <a:pt x="9270" y="13576"/>
                    </a:cubicBezTo>
                    <a:cubicBezTo>
                      <a:pt x="8743" y="13776"/>
                      <a:pt x="8192" y="13926"/>
                      <a:pt x="7641" y="14102"/>
                    </a:cubicBezTo>
                    <a:cubicBezTo>
                      <a:pt x="7207" y="14247"/>
                      <a:pt x="6687" y="14459"/>
                      <a:pt x="6210" y="14459"/>
                    </a:cubicBezTo>
                    <a:cubicBezTo>
                      <a:pt x="6108" y="14459"/>
                      <a:pt x="6008" y="14450"/>
                      <a:pt x="5911" y="14428"/>
                    </a:cubicBezTo>
                    <a:cubicBezTo>
                      <a:pt x="6914" y="13200"/>
                      <a:pt x="7941" y="11997"/>
                      <a:pt x="8944" y="10794"/>
                    </a:cubicBezTo>
                    <a:cubicBezTo>
                      <a:pt x="10849" y="10468"/>
                      <a:pt x="12628" y="9716"/>
                      <a:pt x="14232" y="8663"/>
                    </a:cubicBezTo>
                    <a:cubicBezTo>
                      <a:pt x="14293" y="8623"/>
                      <a:pt x="14255" y="8549"/>
                      <a:pt x="14212" y="8549"/>
                    </a:cubicBezTo>
                    <a:cubicBezTo>
                      <a:pt x="14202" y="8549"/>
                      <a:pt x="14191" y="8553"/>
                      <a:pt x="14182" y="8563"/>
                    </a:cubicBezTo>
                    <a:cubicBezTo>
                      <a:pt x="12628" y="9515"/>
                      <a:pt x="10974" y="10117"/>
                      <a:pt x="9194" y="10493"/>
                    </a:cubicBezTo>
                    <a:cubicBezTo>
                      <a:pt x="10498" y="8939"/>
                      <a:pt x="11801" y="7360"/>
                      <a:pt x="13104" y="5781"/>
                    </a:cubicBezTo>
                    <a:cubicBezTo>
                      <a:pt x="14658" y="5430"/>
                      <a:pt x="16112" y="4804"/>
                      <a:pt x="17440" y="3901"/>
                    </a:cubicBezTo>
                    <a:cubicBezTo>
                      <a:pt x="17507" y="3857"/>
                      <a:pt x="17455" y="3772"/>
                      <a:pt x="17389" y="3772"/>
                    </a:cubicBezTo>
                    <a:cubicBezTo>
                      <a:pt x="17381" y="3772"/>
                      <a:pt x="17373" y="3773"/>
                      <a:pt x="17365" y="3776"/>
                    </a:cubicBezTo>
                    <a:cubicBezTo>
                      <a:pt x="16137" y="4603"/>
                      <a:pt x="14808" y="5154"/>
                      <a:pt x="13380" y="5480"/>
                    </a:cubicBezTo>
                    <a:cubicBezTo>
                      <a:pt x="14834" y="3701"/>
                      <a:pt x="16312" y="1896"/>
                      <a:pt x="17741" y="92"/>
                    </a:cubicBezTo>
                    <a:cubicBezTo>
                      <a:pt x="17779" y="53"/>
                      <a:pt x="17744" y="0"/>
                      <a:pt x="17703" y="0"/>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91" name="Google Shape;3891;p62"/>
              <p:cNvSpPr/>
              <p:nvPr/>
            </p:nvSpPr>
            <p:spPr>
              <a:xfrm>
                <a:off x="3946678" y="4256754"/>
                <a:ext cx="190950" cy="592107"/>
              </a:xfrm>
              <a:custGeom>
                <a:avLst/>
                <a:gdLst/>
                <a:ahLst/>
                <a:cxnLst/>
                <a:rect l="l" t="t" r="r" b="b"/>
                <a:pathLst>
                  <a:path w="21082" h="65372" extrusionOk="0">
                    <a:moveTo>
                      <a:pt x="20549" y="0"/>
                    </a:moveTo>
                    <a:cubicBezTo>
                      <a:pt x="20432" y="0"/>
                      <a:pt x="20314" y="53"/>
                      <a:pt x="20230" y="183"/>
                    </a:cubicBezTo>
                    <a:cubicBezTo>
                      <a:pt x="17448" y="4544"/>
                      <a:pt x="16521" y="9932"/>
                      <a:pt x="15443" y="14920"/>
                    </a:cubicBezTo>
                    <a:cubicBezTo>
                      <a:pt x="14165" y="20709"/>
                      <a:pt x="13187" y="26549"/>
                      <a:pt x="12285" y="32414"/>
                    </a:cubicBezTo>
                    <a:cubicBezTo>
                      <a:pt x="11458" y="38003"/>
                      <a:pt x="10556" y="43617"/>
                      <a:pt x="8726" y="48980"/>
                    </a:cubicBezTo>
                    <a:cubicBezTo>
                      <a:pt x="6796" y="54669"/>
                      <a:pt x="3889" y="59958"/>
                      <a:pt x="230" y="64694"/>
                    </a:cubicBezTo>
                    <a:cubicBezTo>
                      <a:pt x="0" y="64982"/>
                      <a:pt x="268" y="65372"/>
                      <a:pt x="541" y="65372"/>
                    </a:cubicBezTo>
                    <a:cubicBezTo>
                      <a:pt x="626" y="65372"/>
                      <a:pt x="710" y="65334"/>
                      <a:pt x="781" y="65246"/>
                    </a:cubicBezTo>
                    <a:cubicBezTo>
                      <a:pt x="7699" y="56273"/>
                      <a:pt x="10907" y="46148"/>
                      <a:pt x="12661" y="35095"/>
                    </a:cubicBezTo>
                    <a:cubicBezTo>
                      <a:pt x="13588" y="29256"/>
                      <a:pt x="14441" y="23416"/>
                      <a:pt x="15644" y="17626"/>
                    </a:cubicBezTo>
                    <a:cubicBezTo>
                      <a:pt x="16821" y="11962"/>
                      <a:pt x="17724" y="5521"/>
                      <a:pt x="20907" y="559"/>
                    </a:cubicBezTo>
                    <a:cubicBezTo>
                      <a:pt x="21081" y="280"/>
                      <a:pt x="20818" y="0"/>
                      <a:pt x="20549" y="0"/>
                    </a:cubicBezTo>
                    <a:close/>
                  </a:path>
                </a:pathLst>
              </a:custGeom>
              <a:solidFill>
                <a:schemeClr val="dk1"/>
              </a:solidFill>
              <a:ln>
                <a:noFill/>
              </a:ln>
            </p:spPr>
            <p:txBody>
              <a:bodyPr spcFirstLastPara="1" wrap="square" lIns="91425" tIns="91425" rIns="91425" bIns="91425" anchor="ctr" anchorCtr="0">
                <a:noAutofit/>
              </a:bodyPr>
              <a:lstStyle/>
              <a:p>
                <a:endParaRPr/>
              </a:p>
            </p:txBody>
          </p:sp>
          <p:sp>
            <p:nvSpPr>
              <p:cNvPr id="3892" name="Google Shape;3892;p62"/>
              <p:cNvSpPr/>
              <p:nvPr/>
            </p:nvSpPr>
            <p:spPr>
              <a:xfrm>
                <a:off x="4101308" y="4050624"/>
                <a:ext cx="84679" cy="152854"/>
              </a:xfrm>
              <a:custGeom>
                <a:avLst/>
                <a:gdLst/>
                <a:ahLst/>
                <a:cxnLst/>
                <a:rect l="l" t="t" r="r" b="b"/>
                <a:pathLst>
                  <a:path w="9349" h="16876" extrusionOk="0">
                    <a:moveTo>
                      <a:pt x="4956" y="1"/>
                    </a:moveTo>
                    <a:cubicBezTo>
                      <a:pt x="4217" y="1"/>
                      <a:pt x="3497" y="155"/>
                      <a:pt x="2857" y="535"/>
                    </a:cubicBezTo>
                    <a:cubicBezTo>
                      <a:pt x="1780" y="1186"/>
                      <a:pt x="1103" y="2339"/>
                      <a:pt x="752" y="3542"/>
                    </a:cubicBezTo>
                    <a:cubicBezTo>
                      <a:pt x="0" y="5973"/>
                      <a:pt x="301" y="8655"/>
                      <a:pt x="1003" y="11111"/>
                    </a:cubicBezTo>
                    <a:cubicBezTo>
                      <a:pt x="1629" y="13367"/>
                      <a:pt x="2707" y="15673"/>
                      <a:pt x="4712" y="16876"/>
                    </a:cubicBezTo>
                    <a:lnTo>
                      <a:pt x="4135" y="16299"/>
                    </a:lnTo>
                    <a:cubicBezTo>
                      <a:pt x="4887" y="16074"/>
                      <a:pt x="5313" y="15322"/>
                      <a:pt x="5664" y="14620"/>
                    </a:cubicBezTo>
                    <a:cubicBezTo>
                      <a:pt x="7419" y="10961"/>
                      <a:pt x="8622" y="7026"/>
                      <a:pt x="9248" y="3016"/>
                    </a:cubicBezTo>
                    <a:cubicBezTo>
                      <a:pt x="9298" y="2590"/>
                      <a:pt x="9349" y="2164"/>
                      <a:pt x="9198" y="1763"/>
                    </a:cubicBezTo>
                    <a:cubicBezTo>
                      <a:pt x="8973" y="1186"/>
                      <a:pt x="8396" y="886"/>
                      <a:pt x="7820" y="635"/>
                    </a:cubicBezTo>
                    <a:cubicBezTo>
                      <a:pt x="6924" y="265"/>
                      <a:pt x="5924" y="1"/>
                      <a:pt x="4956"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sp>
            <p:nvSpPr>
              <p:cNvPr id="3893" name="Google Shape;3893;p62"/>
              <p:cNvSpPr/>
              <p:nvPr/>
            </p:nvSpPr>
            <p:spPr>
              <a:xfrm>
                <a:off x="4134939" y="4038948"/>
                <a:ext cx="121878" cy="174293"/>
              </a:xfrm>
              <a:custGeom>
                <a:avLst/>
                <a:gdLst/>
                <a:ahLst/>
                <a:cxnLst/>
                <a:rect l="l" t="t" r="r" b="b"/>
                <a:pathLst>
                  <a:path w="13456" h="19243" extrusionOk="0">
                    <a:moveTo>
                      <a:pt x="6756" y="1"/>
                    </a:moveTo>
                    <a:cubicBezTo>
                      <a:pt x="6548" y="1"/>
                      <a:pt x="6341" y="20"/>
                      <a:pt x="6137" y="69"/>
                    </a:cubicBezTo>
                    <a:cubicBezTo>
                      <a:pt x="5159" y="320"/>
                      <a:pt x="4483" y="1147"/>
                      <a:pt x="3956" y="1999"/>
                    </a:cubicBezTo>
                    <a:cubicBezTo>
                      <a:pt x="761" y="6939"/>
                      <a:pt x="0" y="13350"/>
                      <a:pt x="1911" y="18915"/>
                    </a:cubicBezTo>
                    <a:lnTo>
                      <a:pt x="1911" y="18915"/>
                    </a:lnTo>
                    <a:cubicBezTo>
                      <a:pt x="6896" y="16653"/>
                      <a:pt x="10982" y="12480"/>
                      <a:pt x="13129" y="7438"/>
                    </a:cubicBezTo>
                    <a:cubicBezTo>
                      <a:pt x="13305" y="7012"/>
                      <a:pt x="13455" y="6586"/>
                      <a:pt x="13430" y="6134"/>
                    </a:cubicBezTo>
                    <a:cubicBezTo>
                      <a:pt x="13355" y="5583"/>
                      <a:pt x="12979" y="5132"/>
                      <a:pt x="12803" y="4606"/>
                    </a:cubicBezTo>
                    <a:cubicBezTo>
                      <a:pt x="12628" y="4054"/>
                      <a:pt x="12653" y="3478"/>
                      <a:pt x="12478" y="2926"/>
                    </a:cubicBezTo>
                    <a:cubicBezTo>
                      <a:pt x="11976" y="1172"/>
                      <a:pt x="9846" y="520"/>
                      <a:pt x="8067" y="170"/>
                    </a:cubicBezTo>
                    <a:cubicBezTo>
                      <a:pt x="7627" y="85"/>
                      <a:pt x="7188" y="1"/>
                      <a:pt x="6756" y="1"/>
                    </a:cubicBezTo>
                    <a:close/>
                    <a:moveTo>
                      <a:pt x="1911" y="18915"/>
                    </a:moveTo>
                    <a:cubicBezTo>
                      <a:pt x="1891" y="18924"/>
                      <a:pt x="1871" y="18933"/>
                      <a:pt x="1851" y="18942"/>
                    </a:cubicBezTo>
                    <a:lnTo>
                      <a:pt x="2026" y="19242"/>
                    </a:lnTo>
                    <a:cubicBezTo>
                      <a:pt x="1987" y="19133"/>
                      <a:pt x="1948" y="19024"/>
                      <a:pt x="1911" y="18915"/>
                    </a:cubicBezTo>
                    <a:close/>
                  </a:path>
                </a:pathLst>
              </a:custGeom>
              <a:solidFill>
                <a:schemeClr val="lt2"/>
              </a:solidFill>
              <a:ln>
                <a:noFill/>
              </a:ln>
            </p:spPr>
            <p:txBody>
              <a:bodyPr spcFirstLastPara="1" wrap="square" lIns="91425" tIns="91425" rIns="91425" bIns="91425" anchor="ctr" anchorCtr="0">
                <a:noAutofit/>
              </a:bodyPr>
              <a:lstStyle/>
              <a:p>
                <a:endParaRPr/>
              </a:p>
            </p:txBody>
          </p:sp>
          <p:sp>
            <p:nvSpPr>
              <p:cNvPr id="3894" name="Google Shape;3894;p62"/>
              <p:cNvSpPr/>
              <p:nvPr/>
            </p:nvSpPr>
            <p:spPr>
              <a:xfrm>
                <a:off x="4161006" y="4091853"/>
                <a:ext cx="135536" cy="124142"/>
              </a:xfrm>
              <a:custGeom>
                <a:avLst/>
                <a:gdLst/>
                <a:ahLst/>
                <a:cxnLst/>
                <a:rect l="l" t="t" r="r" b="b"/>
                <a:pathLst>
                  <a:path w="14964" h="13706" extrusionOk="0">
                    <a:moveTo>
                      <a:pt x="10932" y="1"/>
                    </a:moveTo>
                    <a:cubicBezTo>
                      <a:pt x="9600" y="1"/>
                      <a:pt x="8326" y="965"/>
                      <a:pt x="7344" y="1948"/>
                    </a:cubicBezTo>
                    <a:cubicBezTo>
                      <a:pt x="4111" y="5131"/>
                      <a:pt x="1580" y="9065"/>
                      <a:pt x="1" y="13326"/>
                    </a:cubicBezTo>
                    <a:lnTo>
                      <a:pt x="803" y="13025"/>
                    </a:lnTo>
                    <a:cubicBezTo>
                      <a:pt x="1333" y="13515"/>
                      <a:pt x="2046" y="13706"/>
                      <a:pt x="2752" y="13706"/>
                    </a:cubicBezTo>
                    <a:cubicBezTo>
                      <a:pt x="2914" y="13706"/>
                      <a:pt x="3075" y="13696"/>
                      <a:pt x="3234" y="13677"/>
                    </a:cubicBezTo>
                    <a:cubicBezTo>
                      <a:pt x="4111" y="13577"/>
                      <a:pt x="4913" y="13251"/>
                      <a:pt x="5715" y="12900"/>
                    </a:cubicBezTo>
                    <a:cubicBezTo>
                      <a:pt x="8196" y="11847"/>
                      <a:pt x="10753" y="10745"/>
                      <a:pt x="12507" y="8715"/>
                    </a:cubicBezTo>
                    <a:cubicBezTo>
                      <a:pt x="14286" y="6684"/>
                      <a:pt x="14963" y="3451"/>
                      <a:pt x="13334" y="1296"/>
                    </a:cubicBezTo>
                    <a:cubicBezTo>
                      <a:pt x="12908" y="745"/>
                      <a:pt x="12306" y="293"/>
                      <a:pt x="11630" y="93"/>
                    </a:cubicBezTo>
                    <a:cubicBezTo>
                      <a:pt x="11396" y="30"/>
                      <a:pt x="11163" y="1"/>
                      <a:pt x="10932" y="1"/>
                    </a:cubicBezTo>
                    <a:close/>
                  </a:path>
                </a:pathLst>
              </a:custGeom>
              <a:solidFill>
                <a:schemeClr val="accent1"/>
              </a:solidFill>
              <a:ln>
                <a:noFill/>
              </a:ln>
            </p:spPr>
            <p:txBody>
              <a:bodyPr spcFirstLastPara="1" wrap="square" lIns="91425" tIns="91425" rIns="91425" bIns="91425" anchor="ctr" anchorCtr="0">
                <a:noAutofit/>
              </a:bodyPr>
              <a:lstStyle/>
              <a:p>
                <a:endParaRPr/>
              </a:p>
            </p:txBody>
          </p:sp>
          <p:grpSp>
            <p:nvGrpSpPr>
              <p:cNvPr id="22" name="Google Shape;3895;p62"/>
              <p:cNvGrpSpPr/>
              <p:nvPr/>
            </p:nvGrpSpPr>
            <p:grpSpPr>
              <a:xfrm>
                <a:off x="3755574" y="4057815"/>
                <a:ext cx="513968" cy="231129"/>
                <a:chOff x="3755574" y="4057815"/>
                <a:chExt cx="513968" cy="231129"/>
              </a:xfrm>
            </p:grpSpPr>
            <p:sp>
              <p:nvSpPr>
                <p:cNvPr id="3896" name="Google Shape;3896;p62"/>
                <p:cNvSpPr/>
                <p:nvPr/>
              </p:nvSpPr>
              <p:spPr>
                <a:xfrm>
                  <a:off x="3755574" y="4183606"/>
                  <a:ext cx="10172" cy="24102"/>
                </a:xfrm>
                <a:custGeom>
                  <a:avLst/>
                  <a:gdLst/>
                  <a:ahLst/>
                  <a:cxnLst/>
                  <a:rect l="l" t="t" r="r" b="b"/>
                  <a:pathLst>
                    <a:path w="1123" h="2661" extrusionOk="0">
                      <a:moveTo>
                        <a:pt x="104" y="1"/>
                      </a:moveTo>
                      <a:cubicBezTo>
                        <a:pt x="51" y="1"/>
                        <a:pt x="0" y="38"/>
                        <a:pt x="0" y="113"/>
                      </a:cubicBezTo>
                      <a:cubicBezTo>
                        <a:pt x="26" y="991"/>
                        <a:pt x="251" y="1868"/>
                        <a:pt x="777" y="2595"/>
                      </a:cubicBezTo>
                      <a:cubicBezTo>
                        <a:pt x="808" y="2641"/>
                        <a:pt x="856" y="2661"/>
                        <a:pt x="903" y="2661"/>
                      </a:cubicBezTo>
                      <a:cubicBezTo>
                        <a:pt x="1012" y="2661"/>
                        <a:pt x="1123" y="2558"/>
                        <a:pt x="1053" y="2419"/>
                      </a:cubicBezTo>
                      <a:cubicBezTo>
                        <a:pt x="602" y="1692"/>
                        <a:pt x="301" y="966"/>
                        <a:pt x="226" y="113"/>
                      </a:cubicBezTo>
                      <a:cubicBezTo>
                        <a:pt x="214" y="38"/>
                        <a:pt x="157" y="1"/>
                        <a:pt x="104"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897" name="Google Shape;3897;p62"/>
                <p:cNvSpPr/>
                <p:nvPr/>
              </p:nvSpPr>
              <p:spPr>
                <a:xfrm>
                  <a:off x="3781678" y="4168960"/>
                  <a:ext cx="5824" cy="22961"/>
                </a:xfrm>
                <a:custGeom>
                  <a:avLst/>
                  <a:gdLst/>
                  <a:ahLst/>
                  <a:cxnLst/>
                  <a:rect l="l" t="t" r="r" b="b"/>
                  <a:pathLst>
                    <a:path w="643" h="2535" extrusionOk="0">
                      <a:moveTo>
                        <a:pt x="131" y="0"/>
                      </a:moveTo>
                      <a:cubicBezTo>
                        <a:pt x="67" y="0"/>
                        <a:pt x="1" y="45"/>
                        <a:pt x="1" y="126"/>
                      </a:cubicBezTo>
                      <a:cubicBezTo>
                        <a:pt x="76" y="878"/>
                        <a:pt x="176" y="1655"/>
                        <a:pt x="276" y="2407"/>
                      </a:cubicBezTo>
                      <a:cubicBezTo>
                        <a:pt x="286" y="2496"/>
                        <a:pt x="347" y="2534"/>
                        <a:pt x="415" y="2534"/>
                      </a:cubicBezTo>
                      <a:cubicBezTo>
                        <a:pt x="520" y="2534"/>
                        <a:pt x="642" y="2444"/>
                        <a:pt x="627" y="2307"/>
                      </a:cubicBezTo>
                      <a:cubicBezTo>
                        <a:pt x="502" y="1555"/>
                        <a:pt x="377" y="828"/>
                        <a:pt x="251" y="101"/>
                      </a:cubicBezTo>
                      <a:cubicBezTo>
                        <a:pt x="240" y="32"/>
                        <a:pt x="186" y="0"/>
                        <a:pt x="131"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898" name="Google Shape;3898;p62"/>
                <p:cNvSpPr/>
                <p:nvPr/>
              </p:nvSpPr>
              <p:spPr>
                <a:xfrm>
                  <a:off x="3775519" y="4226837"/>
                  <a:ext cx="10298" cy="19917"/>
                </a:xfrm>
                <a:custGeom>
                  <a:avLst/>
                  <a:gdLst/>
                  <a:ahLst/>
                  <a:cxnLst/>
                  <a:rect l="l" t="t" r="r" b="b"/>
                  <a:pathLst>
                    <a:path w="1137" h="2199" extrusionOk="0">
                      <a:moveTo>
                        <a:pt x="166" y="0"/>
                      </a:moveTo>
                      <a:cubicBezTo>
                        <a:pt x="86" y="0"/>
                        <a:pt x="1" y="89"/>
                        <a:pt x="54" y="178"/>
                      </a:cubicBezTo>
                      <a:cubicBezTo>
                        <a:pt x="405" y="754"/>
                        <a:pt x="656" y="1406"/>
                        <a:pt x="781" y="2082"/>
                      </a:cubicBezTo>
                      <a:cubicBezTo>
                        <a:pt x="801" y="2162"/>
                        <a:pt x="865" y="2199"/>
                        <a:pt x="932" y="2199"/>
                      </a:cubicBezTo>
                      <a:cubicBezTo>
                        <a:pt x="1032" y="2199"/>
                        <a:pt x="1137" y="2117"/>
                        <a:pt x="1107" y="1982"/>
                      </a:cubicBezTo>
                      <a:cubicBezTo>
                        <a:pt x="956" y="1280"/>
                        <a:pt x="681" y="654"/>
                        <a:pt x="255" y="52"/>
                      </a:cubicBezTo>
                      <a:cubicBezTo>
                        <a:pt x="233" y="15"/>
                        <a:pt x="200" y="0"/>
                        <a:pt x="166"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899" name="Google Shape;3899;p62"/>
                <p:cNvSpPr/>
                <p:nvPr/>
              </p:nvSpPr>
              <p:spPr>
                <a:xfrm>
                  <a:off x="3802882" y="4225270"/>
                  <a:ext cx="4728" cy="12644"/>
                </a:xfrm>
                <a:custGeom>
                  <a:avLst/>
                  <a:gdLst/>
                  <a:ahLst/>
                  <a:cxnLst/>
                  <a:rect l="l" t="t" r="r" b="b"/>
                  <a:pathLst>
                    <a:path w="522" h="1396" extrusionOk="0">
                      <a:moveTo>
                        <a:pt x="161" y="0"/>
                      </a:moveTo>
                      <a:cubicBezTo>
                        <a:pt x="86" y="0"/>
                        <a:pt x="0" y="69"/>
                        <a:pt x="16" y="175"/>
                      </a:cubicBezTo>
                      <a:cubicBezTo>
                        <a:pt x="66" y="551"/>
                        <a:pt x="116" y="927"/>
                        <a:pt x="191" y="1278"/>
                      </a:cubicBezTo>
                      <a:cubicBezTo>
                        <a:pt x="201" y="1360"/>
                        <a:pt x="262" y="1396"/>
                        <a:pt x="327" y="1396"/>
                      </a:cubicBezTo>
                      <a:cubicBezTo>
                        <a:pt x="420" y="1396"/>
                        <a:pt x="521" y="1321"/>
                        <a:pt x="492" y="1203"/>
                      </a:cubicBezTo>
                      <a:cubicBezTo>
                        <a:pt x="417" y="827"/>
                        <a:pt x="341" y="476"/>
                        <a:pt x="266" y="100"/>
                      </a:cubicBezTo>
                      <a:cubicBezTo>
                        <a:pt x="256" y="30"/>
                        <a:pt x="211" y="0"/>
                        <a:pt x="161"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0" name="Google Shape;3900;p62"/>
                <p:cNvSpPr/>
                <p:nvPr/>
              </p:nvSpPr>
              <p:spPr>
                <a:xfrm>
                  <a:off x="3805952" y="4261509"/>
                  <a:ext cx="10063" cy="16874"/>
                </a:xfrm>
                <a:custGeom>
                  <a:avLst/>
                  <a:gdLst/>
                  <a:ahLst/>
                  <a:cxnLst/>
                  <a:rect l="l" t="t" r="r" b="b"/>
                  <a:pathLst>
                    <a:path w="1111" h="1863" extrusionOk="0">
                      <a:moveTo>
                        <a:pt x="155" y="1"/>
                      </a:moveTo>
                      <a:cubicBezTo>
                        <a:pt x="72" y="1"/>
                        <a:pt x="0" y="113"/>
                        <a:pt x="78" y="209"/>
                      </a:cubicBezTo>
                      <a:cubicBezTo>
                        <a:pt x="428" y="660"/>
                        <a:pt x="654" y="1187"/>
                        <a:pt x="804" y="1763"/>
                      </a:cubicBezTo>
                      <a:cubicBezTo>
                        <a:pt x="824" y="1833"/>
                        <a:pt x="880" y="1863"/>
                        <a:pt x="936" y="1863"/>
                      </a:cubicBezTo>
                      <a:cubicBezTo>
                        <a:pt x="1022" y="1863"/>
                        <a:pt x="1110" y="1794"/>
                        <a:pt x="1080" y="1688"/>
                      </a:cubicBezTo>
                      <a:cubicBezTo>
                        <a:pt x="980" y="1061"/>
                        <a:pt x="629" y="510"/>
                        <a:pt x="228" y="34"/>
                      </a:cubicBezTo>
                      <a:cubicBezTo>
                        <a:pt x="205" y="11"/>
                        <a:pt x="179" y="1"/>
                        <a:pt x="155"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1" name="Google Shape;3901;p62"/>
                <p:cNvSpPr/>
                <p:nvPr/>
              </p:nvSpPr>
              <p:spPr>
                <a:xfrm>
                  <a:off x="3913890" y="4163245"/>
                  <a:ext cx="6404" cy="22789"/>
                </a:xfrm>
                <a:custGeom>
                  <a:avLst/>
                  <a:gdLst/>
                  <a:ahLst/>
                  <a:cxnLst/>
                  <a:rect l="l" t="t" r="r" b="b"/>
                  <a:pathLst>
                    <a:path w="707" h="2516" extrusionOk="0">
                      <a:moveTo>
                        <a:pt x="560" y="0"/>
                      </a:moveTo>
                      <a:cubicBezTo>
                        <a:pt x="505" y="0"/>
                        <a:pt x="452" y="27"/>
                        <a:pt x="441" y="81"/>
                      </a:cubicBezTo>
                      <a:cubicBezTo>
                        <a:pt x="291" y="833"/>
                        <a:pt x="141" y="1559"/>
                        <a:pt x="15" y="2311"/>
                      </a:cubicBezTo>
                      <a:cubicBezTo>
                        <a:pt x="0" y="2431"/>
                        <a:pt x="111" y="2515"/>
                        <a:pt x="213" y="2515"/>
                      </a:cubicBezTo>
                      <a:cubicBezTo>
                        <a:pt x="281" y="2515"/>
                        <a:pt x="346" y="2477"/>
                        <a:pt x="366" y="2386"/>
                      </a:cubicBezTo>
                      <a:cubicBezTo>
                        <a:pt x="491" y="1635"/>
                        <a:pt x="592" y="883"/>
                        <a:pt x="692" y="131"/>
                      </a:cubicBezTo>
                      <a:cubicBezTo>
                        <a:pt x="706" y="45"/>
                        <a:pt x="632" y="0"/>
                        <a:pt x="560"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2" name="Google Shape;3902;p62"/>
                <p:cNvSpPr/>
                <p:nvPr/>
              </p:nvSpPr>
              <p:spPr>
                <a:xfrm>
                  <a:off x="3938644" y="4164585"/>
                  <a:ext cx="10045" cy="33241"/>
                </a:xfrm>
                <a:custGeom>
                  <a:avLst/>
                  <a:gdLst/>
                  <a:ahLst/>
                  <a:cxnLst/>
                  <a:rect l="l" t="t" r="r" b="b"/>
                  <a:pathLst>
                    <a:path w="1109" h="3670" extrusionOk="0">
                      <a:moveTo>
                        <a:pt x="950" y="0"/>
                      </a:moveTo>
                      <a:cubicBezTo>
                        <a:pt x="915" y="0"/>
                        <a:pt x="883" y="17"/>
                        <a:pt x="866" y="58"/>
                      </a:cubicBezTo>
                      <a:cubicBezTo>
                        <a:pt x="390" y="1161"/>
                        <a:pt x="114" y="2289"/>
                        <a:pt x="14" y="3492"/>
                      </a:cubicBezTo>
                      <a:cubicBezTo>
                        <a:pt x="0" y="3604"/>
                        <a:pt x="112" y="3669"/>
                        <a:pt x="218" y="3669"/>
                      </a:cubicBezTo>
                      <a:cubicBezTo>
                        <a:pt x="301" y="3669"/>
                        <a:pt x="379" y="3630"/>
                        <a:pt x="390" y="3542"/>
                      </a:cubicBezTo>
                      <a:cubicBezTo>
                        <a:pt x="540" y="2389"/>
                        <a:pt x="791" y="1261"/>
                        <a:pt x="1092" y="158"/>
                      </a:cubicBezTo>
                      <a:cubicBezTo>
                        <a:pt x="1109" y="74"/>
                        <a:pt x="1023" y="0"/>
                        <a:pt x="950"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3" name="Google Shape;3903;p62"/>
                <p:cNvSpPr/>
                <p:nvPr/>
              </p:nvSpPr>
              <p:spPr>
                <a:xfrm>
                  <a:off x="3911400" y="4219247"/>
                  <a:ext cx="11449" cy="23377"/>
                </a:xfrm>
                <a:custGeom>
                  <a:avLst/>
                  <a:gdLst/>
                  <a:ahLst/>
                  <a:cxnLst/>
                  <a:rect l="l" t="t" r="r" b="b"/>
                  <a:pathLst>
                    <a:path w="1264" h="2581" extrusionOk="0">
                      <a:moveTo>
                        <a:pt x="1076" y="1"/>
                      </a:moveTo>
                      <a:cubicBezTo>
                        <a:pt x="1036" y="1"/>
                        <a:pt x="996" y="19"/>
                        <a:pt x="967" y="63"/>
                      </a:cubicBezTo>
                      <a:cubicBezTo>
                        <a:pt x="491" y="790"/>
                        <a:pt x="115" y="1542"/>
                        <a:pt x="15" y="2394"/>
                      </a:cubicBezTo>
                      <a:cubicBezTo>
                        <a:pt x="1" y="2517"/>
                        <a:pt x="99" y="2580"/>
                        <a:pt x="199" y="2580"/>
                      </a:cubicBezTo>
                      <a:cubicBezTo>
                        <a:pt x="282" y="2580"/>
                        <a:pt x="368" y="2536"/>
                        <a:pt x="391" y="2444"/>
                      </a:cubicBezTo>
                      <a:cubicBezTo>
                        <a:pt x="566" y="1667"/>
                        <a:pt x="792" y="915"/>
                        <a:pt x="1193" y="213"/>
                      </a:cubicBezTo>
                      <a:cubicBezTo>
                        <a:pt x="1263" y="107"/>
                        <a:pt x="1171" y="1"/>
                        <a:pt x="1076"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4" name="Google Shape;3904;p62"/>
                <p:cNvSpPr/>
                <p:nvPr/>
              </p:nvSpPr>
              <p:spPr>
                <a:xfrm>
                  <a:off x="3929587" y="4229582"/>
                  <a:ext cx="9257" cy="17273"/>
                </a:xfrm>
                <a:custGeom>
                  <a:avLst/>
                  <a:gdLst/>
                  <a:ahLst/>
                  <a:cxnLst/>
                  <a:rect l="l" t="t" r="r" b="b"/>
                  <a:pathLst>
                    <a:path w="1022" h="1907" extrusionOk="0">
                      <a:moveTo>
                        <a:pt x="861" y="1"/>
                      </a:moveTo>
                      <a:cubicBezTo>
                        <a:pt x="820" y="1"/>
                        <a:pt x="781" y="23"/>
                        <a:pt x="764" y="75"/>
                      </a:cubicBezTo>
                      <a:cubicBezTo>
                        <a:pt x="513" y="601"/>
                        <a:pt x="262" y="1128"/>
                        <a:pt x="62" y="1679"/>
                      </a:cubicBezTo>
                      <a:cubicBezTo>
                        <a:pt x="1" y="1816"/>
                        <a:pt x="115" y="1906"/>
                        <a:pt x="231" y="1906"/>
                      </a:cubicBezTo>
                      <a:cubicBezTo>
                        <a:pt x="307" y="1906"/>
                        <a:pt x="383" y="1868"/>
                        <a:pt x="413" y="1779"/>
                      </a:cubicBezTo>
                      <a:cubicBezTo>
                        <a:pt x="638" y="1253"/>
                        <a:pt x="814" y="702"/>
                        <a:pt x="989" y="175"/>
                      </a:cubicBezTo>
                      <a:cubicBezTo>
                        <a:pt x="1022" y="77"/>
                        <a:pt x="937" y="1"/>
                        <a:pt x="861"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5" name="Google Shape;3905;p62"/>
                <p:cNvSpPr/>
                <p:nvPr/>
              </p:nvSpPr>
              <p:spPr>
                <a:xfrm>
                  <a:off x="3899081" y="4270087"/>
                  <a:ext cx="9547" cy="18858"/>
                </a:xfrm>
                <a:custGeom>
                  <a:avLst/>
                  <a:gdLst/>
                  <a:ahLst/>
                  <a:cxnLst/>
                  <a:rect l="l" t="t" r="r" b="b"/>
                  <a:pathLst>
                    <a:path w="1054" h="2082" extrusionOk="0">
                      <a:moveTo>
                        <a:pt x="894" y="0"/>
                      </a:moveTo>
                      <a:cubicBezTo>
                        <a:pt x="838" y="0"/>
                        <a:pt x="779" y="28"/>
                        <a:pt x="748" y="89"/>
                      </a:cubicBezTo>
                      <a:cubicBezTo>
                        <a:pt x="522" y="691"/>
                        <a:pt x="272" y="1242"/>
                        <a:pt x="46" y="1844"/>
                      </a:cubicBezTo>
                      <a:cubicBezTo>
                        <a:pt x="0" y="1982"/>
                        <a:pt x="123" y="2082"/>
                        <a:pt x="248" y="2082"/>
                      </a:cubicBezTo>
                      <a:cubicBezTo>
                        <a:pt x="328" y="2082"/>
                        <a:pt x="408" y="2041"/>
                        <a:pt x="447" y="1944"/>
                      </a:cubicBezTo>
                      <a:cubicBezTo>
                        <a:pt x="648" y="1367"/>
                        <a:pt x="823" y="766"/>
                        <a:pt x="1024" y="164"/>
                      </a:cubicBezTo>
                      <a:cubicBezTo>
                        <a:pt x="1054" y="60"/>
                        <a:pt x="977" y="0"/>
                        <a:pt x="894"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6" name="Google Shape;3906;p62"/>
                <p:cNvSpPr/>
                <p:nvPr/>
              </p:nvSpPr>
              <p:spPr>
                <a:xfrm>
                  <a:off x="3827536" y="4118627"/>
                  <a:ext cx="2962" cy="23676"/>
                </a:xfrm>
                <a:custGeom>
                  <a:avLst/>
                  <a:gdLst/>
                  <a:ahLst/>
                  <a:cxnLst/>
                  <a:rect l="l" t="t" r="r" b="b"/>
                  <a:pathLst>
                    <a:path w="327" h="2614" extrusionOk="0">
                      <a:moveTo>
                        <a:pt x="154" y="0"/>
                      </a:moveTo>
                      <a:cubicBezTo>
                        <a:pt x="101" y="0"/>
                        <a:pt x="51" y="32"/>
                        <a:pt x="51" y="94"/>
                      </a:cubicBezTo>
                      <a:cubicBezTo>
                        <a:pt x="51" y="896"/>
                        <a:pt x="0" y="1698"/>
                        <a:pt x="25" y="2500"/>
                      </a:cubicBezTo>
                      <a:cubicBezTo>
                        <a:pt x="38" y="2576"/>
                        <a:pt x="101" y="2613"/>
                        <a:pt x="163" y="2613"/>
                      </a:cubicBezTo>
                      <a:cubicBezTo>
                        <a:pt x="226" y="2613"/>
                        <a:pt x="289" y="2576"/>
                        <a:pt x="301" y="2500"/>
                      </a:cubicBezTo>
                      <a:cubicBezTo>
                        <a:pt x="326" y="1698"/>
                        <a:pt x="276" y="896"/>
                        <a:pt x="276" y="94"/>
                      </a:cubicBezTo>
                      <a:cubicBezTo>
                        <a:pt x="264" y="32"/>
                        <a:pt x="207" y="0"/>
                        <a:pt x="154"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7" name="Google Shape;3907;p62"/>
                <p:cNvSpPr/>
                <p:nvPr/>
              </p:nvSpPr>
              <p:spPr>
                <a:xfrm>
                  <a:off x="3851140" y="4125765"/>
                  <a:ext cx="3768" cy="13795"/>
                </a:xfrm>
                <a:custGeom>
                  <a:avLst/>
                  <a:gdLst/>
                  <a:ahLst/>
                  <a:cxnLst/>
                  <a:rect l="l" t="t" r="r" b="b"/>
                  <a:pathLst>
                    <a:path w="416" h="1523" extrusionOk="0">
                      <a:moveTo>
                        <a:pt x="106" y="1"/>
                      </a:moveTo>
                      <a:cubicBezTo>
                        <a:pt x="54" y="1"/>
                        <a:pt x="1" y="40"/>
                        <a:pt x="1" y="108"/>
                      </a:cubicBezTo>
                      <a:cubicBezTo>
                        <a:pt x="26" y="534"/>
                        <a:pt x="51" y="961"/>
                        <a:pt x="101" y="1387"/>
                      </a:cubicBezTo>
                      <a:cubicBezTo>
                        <a:pt x="113" y="1478"/>
                        <a:pt x="181" y="1523"/>
                        <a:pt x="250" y="1523"/>
                      </a:cubicBezTo>
                      <a:cubicBezTo>
                        <a:pt x="333" y="1523"/>
                        <a:pt x="416" y="1459"/>
                        <a:pt x="402" y="1336"/>
                      </a:cubicBezTo>
                      <a:cubicBezTo>
                        <a:pt x="327" y="910"/>
                        <a:pt x="252" y="509"/>
                        <a:pt x="201" y="83"/>
                      </a:cubicBezTo>
                      <a:cubicBezTo>
                        <a:pt x="190" y="27"/>
                        <a:pt x="148" y="1"/>
                        <a:pt x="106"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8" name="Google Shape;3908;p62"/>
                <p:cNvSpPr/>
                <p:nvPr/>
              </p:nvSpPr>
              <p:spPr>
                <a:xfrm>
                  <a:off x="3813379" y="4176161"/>
                  <a:ext cx="7880" cy="15724"/>
                </a:xfrm>
                <a:custGeom>
                  <a:avLst/>
                  <a:gdLst/>
                  <a:ahLst/>
                  <a:cxnLst/>
                  <a:rect l="l" t="t" r="r" b="b"/>
                  <a:pathLst>
                    <a:path w="870" h="1736" extrusionOk="0">
                      <a:moveTo>
                        <a:pt x="152" y="1"/>
                      </a:moveTo>
                      <a:cubicBezTo>
                        <a:pt x="81" y="1"/>
                        <a:pt x="1" y="74"/>
                        <a:pt x="35" y="158"/>
                      </a:cubicBezTo>
                      <a:cubicBezTo>
                        <a:pt x="185" y="660"/>
                        <a:pt x="360" y="1186"/>
                        <a:pt x="586" y="1662"/>
                      </a:cubicBezTo>
                      <a:cubicBezTo>
                        <a:pt x="612" y="1713"/>
                        <a:pt x="655" y="1736"/>
                        <a:pt x="698" y="1736"/>
                      </a:cubicBezTo>
                      <a:cubicBezTo>
                        <a:pt x="783" y="1736"/>
                        <a:pt x="870" y="1653"/>
                        <a:pt x="837" y="1537"/>
                      </a:cubicBezTo>
                      <a:cubicBezTo>
                        <a:pt x="686" y="1036"/>
                        <a:pt x="461" y="534"/>
                        <a:pt x="235" y="58"/>
                      </a:cubicBezTo>
                      <a:cubicBezTo>
                        <a:pt x="219" y="18"/>
                        <a:pt x="187" y="1"/>
                        <a:pt x="152"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09" name="Google Shape;3909;p62"/>
                <p:cNvSpPr/>
                <p:nvPr/>
              </p:nvSpPr>
              <p:spPr>
                <a:xfrm>
                  <a:off x="3847734" y="4171940"/>
                  <a:ext cx="4329" cy="21086"/>
                </a:xfrm>
                <a:custGeom>
                  <a:avLst/>
                  <a:gdLst/>
                  <a:ahLst/>
                  <a:cxnLst/>
                  <a:rect l="l" t="t" r="r" b="b"/>
                  <a:pathLst>
                    <a:path w="478" h="2328" extrusionOk="0">
                      <a:moveTo>
                        <a:pt x="368" y="1"/>
                      </a:moveTo>
                      <a:cubicBezTo>
                        <a:pt x="307" y="1"/>
                        <a:pt x="240" y="45"/>
                        <a:pt x="227" y="123"/>
                      </a:cubicBezTo>
                      <a:cubicBezTo>
                        <a:pt x="151" y="800"/>
                        <a:pt x="51" y="1502"/>
                        <a:pt x="1" y="2178"/>
                      </a:cubicBezTo>
                      <a:cubicBezTo>
                        <a:pt x="1" y="2276"/>
                        <a:pt x="87" y="2327"/>
                        <a:pt x="167" y="2327"/>
                      </a:cubicBezTo>
                      <a:cubicBezTo>
                        <a:pt x="230" y="2327"/>
                        <a:pt x="291" y="2295"/>
                        <a:pt x="302" y="2228"/>
                      </a:cubicBezTo>
                      <a:cubicBezTo>
                        <a:pt x="402" y="1527"/>
                        <a:pt x="427" y="825"/>
                        <a:pt x="477" y="123"/>
                      </a:cubicBezTo>
                      <a:cubicBezTo>
                        <a:pt x="477" y="39"/>
                        <a:pt x="425" y="1"/>
                        <a:pt x="368"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0" name="Google Shape;3910;p62"/>
                <p:cNvSpPr/>
                <p:nvPr/>
              </p:nvSpPr>
              <p:spPr>
                <a:xfrm>
                  <a:off x="3831847" y="4234174"/>
                  <a:ext cx="5588" cy="24174"/>
                </a:xfrm>
                <a:custGeom>
                  <a:avLst/>
                  <a:gdLst/>
                  <a:ahLst/>
                  <a:cxnLst/>
                  <a:rect l="l" t="t" r="r" b="b"/>
                  <a:pathLst>
                    <a:path w="617" h="2669" extrusionOk="0">
                      <a:moveTo>
                        <a:pt x="173" y="0"/>
                      </a:moveTo>
                      <a:cubicBezTo>
                        <a:pt x="120" y="0"/>
                        <a:pt x="63" y="32"/>
                        <a:pt x="51" y="94"/>
                      </a:cubicBezTo>
                      <a:cubicBezTo>
                        <a:pt x="1" y="921"/>
                        <a:pt x="51" y="1774"/>
                        <a:pt x="301" y="2550"/>
                      </a:cubicBezTo>
                      <a:cubicBezTo>
                        <a:pt x="322" y="2633"/>
                        <a:pt x="380" y="2668"/>
                        <a:pt x="440" y="2668"/>
                      </a:cubicBezTo>
                      <a:cubicBezTo>
                        <a:pt x="527" y="2668"/>
                        <a:pt x="617" y="2594"/>
                        <a:pt x="602" y="2475"/>
                      </a:cubicBezTo>
                      <a:cubicBezTo>
                        <a:pt x="452" y="1673"/>
                        <a:pt x="301" y="896"/>
                        <a:pt x="276" y="94"/>
                      </a:cubicBezTo>
                      <a:cubicBezTo>
                        <a:pt x="276" y="32"/>
                        <a:pt x="226" y="0"/>
                        <a:pt x="173"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1" name="Google Shape;3911;p62"/>
                <p:cNvSpPr/>
                <p:nvPr/>
              </p:nvSpPr>
              <p:spPr>
                <a:xfrm>
                  <a:off x="3847281" y="4244110"/>
                  <a:ext cx="4683" cy="16928"/>
                </a:xfrm>
                <a:custGeom>
                  <a:avLst/>
                  <a:gdLst/>
                  <a:ahLst/>
                  <a:cxnLst/>
                  <a:rect l="l" t="t" r="r" b="b"/>
                  <a:pathLst>
                    <a:path w="517" h="1869" extrusionOk="0">
                      <a:moveTo>
                        <a:pt x="206" y="0"/>
                      </a:moveTo>
                      <a:cubicBezTo>
                        <a:pt x="157" y="0"/>
                        <a:pt x="111" y="30"/>
                        <a:pt x="101" y="100"/>
                      </a:cubicBezTo>
                      <a:cubicBezTo>
                        <a:pt x="1" y="651"/>
                        <a:pt x="1" y="1228"/>
                        <a:pt x="201" y="1779"/>
                      </a:cubicBezTo>
                      <a:cubicBezTo>
                        <a:pt x="232" y="1840"/>
                        <a:pt x="291" y="1868"/>
                        <a:pt x="349" y="1868"/>
                      </a:cubicBezTo>
                      <a:cubicBezTo>
                        <a:pt x="435" y="1868"/>
                        <a:pt x="517" y="1808"/>
                        <a:pt x="502" y="1704"/>
                      </a:cubicBezTo>
                      <a:cubicBezTo>
                        <a:pt x="352" y="1178"/>
                        <a:pt x="277" y="702"/>
                        <a:pt x="352" y="175"/>
                      </a:cubicBezTo>
                      <a:cubicBezTo>
                        <a:pt x="367" y="70"/>
                        <a:pt x="282" y="0"/>
                        <a:pt x="206"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2" name="Google Shape;3912;p62"/>
                <p:cNvSpPr/>
                <p:nvPr/>
              </p:nvSpPr>
              <p:spPr>
                <a:xfrm>
                  <a:off x="4123100" y="4079780"/>
                  <a:ext cx="5987" cy="20035"/>
                </a:xfrm>
                <a:custGeom>
                  <a:avLst/>
                  <a:gdLst/>
                  <a:ahLst/>
                  <a:cxnLst/>
                  <a:rect l="l" t="t" r="r" b="b"/>
                  <a:pathLst>
                    <a:path w="661" h="2212" extrusionOk="0">
                      <a:moveTo>
                        <a:pt x="512" y="0"/>
                      </a:moveTo>
                      <a:cubicBezTo>
                        <a:pt x="476" y="0"/>
                        <a:pt x="443" y="14"/>
                        <a:pt x="426" y="47"/>
                      </a:cubicBezTo>
                      <a:cubicBezTo>
                        <a:pt x="151" y="699"/>
                        <a:pt x="0" y="1401"/>
                        <a:pt x="151" y="2103"/>
                      </a:cubicBezTo>
                      <a:cubicBezTo>
                        <a:pt x="161" y="2178"/>
                        <a:pt x="223" y="2212"/>
                        <a:pt x="288" y="2212"/>
                      </a:cubicBezTo>
                      <a:cubicBezTo>
                        <a:pt x="374" y="2212"/>
                        <a:pt x="466" y="2153"/>
                        <a:pt x="451" y="2053"/>
                      </a:cubicBezTo>
                      <a:cubicBezTo>
                        <a:pt x="401" y="1401"/>
                        <a:pt x="401" y="774"/>
                        <a:pt x="627" y="123"/>
                      </a:cubicBezTo>
                      <a:cubicBezTo>
                        <a:pt x="660" y="56"/>
                        <a:pt x="582" y="0"/>
                        <a:pt x="512"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3" name="Google Shape;3913;p62"/>
                <p:cNvSpPr/>
                <p:nvPr/>
              </p:nvSpPr>
              <p:spPr>
                <a:xfrm>
                  <a:off x="4144612" y="4078041"/>
                  <a:ext cx="7690" cy="17852"/>
                </a:xfrm>
                <a:custGeom>
                  <a:avLst/>
                  <a:gdLst/>
                  <a:ahLst/>
                  <a:cxnLst/>
                  <a:rect l="l" t="t" r="r" b="b"/>
                  <a:pathLst>
                    <a:path w="849" h="1971" extrusionOk="0">
                      <a:moveTo>
                        <a:pt x="718" y="0"/>
                      </a:moveTo>
                      <a:cubicBezTo>
                        <a:pt x="673" y="0"/>
                        <a:pt x="628" y="28"/>
                        <a:pt x="608" y="89"/>
                      </a:cubicBezTo>
                      <a:cubicBezTo>
                        <a:pt x="382" y="641"/>
                        <a:pt x="207" y="1192"/>
                        <a:pt x="31" y="1743"/>
                      </a:cubicBezTo>
                      <a:cubicBezTo>
                        <a:pt x="1" y="1880"/>
                        <a:pt x="109" y="1971"/>
                        <a:pt x="215" y="1971"/>
                      </a:cubicBezTo>
                      <a:cubicBezTo>
                        <a:pt x="284" y="1971"/>
                        <a:pt x="352" y="1932"/>
                        <a:pt x="382" y="1844"/>
                      </a:cubicBezTo>
                      <a:cubicBezTo>
                        <a:pt x="557" y="1292"/>
                        <a:pt x="708" y="716"/>
                        <a:pt x="833" y="164"/>
                      </a:cubicBezTo>
                      <a:cubicBezTo>
                        <a:pt x="848" y="60"/>
                        <a:pt x="783" y="0"/>
                        <a:pt x="718"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4" name="Google Shape;3914;p62"/>
                <p:cNvSpPr/>
                <p:nvPr/>
              </p:nvSpPr>
              <p:spPr>
                <a:xfrm>
                  <a:off x="4125537" y="4116825"/>
                  <a:ext cx="4610" cy="17046"/>
                </a:xfrm>
                <a:custGeom>
                  <a:avLst/>
                  <a:gdLst/>
                  <a:ahLst/>
                  <a:cxnLst/>
                  <a:rect l="l" t="t" r="r" b="b"/>
                  <a:pathLst>
                    <a:path w="509" h="1882" extrusionOk="0">
                      <a:moveTo>
                        <a:pt x="282" y="0"/>
                      </a:moveTo>
                      <a:cubicBezTo>
                        <a:pt x="221" y="0"/>
                        <a:pt x="157" y="47"/>
                        <a:pt x="157" y="118"/>
                      </a:cubicBezTo>
                      <a:cubicBezTo>
                        <a:pt x="207" y="644"/>
                        <a:pt x="157" y="1171"/>
                        <a:pt x="32" y="1672"/>
                      </a:cubicBezTo>
                      <a:cubicBezTo>
                        <a:pt x="1" y="1796"/>
                        <a:pt x="114" y="1881"/>
                        <a:pt x="216" y="1881"/>
                      </a:cubicBezTo>
                      <a:cubicBezTo>
                        <a:pt x="279" y="1881"/>
                        <a:pt x="339" y="1849"/>
                        <a:pt x="358" y="1772"/>
                      </a:cubicBezTo>
                      <a:cubicBezTo>
                        <a:pt x="483" y="1196"/>
                        <a:pt x="508" y="644"/>
                        <a:pt x="383" y="93"/>
                      </a:cubicBezTo>
                      <a:cubicBezTo>
                        <a:pt x="372" y="28"/>
                        <a:pt x="328" y="0"/>
                        <a:pt x="282"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5" name="Google Shape;3915;p62"/>
                <p:cNvSpPr/>
                <p:nvPr/>
              </p:nvSpPr>
              <p:spPr>
                <a:xfrm>
                  <a:off x="4143942" y="4124641"/>
                  <a:ext cx="4954" cy="10217"/>
                </a:xfrm>
                <a:custGeom>
                  <a:avLst/>
                  <a:gdLst/>
                  <a:ahLst/>
                  <a:cxnLst/>
                  <a:rect l="l" t="t" r="r" b="b"/>
                  <a:pathLst>
                    <a:path w="547" h="1128" extrusionOk="0">
                      <a:moveTo>
                        <a:pt x="391" y="0"/>
                      </a:moveTo>
                      <a:cubicBezTo>
                        <a:pt x="344" y="0"/>
                        <a:pt x="300" y="25"/>
                        <a:pt x="281" y="82"/>
                      </a:cubicBezTo>
                      <a:cubicBezTo>
                        <a:pt x="205" y="358"/>
                        <a:pt x="105" y="658"/>
                        <a:pt x="30" y="934"/>
                      </a:cubicBezTo>
                      <a:cubicBezTo>
                        <a:pt x="0" y="1053"/>
                        <a:pt x="93" y="1127"/>
                        <a:pt x="184" y="1127"/>
                      </a:cubicBezTo>
                      <a:cubicBezTo>
                        <a:pt x="248" y="1127"/>
                        <a:pt x="310" y="1091"/>
                        <a:pt x="331" y="1009"/>
                      </a:cubicBezTo>
                      <a:cubicBezTo>
                        <a:pt x="406" y="734"/>
                        <a:pt x="456" y="433"/>
                        <a:pt x="531" y="157"/>
                      </a:cubicBezTo>
                      <a:cubicBezTo>
                        <a:pt x="547" y="64"/>
                        <a:pt x="466" y="0"/>
                        <a:pt x="391"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6" name="Google Shape;3916;p62"/>
                <p:cNvSpPr/>
                <p:nvPr/>
              </p:nvSpPr>
              <p:spPr>
                <a:xfrm>
                  <a:off x="4136804" y="4151180"/>
                  <a:ext cx="4012" cy="14827"/>
                </a:xfrm>
                <a:custGeom>
                  <a:avLst/>
                  <a:gdLst/>
                  <a:ahLst/>
                  <a:cxnLst/>
                  <a:rect l="l" t="t" r="r" b="b"/>
                  <a:pathLst>
                    <a:path w="443" h="1637" extrusionOk="0">
                      <a:moveTo>
                        <a:pt x="135" y="1"/>
                      </a:moveTo>
                      <a:cubicBezTo>
                        <a:pt x="69" y="1"/>
                        <a:pt x="1" y="58"/>
                        <a:pt x="16" y="134"/>
                      </a:cubicBezTo>
                      <a:cubicBezTo>
                        <a:pt x="116" y="586"/>
                        <a:pt x="91" y="1037"/>
                        <a:pt x="16" y="1488"/>
                      </a:cubicBezTo>
                      <a:cubicBezTo>
                        <a:pt x="2" y="1586"/>
                        <a:pt x="81" y="1637"/>
                        <a:pt x="163" y="1637"/>
                      </a:cubicBezTo>
                      <a:cubicBezTo>
                        <a:pt x="228" y="1637"/>
                        <a:pt x="295" y="1605"/>
                        <a:pt x="317" y="1538"/>
                      </a:cubicBezTo>
                      <a:cubicBezTo>
                        <a:pt x="442" y="1037"/>
                        <a:pt x="367" y="561"/>
                        <a:pt x="242" y="84"/>
                      </a:cubicBezTo>
                      <a:cubicBezTo>
                        <a:pt x="222" y="25"/>
                        <a:pt x="179" y="1"/>
                        <a:pt x="135"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7" name="Google Shape;3917;p62"/>
                <p:cNvSpPr/>
                <p:nvPr/>
              </p:nvSpPr>
              <p:spPr>
                <a:xfrm>
                  <a:off x="4243085" y="4111245"/>
                  <a:ext cx="12608" cy="15525"/>
                </a:xfrm>
                <a:custGeom>
                  <a:avLst/>
                  <a:gdLst/>
                  <a:ahLst/>
                  <a:cxnLst/>
                  <a:rect l="l" t="t" r="r" b="b"/>
                  <a:pathLst>
                    <a:path w="1392" h="1714" extrusionOk="0">
                      <a:moveTo>
                        <a:pt x="1228" y="0"/>
                      </a:moveTo>
                      <a:cubicBezTo>
                        <a:pt x="1188" y="0"/>
                        <a:pt x="1146" y="18"/>
                        <a:pt x="1114" y="57"/>
                      </a:cubicBezTo>
                      <a:cubicBezTo>
                        <a:pt x="763" y="508"/>
                        <a:pt x="412" y="985"/>
                        <a:pt x="87" y="1461"/>
                      </a:cubicBezTo>
                      <a:cubicBezTo>
                        <a:pt x="0" y="1599"/>
                        <a:pt x="117" y="1714"/>
                        <a:pt x="238" y="1714"/>
                      </a:cubicBezTo>
                      <a:cubicBezTo>
                        <a:pt x="293" y="1714"/>
                        <a:pt x="348" y="1691"/>
                        <a:pt x="387" y="1636"/>
                      </a:cubicBezTo>
                      <a:cubicBezTo>
                        <a:pt x="713" y="1160"/>
                        <a:pt x="1039" y="684"/>
                        <a:pt x="1340" y="183"/>
                      </a:cubicBezTo>
                      <a:cubicBezTo>
                        <a:pt x="1391" y="80"/>
                        <a:pt x="1314" y="0"/>
                        <a:pt x="1228"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8" name="Google Shape;3918;p62"/>
                <p:cNvSpPr/>
                <p:nvPr/>
              </p:nvSpPr>
              <p:spPr>
                <a:xfrm>
                  <a:off x="4251029" y="4128944"/>
                  <a:ext cx="18514" cy="21765"/>
                </a:xfrm>
                <a:custGeom>
                  <a:avLst/>
                  <a:gdLst/>
                  <a:ahLst/>
                  <a:cxnLst/>
                  <a:rect l="l" t="t" r="r" b="b"/>
                  <a:pathLst>
                    <a:path w="2044" h="2403" extrusionOk="0">
                      <a:moveTo>
                        <a:pt x="1878" y="0"/>
                      </a:moveTo>
                      <a:cubicBezTo>
                        <a:pt x="1850" y="0"/>
                        <a:pt x="1820" y="10"/>
                        <a:pt x="1791" y="33"/>
                      </a:cubicBezTo>
                      <a:cubicBezTo>
                        <a:pt x="1114" y="610"/>
                        <a:pt x="538" y="1336"/>
                        <a:pt x="87" y="2138"/>
                      </a:cubicBezTo>
                      <a:cubicBezTo>
                        <a:pt x="1" y="2276"/>
                        <a:pt x="128" y="2402"/>
                        <a:pt x="256" y="2402"/>
                      </a:cubicBezTo>
                      <a:cubicBezTo>
                        <a:pt x="315" y="2402"/>
                        <a:pt x="373" y="2376"/>
                        <a:pt x="413" y="2314"/>
                      </a:cubicBezTo>
                      <a:cubicBezTo>
                        <a:pt x="889" y="1587"/>
                        <a:pt x="1415" y="885"/>
                        <a:pt x="1966" y="209"/>
                      </a:cubicBezTo>
                      <a:cubicBezTo>
                        <a:pt x="2044" y="112"/>
                        <a:pt x="1972" y="0"/>
                        <a:pt x="1878"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19" name="Google Shape;3919;p62"/>
                <p:cNvSpPr/>
                <p:nvPr/>
              </p:nvSpPr>
              <p:spPr>
                <a:xfrm>
                  <a:off x="4217308" y="4158616"/>
                  <a:ext cx="16159" cy="14791"/>
                </a:xfrm>
                <a:custGeom>
                  <a:avLst/>
                  <a:gdLst/>
                  <a:ahLst/>
                  <a:cxnLst/>
                  <a:rect l="l" t="t" r="r" b="b"/>
                  <a:pathLst>
                    <a:path w="1784" h="1633" extrusionOk="0">
                      <a:moveTo>
                        <a:pt x="1589" y="0"/>
                      </a:moveTo>
                      <a:cubicBezTo>
                        <a:pt x="1570" y="0"/>
                        <a:pt x="1550" y="5"/>
                        <a:pt x="1529" y="15"/>
                      </a:cubicBezTo>
                      <a:cubicBezTo>
                        <a:pt x="978" y="366"/>
                        <a:pt x="401" y="767"/>
                        <a:pt x="75" y="1344"/>
                      </a:cubicBezTo>
                      <a:cubicBezTo>
                        <a:pt x="1" y="1474"/>
                        <a:pt x="121" y="1633"/>
                        <a:pt x="249" y="1633"/>
                      </a:cubicBezTo>
                      <a:cubicBezTo>
                        <a:pt x="293" y="1633"/>
                        <a:pt x="338" y="1614"/>
                        <a:pt x="376" y="1569"/>
                      </a:cubicBezTo>
                      <a:cubicBezTo>
                        <a:pt x="777" y="1093"/>
                        <a:pt x="1153" y="617"/>
                        <a:pt x="1654" y="266"/>
                      </a:cubicBezTo>
                      <a:cubicBezTo>
                        <a:pt x="1784" y="179"/>
                        <a:pt x="1709" y="0"/>
                        <a:pt x="1589"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0" name="Google Shape;3920;p62"/>
                <p:cNvSpPr/>
                <p:nvPr/>
              </p:nvSpPr>
              <p:spPr>
                <a:xfrm>
                  <a:off x="4228566" y="4171297"/>
                  <a:ext cx="12988" cy="11132"/>
                </a:xfrm>
                <a:custGeom>
                  <a:avLst/>
                  <a:gdLst/>
                  <a:ahLst/>
                  <a:cxnLst/>
                  <a:rect l="l" t="t" r="r" b="b"/>
                  <a:pathLst>
                    <a:path w="1434" h="1229" extrusionOk="0">
                      <a:moveTo>
                        <a:pt x="1237" y="1"/>
                      </a:moveTo>
                      <a:cubicBezTo>
                        <a:pt x="1203" y="1"/>
                        <a:pt x="1169" y="13"/>
                        <a:pt x="1138" y="44"/>
                      </a:cubicBezTo>
                      <a:cubicBezTo>
                        <a:pt x="812" y="319"/>
                        <a:pt x="461" y="595"/>
                        <a:pt x="136" y="921"/>
                      </a:cubicBezTo>
                      <a:cubicBezTo>
                        <a:pt x="0" y="1037"/>
                        <a:pt x="134" y="1228"/>
                        <a:pt x="283" y="1228"/>
                      </a:cubicBezTo>
                      <a:cubicBezTo>
                        <a:pt x="326" y="1228"/>
                        <a:pt x="371" y="1212"/>
                        <a:pt x="411" y="1172"/>
                      </a:cubicBezTo>
                      <a:cubicBezTo>
                        <a:pt x="737" y="871"/>
                        <a:pt x="1013" y="545"/>
                        <a:pt x="1339" y="219"/>
                      </a:cubicBezTo>
                      <a:cubicBezTo>
                        <a:pt x="1434" y="124"/>
                        <a:pt x="1342" y="1"/>
                        <a:pt x="1237"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1" name="Google Shape;3921;p62"/>
                <p:cNvSpPr/>
                <p:nvPr/>
              </p:nvSpPr>
              <p:spPr>
                <a:xfrm>
                  <a:off x="4193387" y="4189720"/>
                  <a:ext cx="13686" cy="12318"/>
                </a:xfrm>
                <a:custGeom>
                  <a:avLst/>
                  <a:gdLst/>
                  <a:ahLst/>
                  <a:cxnLst/>
                  <a:rect l="l" t="t" r="r" b="b"/>
                  <a:pathLst>
                    <a:path w="1511" h="1360" extrusionOk="0">
                      <a:moveTo>
                        <a:pt x="1303" y="0"/>
                      </a:moveTo>
                      <a:cubicBezTo>
                        <a:pt x="1272" y="0"/>
                        <a:pt x="1241" y="12"/>
                        <a:pt x="1213" y="40"/>
                      </a:cubicBezTo>
                      <a:cubicBezTo>
                        <a:pt x="862" y="366"/>
                        <a:pt x="486" y="666"/>
                        <a:pt x="135" y="1017"/>
                      </a:cubicBezTo>
                      <a:cubicBezTo>
                        <a:pt x="1" y="1152"/>
                        <a:pt x="131" y="1359"/>
                        <a:pt x="289" y="1359"/>
                      </a:cubicBezTo>
                      <a:cubicBezTo>
                        <a:pt x="338" y="1359"/>
                        <a:pt x="389" y="1340"/>
                        <a:pt x="436" y="1293"/>
                      </a:cubicBezTo>
                      <a:cubicBezTo>
                        <a:pt x="761" y="967"/>
                        <a:pt x="1062" y="591"/>
                        <a:pt x="1413" y="240"/>
                      </a:cubicBezTo>
                      <a:cubicBezTo>
                        <a:pt x="1510" y="143"/>
                        <a:pt x="1411" y="0"/>
                        <a:pt x="1303"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2" name="Google Shape;3922;p62"/>
                <p:cNvSpPr/>
                <p:nvPr/>
              </p:nvSpPr>
              <p:spPr>
                <a:xfrm>
                  <a:off x="4191584" y="4057815"/>
                  <a:ext cx="9710" cy="17300"/>
                </a:xfrm>
                <a:custGeom>
                  <a:avLst/>
                  <a:gdLst/>
                  <a:ahLst/>
                  <a:cxnLst/>
                  <a:rect l="l" t="t" r="r" b="b"/>
                  <a:pathLst>
                    <a:path w="1072" h="1910" extrusionOk="0">
                      <a:moveTo>
                        <a:pt x="917" y="0"/>
                      </a:moveTo>
                      <a:cubicBezTo>
                        <a:pt x="886" y="0"/>
                        <a:pt x="857" y="13"/>
                        <a:pt x="835" y="41"/>
                      </a:cubicBezTo>
                      <a:cubicBezTo>
                        <a:pt x="559" y="618"/>
                        <a:pt x="259" y="1169"/>
                        <a:pt x="33" y="1746"/>
                      </a:cubicBezTo>
                      <a:cubicBezTo>
                        <a:pt x="1" y="1843"/>
                        <a:pt x="74" y="1909"/>
                        <a:pt x="149" y="1909"/>
                      </a:cubicBezTo>
                      <a:cubicBezTo>
                        <a:pt x="191" y="1909"/>
                        <a:pt x="232" y="1890"/>
                        <a:pt x="259" y="1846"/>
                      </a:cubicBezTo>
                      <a:cubicBezTo>
                        <a:pt x="559" y="1320"/>
                        <a:pt x="785" y="718"/>
                        <a:pt x="1036" y="167"/>
                      </a:cubicBezTo>
                      <a:cubicBezTo>
                        <a:pt x="1071" y="77"/>
                        <a:pt x="992" y="0"/>
                        <a:pt x="917"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3" name="Google Shape;3923;p62"/>
                <p:cNvSpPr/>
                <p:nvPr/>
              </p:nvSpPr>
              <p:spPr>
                <a:xfrm>
                  <a:off x="4214844" y="4062978"/>
                  <a:ext cx="5688" cy="10860"/>
                </a:xfrm>
                <a:custGeom>
                  <a:avLst/>
                  <a:gdLst/>
                  <a:ahLst/>
                  <a:cxnLst/>
                  <a:rect l="l" t="t" r="r" b="b"/>
                  <a:pathLst>
                    <a:path w="628" h="1199" extrusionOk="0">
                      <a:moveTo>
                        <a:pt x="511" y="0"/>
                      </a:moveTo>
                      <a:cubicBezTo>
                        <a:pt x="471" y="0"/>
                        <a:pt x="433" y="22"/>
                        <a:pt x="423" y="73"/>
                      </a:cubicBezTo>
                      <a:cubicBezTo>
                        <a:pt x="297" y="399"/>
                        <a:pt x="172" y="699"/>
                        <a:pt x="47" y="1000"/>
                      </a:cubicBezTo>
                      <a:cubicBezTo>
                        <a:pt x="1" y="1123"/>
                        <a:pt x="105" y="1199"/>
                        <a:pt x="204" y="1199"/>
                      </a:cubicBezTo>
                      <a:cubicBezTo>
                        <a:pt x="267" y="1199"/>
                        <a:pt x="328" y="1168"/>
                        <a:pt x="347" y="1100"/>
                      </a:cubicBezTo>
                      <a:cubicBezTo>
                        <a:pt x="423" y="775"/>
                        <a:pt x="523" y="449"/>
                        <a:pt x="598" y="123"/>
                      </a:cubicBezTo>
                      <a:cubicBezTo>
                        <a:pt x="628" y="48"/>
                        <a:pt x="569" y="0"/>
                        <a:pt x="511"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4" name="Google Shape;3924;p62"/>
                <p:cNvSpPr/>
                <p:nvPr/>
              </p:nvSpPr>
              <p:spPr>
                <a:xfrm>
                  <a:off x="4168950" y="4093620"/>
                  <a:ext cx="3188" cy="13251"/>
                </a:xfrm>
                <a:custGeom>
                  <a:avLst/>
                  <a:gdLst/>
                  <a:ahLst/>
                  <a:cxnLst/>
                  <a:rect l="l" t="t" r="r" b="b"/>
                  <a:pathLst>
                    <a:path w="352" h="1463" extrusionOk="0">
                      <a:moveTo>
                        <a:pt x="218" y="1"/>
                      </a:moveTo>
                      <a:cubicBezTo>
                        <a:pt x="175" y="1"/>
                        <a:pt x="136" y="23"/>
                        <a:pt x="126" y="73"/>
                      </a:cubicBezTo>
                      <a:cubicBezTo>
                        <a:pt x="76" y="499"/>
                        <a:pt x="1" y="926"/>
                        <a:pt x="1" y="1327"/>
                      </a:cubicBezTo>
                      <a:cubicBezTo>
                        <a:pt x="1" y="1410"/>
                        <a:pt x="78" y="1463"/>
                        <a:pt x="156" y="1463"/>
                      </a:cubicBezTo>
                      <a:cubicBezTo>
                        <a:pt x="218" y="1463"/>
                        <a:pt x="279" y="1429"/>
                        <a:pt x="302" y="1352"/>
                      </a:cubicBezTo>
                      <a:cubicBezTo>
                        <a:pt x="352" y="951"/>
                        <a:pt x="352" y="525"/>
                        <a:pt x="352" y="124"/>
                      </a:cubicBezTo>
                      <a:cubicBezTo>
                        <a:pt x="352" y="49"/>
                        <a:pt x="280" y="1"/>
                        <a:pt x="218"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5" name="Google Shape;3925;p62"/>
                <p:cNvSpPr/>
                <p:nvPr/>
              </p:nvSpPr>
              <p:spPr>
                <a:xfrm>
                  <a:off x="4188912" y="4102432"/>
                  <a:ext cx="10498" cy="14936"/>
                </a:xfrm>
                <a:custGeom>
                  <a:avLst/>
                  <a:gdLst/>
                  <a:ahLst/>
                  <a:cxnLst/>
                  <a:rect l="l" t="t" r="r" b="b"/>
                  <a:pathLst>
                    <a:path w="1159" h="1649" extrusionOk="0">
                      <a:moveTo>
                        <a:pt x="984" y="1"/>
                      </a:moveTo>
                      <a:cubicBezTo>
                        <a:pt x="947" y="1"/>
                        <a:pt x="909" y="16"/>
                        <a:pt x="880" y="53"/>
                      </a:cubicBezTo>
                      <a:cubicBezTo>
                        <a:pt x="604" y="504"/>
                        <a:pt x="303" y="955"/>
                        <a:pt x="52" y="1431"/>
                      </a:cubicBezTo>
                      <a:cubicBezTo>
                        <a:pt x="1" y="1552"/>
                        <a:pt x="91" y="1649"/>
                        <a:pt x="185" y="1649"/>
                      </a:cubicBezTo>
                      <a:cubicBezTo>
                        <a:pt x="228" y="1649"/>
                        <a:pt x="272" y="1629"/>
                        <a:pt x="303" y="1582"/>
                      </a:cubicBezTo>
                      <a:cubicBezTo>
                        <a:pt x="604" y="1130"/>
                        <a:pt x="829" y="654"/>
                        <a:pt x="1105" y="178"/>
                      </a:cubicBezTo>
                      <a:cubicBezTo>
                        <a:pt x="1158" y="89"/>
                        <a:pt x="1074" y="1"/>
                        <a:pt x="984"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6" name="Google Shape;3926;p62"/>
                <p:cNvSpPr/>
                <p:nvPr/>
              </p:nvSpPr>
              <p:spPr>
                <a:xfrm>
                  <a:off x="4158388" y="4140392"/>
                  <a:ext cx="8152" cy="18541"/>
                </a:xfrm>
                <a:custGeom>
                  <a:avLst/>
                  <a:gdLst/>
                  <a:ahLst/>
                  <a:cxnLst/>
                  <a:rect l="l" t="t" r="r" b="b"/>
                  <a:pathLst>
                    <a:path w="900" h="2047" extrusionOk="0">
                      <a:moveTo>
                        <a:pt x="748" y="1"/>
                      </a:moveTo>
                      <a:cubicBezTo>
                        <a:pt x="714" y="1"/>
                        <a:pt x="682" y="15"/>
                        <a:pt x="666" y="47"/>
                      </a:cubicBezTo>
                      <a:cubicBezTo>
                        <a:pt x="340" y="624"/>
                        <a:pt x="64" y="1250"/>
                        <a:pt x="14" y="1902"/>
                      </a:cubicBezTo>
                      <a:cubicBezTo>
                        <a:pt x="1" y="1996"/>
                        <a:pt x="73" y="2047"/>
                        <a:pt x="152" y="2047"/>
                      </a:cubicBezTo>
                      <a:cubicBezTo>
                        <a:pt x="219" y="2047"/>
                        <a:pt x="291" y="2008"/>
                        <a:pt x="315" y="1927"/>
                      </a:cubicBezTo>
                      <a:cubicBezTo>
                        <a:pt x="490" y="1325"/>
                        <a:pt x="615" y="724"/>
                        <a:pt x="866" y="148"/>
                      </a:cubicBezTo>
                      <a:cubicBezTo>
                        <a:pt x="900" y="63"/>
                        <a:pt x="819" y="1"/>
                        <a:pt x="748" y="1"/>
                      </a:cubicBezTo>
                      <a:close/>
                    </a:path>
                  </a:pathLst>
                </a:custGeom>
                <a:solidFill>
                  <a:schemeClr val="accent3"/>
                </a:solidFill>
                <a:ln>
                  <a:noFill/>
                </a:ln>
              </p:spPr>
              <p:txBody>
                <a:bodyPr spcFirstLastPara="1" wrap="square" lIns="91425" tIns="91425" rIns="91425" bIns="91425" anchor="ctr" anchorCtr="0">
                  <a:noAutofit/>
                </a:bodyPr>
                <a:lstStyle/>
                <a:p>
                  <a:endParaRPr/>
                </a:p>
              </p:txBody>
            </p:sp>
            <p:sp>
              <p:nvSpPr>
                <p:cNvPr id="3927" name="Google Shape;3927;p62"/>
                <p:cNvSpPr/>
                <p:nvPr/>
              </p:nvSpPr>
              <p:spPr>
                <a:xfrm>
                  <a:off x="4167817" y="4152611"/>
                  <a:ext cx="7011" cy="12943"/>
                </a:xfrm>
                <a:custGeom>
                  <a:avLst/>
                  <a:gdLst/>
                  <a:ahLst/>
                  <a:cxnLst/>
                  <a:rect l="l" t="t" r="r" b="b"/>
                  <a:pathLst>
                    <a:path w="774" h="1429" extrusionOk="0">
                      <a:moveTo>
                        <a:pt x="583" y="0"/>
                      </a:moveTo>
                      <a:cubicBezTo>
                        <a:pt x="545" y="0"/>
                        <a:pt x="505" y="16"/>
                        <a:pt x="477" y="52"/>
                      </a:cubicBezTo>
                      <a:cubicBezTo>
                        <a:pt x="226" y="428"/>
                        <a:pt x="26" y="854"/>
                        <a:pt x="1" y="1280"/>
                      </a:cubicBezTo>
                      <a:cubicBezTo>
                        <a:pt x="1" y="1378"/>
                        <a:pt x="78" y="1429"/>
                        <a:pt x="156" y="1429"/>
                      </a:cubicBezTo>
                      <a:cubicBezTo>
                        <a:pt x="218" y="1429"/>
                        <a:pt x="279" y="1396"/>
                        <a:pt x="301" y="1330"/>
                      </a:cubicBezTo>
                      <a:cubicBezTo>
                        <a:pt x="376" y="929"/>
                        <a:pt x="477" y="553"/>
                        <a:pt x="702" y="202"/>
                      </a:cubicBezTo>
                      <a:cubicBezTo>
                        <a:pt x="774" y="95"/>
                        <a:pt x="680" y="0"/>
                        <a:pt x="583" y="0"/>
                      </a:cubicBezTo>
                      <a:close/>
                    </a:path>
                  </a:pathLst>
                </a:custGeom>
                <a:solidFill>
                  <a:schemeClr val="accent3"/>
                </a:solidFill>
                <a:ln>
                  <a:noFill/>
                </a:ln>
              </p:spPr>
              <p:txBody>
                <a:bodyPr spcFirstLastPara="1" wrap="square" lIns="91425" tIns="91425" rIns="91425" bIns="91425" anchor="ctr" anchorCtr="0">
                  <a:noAutofit/>
                </a:bodyPr>
                <a:lstStyle/>
                <a:p>
                  <a:endParaRPr/>
                </a:p>
              </p:txBody>
            </p:sp>
          </p:grpSp>
          <p:sp>
            <p:nvSpPr>
              <p:cNvPr id="3928" name="Google Shape;3928;p62"/>
              <p:cNvSpPr/>
              <p:nvPr/>
            </p:nvSpPr>
            <p:spPr>
              <a:xfrm>
                <a:off x="4114016" y="4188488"/>
                <a:ext cx="69471" cy="94180"/>
              </a:xfrm>
              <a:custGeom>
                <a:avLst/>
                <a:gdLst/>
                <a:ahLst/>
                <a:cxnLst/>
                <a:rect l="l" t="t" r="r" b="b"/>
                <a:pathLst>
                  <a:path w="7670" h="10398" extrusionOk="0">
                    <a:moveTo>
                      <a:pt x="2682" y="0"/>
                    </a:moveTo>
                    <a:cubicBezTo>
                      <a:pt x="1680" y="1755"/>
                      <a:pt x="903" y="3760"/>
                      <a:pt x="427" y="5715"/>
                    </a:cubicBezTo>
                    <a:cubicBezTo>
                      <a:pt x="176" y="6742"/>
                      <a:pt x="1" y="7820"/>
                      <a:pt x="352" y="8797"/>
                    </a:cubicBezTo>
                    <a:cubicBezTo>
                      <a:pt x="658" y="9674"/>
                      <a:pt x="1483" y="10398"/>
                      <a:pt x="2372" y="10398"/>
                    </a:cubicBezTo>
                    <a:cubicBezTo>
                      <a:pt x="2500" y="10398"/>
                      <a:pt x="2629" y="10383"/>
                      <a:pt x="2758" y="10351"/>
                    </a:cubicBezTo>
                    <a:cubicBezTo>
                      <a:pt x="3384" y="10201"/>
                      <a:pt x="3860" y="9675"/>
                      <a:pt x="4261" y="9173"/>
                    </a:cubicBezTo>
                    <a:cubicBezTo>
                      <a:pt x="5790" y="7269"/>
                      <a:pt x="6918" y="5038"/>
                      <a:pt x="7570" y="2657"/>
                    </a:cubicBezTo>
                    <a:cubicBezTo>
                      <a:pt x="7620" y="2457"/>
                      <a:pt x="7670" y="2231"/>
                      <a:pt x="7545" y="2056"/>
                    </a:cubicBezTo>
                    <a:cubicBezTo>
                      <a:pt x="7469" y="1930"/>
                      <a:pt x="7319" y="1855"/>
                      <a:pt x="7169" y="1805"/>
                    </a:cubicBezTo>
                    <a:cubicBezTo>
                      <a:pt x="5665" y="1203"/>
                      <a:pt x="4186" y="602"/>
                      <a:pt x="2682" y="0"/>
                    </a:cubicBezTo>
                    <a:close/>
                  </a:path>
                </a:pathLst>
              </a:custGeom>
              <a:solidFill>
                <a:schemeClr val="dk2"/>
              </a:solidFill>
              <a:ln>
                <a:noFill/>
              </a:ln>
            </p:spPr>
            <p:txBody>
              <a:bodyPr spcFirstLastPara="1" wrap="square" lIns="91425" tIns="91425" rIns="91425" bIns="91425" anchor="ctr" anchorCtr="0">
                <a:noAutofit/>
              </a:bodyPr>
              <a:lstStyle/>
              <a:p>
                <a:endParaRPr/>
              </a:p>
            </p:txBody>
          </p:sp>
          <p:sp>
            <p:nvSpPr>
              <p:cNvPr id="3929" name="Google Shape;3929;p62"/>
              <p:cNvSpPr/>
              <p:nvPr/>
            </p:nvSpPr>
            <p:spPr>
              <a:xfrm>
                <a:off x="4123780" y="4208034"/>
                <a:ext cx="25433" cy="56981"/>
              </a:xfrm>
              <a:custGeom>
                <a:avLst/>
                <a:gdLst/>
                <a:ahLst/>
                <a:cxnLst/>
                <a:rect l="l" t="t" r="r" b="b"/>
                <a:pathLst>
                  <a:path w="2808" h="6291" extrusionOk="0">
                    <a:moveTo>
                      <a:pt x="1712" y="0"/>
                    </a:moveTo>
                    <a:cubicBezTo>
                      <a:pt x="1675" y="0"/>
                      <a:pt x="1639" y="7"/>
                      <a:pt x="1604" y="23"/>
                    </a:cubicBezTo>
                    <a:cubicBezTo>
                      <a:pt x="777" y="1602"/>
                      <a:pt x="0" y="3206"/>
                      <a:pt x="226" y="4985"/>
                    </a:cubicBezTo>
                    <a:cubicBezTo>
                      <a:pt x="276" y="5286"/>
                      <a:pt x="351" y="5612"/>
                      <a:pt x="552" y="5888"/>
                    </a:cubicBezTo>
                    <a:cubicBezTo>
                      <a:pt x="716" y="6122"/>
                      <a:pt x="1012" y="6291"/>
                      <a:pt x="1316" y="6291"/>
                    </a:cubicBezTo>
                    <a:cubicBezTo>
                      <a:pt x="1337" y="6291"/>
                      <a:pt x="1358" y="6290"/>
                      <a:pt x="1379" y="6289"/>
                    </a:cubicBezTo>
                    <a:cubicBezTo>
                      <a:pt x="1805" y="6213"/>
                      <a:pt x="2081" y="5812"/>
                      <a:pt x="2281" y="5436"/>
                    </a:cubicBezTo>
                    <a:cubicBezTo>
                      <a:pt x="2456" y="5111"/>
                      <a:pt x="2607" y="4760"/>
                      <a:pt x="2657" y="4409"/>
                    </a:cubicBezTo>
                    <a:cubicBezTo>
                      <a:pt x="2807" y="3306"/>
                      <a:pt x="1905" y="2279"/>
                      <a:pt x="2055" y="1201"/>
                    </a:cubicBezTo>
                    <a:cubicBezTo>
                      <a:pt x="2106" y="925"/>
                      <a:pt x="2181" y="675"/>
                      <a:pt x="2156" y="424"/>
                    </a:cubicBezTo>
                    <a:cubicBezTo>
                      <a:pt x="2113" y="212"/>
                      <a:pt x="1910" y="0"/>
                      <a:pt x="1712" y="0"/>
                    </a:cubicBezTo>
                    <a:close/>
                  </a:path>
                </a:pathLst>
              </a:custGeom>
              <a:solidFill>
                <a:schemeClr val="accent1"/>
              </a:solidFill>
              <a:ln>
                <a:noFill/>
              </a:ln>
            </p:spPr>
            <p:txBody>
              <a:bodyPr spcFirstLastPara="1" wrap="square" lIns="91425" tIns="91425" rIns="91425" bIns="91425" anchor="ctr" anchorCtr="0">
                <a:noAutofit/>
              </a:bodyPr>
              <a:lstStyle/>
              <a:p>
                <a:endParaRPr/>
              </a:p>
            </p:txBody>
          </p:sp>
        </p:grpSp>
      </p:grpSp>
      <p:sp>
        <p:nvSpPr>
          <p:cNvPr id="2" name="TextBox 1"/>
          <p:cNvSpPr txBox="1"/>
          <p:nvPr/>
        </p:nvSpPr>
        <p:spPr>
          <a:xfrm>
            <a:off x="319314" y="1810505"/>
            <a:ext cx="3701143" cy="3539430"/>
          </a:xfrm>
          <a:prstGeom prst="rect">
            <a:avLst/>
          </a:prstGeom>
          <a:noFill/>
        </p:spPr>
        <p:txBody>
          <a:bodyPr wrap="square" rtlCol="0">
            <a:spAutoFit/>
          </a:bodyPr>
          <a:lstStyle/>
          <a:p>
            <a:pPr algn="ctr"/>
            <a:r>
              <a:rPr lang="en-US" sz="2800" dirty="0" err="1" smtClean="0"/>
              <a:t>Sebuah</a:t>
            </a:r>
            <a:r>
              <a:rPr lang="en-US" sz="2800" dirty="0" smtClean="0"/>
              <a:t> </a:t>
            </a:r>
            <a:r>
              <a:rPr lang="en-US" sz="2800" dirty="0" err="1" smtClean="0"/>
              <a:t>titik</a:t>
            </a:r>
            <a:r>
              <a:rPr lang="en-US" sz="2800" dirty="0" smtClean="0"/>
              <a:t> yang </a:t>
            </a:r>
            <a:r>
              <a:rPr lang="en-US" sz="2800" dirty="0" err="1" smtClean="0"/>
              <a:t>terletak</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medan</a:t>
            </a:r>
            <a:r>
              <a:rPr lang="en-US" sz="2800" dirty="0" smtClean="0"/>
              <a:t> </a:t>
            </a:r>
            <a:r>
              <a:rPr lang="en-US" sz="2800" dirty="0" err="1" smtClean="0"/>
              <a:t>listrik</a:t>
            </a:r>
            <a:r>
              <a:rPr lang="en-US" sz="2800" dirty="0" smtClean="0"/>
              <a:t> </a:t>
            </a:r>
            <a:r>
              <a:rPr lang="en-US" sz="2800" dirty="0" err="1" smtClean="0"/>
              <a:t>akan</a:t>
            </a:r>
            <a:r>
              <a:rPr lang="en-US" sz="2800" dirty="0" smtClean="0"/>
              <a:t> </a:t>
            </a:r>
            <a:r>
              <a:rPr lang="en-US" sz="2800" dirty="0" err="1" smtClean="0"/>
              <a:t>memiliki</a:t>
            </a:r>
            <a:r>
              <a:rPr lang="en-US" sz="2800" dirty="0" smtClean="0"/>
              <a:t> </a:t>
            </a:r>
            <a:r>
              <a:rPr lang="en-US" sz="2800" dirty="0" err="1" smtClean="0"/>
              <a:t>potensial</a:t>
            </a:r>
            <a:r>
              <a:rPr lang="en-US" sz="2800" dirty="0" smtClean="0"/>
              <a:t> </a:t>
            </a:r>
            <a:r>
              <a:rPr lang="en-US" sz="2800" dirty="0" err="1" smtClean="0"/>
              <a:t>listrik</a:t>
            </a:r>
            <a:r>
              <a:rPr lang="en-US" sz="2800" dirty="0" smtClean="0"/>
              <a:t>. </a:t>
            </a:r>
            <a:r>
              <a:rPr lang="en-US" sz="2800" dirty="0" err="1" smtClean="0"/>
              <a:t>Potensial</a:t>
            </a:r>
            <a:r>
              <a:rPr lang="en-US" sz="2800" dirty="0" smtClean="0"/>
              <a:t> </a:t>
            </a:r>
            <a:r>
              <a:rPr lang="en-US" sz="2800" dirty="0" err="1" smtClean="0"/>
              <a:t>listrik</a:t>
            </a:r>
            <a:r>
              <a:rPr lang="en-US" sz="2800" dirty="0" smtClean="0"/>
              <a:t> yang </a:t>
            </a:r>
            <a:r>
              <a:rPr lang="en-US" sz="2800" dirty="0" err="1" smtClean="0"/>
              <a:t>dimiliki</a:t>
            </a:r>
            <a:r>
              <a:rPr lang="en-US" sz="2800" dirty="0" smtClean="0"/>
              <a:t> </a:t>
            </a:r>
            <a:r>
              <a:rPr lang="en-US" sz="2800" dirty="0" err="1" smtClean="0"/>
              <a:t>titik</a:t>
            </a:r>
            <a:r>
              <a:rPr lang="en-US" sz="2800" dirty="0" smtClean="0"/>
              <a:t> </a:t>
            </a:r>
            <a:r>
              <a:rPr lang="en-US" sz="2800" dirty="0" err="1" smtClean="0"/>
              <a:t>tersebut</a:t>
            </a:r>
            <a:r>
              <a:rPr lang="en-US" sz="2800" dirty="0" smtClean="0"/>
              <a:t> </a:t>
            </a:r>
            <a:r>
              <a:rPr lang="en-US" sz="2800" dirty="0" err="1" smtClean="0"/>
              <a:t>besarnya</a:t>
            </a:r>
            <a:r>
              <a:rPr lang="en-US" sz="2800" dirty="0" smtClean="0"/>
              <a:t> </a:t>
            </a:r>
            <a:r>
              <a:rPr lang="en-US" sz="2800" dirty="0" err="1" smtClean="0"/>
              <a:t>ditentukan</a:t>
            </a:r>
            <a:r>
              <a:rPr lang="en-US" sz="2800" dirty="0" smtClean="0"/>
              <a:t> </a:t>
            </a:r>
            <a:r>
              <a:rPr lang="en-US" sz="2800" dirty="0" err="1" smtClean="0"/>
              <a:t>oleh</a:t>
            </a:r>
            <a:r>
              <a:rPr lang="en-US" sz="2800" dirty="0" smtClean="0"/>
              <a:t>:</a:t>
            </a:r>
            <a:endParaRPr lang="id-ID" sz="2800" dirty="0"/>
          </a:p>
        </p:txBody>
      </p:sp>
      <p:pic>
        <p:nvPicPr>
          <p:cNvPr id="3074" name="Picture 2"/>
          <p:cNvPicPr>
            <a:picLocks noChangeAspect="1" noChangeArrowheads="1"/>
          </p:cNvPicPr>
          <p:nvPr/>
        </p:nvPicPr>
        <p:blipFill>
          <a:blip r:embed="rId3"/>
          <a:srcRect/>
          <a:stretch>
            <a:fillRect/>
          </a:stretch>
        </p:blipFill>
        <p:spPr bwMode="auto">
          <a:xfrm>
            <a:off x="5268686" y="1596571"/>
            <a:ext cx="6023427" cy="1274920"/>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a:srcRect/>
          <a:stretch>
            <a:fillRect/>
          </a:stretch>
        </p:blipFill>
        <p:spPr bwMode="auto">
          <a:xfrm>
            <a:off x="4353687" y="3178630"/>
            <a:ext cx="7388370" cy="3991428"/>
          </a:xfrm>
          <a:prstGeom prst="rect">
            <a:avLst/>
          </a:prstGeom>
          <a:noFill/>
          <a:ln w="9525">
            <a:noFill/>
            <a:miter lim="800000"/>
            <a:headEnd/>
            <a:tailEnd/>
          </a:ln>
          <a:effectLst/>
        </p:spPr>
      </p:pic>
    </p:spTree>
    <p:extLst>
      <p:ext uri="{BB962C8B-B14F-4D97-AF65-F5344CB8AC3E}">
        <p14:creationId xmlns:p14="http://schemas.microsoft.com/office/powerpoint/2010/main" xmlns="" val="2228064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572" y="622060"/>
            <a:ext cx="9376427" cy="707886"/>
          </a:xfrm>
          <a:prstGeom prst="rect">
            <a:avLst/>
          </a:prstGeom>
          <a:noFill/>
        </p:spPr>
        <p:txBody>
          <a:bodyPr wrap="square" rtlCol="0">
            <a:spAutoFit/>
          </a:bodyPr>
          <a:lstStyle/>
          <a:p>
            <a:pPr lvl="0"/>
            <a:r>
              <a:rPr lang="en-US" sz="4000" b="1" dirty="0" err="1" smtClean="0"/>
              <a:t>Potensial</a:t>
            </a:r>
            <a:r>
              <a:rPr lang="en-US" sz="4000" b="1" dirty="0" smtClean="0"/>
              <a:t> </a:t>
            </a:r>
            <a:r>
              <a:rPr lang="en-US" sz="4000" b="1" dirty="0" err="1" smtClean="0"/>
              <a:t>Listrik</a:t>
            </a:r>
            <a:r>
              <a:rPr lang="en-US" sz="4000" b="1" dirty="0" smtClean="0"/>
              <a:t> </a:t>
            </a:r>
            <a:r>
              <a:rPr lang="en-US" sz="4000" b="1" dirty="0" err="1" smtClean="0"/>
              <a:t>Akibat</a:t>
            </a:r>
            <a:r>
              <a:rPr lang="en-US" sz="4000" b="1" dirty="0" smtClean="0"/>
              <a:t> </a:t>
            </a:r>
            <a:r>
              <a:rPr lang="en-US" sz="4000" b="1" dirty="0" err="1" smtClean="0"/>
              <a:t>Beberapa</a:t>
            </a:r>
            <a:r>
              <a:rPr lang="en-US" sz="4000" b="1" dirty="0" smtClean="0"/>
              <a:t> </a:t>
            </a:r>
            <a:r>
              <a:rPr lang="en-US" sz="4000" b="1" dirty="0" err="1" smtClean="0"/>
              <a:t>Muatan</a:t>
            </a:r>
            <a:endParaRPr lang="en-US" sz="4000" dirty="0"/>
          </a:p>
        </p:txBody>
      </p:sp>
      <p:sp>
        <p:nvSpPr>
          <p:cNvPr id="3" name="TextBox 2"/>
          <p:cNvSpPr txBox="1"/>
          <p:nvPr/>
        </p:nvSpPr>
        <p:spPr>
          <a:xfrm>
            <a:off x="301619" y="1789068"/>
            <a:ext cx="11536471" cy="2554545"/>
          </a:xfrm>
          <a:prstGeom prst="rect">
            <a:avLst/>
          </a:prstGeom>
          <a:noFill/>
        </p:spPr>
        <p:txBody>
          <a:bodyPr wrap="square" rtlCol="0">
            <a:spAutoFit/>
          </a:bodyPr>
          <a:lstStyle/>
          <a:p>
            <a:r>
              <a:rPr lang="en-US" sz="3200" dirty="0" err="1" smtClean="0"/>
              <a:t>Apabila</a:t>
            </a:r>
            <a:r>
              <a:rPr lang="en-US" sz="3200" dirty="0" smtClean="0"/>
              <a:t> </a:t>
            </a:r>
            <a:r>
              <a:rPr lang="en-US" sz="3200" dirty="0" err="1" smtClean="0"/>
              <a:t>terdapat</a:t>
            </a:r>
            <a:r>
              <a:rPr lang="en-US" sz="3200" dirty="0" smtClean="0"/>
              <a:t> </a:t>
            </a:r>
            <a:r>
              <a:rPr lang="en-US" sz="3200" dirty="0" err="1" smtClean="0"/>
              <a:t>beberapa</a:t>
            </a:r>
            <a:r>
              <a:rPr lang="en-US" sz="3200" dirty="0" smtClean="0"/>
              <a:t> </a:t>
            </a:r>
            <a:r>
              <a:rPr lang="en-US" sz="3200" dirty="0" err="1" smtClean="0"/>
              <a:t>muatan</a:t>
            </a:r>
            <a:r>
              <a:rPr lang="en-US" sz="3200" dirty="0" smtClean="0"/>
              <a:t> </a:t>
            </a:r>
            <a:r>
              <a:rPr lang="en-US" sz="3200" dirty="0" err="1" smtClean="0"/>
              <a:t>listrik</a:t>
            </a:r>
            <a:r>
              <a:rPr lang="en-US" sz="3200" dirty="0" smtClean="0"/>
              <a:t> </a:t>
            </a:r>
            <a:r>
              <a:rPr lang="en-US" sz="3200" dirty="0" err="1" smtClean="0"/>
              <a:t>maka</a:t>
            </a:r>
            <a:r>
              <a:rPr lang="en-US" sz="3200" dirty="0" smtClean="0"/>
              <a:t> </a:t>
            </a:r>
            <a:r>
              <a:rPr lang="en-US" sz="3200" dirty="0" err="1" smtClean="0"/>
              <a:t>potensial</a:t>
            </a:r>
            <a:r>
              <a:rPr lang="en-US" sz="3200" dirty="0" smtClean="0"/>
              <a:t> </a:t>
            </a:r>
            <a:r>
              <a:rPr lang="en-US" sz="3200" dirty="0" err="1" smtClean="0"/>
              <a:t>listrik</a:t>
            </a:r>
            <a:r>
              <a:rPr lang="en-US" sz="3200" dirty="0" smtClean="0"/>
              <a:t> </a:t>
            </a:r>
            <a:r>
              <a:rPr lang="en-US" sz="3200" dirty="0" err="1" smtClean="0"/>
              <a:t>pada</a:t>
            </a:r>
            <a:r>
              <a:rPr lang="en-US" sz="3200" dirty="0" smtClean="0"/>
              <a:t> </a:t>
            </a:r>
            <a:r>
              <a:rPr lang="en-US" sz="3200" dirty="0" err="1" smtClean="0"/>
              <a:t>suatu</a:t>
            </a:r>
            <a:r>
              <a:rPr lang="en-US" sz="3200" dirty="0" smtClean="0"/>
              <a:t> </a:t>
            </a:r>
            <a:r>
              <a:rPr lang="en-US" sz="3200" dirty="0" err="1" smtClean="0"/>
              <a:t>titik</a:t>
            </a:r>
            <a:r>
              <a:rPr lang="en-US" sz="3200" dirty="0" smtClean="0"/>
              <a:t> </a:t>
            </a:r>
            <a:r>
              <a:rPr lang="en-US" sz="3200" dirty="0" err="1" smtClean="0"/>
              <a:t>merupakan</a:t>
            </a:r>
            <a:r>
              <a:rPr lang="en-US" sz="3200" dirty="0" smtClean="0"/>
              <a:t> </a:t>
            </a:r>
            <a:r>
              <a:rPr lang="en-US" sz="3200" dirty="0" err="1" smtClean="0"/>
              <a:t>jumlah</a:t>
            </a:r>
            <a:r>
              <a:rPr lang="en-US" sz="3200" dirty="0" smtClean="0"/>
              <a:t> </a:t>
            </a:r>
            <a:r>
              <a:rPr lang="en-US" sz="3200" dirty="0" err="1" smtClean="0"/>
              <a:t>aljabar</a:t>
            </a:r>
            <a:r>
              <a:rPr lang="en-US" sz="3200" dirty="0" smtClean="0"/>
              <a:t> </a:t>
            </a:r>
            <a:r>
              <a:rPr lang="en-US" sz="3200" dirty="0" err="1" smtClean="0"/>
              <a:t>potensialnya</a:t>
            </a:r>
            <a:r>
              <a:rPr lang="en-US" sz="3200" dirty="0" smtClean="0"/>
              <a:t> </a:t>
            </a:r>
            <a:r>
              <a:rPr lang="en-US" sz="3200" dirty="0" err="1" smtClean="0"/>
              <a:t>terhadap</a:t>
            </a:r>
            <a:r>
              <a:rPr lang="en-US" sz="3200" dirty="0" smtClean="0"/>
              <a:t> </a:t>
            </a:r>
            <a:r>
              <a:rPr lang="en-US" sz="3200" dirty="0" err="1" smtClean="0"/>
              <a:t>tiap-tiap</a:t>
            </a:r>
            <a:r>
              <a:rPr lang="en-US" sz="3200" dirty="0" smtClean="0"/>
              <a:t> </a:t>
            </a:r>
            <a:r>
              <a:rPr lang="en-US" sz="3200" dirty="0" err="1" smtClean="0"/>
              <a:t>muatan</a:t>
            </a:r>
            <a:r>
              <a:rPr lang="en-US" sz="3200" dirty="0" smtClean="0"/>
              <a:t>. </a:t>
            </a:r>
            <a:r>
              <a:rPr lang="en-US" sz="3200" dirty="0" err="1" smtClean="0"/>
              <a:t>Misalnya</a:t>
            </a:r>
            <a:r>
              <a:rPr lang="en-US" sz="3200" dirty="0" smtClean="0"/>
              <a:t> </a:t>
            </a:r>
            <a:r>
              <a:rPr lang="en-US" sz="3200" dirty="0" err="1" smtClean="0"/>
              <a:t>jika</a:t>
            </a:r>
            <a:r>
              <a:rPr lang="en-US" sz="3200" dirty="0" smtClean="0"/>
              <a:t> </a:t>
            </a:r>
            <a:r>
              <a:rPr lang="en-US" sz="3200" dirty="0" err="1" smtClean="0"/>
              <a:t>kita</a:t>
            </a:r>
            <a:r>
              <a:rPr lang="en-US" sz="3200" dirty="0" smtClean="0"/>
              <a:t> </a:t>
            </a:r>
            <a:r>
              <a:rPr lang="en-US" sz="3200" dirty="0" err="1" smtClean="0"/>
              <a:t>mempunyai</a:t>
            </a:r>
            <a:r>
              <a:rPr lang="en-US" sz="3200" dirty="0" smtClean="0"/>
              <a:t> </a:t>
            </a:r>
            <a:r>
              <a:rPr lang="en-US" sz="3200" dirty="0" err="1" smtClean="0"/>
              <a:t>tiga</a:t>
            </a:r>
            <a:r>
              <a:rPr lang="en-US" sz="3200" dirty="0" smtClean="0"/>
              <a:t> </a:t>
            </a:r>
            <a:r>
              <a:rPr lang="en-US" sz="3200" dirty="0" err="1" smtClean="0"/>
              <a:t>buah</a:t>
            </a:r>
            <a:r>
              <a:rPr lang="en-US" sz="3200" dirty="0" smtClean="0"/>
              <a:t> </a:t>
            </a:r>
            <a:r>
              <a:rPr lang="en-US" sz="3200" dirty="0" err="1" smtClean="0"/>
              <a:t>muatan</a:t>
            </a:r>
            <a:r>
              <a:rPr lang="en-US" sz="3200" dirty="0" smtClean="0"/>
              <a:t> </a:t>
            </a:r>
            <a:r>
              <a:rPr lang="en-US" sz="3200" dirty="0" err="1" smtClean="0"/>
              <a:t>yaitu</a:t>
            </a:r>
            <a:r>
              <a:rPr lang="en-US" sz="3200" dirty="0" smtClean="0"/>
              <a:t> q</a:t>
            </a:r>
            <a:r>
              <a:rPr lang="en-US" sz="3200" baseline="-25000" dirty="0" smtClean="0"/>
              <a:t>1</a:t>
            </a:r>
            <a:r>
              <a:rPr lang="en-US" sz="3200" dirty="0" smtClean="0"/>
              <a:t>, q</a:t>
            </a:r>
            <a:r>
              <a:rPr lang="en-US" sz="3200" baseline="-25000" dirty="0" smtClean="0"/>
              <a:t>2</a:t>
            </a:r>
            <a:r>
              <a:rPr lang="en-US" sz="3200" dirty="0" smtClean="0"/>
              <a:t>, q</a:t>
            </a:r>
            <a:r>
              <a:rPr lang="en-US" sz="3200" baseline="-25000" dirty="0" smtClean="0"/>
              <a:t>3</a:t>
            </a:r>
            <a:r>
              <a:rPr lang="en-US" sz="3200" dirty="0" smtClean="0"/>
              <a:t>, </a:t>
            </a:r>
            <a:r>
              <a:rPr lang="en-US" sz="3200" dirty="0" err="1" smtClean="0"/>
              <a:t>maka</a:t>
            </a:r>
            <a:r>
              <a:rPr lang="en-US" sz="3200" dirty="0" smtClean="0"/>
              <a:t> </a:t>
            </a:r>
            <a:r>
              <a:rPr lang="en-US" sz="3200" dirty="0" err="1" smtClean="0"/>
              <a:t>potensial</a:t>
            </a:r>
            <a:r>
              <a:rPr lang="en-US" sz="3200" dirty="0" smtClean="0"/>
              <a:t> </a:t>
            </a:r>
            <a:r>
              <a:rPr lang="en-US" sz="3200" dirty="0" err="1" smtClean="0"/>
              <a:t>listrik</a:t>
            </a:r>
            <a:r>
              <a:rPr lang="en-US" sz="3200" dirty="0" smtClean="0"/>
              <a:t> </a:t>
            </a:r>
            <a:r>
              <a:rPr lang="en-US" sz="3200" dirty="0" err="1" smtClean="0"/>
              <a:t>di</a:t>
            </a:r>
            <a:r>
              <a:rPr lang="en-US" sz="3200" dirty="0" smtClean="0"/>
              <a:t> </a:t>
            </a:r>
            <a:r>
              <a:rPr lang="en-US" sz="3200" dirty="0" err="1" smtClean="0"/>
              <a:t>titik</a:t>
            </a:r>
            <a:r>
              <a:rPr lang="en-US" sz="3200" dirty="0" smtClean="0"/>
              <a:t> yang </a:t>
            </a:r>
            <a:r>
              <a:rPr lang="en-US" sz="3200" dirty="0" err="1" smtClean="0"/>
              <a:t>berjarak</a:t>
            </a:r>
            <a:r>
              <a:rPr lang="en-US" sz="3200" dirty="0" smtClean="0"/>
              <a:t> r</a:t>
            </a:r>
            <a:r>
              <a:rPr lang="en-US" sz="3200" baseline="-25000" dirty="0" smtClean="0"/>
              <a:t>1</a:t>
            </a:r>
            <a:r>
              <a:rPr lang="en-US" sz="3200" dirty="0" smtClean="0"/>
              <a:t>, r</a:t>
            </a:r>
            <a:r>
              <a:rPr lang="en-US" sz="3200" baseline="-25000" dirty="0" smtClean="0"/>
              <a:t>2</a:t>
            </a:r>
            <a:r>
              <a:rPr lang="en-US" sz="3200" dirty="0" smtClean="0"/>
              <a:t>, r</a:t>
            </a:r>
            <a:r>
              <a:rPr lang="en-US" sz="3200" baseline="-25000" dirty="0" smtClean="0"/>
              <a:t>3</a:t>
            </a:r>
            <a:r>
              <a:rPr lang="en-US" sz="3200" dirty="0" smtClean="0"/>
              <a:t> </a:t>
            </a:r>
            <a:r>
              <a:rPr lang="en-US" sz="3200" dirty="0" err="1" smtClean="0"/>
              <a:t>dari</a:t>
            </a:r>
            <a:r>
              <a:rPr lang="en-US" sz="3200" dirty="0" smtClean="0"/>
              <a:t> </a:t>
            </a:r>
            <a:r>
              <a:rPr lang="en-US" sz="3200" dirty="0" err="1" smtClean="0"/>
              <a:t>ketiga</a:t>
            </a:r>
            <a:r>
              <a:rPr lang="en-US" sz="3200" dirty="0" smtClean="0"/>
              <a:t> </a:t>
            </a:r>
            <a:r>
              <a:rPr lang="en-US" sz="3200" dirty="0" err="1" smtClean="0"/>
              <a:t>muatan</a:t>
            </a:r>
            <a:r>
              <a:rPr lang="en-US" sz="3200" dirty="0" smtClean="0"/>
              <a:t> </a:t>
            </a:r>
            <a:r>
              <a:rPr lang="en-US" sz="3200" dirty="0" err="1" smtClean="0"/>
              <a:t>tersebut</a:t>
            </a:r>
            <a:r>
              <a:rPr lang="en-US" sz="3200" dirty="0" smtClean="0"/>
              <a:t> </a:t>
            </a:r>
            <a:r>
              <a:rPr lang="en-US" sz="3200" dirty="0" err="1" smtClean="0"/>
              <a:t>adalah</a:t>
            </a:r>
            <a:r>
              <a:rPr lang="en-US" sz="3200" dirty="0" smtClean="0"/>
              <a:t> :</a:t>
            </a:r>
            <a:endParaRPr lang="en-US" sz="3200" dirty="0"/>
          </a:p>
        </p:txBody>
      </p:sp>
      <p:pic>
        <p:nvPicPr>
          <p:cNvPr id="4098" name="Picture 2"/>
          <p:cNvPicPr>
            <a:picLocks noChangeAspect="1" noChangeArrowheads="1"/>
          </p:cNvPicPr>
          <p:nvPr/>
        </p:nvPicPr>
        <p:blipFill>
          <a:blip r:embed="rId2"/>
          <a:srcRect/>
          <a:stretch>
            <a:fillRect/>
          </a:stretch>
        </p:blipFill>
        <p:spPr bwMode="auto">
          <a:xfrm>
            <a:off x="3193371" y="4617357"/>
            <a:ext cx="4795019" cy="1464128"/>
          </a:xfrm>
          <a:prstGeom prst="rect">
            <a:avLst/>
          </a:prstGeom>
          <a:noFill/>
          <a:ln w="9525">
            <a:noFill/>
            <a:miter lim="800000"/>
            <a:headEnd/>
            <a:tailEnd/>
          </a:ln>
          <a:effectLst/>
        </p:spPr>
      </p:pic>
    </p:spTree>
    <p:extLst>
      <p:ext uri="{BB962C8B-B14F-4D97-AF65-F5344CB8AC3E}">
        <p14:creationId xmlns:p14="http://schemas.microsoft.com/office/powerpoint/2010/main" xmlns="" val="3232297984"/>
      </p:ext>
    </p:extLst>
  </p:cSld>
  <p:clrMapOvr>
    <a:masterClrMapping/>
  </p:clrMapOvr>
</p:sld>
</file>

<file path=ppt/theme/theme1.xml><?xml version="1.0" encoding="utf-8"?>
<a:theme xmlns:a="http://schemas.openxmlformats.org/drawingml/2006/main" name="www.homeppt.com">
  <a:themeElements>
    <a:clrScheme name="气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4737</TotalTime>
  <Words>916</Words>
  <Application>Microsoft Office PowerPoint</Application>
  <PresentationFormat>Custom</PresentationFormat>
  <Paragraphs>92</Paragraphs>
  <Slides>19</Slides>
  <Notes>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www.homeppt.com</vt:lpstr>
      <vt:lpstr>Slide 1</vt:lpstr>
      <vt:lpstr>LATAR BELAKANG</vt:lpstr>
      <vt:lpstr>Slide 3</vt:lpstr>
      <vt:lpstr>Tujuan </vt:lpstr>
      <vt:lpstr>Slide 5</vt:lpstr>
      <vt:lpstr>Pembahasan</vt:lpstr>
      <vt:lpstr>Slide 7</vt:lpstr>
      <vt:lpstr> Potensial Listrik Akibat Satu Muatan Titik  </vt:lpstr>
      <vt:lpstr>Slide 9</vt:lpstr>
      <vt:lpstr>Potensial Listrik Pada Dua Keping Sejajar </vt:lpstr>
      <vt:lpstr>Slide 11</vt:lpstr>
      <vt:lpstr>Slide 12</vt:lpstr>
      <vt:lpstr>Slide 13</vt:lpstr>
      <vt:lpstr>Slide 14</vt:lpstr>
      <vt:lpstr>Energi Potensial Dari Beberapa Muatan </vt:lpstr>
      <vt:lpstr>Slide 16</vt:lpstr>
      <vt:lpstr>Prinsip kerja Potensial Listrik </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www.1ppt.com</dc:title>
  <dc:creator>www.1ppt.com</dc:creator>
  <cp:lastModifiedBy>Acer</cp:lastModifiedBy>
  <cp:revision>543</cp:revision>
  <dcterms:created xsi:type="dcterms:W3CDTF">2014-06-18T03:33:50Z</dcterms:created>
  <dcterms:modified xsi:type="dcterms:W3CDTF">2022-06-28T02:44:36Z</dcterms:modified>
</cp:coreProperties>
</file>