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81" r:id="rId20"/>
    <p:sldId id="282" r:id="rId21"/>
    <p:sldId id="283" r:id="rId22"/>
    <p:sldId id="284" r:id="rId23"/>
    <p:sldId id="279" r:id="rId24"/>
    <p:sldId id="280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>
      <p:cViewPr varScale="1">
        <p:scale>
          <a:sx n="89" d="100"/>
          <a:sy n="89" d="100"/>
        </p:scale>
        <p:origin x="1648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B3AFD-0246-49D3-999D-ED27C0EEE08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1B506-08B3-487A-B34D-2AC937A0FC25}">
      <dgm:prSet phldrT="[Text]" custT="1"/>
      <dgm:spPr/>
      <dgm:t>
        <a:bodyPr/>
        <a:lstStyle/>
        <a:p>
          <a:r>
            <a:rPr lang="en-US" sz="1800" dirty="0"/>
            <a:t>Bioremediation </a:t>
          </a:r>
          <a:endParaRPr lang="en-US" sz="1000" dirty="0"/>
        </a:p>
      </dgm:t>
    </dgm:pt>
    <dgm:pt modelId="{820375A1-02DB-4900-B4BF-58CF6FB1A7DA}" type="parTrans" cxnId="{8848FD7A-2953-4D05-84BD-B9CFA22B4626}">
      <dgm:prSet/>
      <dgm:spPr/>
      <dgm:t>
        <a:bodyPr/>
        <a:lstStyle/>
        <a:p>
          <a:endParaRPr lang="en-US"/>
        </a:p>
      </dgm:t>
    </dgm:pt>
    <dgm:pt modelId="{68CD0B88-132E-4B01-B080-3BF6796ED13D}" type="sibTrans" cxnId="{8848FD7A-2953-4D05-84BD-B9CFA22B4626}">
      <dgm:prSet/>
      <dgm:spPr/>
      <dgm:t>
        <a:bodyPr/>
        <a:lstStyle/>
        <a:p>
          <a:endParaRPr lang="en-US"/>
        </a:p>
      </dgm:t>
    </dgm:pt>
    <dgm:pt modelId="{1C89CA03-96B3-45DD-AE04-B0852B2B765C}">
      <dgm:prSet phldrT="[Text]"/>
      <dgm:spPr/>
      <dgm:t>
        <a:bodyPr/>
        <a:lstStyle/>
        <a:p>
          <a:r>
            <a:rPr lang="en-US" dirty="0"/>
            <a:t>Ex situ </a:t>
          </a:r>
        </a:p>
      </dgm:t>
    </dgm:pt>
    <dgm:pt modelId="{7C96C744-F29B-499F-BAFE-11E8059360EA}" type="parTrans" cxnId="{6EE3DBDC-C504-4CDD-9664-AEF86EA338B8}">
      <dgm:prSet/>
      <dgm:spPr/>
      <dgm:t>
        <a:bodyPr/>
        <a:lstStyle/>
        <a:p>
          <a:endParaRPr lang="en-US"/>
        </a:p>
      </dgm:t>
    </dgm:pt>
    <dgm:pt modelId="{33D984C7-B1B7-4C0E-848B-D0709CC06DB7}" type="sibTrans" cxnId="{6EE3DBDC-C504-4CDD-9664-AEF86EA338B8}">
      <dgm:prSet/>
      <dgm:spPr/>
      <dgm:t>
        <a:bodyPr/>
        <a:lstStyle/>
        <a:p>
          <a:endParaRPr lang="en-US"/>
        </a:p>
      </dgm:t>
    </dgm:pt>
    <dgm:pt modelId="{2B7D765C-DD7E-4799-8577-21F90F1E7024}">
      <dgm:prSet phldrT="[Text]"/>
      <dgm:spPr/>
      <dgm:t>
        <a:bodyPr/>
        <a:lstStyle/>
        <a:p>
          <a:r>
            <a:rPr lang="en-US" dirty="0" err="1"/>
            <a:t>Biopile</a:t>
          </a:r>
          <a:r>
            <a:rPr lang="en-US" dirty="0"/>
            <a:t> </a:t>
          </a:r>
        </a:p>
      </dgm:t>
    </dgm:pt>
    <dgm:pt modelId="{CBCC2A61-9D50-42A7-A416-FC7A93A93A50}" type="parTrans" cxnId="{E45DF85E-CD23-4515-B01F-E75CD6E794D0}">
      <dgm:prSet/>
      <dgm:spPr/>
      <dgm:t>
        <a:bodyPr/>
        <a:lstStyle/>
        <a:p>
          <a:endParaRPr lang="en-US"/>
        </a:p>
      </dgm:t>
    </dgm:pt>
    <dgm:pt modelId="{6BAF82F9-9762-49D9-AFC5-E9F5AD905C2A}" type="sibTrans" cxnId="{E45DF85E-CD23-4515-B01F-E75CD6E794D0}">
      <dgm:prSet/>
      <dgm:spPr/>
      <dgm:t>
        <a:bodyPr/>
        <a:lstStyle/>
        <a:p>
          <a:endParaRPr lang="en-US"/>
        </a:p>
      </dgm:t>
    </dgm:pt>
    <dgm:pt modelId="{34837646-AEDA-4AF1-B2AB-E7D304EEFB49}">
      <dgm:prSet phldrT="[Text]"/>
      <dgm:spPr/>
      <dgm:t>
        <a:bodyPr/>
        <a:lstStyle/>
        <a:p>
          <a:r>
            <a:rPr lang="en-US" dirty="0"/>
            <a:t>Windrow </a:t>
          </a:r>
        </a:p>
      </dgm:t>
    </dgm:pt>
    <dgm:pt modelId="{AF18FC73-D7AA-4F17-823D-D90197C3964E}" type="parTrans" cxnId="{3AE94D7F-B08B-4012-8900-040CF04C2C3B}">
      <dgm:prSet/>
      <dgm:spPr/>
      <dgm:t>
        <a:bodyPr/>
        <a:lstStyle/>
        <a:p>
          <a:endParaRPr lang="en-US"/>
        </a:p>
      </dgm:t>
    </dgm:pt>
    <dgm:pt modelId="{C5D3D6A8-F694-4306-9FE7-27B67D15E3C9}" type="sibTrans" cxnId="{3AE94D7F-B08B-4012-8900-040CF04C2C3B}">
      <dgm:prSet/>
      <dgm:spPr/>
      <dgm:t>
        <a:bodyPr/>
        <a:lstStyle/>
        <a:p>
          <a:endParaRPr lang="en-US"/>
        </a:p>
      </dgm:t>
    </dgm:pt>
    <dgm:pt modelId="{398E869B-BD04-454E-994D-2236929E4657}">
      <dgm:prSet phldrT="[Text]"/>
      <dgm:spPr/>
      <dgm:t>
        <a:bodyPr/>
        <a:lstStyle/>
        <a:p>
          <a:r>
            <a:rPr lang="en-US" dirty="0"/>
            <a:t>In situ </a:t>
          </a:r>
        </a:p>
      </dgm:t>
    </dgm:pt>
    <dgm:pt modelId="{87362B15-ED39-4759-AB31-C12F444B4C8B}" type="parTrans" cxnId="{82A6EC62-28CA-49C9-B9DE-9B35209CEE3C}">
      <dgm:prSet/>
      <dgm:spPr/>
      <dgm:t>
        <a:bodyPr/>
        <a:lstStyle/>
        <a:p>
          <a:endParaRPr lang="en-US"/>
        </a:p>
      </dgm:t>
    </dgm:pt>
    <dgm:pt modelId="{47A63B3F-BE27-454C-BDF0-2EDC7D102589}" type="sibTrans" cxnId="{82A6EC62-28CA-49C9-B9DE-9B35209CEE3C}">
      <dgm:prSet/>
      <dgm:spPr/>
      <dgm:t>
        <a:bodyPr/>
        <a:lstStyle/>
        <a:p>
          <a:endParaRPr lang="en-US"/>
        </a:p>
      </dgm:t>
    </dgm:pt>
    <dgm:pt modelId="{8D828AE5-4D10-4854-9EF3-2B5CA772A37B}">
      <dgm:prSet phldrT="[Text]" phldr="1"/>
      <dgm:spPr/>
      <dgm:t>
        <a:bodyPr/>
        <a:lstStyle/>
        <a:p>
          <a:endParaRPr lang="en-US"/>
        </a:p>
      </dgm:t>
    </dgm:pt>
    <dgm:pt modelId="{95A2AEA4-2D7E-4FEF-8E60-75B0C41F9A66}" type="parTrans" cxnId="{F546521D-26E7-4E53-AE99-A9BE7250011E}">
      <dgm:prSet/>
      <dgm:spPr/>
      <dgm:t>
        <a:bodyPr/>
        <a:lstStyle/>
        <a:p>
          <a:endParaRPr lang="en-US"/>
        </a:p>
      </dgm:t>
    </dgm:pt>
    <dgm:pt modelId="{5B735813-E3B6-43C4-9A38-4308027E6978}" type="sibTrans" cxnId="{F546521D-26E7-4E53-AE99-A9BE7250011E}">
      <dgm:prSet/>
      <dgm:spPr/>
      <dgm:t>
        <a:bodyPr/>
        <a:lstStyle/>
        <a:p>
          <a:endParaRPr lang="en-US"/>
        </a:p>
      </dgm:t>
    </dgm:pt>
    <dgm:pt modelId="{C13ED546-B1D1-48A8-A903-B3CA31C6CB46}">
      <dgm:prSet/>
      <dgm:spPr/>
      <dgm:t>
        <a:bodyPr/>
        <a:lstStyle/>
        <a:p>
          <a:r>
            <a:rPr lang="en-US" dirty="0"/>
            <a:t>Bioreactor </a:t>
          </a:r>
        </a:p>
      </dgm:t>
    </dgm:pt>
    <dgm:pt modelId="{88054FB4-88F1-4C88-B673-507A6115A33F}" type="parTrans" cxnId="{4B38C325-626F-4524-BCB7-4C0FB9C181F7}">
      <dgm:prSet/>
      <dgm:spPr/>
      <dgm:t>
        <a:bodyPr/>
        <a:lstStyle/>
        <a:p>
          <a:endParaRPr lang="en-US"/>
        </a:p>
      </dgm:t>
    </dgm:pt>
    <dgm:pt modelId="{5ED2C76B-6295-4432-9AFF-0E2F7A2E8C32}" type="sibTrans" cxnId="{4B38C325-626F-4524-BCB7-4C0FB9C181F7}">
      <dgm:prSet/>
      <dgm:spPr/>
      <dgm:t>
        <a:bodyPr/>
        <a:lstStyle/>
        <a:p>
          <a:endParaRPr lang="en-US"/>
        </a:p>
      </dgm:t>
    </dgm:pt>
    <dgm:pt modelId="{D3B956A4-83F9-47EF-B88E-DF227333F588}">
      <dgm:prSet/>
      <dgm:spPr/>
      <dgm:t>
        <a:bodyPr/>
        <a:lstStyle/>
        <a:p>
          <a:r>
            <a:rPr lang="en-US" dirty="0"/>
            <a:t>Land farming </a:t>
          </a:r>
        </a:p>
      </dgm:t>
    </dgm:pt>
    <dgm:pt modelId="{5713EF88-D8C4-42F6-A842-70F01460FF22}" type="parTrans" cxnId="{FC8058E8-F7A2-411C-9487-95C85F2EBF0E}">
      <dgm:prSet/>
      <dgm:spPr/>
      <dgm:t>
        <a:bodyPr/>
        <a:lstStyle/>
        <a:p>
          <a:endParaRPr lang="en-US"/>
        </a:p>
      </dgm:t>
    </dgm:pt>
    <dgm:pt modelId="{CAFC4D1B-F029-4AE2-A748-0EB9701086A9}" type="sibTrans" cxnId="{FC8058E8-F7A2-411C-9487-95C85F2EBF0E}">
      <dgm:prSet/>
      <dgm:spPr/>
      <dgm:t>
        <a:bodyPr/>
        <a:lstStyle/>
        <a:p>
          <a:endParaRPr lang="en-US"/>
        </a:p>
      </dgm:t>
    </dgm:pt>
    <dgm:pt modelId="{4CF40AF4-5D9C-4B20-B766-0E00BEABA226}" type="pres">
      <dgm:prSet presAssocID="{B53B3AFD-0246-49D3-999D-ED27C0EEE0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402854-FBF8-4C9D-8B7B-1FE3CDADFE46}" type="pres">
      <dgm:prSet presAssocID="{CBC1B506-08B3-487A-B34D-2AC937A0FC25}" presName="hierRoot1" presStyleCnt="0"/>
      <dgm:spPr/>
    </dgm:pt>
    <dgm:pt modelId="{978EF2DC-690A-40B3-A749-DC1EF7EB253B}" type="pres">
      <dgm:prSet presAssocID="{CBC1B506-08B3-487A-B34D-2AC937A0FC25}" presName="composite" presStyleCnt="0"/>
      <dgm:spPr/>
    </dgm:pt>
    <dgm:pt modelId="{699027E7-A1D6-4C21-9036-43B863EFC562}" type="pres">
      <dgm:prSet presAssocID="{CBC1B506-08B3-487A-B34D-2AC937A0FC25}" presName="image" presStyleLbl="node0" presStyleIdx="0" presStyleCnt="1"/>
      <dgm:spPr/>
    </dgm:pt>
    <dgm:pt modelId="{ABB5D420-66C9-4DAD-AEAE-B6B6C0DA0AA3}" type="pres">
      <dgm:prSet presAssocID="{CBC1B506-08B3-487A-B34D-2AC937A0FC25}" presName="text" presStyleLbl="revTx" presStyleIdx="0" presStyleCnt="8" custScaleX="199035" custLinFactNeighborX="95110">
        <dgm:presLayoutVars>
          <dgm:chPref val="3"/>
        </dgm:presLayoutVars>
      </dgm:prSet>
      <dgm:spPr/>
    </dgm:pt>
    <dgm:pt modelId="{8B1AA73B-ED0C-45FC-9152-060D38C94A34}" type="pres">
      <dgm:prSet presAssocID="{CBC1B506-08B3-487A-B34D-2AC937A0FC25}" presName="hierChild2" presStyleCnt="0"/>
      <dgm:spPr/>
    </dgm:pt>
    <dgm:pt modelId="{4D82C2E6-F8CD-42EE-A43E-D72512E10C5B}" type="pres">
      <dgm:prSet presAssocID="{7C96C744-F29B-499F-BAFE-11E8059360EA}" presName="Name10" presStyleLbl="parChTrans1D2" presStyleIdx="0" presStyleCnt="2"/>
      <dgm:spPr/>
    </dgm:pt>
    <dgm:pt modelId="{E135AF8C-0E94-4D06-BCDB-A84998256661}" type="pres">
      <dgm:prSet presAssocID="{1C89CA03-96B3-45DD-AE04-B0852B2B765C}" presName="hierRoot2" presStyleCnt="0"/>
      <dgm:spPr/>
    </dgm:pt>
    <dgm:pt modelId="{FC196B71-2175-4681-ACE9-DF82A167EAEB}" type="pres">
      <dgm:prSet presAssocID="{1C89CA03-96B3-45DD-AE04-B0852B2B765C}" presName="composite2" presStyleCnt="0"/>
      <dgm:spPr/>
    </dgm:pt>
    <dgm:pt modelId="{481AE3C6-5D1A-4B98-A5B8-425AB9154ED6}" type="pres">
      <dgm:prSet presAssocID="{1C89CA03-96B3-45DD-AE04-B0852B2B765C}" presName="image2" presStyleLbl="node2" presStyleIdx="0" presStyleCnt="2"/>
      <dgm:spPr/>
    </dgm:pt>
    <dgm:pt modelId="{11972094-453C-42F7-853D-3F6E290F5A9D}" type="pres">
      <dgm:prSet presAssocID="{1C89CA03-96B3-45DD-AE04-B0852B2B765C}" presName="text2" presStyleLbl="revTx" presStyleIdx="1" presStyleCnt="8">
        <dgm:presLayoutVars>
          <dgm:chPref val="3"/>
        </dgm:presLayoutVars>
      </dgm:prSet>
      <dgm:spPr/>
    </dgm:pt>
    <dgm:pt modelId="{0554E3BA-7CB7-4352-AF14-061EF01433EC}" type="pres">
      <dgm:prSet presAssocID="{1C89CA03-96B3-45DD-AE04-B0852B2B765C}" presName="hierChild3" presStyleCnt="0"/>
      <dgm:spPr/>
    </dgm:pt>
    <dgm:pt modelId="{815E8E4D-08BD-488F-BAF0-23FE7E4D31F8}" type="pres">
      <dgm:prSet presAssocID="{CBCC2A61-9D50-42A7-A416-FC7A93A93A50}" presName="Name17" presStyleLbl="parChTrans1D3" presStyleIdx="0" presStyleCnt="5"/>
      <dgm:spPr/>
    </dgm:pt>
    <dgm:pt modelId="{115259EF-950E-4E2D-83EE-DCBA9CFEE6C0}" type="pres">
      <dgm:prSet presAssocID="{2B7D765C-DD7E-4799-8577-21F90F1E7024}" presName="hierRoot3" presStyleCnt="0"/>
      <dgm:spPr/>
    </dgm:pt>
    <dgm:pt modelId="{30B07537-DA91-470C-9EBD-BD624EE54942}" type="pres">
      <dgm:prSet presAssocID="{2B7D765C-DD7E-4799-8577-21F90F1E7024}" presName="composite3" presStyleCnt="0"/>
      <dgm:spPr/>
    </dgm:pt>
    <dgm:pt modelId="{BB88BA86-69B1-47F0-8D3A-76CADC53E948}" type="pres">
      <dgm:prSet presAssocID="{2B7D765C-DD7E-4799-8577-21F90F1E7024}" presName="image3" presStyleLbl="node3" presStyleIdx="0" presStyleCnt="5"/>
      <dgm:spPr/>
    </dgm:pt>
    <dgm:pt modelId="{0849625D-42E1-4ACC-889E-92BAAAAC7E57}" type="pres">
      <dgm:prSet presAssocID="{2B7D765C-DD7E-4799-8577-21F90F1E7024}" presName="text3" presStyleLbl="revTx" presStyleIdx="2" presStyleCnt="8">
        <dgm:presLayoutVars>
          <dgm:chPref val="3"/>
        </dgm:presLayoutVars>
      </dgm:prSet>
      <dgm:spPr/>
    </dgm:pt>
    <dgm:pt modelId="{F1D9CCBF-1441-4AE7-B980-BB203E964BE3}" type="pres">
      <dgm:prSet presAssocID="{2B7D765C-DD7E-4799-8577-21F90F1E7024}" presName="hierChild4" presStyleCnt="0"/>
      <dgm:spPr/>
    </dgm:pt>
    <dgm:pt modelId="{80824249-803B-4351-A676-2E34B52D4A49}" type="pres">
      <dgm:prSet presAssocID="{AF18FC73-D7AA-4F17-823D-D90197C3964E}" presName="Name17" presStyleLbl="parChTrans1D3" presStyleIdx="1" presStyleCnt="5"/>
      <dgm:spPr/>
    </dgm:pt>
    <dgm:pt modelId="{12E2092D-386A-41F5-9533-2FDA72212710}" type="pres">
      <dgm:prSet presAssocID="{34837646-AEDA-4AF1-B2AB-E7D304EEFB49}" presName="hierRoot3" presStyleCnt="0"/>
      <dgm:spPr/>
    </dgm:pt>
    <dgm:pt modelId="{076CD2B4-A7EB-4127-90AD-CC46AFC7CDB2}" type="pres">
      <dgm:prSet presAssocID="{34837646-AEDA-4AF1-B2AB-E7D304EEFB49}" presName="composite3" presStyleCnt="0"/>
      <dgm:spPr/>
    </dgm:pt>
    <dgm:pt modelId="{A3F71D58-F0FF-438E-9B75-54A6F350816F}" type="pres">
      <dgm:prSet presAssocID="{34837646-AEDA-4AF1-B2AB-E7D304EEFB49}" presName="image3" presStyleLbl="node3" presStyleIdx="1" presStyleCnt="5"/>
      <dgm:spPr/>
    </dgm:pt>
    <dgm:pt modelId="{850D3D0D-40EE-4B7B-AFB4-58E1C607BC41}" type="pres">
      <dgm:prSet presAssocID="{34837646-AEDA-4AF1-B2AB-E7D304EEFB49}" presName="text3" presStyleLbl="revTx" presStyleIdx="3" presStyleCnt="8">
        <dgm:presLayoutVars>
          <dgm:chPref val="3"/>
        </dgm:presLayoutVars>
      </dgm:prSet>
      <dgm:spPr/>
    </dgm:pt>
    <dgm:pt modelId="{0A4A517D-E105-40CB-BB7D-594D31902ADB}" type="pres">
      <dgm:prSet presAssocID="{34837646-AEDA-4AF1-B2AB-E7D304EEFB49}" presName="hierChild4" presStyleCnt="0"/>
      <dgm:spPr/>
    </dgm:pt>
    <dgm:pt modelId="{78BE57E4-F1DA-4BC0-882B-21A65F5793A2}" type="pres">
      <dgm:prSet presAssocID="{88054FB4-88F1-4C88-B673-507A6115A33F}" presName="Name17" presStyleLbl="parChTrans1D3" presStyleIdx="2" presStyleCnt="5"/>
      <dgm:spPr/>
    </dgm:pt>
    <dgm:pt modelId="{B261BBAE-BDA2-4BE0-84E2-0FC63069137C}" type="pres">
      <dgm:prSet presAssocID="{C13ED546-B1D1-48A8-A903-B3CA31C6CB46}" presName="hierRoot3" presStyleCnt="0"/>
      <dgm:spPr/>
    </dgm:pt>
    <dgm:pt modelId="{E333B0BE-84CA-4467-A6AF-49E95F2460F9}" type="pres">
      <dgm:prSet presAssocID="{C13ED546-B1D1-48A8-A903-B3CA31C6CB46}" presName="composite3" presStyleCnt="0"/>
      <dgm:spPr/>
    </dgm:pt>
    <dgm:pt modelId="{9ADBDB21-2D45-4DAF-A59F-4098901D0FC4}" type="pres">
      <dgm:prSet presAssocID="{C13ED546-B1D1-48A8-A903-B3CA31C6CB46}" presName="image3" presStyleLbl="node3" presStyleIdx="2" presStyleCnt="5"/>
      <dgm:spPr/>
    </dgm:pt>
    <dgm:pt modelId="{405A5374-2CE3-4872-96AD-816301027322}" type="pres">
      <dgm:prSet presAssocID="{C13ED546-B1D1-48A8-A903-B3CA31C6CB46}" presName="text3" presStyleLbl="revTx" presStyleIdx="4" presStyleCnt="8">
        <dgm:presLayoutVars>
          <dgm:chPref val="3"/>
        </dgm:presLayoutVars>
      </dgm:prSet>
      <dgm:spPr/>
    </dgm:pt>
    <dgm:pt modelId="{FB08E9C0-8A1B-478F-AE2F-342C98DD2B57}" type="pres">
      <dgm:prSet presAssocID="{C13ED546-B1D1-48A8-A903-B3CA31C6CB46}" presName="hierChild4" presStyleCnt="0"/>
      <dgm:spPr/>
    </dgm:pt>
    <dgm:pt modelId="{1C130F62-7CD7-42B0-B27F-AF0116640EAF}" type="pres">
      <dgm:prSet presAssocID="{5713EF88-D8C4-42F6-A842-70F01460FF22}" presName="Name17" presStyleLbl="parChTrans1D3" presStyleIdx="3" presStyleCnt="5"/>
      <dgm:spPr/>
    </dgm:pt>
    <dgm:pt modelId="{1CA014EB-15D4-4CBB-86F0-9866CED793C0}" type="pres">
      <dgm:prSet presAssocID="{D3B956A4-83F9-47EF-B88E-DF227333F588}" presName="hierRoot3" presStyleCnt="0"/>
      <dgm:spPr/>
    </dgm:pt>
    <dgm:pt modelId="{4B9762A9-064D-4C24-953C-99D4F5615105}" type="pres">
      <dgm:prSet presAssocID="{D3B956A4-83F9-47EF-B88E-DF227333F588}" presName="composite3" presStyleCnt="0"/>
      <dgm:spPr/>
    </dgm:pt>
    <dgm:pt modelId="{823659E7-4697-4D20-A3F7-87CB6E09699F}" type="pres">
      <dgm:prSet presAssocID="{D3B956A4-83F9-47EF-B88E-DF227333F588}" presName="image3" presStyleLbl="node3" presStyleIdx="3" presStyleCnt="5"/>
      <dgm:spPr/>
    </dgm:pt>
    <dgm:pt modelId="{A504414B-D282-4025-A7DA-08F8F5C66DDB}" type="pres">
      <dgm:prSet presAssocID="{D3B956A4-83F9-47EF-B88E-DF227333F588}" presName="text3" presStyleLbl="revTx" presStyleIdx="5" presStyleCnt="8">
        <dgm:presLayoutVars>
          <dgm:chPref val="3"/>
        </dgm:presLayoutVars>
      </dgm:prSet>
      <dgm:spPr/>
    </dgm:pt>
    <dgm:pt modelId="{8A32883A-6362-41C2-815B-23401D0223F7}" type="pres">
      <dgm:prSet presAssocID="{D3B956A4-83F9-47EF-B88E-DF227333F588}" presName="hierChild4" presStyleCnt="0"/>
      <dgm:spPr/>
    </dgm:pt>
    <dgm:pt modelId="{D0748064-BB0E-4F28-BFB8-29CD78947DF8}" type="pres">
      <dgm:prSet presAssocID="{87362B15-ED39-4759-AB31-C12F444B4C8B}" presName="Name10" presStyleLbl="parChTrans1D2" presStyleIdx="1" presStyleCnt="2"/>
      <dgm:spPr/>
    </dgm:pt>
    <dgm:pt modelId="{75F32C5B-4603-44C7-8866-C1BB8F50AE53}" type="pres">
      <dgm:prSet presAssocID="{398E869B-BD04-454E-994D-2236929E4657}" presName="hierRoot2" presStyleCnt="0"/>
      <dgm:spPr/>
    </dgm:pt>
    <dgm:pt modelId="{62671879-8A98-478D-99A7-C6884D1F9B93}" type="pres">
      <dgm:prSet presAssocID="{398E869B-BD04-454E-994D-2236929E4657}" presName="composite2" presStyleCnt="0"/>
      <dgm:spPr/>
    </dgm:pt>
    <dgm:pt modelId="{0AF517BA-C3D9-4C21-BCB1-2310D2C05E0F}" type="pres">
      <dgm:prSet presAssocID="{398E869B-BD04-454E-994D-2236929E4657}" presName="image2" presStyleLbl="node2" presStyleIdx="1" presStyleCnt="2"/>
      <dgm:spPr/>
    </dgm:pt>
    <dgm:pt modelId="{C4353EB3-508E-4D11-9F77-68A2CC3D005B}" type="pres">
      <dgm:prSet presAssocID="{398E869B-BD04-454E-994D-2236929E4657}" presName="text2" presStyleLbl="revTx" presStyleIdx="6" presStyleCnt="8">
        <dgm:presLayoutVars>
          <dgm:chPref val="3"/>
        </dgm:presLayoutVars>
      </dgm:prSet>
      <dgm:spPr/>
    </dgm:pt>
    <dgm:pt modelId="{C35E0A66-4EFA-4FF0-9C8D-97924757DE93}" type="pres">
      <dgm:prSet presAssocID="{398E869B-BD04-454E-994D-2236929E4657}" presName="hierChild3" presStyleCnt="0"/>
      <dgm:spPr/>
    </dgm:pt>
    <dgm:pt modelId="{EEDCFB32-C7E9-4C9B-BE6B-901B38BE8DC4}" type="pres">
      <dgm:prSet presAssocID="{95A2AEA4-2D7E-4FEF-8E60-75B0C41F9A66}" presName="Name17" presStyleLbl="parChTrans1D3" presStyleIdx="4" presStyleCnt="5"/>
      <dgm:spPr/>
    </dgm:pt>
    <dgm:pt modelId="{E693ED18-3E1D-444A-ACBE-5B3573949B52}" type="pres">
      <dgm:prSet presAssocID="{8D828AE5-4D10-4854-9EF3-2B5CA772A37B}" presName="hierRoot3" presStyleCnt="0"/>
      <dgm:spPr/>
    </dgm:pt>
    <dgm:pt modelId="{74E9A07B-618B-4C67-8156-4048BA0CD92B}" type="pres">
      <dgm:prSet presAssocID="{8D828AE5-4D10-4854-9EF3-2B5CA772A37B}" presName="composite3" presStyleCnt="0"/>
      <dgm:spPr/>
    </dgm:pt>
    <dgm:pt modelId="{B1387734-18F9-403D-95C3-84DD1A968AFB}" type="pres">
      <dgm:prSet presAssocID="{8D828AE5-4D10-4854-9EF3-2B5CA772A37B}" presName="image3" presStyleLbl="node3" presStyleIdx="4" presStyleCnt="5"/>
      <dgm:spPr/>
    </dgm:pt>
    <dgm:pt modelId="{CB8658F9-A800-4CBD-9572-4C9C6C562AF6}" type="pres">
      <dgm:prSet presAssocID="{8D828AE5-4D10-4854-9EF3-2B5CA772A37B}" presName="text3" presStyleLbl="revTx" presStyleIdx="7" presStyleCnt="8">
        <dgm:presLayoutVars>
          <dgm:chPref val="3"/>
        </dgm:presLayoutVars>
      </dgm:prSet>
      <dgm:spPr/>
    </dgm:pt>
    <dgm:pt modelId="{431CB35B-3B5C-478B-B35F-DD61E4353331}" type="pres">
      <dgm:prSet presAssocID="{8D828AE5-4D10-4854-9EF3-2B5CA772A37B}" presName="hierChild4" presStyleCnt="0"/>
      <dgm:spPr/>
    </dgm:pt>
  </dgm:ptLst>
  <dgm:cxnLst>
    <dgm:cxn modelId="{B9E2831B-25B7-46F5-A499-B164E1496B67}" type="presOf" srcId="{5713EF88-D8C4-42F6-A842-70F01460FF22}" destId="{1C130F62-7CD7-42B0-B27F-AF0116640EAF}" srcOrd="0" destOrd="0" presId="urn:microsoft.com/office/officeart/2009/layout/CirclePictureHierarchy"/>
    <dgm:cxn modelId="{F546521D-26E7-4E53-AE99-A9BE7250011E}" srcId="{398E869B-BD04-454E-994D-2236929E4657}" destId="{8D828AE5-4D10-4854-9EF3-2B5CA772A37B}" srcOrd="0" destOrd="0" parTransId="{95A2AEA4-2D7E-4FEF-8E60-75B0C41F9A66}" sibTransId="{5B735813-E3B6-43C4-9A38-4308027E6978}"/>
    <dgm:cxn modelId="{4B38C325-626F-4524-BCB7-4C0FB9C181F7}" srcId="{1C89CA03-96B3-45DD-AE04-B0852B2B765C}" destId="{C13ED546-B1D1-48A8-A903-B3CA31C6CB46}" srcOrd="2" destOrd="0" parTransId="{88054FB4-88F1-4C88-B673-507A6115A33F}" sibTransId="{5ED2C76B-6295-4432-9AFF-0E2F7A2E8C32}"/>
    <dgm:cxn modelId="{E899A73A-9998-4AB9-9CC5-0767EE45F0C4}" type="presOf" srcId="{8D828AE5-4D10-4854-9EF3-2B5CA772A37B}" destId="{CB8658F9-A800-4CBD-9572-4C9C6C562AF6}" srcOrd="0" destOrd="0" presId="urn:microsoft.com/office/officeart/2009/layout/CirclePictureHierarchy"/>
    <dgm:cxn modelId="{A718EE43-747C-4A80-B692-4523EDDAD9C8}" type="presOf" srcId="{B53B3AFD-0246-49D3-999D-ED27C0EEE088}" destId="{4CF40AF4-5D9C-4B20-B766-0E00BEABA226}" srcOrd="0" destOrd="0" presId="urn:microsoft.com/office/officeart/2009/layout/CirclePictureHierarchy"/>
    <dgm:cxn modelId="{F6A67748-141B-4775-964A-2570D5CCAEAC}" type="presOf" srcId="{2B7D765C-DD7E-4799-8577-21F90F1E7024}" destId="{0849625D-42E1-4ACC-889E-92BAAAAC7E57}" srcOrd="0" destOrd="0" presId="urn:microsoft.com/office/officeart/2009/layout/CirclePictureHierarchy"/>
    <dgm:cxn modelId="{75ABC351-C222-42DE-9D3A-5FF40E71A2D6}" type="presOf" srcId="{1C89CA03-96B3-45DD-AE04-B0852B2B765C}" destId="{11972094-453C-42F7-853D-3F6E290F5A9D}" srcOrd="0" destOrd="0" presId="urn:microsoft.com/office/officeart/2009/layout/CirclePictureHierarchy"/>
    <dgm:cxn modelId="{239BAD59-7005-4F09-8537-B72D2A1E2D97}" type="presOf" srcId="{34837646-AEDA-4AF1-B2AB-E7D304EEFB49}" destId="{850D3D0D-40EE-4B7B-AFB4-58E1C607BC41}" srcOrd="0" destOrd="0" presId="urn:microsoft.com/office/officeart/2009/layout/CirclePictureHierarchy"/>
    <dgm:cxn modelId="{866B6D5A-1D28-4E06-A41C-FED5381A17F5}" type="presOf" srcId="{7C96C744-F29B-499F-BAFE-11E8059360EA}" destId="{4D82C2E6-F8CD-42EE-A43E-D72512E10C5B}" srcOrd="0" destOrd="0" presId="urn:microsoft.com/office/officeart/2009/layout/CirclePictureHierarchy"/>
    <dgm:cxn modelId="{E45DF85E-CD23-4515-B01F-E75CD6E794D0}" srcId="{1C89CA03-96B3-45DD-AE04-B0852B2B765C}" destId="{2B7D765C-DD7E-4799-8577-21F90F1E7024}" srcOrd="0" destOrd="0" parTransId="{CBCC2A61-9D50-42A7-A416-FC7A93A93A50}" sibTransId="{6BAF82F9-9762-49D9-AFC5-E9F5AD905C2A}"/>
    <dgm:cxn modelId="{82A6EC62-28CA-49C9-B9DE-9B35209CEE3C}" srcId="{CBC1B506-08B3-487A-B34D-2AC937A0FC25}" destId="{398E869B-BD04-454E-994D-2236929E4657}" srcOrd="1" destOrd="0" parTransId="{87362B15-ED39-4759-AB31-C12F444B4C8B}" sibTransId="{47A63B3F-BE27-454C-BDF0-2EDC7D102589}"/>
    <dgm:cxn modelId="{2EA9AE69-F752-4EFB-B5C4-945FAAE94C3D}" type="presOf" srcId="{C13ED546-B1D1-48A8-A903-B3CA31C6CB46}" destId="{405A5374-2CE3-4872-96AD-816301027322}" srcOrd="0" destOrd="0" presId="urn:microsoft.com/office/officeart/2009/layout/CirclePictureHierarchy"/>
    <dgm:cxn modelId="{FBCB476C-AB19-4A5B-B787-20D0D2D2A608}" type="presOf" srcId="{87362B15-ED39-4759-AB31-C12F444B4C8B}" destId="{D0748064-BB0E-4F28-BFB8-29CD78947DF8}" srcOrd="0" destOrd="0" presId="urn:microsoft.com/office/officeart/2009/layout/CirclePictureHierarchy"/>
    <dgm:cxn modelId="{BFC94674-02BD-4627-BE35-22D07BBD57FA}" type="presOf" srcId="{88054FB4-88F1-4C88-B673-507A6115A33F}" destId="{78BE57E4-F1DA-4BC0-882B-21A65F5793A2}" srcOrd="0" destOrd="0" presId="urn:microsoft.com/office/officeart/2009/layout/CirclePictureHierarchy"/>
    <dgm:cxn modelId="{8848FD7A-2953-4D05-84BD-B9CFA22B4626}" srcId="{B53B3AFD-0246-49D3-999D-ED27C0EEE088}" destId="{CBC1B506-08B3-487A-B34D-2AC937A0FC25}" srcOrd="0" destOrd="0" parTransId="{820375A1-02DB-4900-B4BF-58CF6FB1A7DA}" sibTransId="{68CD0B88-132E-4B01-B080-3BF6796ED13D}"/>
    <dgm:cxn modelId="{3AE94D7F-B08B-4012-8900-040CF04C2C3B}" srcId="{1C89CA03-96B3-45DD-AE04-B0852B2B765C}" destId="{34837646-AEDA-4AF1-B2AB-E7D304EEFB49}" srcOrd="1" destOrd="0" parTransId="{AF18FC73-D7AA-4F17-823D-D90197C3964E}" sibTransId="{C5D3D6A8-F694-4306-9FE7-27B67D15E3C9}"/>
    <dgm:cxn modelId="{4F8A1387-508B-4833-B4A2-B086DBB76AD7}" type="presOf" srcId="{CBC1B506-08B3-487A-B34D-2AC937A0FC25}" destId="{ABB5D420-66C9-4DAD-AEAE-B6B6C0DA0AA3}" srcOrd="0" destOrd="0" presId="urn:microsoft.com/office/officeart/2009/layout/CirclePictureHierarchy"/>
    <dgm:cxn modelId="{26EEE9B0-0032-4D96-99B0-C8139BD653B1}" type="presOf" srcId="{D3B956A4-83F9-47EF-B88E-DF227333F588}" destId="{A504414B-D282-4025-A7DA-08F8F5C66DDB}" srcOrd="0" destOrd="0" presId="urn:microsoft.com/office/officeart/2009/layout/CirclePictureHierarchy"/>
    <dgm:cxn modelId="{880375B8-C8F0-4DB0-8B1E-E81312E7BA4E}" type="presOf" srcId="{95A2AEA4-2D7E-4FEF-8E60-75B0C41F9A66}" destId="{EEDCFB32-C7E9-4C9B-BE6B-901B38BE8DC4}" srcOrd="0" destOrd="0" presId="urn:microsoft.com/office/officeart/2009/layout/CirclePictureHierarchy"/>
    <dgm:cxn modelId="{978D81C0-23B6-4405-A03F-33BE03B210D6}" type="presOf" srcId="{398E869B-BD04-454E-994D-2236929E4657}" destId="{C4353EB3-508E-4D11-9F77-68A2CC3D005B}" srcOrd="0" destOrd="0" presId="urn:microsoft.com/office/officeart/2009/layout/CirclePictureHierarchy"/>
    <dgm:cxn modelId="{62D321C5-174C-4053-902D-677A6D3ECF7E}" type="presOf" srcId="{AF18FC73-D7AA-4F17-823D-D90197C3964E}" destId="{80824249-803B-4351-A676-2E34B52D4A49}" srcOrd="0" destOrd="0" presId="urn:microsoft.com/office/officeart/2009/layout/CirclePictureHierarchy"/>
    <dgm:cxn modelId="{4ACFA8D6-E971-451C-A160-1CDB9D67EC07}" type="presOf" srcId="{CBCC2A61-9D50-42A7-A416-FC7A93A93A50}" destId="{815E8E4D-08BD-488F-BAF0-23FE7E4D31F8}" srcOrd="0" destOrd="0" presId="urn:microsoft.com/office/officeart/2009/layout/CirclePictureHierarchy"/>
    <dgm:cxn modelId="{6EE3DBDC-C504-4CDD-9664-AEF86EA338B8}" srcId="{CBC1B506-08B3-487A-B34D-2AC937A0FC25}" destId="{1C89CA03-96B3-45DD-AE04-B0852B2B765C}" srcOrd="0" destOrd="0" parTransId="{7C96C744-F29B-499F-BAFE-11E8059360EA}" sibTransId="{33D984C7-B1B7-4C0E-848B-D0709CC06DB7}"/>
    <dgm:cxn modelId="{FC8058E8-F7A2-411C-9487-95C85F2EBF0E}" srcId="{1C89CA03-96B3-45DD-AE04-B0852B2B765C}" destId="{D3B956A4-83F9-47EF-B88E-DF227333F588}" srcOrd="3" destOrd="0" parTransId="{5713EF88-D8C4-42F6-A842-70F01460FF22}" sibTransId="{CAFC4D1B-F029-4AE2-A748-0EB9701086A9}"/>
    <dgm:cxn modelId="{83B11743-AA2B-49FD-B421-00ABE3FFE96E}" type="presParOf" srcId="{4CF40AF4-5D9C-4B20-B766-0E00BEABA226}" destId="{02402854-FBF8-4C9D-8B7B-1FE3CDADFE46}" srcOrd="0" destOrd="0" presId="urn:microsoft.com/office/officeart/2009/layout/CirclePictureHierarchy"/>
    <dgm:cxn modelId="{656A9530-C9CA-486B-9258-DD23BBC1908E}" type="presParOf" srcId="{02402854-FBF8-4C9D-8B7B-1FE3CDADFE46}" destId="{978EF2DC-690A-40B3-A749-DC1EF7EB253B}" srcOrd="0" destOrd="0" presId="urn:microsoft.com/office/officeart/2009/layout/CirclePictureHierarchy"/>
    <dgm:cxn modelId="{15A527D6-BDA7-4D9D-8C1B-CD8678926AEA}" type="presParOf" srcId="{978EF2DC-690A-40B3-A749-DC1EF7EB253B}" destId="{699027E7-A1D6-4C21-9036-43B863EFC562}" srcOrd="0" destOrd="0" presId="urn:microsoft.com/office/officeart/2009/layout/CirclePictureHierarchy"/>
    <dgm:cxn modelId="{8F87BF82-08F9-4E46-B119-10DF92E03E0E}" type="presParOf" srcId="{978EF2DC-690A-40B3-A749-DC1EF7EB253B}" destId="{ABB5D420-66C9-4DAD-AEAE-B6B6C0DA0AA3}" srcOrd="1" destOrd="0" presId="urn:microsoft.com/office/officeart/2009/layout/CirclePictureHierarchy"/>
    <dgm:cxn modelId="{5D3A0BA3-64CA-44E5-B6C8-45A04A9FAF6E}" type="presParOf" srcId="{02402854-FBF8-4C9D-8B7B-1FE3CDADFE46}" destId="{8B1AA73B-ED0C-45FC-9152-060D38C94A34}" srcOrd="1" destOrd="0" presId="urn:microsoft.com/office/officeart/2009/layout/CirclePictureHierarchy"/>
    <dgm:cxn modelId="{20ACF1A2-3C89-4FB3-AEB8-D085F7045D87}" type="presParOf" srcId="{8B1AA73B-ED0C-45FC-9152-060D38C94A34}" destId="{4D82C2E6-F8CD-42EE-A43E-D72512E10C5B}" srcOrd="0" destOrd="0" presId="urn:microsoft.com/office/officeart/2009/layout/CirclePictureHierarchy"/>
    <dgm:cxn modelId="{A0FE0B21-2151-4669-B5B4-3661D2642717}" type="presParOf" srcId="{8B1AA73B-ED0C-45FC-9152-060D38C94A34}" destId="{E135AF8C-0E94-4D06-BCDB-A84998256661}" srcOrd="1" destOrd="0" presId="urn:microsoft.com/office/officeart/2009/layout/CirclePictureHierarchy"/>
    <dgm:cxn modelId="{27217FC0-6EAF-4659-BBFE-050A92CEC1F1}" type="presParOf" srcId="{E135AF8C-0E94-4D06-BCDB-A84998256661}" destId="{FC196B71-2175-4681-ACE9-DF82A167EAEB}" srcOrd="0" destOrd="0" presId="urn:microsoft.com/office/officeart/2009/layout/CirclePictureHierarchy"/>
    <dgm:cxn modelId="{EDEF6717-E81B-48E3-865F-15A04FCE6E01}" type="presParOf" srcId="{FC196B71-2175-4681-ACE9-DF82A167EAEB}" destId="{481AE3C6-5D1A-4B98-A5B8-425AB9154ED6}" srcOrd="0" destOrd="0" presId="urn:microsoft.com/office/officeart/2009/layout/CirclePictureHierarchy"/>
    <dgm:cxn modelId="{EE0E3967-5343-42FC-B271-4829D10594FD}" type="presParOf" srcId="{FC196B71-2175-4681-ACE9-DF82A167EAEB}" destId="{11972094-453C-42F7-853D-3F6E290F5A9D}" srcOrd="1" destOrd="0" presId="urn:microsoft.com/office/officeart/2009/layout/CirclePictureHierarchy"/>
    <dgm:cxn modelId="{6895949A-B8B8-4CBC-B6BE-00C52C8423EB}" type="presParOf" srcId="{E135AF8C-0E94-4D06-BCDB-A84998256661}" destId="{0554E3BA-7CB7-4352-AF14-061EF01433EC}" srcOrd="1" destOrd="0" presId="urn:microsoft.com/office/officeart/2009/layout/CirclePictureHierarchy"/>
    <dgm:cxn modelId="{33EC7D1B-4C35-40EC-A336-9D0086316393}" type="presParOf" srcId="{0554E3BA-7CB7-4352-AF14-061EF01433EC}" destId="{815E8E4D-08BD-488F-BAF0-23FE7E4D31F8}" srcOrd="0" destOrd="0" presId="urn:microsoft.com/office/officeart/2009/layout/CirclePictureHierarchy"/>
    <dgm:cxn modelId="{38BD1ACC-C4CB-4735-A8D1-EA4086F78645}" type="presParOf" srcId="{0554E3BA-7CB7-4352-AF14-061EF01433EC}" destId="{115259EF-950E-4E2D-83EE-DCBA9CFEE6C0}" srcOrd="1" destOrd="0" presId="urn:microsoft.com/office/officeart/2009/layout/CirclePictureHierarchy"/>
    <dgm:cxn modelId="{11748ABC-55F2-4719-865E-CB513D25AABF}" type="presParOf" srcId="{115259EF-950E-4E2D-83EE-DCBA9CFEE6C0}" destId="{30B07537-DA91-470C-9EBD-BD624EE54942}" srcOrd="0" destOrd="0" presId="urn:microsoft.com/office/officeart/2009/layout/CirclePictureHierarchy"/>
    <dgm:cxn modelId="{D96FD836-EE15-4FDE-8021-77BACA87D9F4}" type="presParOf" srcId="{30B07537-DA91-470C-9EBD-BD624EE54942}" destId="{BB88BA86-69B1-47F0-8D3A-76CADC53E948}" srcOrd="0" destOrd="0" presId="urn:microsoft.com/office/officeart/2009/layout/CirclePictureHierarchy"/>
    <dgm:cxn modelId="{C08FB48F-6100-4BE4-8724-85EB8A8BA4CA}" type="presParOf" srcId="{30B07537-DA91-470C-9EBD-BD624EE54942}" destId="{0849625D-42E1-4ACC-889E-92BAAAAC7E57}" srcOrd="1" destOrd="0" presId="urn:microsoft.com/office/officeart/2009/layout/CirclePictureHierarchy"/>
    <dgm:cxn modelId="{1D9C2998-9FFD-4D45-B440-568DD3D27C34}" type="presParOf" srcId="{115259EF-950E-4E2D-83EE-DCBA9CFEE6C0}" destId="{F1D9CCBF-1441-4AE7-B980-BB203E964BE3}" srcOrd="1" destOrd="0" presId="urn:microsoft.com/office/officeart/2009/layout/CirclePictureHierarchy"/>
    <dgm:cxn modelId="{B1D27052-6830-4DF1-8DFF-269E8DA659AF}" type="presParOf" srcId="{0554E3BA-7CB7-4352-AF14-061EF01433EC}" destId="{80824249-803B-4351-A676-2E34B52D4A49}" srcOrd="2" destOrd="0" presId="urn:microsoft.com/office/officeart/2009/layout/CirclePictureHierarchy"/>
    <dgm:cxn modelId="{318B5C72-C316-4BC3-8FA8-271E5F9FF653}" type="presParOf" srcId="{0554E3BA-7CB7-4352-AF14-061EF01433EC}" destId="{12E2092D-386A-41F5-9533-2FDA72212710}" srcOrd="3" destOrd="0" presId="urn:microsoft.com/office/officeart/2009/layout/CirclePictureHierarchy"/>
    <dgm:cxn modelId="{17207F11-0944-4677-AB18-B2FC4A03AE9F}" type="presParOf" srcId="{12E2092D-386A-41F5-9533-2FDA72212710}" destId="{076CD2B4-A7EB-4127-90AD-CC46AFC7CDB2}" srcOrd="0" destOrd="0" presId="urn:microsoft.com/office/officeart/2009/layout/CirclePictureHierarchy"/>
    <dgm:cxn modelId="{BF9C163C-5DDF-410D-8414-037CC1089615}" type="presParOf" srcId="{076CD2B4-A7EB-4127-90AD-CC46AFC7CDB2}" destId="{A3F71D58-F0FF-438E-9B75-54A6F350816F}" srcOrd="0" destOrd="0" presId="urn:microsoft.com/office/officeart/2009/layout/CirclePictureHierarchy"/>
    <dgm:cxn modelId="{123A9FA6-263D-4E60-95D7-57305CF347C6}" type="presParOf" srcId="{076CD2B4-A7EB-4127-90AD-CC46AFC7CDB2}" destId="{850D3D0D-40EE-4B7B-AFB4-58E1C607BC41}" srcOrd="1" destOrd="0" presId="urn:microsoft.com/office/officeart/2009/layout/CirclePictureHierarchy"/>
    <dgm:cxn modelId="{8936E551-1ACD-409A-9B7A-95B24B5E8FE7}" type="presParOf" srcId="{12E2092D-386A-41F5-9533-2FDA72212710}" destId="{0A4A517D-E105-40CB-BB7D-594D31902ADB}" srcOrd="1" destOrd="0" presId="urn:microsoft.com/office/officeart/2009/layout/CirclePictureHierarchy"/>
    <dgm:cxn modelId="{F7FCABE2-8794-41B9-A1B0-A77F4728A447}" type="presParOf" srcId="{0554E3BA-7CB7-4352-AF14-061EF01433EC}" destId="{78BE57E4-F1DA-4BC0-882B-21A65F5793A2}" srcOrd="4" destOrd="0" presId="urn:microsoft.com/office/officeart/2009/layout/CirclePictureHierarchy"/>
    <dgm:cxn modelId="{2288E221-BBE7-42C9-B78C-7EB8402CDB9F}" type="presParOf" srcId="{0554E3BA-7CB7-4352-AF14-061EF01433EC}" destId="{B261BBAE-BDA2-4BE0-84E2-0FC63069137C}" srcOrd="5" destOrd="0" presId="urn:microsoft.com/office/officeart/2009/layout/CirclePictureHierarchy"/>
    <dgm:cxn modelId="{9CA6560D-2EED-4115-AD6D-B5051D0CFC87}" type="presParOf" srcId="{B261BBAE-BDA2-4BE0-84E2-0FC63069137C}" destId="{E333B0BE-84CA-4467-A6AF-49E95F2460F9}" srcOrd="0" destOrd="0" presId="urn:microsoft.com/office/officeart/2009/layout/CirclePictureHierarchy"/>
    <dgm:cxn modelId="{6E87764B-F58D-4737-B380-6EFAF7829743}" type="presParOf" srcId="{E333B0BE-84CA-4467-A6AF-49E95F2460F9}" destId="{9ADBDB21-2D45-4DAF-A59F-4098901D0FC4}" srcOrd="0" destOrd="0" presId="urn:microsoft.com/office/officeart/2009/layout/CirclePictureHierarchy"/>
    <dgm:cxn modelId="{2684F303-DD64-4827-A6DE-009B4794739A}" type="presParOf" srcId="{E333B0BE-84CA-4467-A6AF-49E95F2460F9}" destId="{405A5374-2CE3-4872-96AD-816301027322}" srcOrd="1" destOrd="0" presId="urn:microsoft.com/office/officeart/2009/layout/CirclePictureHierarchy"/>
    <dgm:cxn modelId="{F3807101-6B78-470E-8EB7-7E4530BEADE2}" type="presParOf" srcId="{B261BBAE-BDA2-4BE0-84E2-0FC63069137C}" destId="{FB08E9C0-8A1B-478F-AE2F-342C98DD2B57}" srcOrd="1" destOrd="0" presId="urn:microsoft.com/office/officeart/2009/layout/CirclePictureHierarchy"/>
    <dgm:cxn modelId="{2B658EBA-2B99-4809-9AA9-C33CAF676127}" type="presParOf" srcId="{0554E3BA-7CB7-4352-AF14-061EF01433EC}" destId="{1C130F62-7CD7-42B0-B27F-AF0116640EAF}" srcOrd="6" destOrd="0" presId="urn:microsoft.com/office/officeart/2009/layout/CirclePictureHierarchy"/>
    <dgm:cxn modelId="{9B3AB052-48CB-4CE1-A3DA-DF82D4E62D84}" type="presParOf" srcId="{0554E3BA-7CB7-4352-AF14-061EF01433EC}" destId="{1CA014EB-15D4-4CBB-86F0-9866CED793C0}" srcOrd="7" destOrd="0" presId="urn:microsoft.com/office/officeart/2009/layout/CirclePictureHierarchy"/>
    <dgm:cxn modelId="{8B4243EB-8F51-40AB-8332-4B1CE21A31D8}" type="presParOf" srcId="{1CA014EB-15D4-4CBB-86F0-9866CED793C0}" destId="{4B9762A9-064D-4C24-953C-99D4F5615105}" srcOrd="0" destOrd="0" presId="urn:microsoft.com/office/officeart/2009/layout/CirclePictureHierarchy"/>
    <dgm:cxn modelId="{512C78B7-43EA-46DC-87B1-CFB0B82C728A}" type="presParOf" srcId="{4B9762A9-064D-4C24-953C-99D4F5615105}" destId="{823659E7-4697-4D20-A3F7-87CB6E09699F}" srcOrd="0" destOrd="0" presId="urn:microsoft.com/office/officeart/2009/layout/CirclePictureHierarchy"/>
    <dgm:cxn modelId="{E8141AB7-1D73-4D6F-9F5A-9C3AE8047C3E}" type="presParOf" srcId="{4B9762A9-064D-4C24-953C-99D4F5615105}" destId="{A504414B-D282-4025-A7DA-08F8F5C66DDB}" srcOrd="1" destOrd="0" presId="urn:microsoft.com/office/officeart/2009/layout/CirclePictureHierarchy"/>
    <dgm:cxn modelId="{37B13AA9-5E91-4908-B916-6CDB405742D0}" type="presParOf" srcId="{1CA014EB-15D4-4CBB-86F0-9866CED793C0}" destId="{8A32883A-6362-41C2-815B-23401D0223F7}" srcOrd="1" destOrd="0" presId="urn:microsoft.com/office/officeart/2009/layout/CirclePictureHierarchy"/>
    <dgm:cxn modelId="{F4E8BF20-88D6-4BCA-87DF-3D92A88FF821}" type="presParOf" srcId="{8B1AA73B-ED0C-45FC-9152-060D38C94A34}" destId="{D0748064-BB0E-4F28-BFB8-29CD78947DF8}" srcOrd="2" destOrd="0" presId="urn:microsoft.com/office/officeart/2009/layout/CirclePictureHierarchy"/>
    <dgm:cxn modelId="{666E0A70-247F-48E2-813E-6C5550FE2D25}" type="presParOf" srcId="{8B1AA73B-ED0C-45FC-9152-060D38C94A34}" destId="{75F32C5B-4603-44C7-8866-C1BB8F50AE53}" srcOrd="3" destOrd="0" presId="urn:microsoft.com/office/officeart/2009/layout/CirclePictureHierarchy"/>
    <dgm:cxn modelId="{637B0EE0-460A-4921-8C6C-634563F63081}" type="presParOf" srcId="{75F32C5B-4603-44C7-8866-C1BB8F50AE53}" destId="{62671879-8A98-478D-99A7-C6884D1F9B93}" srcOrd="0" destOrd="0" presId="urn:microsoft.com/office/officeart/2009/layout/CirclePictureHierarchy"/>
    <dgm:cxn modelId="{AA321D39-32B1-4B61-99BA-64C85D2006B1}" type="presParOf" srcId="{62671879-8A98-478D-99A7-C6884D1F9B93}" destId="{0AF517BA-C3D9-4C21-BCB1-2310D2C05E0F}" srcOrd="0" destOrd="0" presId="urn:microsoft.com/office/officeart/2009/layout/CirclePictureHierarchy"/>
    <dgm:cxn modelId="{F77D10AD-C714-4EAC-9362-FC3B2CDACFE7}" type="presParOf" srcId="{62671879-8A98-478D-99A7-C6884D1F9B93}" destId="{C4353EB3-508E-4D11-9F77-68A2CC3D005B}" srcOrd="1" destOrd="0" presId="urn:microsoft.com/office/officeart/2009/layout/CirclePictureHierarchy"/>
    <dgm:cxn modelId="{DE1DCA18-CCB1-44A8-A627-1406F09CB354}" type="presParOf" srcId="{75F32C5B-4603-44C7-8866-C1BB8F50AE53}" destId="{C35E0A66-4EFA-4FF0-9C8D-97924757DE93}" srcOrd="1" destOrd="0" presId="urn:microsoft.com/office/officeart/2009/layout/CirclePictureHierarchy"/>
    <dgm:cxn modelId="{D384B783-39F2-4DFA-B73B-B561B0E1214D}" type="presParOf" srcId="{C35E0A66-4EFA-4FF0-9C8D-97924757DE93}" destId="{EEDCFB32-C7E9-4C9B-BE6B-901B38BE8DC4}" srcOrd="0" destOrd="0" presId="urn:microsoft.com/office/officeart/2009/layout/CirclePictureHierarchy"/>
    <dgm:cxn modelId="{015CD57B-B96C-451E-8865-35E9D2E487D0}" type="presParOf" srcId="{C35E0A66-4EFA-4FF0-9C8D-97924757DE93}" destId="{E693ED18-3E1D-444A-ACBE-5B3573949B52}" srcOrd="1" destOrd="0" presId="urn:microsoft.com/office/officeart/2009/layout/CirclePictureHierarchy"/>
    <dgm:cxn modelId="{86FD1C65-03C4-4E60-A0F5-5A00E8CFA983}" type="presParOf" srcId="{E693ED18-3E1D-444A-ACBE-5B3573949B52}" destId="{74E9A07B-618B-4C67-8156-4048BA0CD92B}" srcOrd="0" destOrd="0" presId="urn:microsoft.com/office/officeart/2009/layout/CirclePictureHierarchy"/>
    <dgm:cxn modelId="{0B6CDCC6-282A-4708-A4BE-F0E37D126B91}" type="presParOf" srcId="{74E9A07B-618B-4C67-8156-4048BA0CD92B}" destId="{B1387734-18F9-403D-95C3-84DD1A968AFB}" srcOrd="0" destOrd="0" presId="urn:microsoft.com/office/officeart/2009/layout/CirclePictureHierarchy"/>
    <dgm:cxn modelId="{FD3D68ED-9830-4693-ADB0-D1CE7756ABF5}" type="presParOf" srcId="{74E9A07B-618B-4C67-8156-4048BA0CD92B}" destId="{CB8658F9-A800-4CBD-9572-4C9C6C562AF6}" srcOrd="1" destOrd="0" presId="urn:microsoft.com/office/officeart/2009/layout/CirclePictureHierarchy"/>
    <dgm:cxn modelId="{96F8298D-02BE-422D-A166-CDF415F9AC13}" type="presParOf" srcId="{E693ED18-3E1D-444A-ACBE-5B3573949B52}" destId="{431CB35B-3B5C-478B-B35F-DD61E435333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B3AFD-0246-49D3-999D-ED27C0EEE088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C1B506-08B3-487A-B34D-2AC937A0FC25}">
      <dgm:prSet phldrT="[Text]" custT="1"/>
      <dgm:spPr/>
      <dgm:t>
        <a:bodyPr/>
        <a:lstStyle/>
        <a:p>
          <a:r>
            <a:rPr lang="en-US" sz="1800" dirty="0"/>
            <a:t>Bioremediation </a:t>
          </a:r>
          <a:endParaRPr lang="en-US" sz="1000" dirty="0"/>
        </a:p>
      </dgm:t>
    </dgm:pt>
    <dgm:pt modelId="{820375A1-02DB-4900-B4BF-58CF6FB1A7DA}" type="parTrans" cxnId="{8848FD7A-2953-4D05-84BD-B9CFA22B4626}">
      <dgm:prSet/>
      <dgm:spPr/>
      <dgm:t>
        <a:bodyPr/>
        <a:lstStyle/>
        <a:p>
          <a:endParaRPr lang="en-US"/>
        </a:p>
      </dgm:t>
    </dgm:pt>
    <dgm:pt modelId="{68CD0B88-132E-4B01-B080-3BF6796ED13D}" type="sibTrans" cxnId="{8848FD7A-2953-4D05-84BD-B9CFA22B4626}">
      <dgm:prSet/>
      <dgm:spPr/>
      <dgm:t>
        <a:bodyPr/>
        <a:lstStyle/>
        <a:p>
          <a:endParaRPr lang="en-US"/>
        </a:p>
      </dgm:t>
    </dgm:pt>
    <dgm:pt modelId="{1C89CA03-96B3-45DD-AE04-B0852B2B765C}">
      <dgm:prSet phldrT="[Text]"/>
      <dgm:spPr/>
      <dgm:t>
        <a:bodyPr/>
        <a:lstStyle/>
        <a:p>
          <a:r>
            <a:rPr lang="en-US" dirty="0"/>
            <a:t>Ex situ </a:t>
          </a:r>
        </a:p>
      </dgm:t>
    </dgm:pt>
    <dgm:pt modelId="{7C96C744-F29B-499F-BAFE-11E8059360EA}" type="parTrans" cxnId="{6EE3DBDC-C504-4CDD-9664-AEF86EA338B8}">
      <dgm:prSet/>
      <dgm:spPr/>
      <dgm:t>
        <a:bodyPr/>
        <a:lstStyle/>
        <a:p>
          <a:endParaRPr lang="en-US"/>
        </a:p>
      </dgm:t>
    </dgm:pt>
    <dgm:pt modelId="{33D984C7-B1B7-4C0E-848B-D0709CC06DB7}" type="sibTrans" cxnId="{6EE3DBDC-C504-4CDD-9664-AEF86EA338B8}">
      <dgm:prSet/>
      <dgm:spPr/>
      <dgm:t>
        <a:bodyPr/>
        <a:lstStyle/>
        <a:p>
          <a:endParaRPr lang="en-US"/>
        </a:p>
      </dgm:t>
    </dgm:pt>
    <dgm:pt modelId="{2B7D765C-DD7E-4799-8577-21F90F1E7024}">
      <dgm:prSet phldrT="[Text]"/>
      <dgm:spPr/>
      <dgm:t>
        <a:bodyPr/>
        <a:lstStyle/>
        <a:p>
          <a:r>
            <a:rPr lang="en-US" dirty="0" err="1"/>
            <a:t>Biopile</a:t>
          </a:r>
          <a:r>
            <a:rPr lang="en-US" dirty="0"/>
            <a:t> </a:t>
          </a:r>
        </a:p>
      </dgm:t>
    </dgm:pt>
    <dgm:pt modelId="{CBCC2A61-9D50-42A7-A416-FC7A93A93A50}" type="parTrans" cxnId="{E45DF85E-CD23-4515-B01F-E75CD6E794D0}">
      <dgm:prSet/>
      <dgm:spPr/>
      <dgm:t>
        <a:bodyPr/>
        <a:lstStyle/>
        <a:p>
          <a:endParaRPr lang="en-US"/>
        </a:p>
      </dgm:t>
    </dgm:pt>
    <dgm:pt modelId="{6BAF82F9-9762-49D9-AFC5-E9F5AD905C2A}" type="sibTrans" cxnId="{E45DF85E-CD23-4515-B01F-E75CD6E794D0}">
      <dgm:prSet/>
      <dgm:spPr/>
      <dgm:t>
        <a:bodyPr/>
        <a:lstStyle/>
        <a:p>
          <a:endParaRPr lang="en-US"/>
        </a:p>
      </dgm:t>
    </dgm:pt>
    <dgm:pt modelId="{34837646-AEDA-4AF1-B2AB-E7D304EEFB49}">
      <dgm:prSet phldrT="[Text]"/>
      <dgm:spPr/>
      <dgm:t>
        <a:bodyPr/>
        <a:lstStyle/>
        <a:p>
          <a:r>
            <a:rPr lang="en-US" dirty="0"/>
            <a:t>Windrow </a:t>
          </a:r>
        </a:p>
      </dgm:t>
    </dgm:pt>
    <dgm:pt modelId="{AF18FC73-D7AA-4F17-823D-D90197C3964E}" type="parTrans" cxnId="{3AE94D7F-B08B-4012-8900-040CF04C2C3B}">
      <dgm:prSet/>
      <dgm:spPr/>
      <dgm:t>
        <a:bodyPr/>
        <a:lstStyle/>
        <a:p>
          <a:endParaRPr lang="en-US"/>
        </a:p>
      </dgm:t>
    </dgm:pt>
    <dgm:pt modelId="{C5D3D6A8-F694-4306-9FE7-27B67D15E3C9}" type="sibTrans" cxnId="{3AE94D7F-B08B-4012-8900-040CF04C2C3B}">
      <dgm:prSet/>
      <dgm:spPr/>
      <dgm:t>
        <a:bodyPr/>
        <a:lstStyle/>
        <a:p>
          <a:endParaRPr lang="en-US"/>
        </a:p>
      </dgm:t>
    </dgm:pt>
    <dgm:pt modelId="{398E869B-BD04-454E-994D-2236929E4657}">
      <dgm:prSet phldrT="[Text]"/>
      <dgm:spPr/>
      <dgm:t>
        <a:bodyPr/>
        <a:lstStyle/>
        <a:p>
          <a:r>
            <a:rPr lang="en-US" dirty="0"/>
            <a:t>In situ </a:t>
          </a:r>
        </a:p>
      </dgm:t>
    </dgm:pt>
    <dgm:pt modelId="{87362B15-ED39-4759-AB31-C12F444B4C8B}" type="parTrans" cxnId="{82A6EC62-28CA-49C9-B9DE-9B35209CEE3C}">
      <dgm:prSet/>
      <dgm:spPr/>
      <dgm:t>
        <a:bodyPr/>
        <a:lstStyle/>
        <a:p>
          <a:endParaRPr lang="en-US"/>
        </a:p>
      </dgm:t>
    </dgm:pt>
    <dgm:pt modelId="{47A63B3F-BE27-454C-BDF0-2EDC7D102589}" type="sibTrans" cxnId="{82A6EC62-28CA-49C9-B9DE-9B35209CEE3C}">
      <dgm:prSet/>
      <dgm:spPr/>
      <dgm:t>
        <a:bodyPr/>
        <a:lstStyle/>
        <a:p>
          <a:endParaRPr lang="en-US"/>
        </a:p>
      </dgm:t>
    </dgm:pt>
    <dgm:pt modelId="{8D828AE5-4D10-4854-9EF3-2B5CA772A37B}">
      <dgm:prSet phldrT="[Text]" phldr="1"/>
      <dgm:spPr/>
      <dgm:t>
        <a:bodyPr/>
        <a:lstStyle/>
        <a:p>
          <a:endParaRPr lang="en-US"/>
        </a:p>
      </dgm:t>
    </dgm:pt>
    <dgm:pt modelId="{95A2AEA4-2D7E-4FEF-8E60-75B0C41F9A66}" type="parTrans" cxnId="{F546521D-26E7-4E53-AE99-A9BE7250011E}">
      <dgm:prSet/>
      <dgm:spPr/>
      <dgm:t>
        <a:bodyPr/>
        <a:lstStyle/>
        <a:p>
          <a:endParaRPr lang="en-US"/>
        </a:p>
      </dgm:t>
    </dgm:pt>
    <dgm:pt modelId="{5B735813-E3B6-43C4-9A38-4308027E6978}" type="sibTrans" cxnId="{F546521D-26E7-4E53-AE99-A9BE7250011E}">
      <dgm:prSet/>
      <dgm:spPr/>
      <dgm:t>
        <a:bodyPr/>
        <a:lstStyle/>
        <a:p>
          <a:endParaRPr lang="en-US"/>
        </a:p>
      </dgm:t>
    </dgm:pt>
    <dgm:pt modelId="{C13ED546-B1D1-48A8-A903-B3CA31C6CB46}">
      <dgm:prSet/>
      <dgm:spPr/>
      <dgm:t>
        <a:bodyPr/>
        <a:lstStyle/>
        <a:p>
          <a:r>
            <a:rPr lang="en-US" dirty="0"/>
            <a:t>Bioreactor </a:t>
          </a:r>
        </a:p>
      </dgm:t>
    </dgm:pt>
    <dgm:pt modelId="{88054FB4-88F1-4C88-B673-507A6115A33F}" type="parTrans" cxnId="{4B38C325-626F-4524-BCB7-4C0FB9C181F7}">
      <dgm:prSet/>
      <dgm:spPr/>
      <dgm:t>
        <a:bodyPr/>
        <a:lstStyle/>
        <a:p>
          <a:endParaRPr lang="en-US"/>
        </a:p>
      </dgm:t>
    </dgm:pt>
    <dgm:pt modelId="{5ED2C76B-6295-4432-9AFF-0E2F7A2E8C32}" type="sibTrans" cxnId="{4B38C325-626F-4524-BCB7-4C0FB9C181F7}">
      <dgm:prSet/>
      <dgm:spPr/>
      <dgm:t>
        <a:bodyPr/>
        <a:lstStyle/>
        <a:p>
          <a:endParaRPr lang="en-US"/>
        </a:p>
      </dgm:t>
    </dgm:pt>
    <dgm:pt modelId="{D3B956A4-83F9-47EF-B88E-DF227333F588}">
      <dgm:prSet/>
      <dgm:spPr/>
      <dgm:t>
        <a:bodyPr/>
        <a:lstStyle/>
        <a:p>
          <a:r>
            <a:rPr lang="en-US" dirty="0"/>
            <a:t>Land farming </a:t>
          </a:r>
        </a:p>
      </dgm:t>
    </dgm:pt>
    <dgm:pt modelId="{5713EF88-D8C4-42F6-A842-70F01460FF22}" type="parTrans" cxnId="{FC8058E8-F7A2-411C-9487-95C85F2EBF0E}">
      <dgm:prSet/>
      <dgm:spPr/>
      <dgm:t>
        <a:bodyPr/>
        <a:lstStyle/>
        <a:p>
          <a:endParaRPr lang="en-US"/>
        </a:p>
      </dgm:t>
    </dgm:pt>
    <dgm:pt modelId="{CAFC4D1B-F029-4AE2-A748-0EB9701086A9}" type="sibTrans" cxnId="{FC8058E8-F7A2-411C-9487-95C85F2EBF0E}">
      <dgm:prSet/>
      <dgm:spPr/>
      <dgm:t>
        <a:bodyPr/>
        <a:lstStyle/>
        <a:p>
          <a:endParaRPr lang="en-US"/>
        </a:p>
      </dgm:t>
    </dgm:pt>
    <dgm:pt modelId="{4CF40AF4-5D9C-4B20-B766-0E00BEABA226}" type="pres">
      <dgm:prSet presAssocID="{B53B3AFD-0246-49D3-999D-ED27C0EEE0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402854-FBF8-4C9D-8B7B-1FE3CDADFE46}" type="pres">
      <dgm:prSet presAssocID="{CBC1B506-08B3-487A-B34D-2AC937A0FC25}" presName="hierRoot1" presStyleCnt="0"/>
      <dgm:spPr/>
    </dgm:pt>
    <dgm:pt modelId="{978EF2DC-690A-40B3-A749-DC1EF7EB253B}" type="pres">
      <dgm:prSet presAssocID="{CBC1B506-08B3-487A-B34D-2AC937A0FC25}" presName="composite" presStyleCnt="0"/>
      <dgm:spPr/>
    </dgm:pt>
    <dgm:pt modelId="{699027E7-A1D6-4C21-9036-43B863EFC562}" type="pres">
      <dgm:prSet presAssocID="{CBC1B506-08B3-487A-B34D-2AC937A0FC25}" presName="image" presStyleLbl="node0" presStyleIdx="0" presStyleCnt="1"/>
      <dgm:spPr/>
    </dgm:pt>
    <dgm:pt modelId="{ABB5D420-66C9-4DAD-AEAE-B6B6C0DA0AA3}" type="pres">
      <dgm:prSet presAssocID="{CBC1B506-08B3-487A-B34D-2AC937A0FC25}" presName="text" presStyleLbl="revTx" presStyleIdx="0" presStyleCnt="8" custScaleX="199035" custLinFactNeighborX="95110">
        <dgm:presLayoutVars>
          <dgm:chPref val="3"/>
        </dgm:presLayoutVars>
      </dgm:prSet>
      <dgm:spPr/>
    </dgm:pt>
    <dgm:pt modelId="{8B1AA73B-ED0C-45FC-9152-060D38C94A34}" type="pres">
      <dgm:prSet presAssocID="{CBC1B506-08B3-487A-B34D-2AC937A0FC25}" presName="hierChild2" presStyleCnt="0"/>
      <dgm:spPr/>
    </dgm:pt>
    <dgm:pt modelId="{4D82C2E6-F8CD-42EE-A43E-D72512E10C5B}" type="pres">
      <dgm:prSet presAssocID="{7C96C744-F29B-499F-BAFE-11E8059360EA}" presName="Name10" presStyleLbl="parChTrans1D2" presStyleIdx="0" presStyleCnt="2"/>
      <dgm:spPr/>
    </dgm:pt>
    <dgm:pt modelId="{E135AF8C-0E94-4D06-BCDB-A84998256661}" type="pres">
      <dgm:prSet presAssocID="{1C89CA03-96B3-45DD-AE04-B0852B2B765C}" presName="hierRoot2" presStyleCnt="0"/>
      <dgm:spPr/>
    </dgm:pt>
    <dgm:pt modelId="{FC196B71-2175-4681-ACE9-DF82A167EAEB}" type="pres">
      <dgm:prSet presAssocID="{1C89CA03-96B3-45DD-AE04-B0852B2B765C}" presName="composite2" presStyleCnt="0"/>
      <dgm:spPr/>
    </dgm:pt>
    <dgm:pt modelId="{481AE3C6-5D1A-4B98-A5B8-425AB9154ED6}" type="pres">
      <dgm:prSet presAssocID="{1C89CA03-96B3-45DD-AE04-B0852B2B765C}" presName="image2" presStyleLbl="node2" presStyleIdx="0" presStyleCnt="2"/>
      <dgm:spPr/>
    </dgm:pt>
    <dgm:pt modelId="{11972094-453C-42F7-853D-3F6E290F5A9D}" type="pres">
      <dgm:prSet presAssocID="{1C89CA03-96B3-45DD-AE04-B0852B2B765C}" presName="text2" presStyleLbl="revTx" presStyleIdx="1" presStyleCnt="8">
        <dgm:presLayoutVars>
          <dgm:chPref val="3"/>
        </dgm:presLayoutVars>
      </dgm:prSet>
      <dgm:spPr/>
    </dgm:pt>
    <dgm:pt modelId="{0554E3BA-7CB7-4352-AF14-061EF01433EC}" type="pres">
      <dgm:prSet presAssocID="{1C89CA03-96B3-45DD-AE04-B0852B2B765C}" presName="hierChild3" presStyleCnt="0"/>
      <dgm:spPr/>
    </dgm:pt>
    <dgm:pt modelId="{815E8E4D-08BD-488F-BAF0-23FE7E4D31F8}" type="pres">
      <dgm:prSet presAssocID="{CBCC2A61-9D50-42A7-A416-FC7A93A93A50}" presName="Name17" presStyleLbl="parChTrans1D3" presStyleIdx="0" presStyleCnt="5"/>
      <dgm:spPr/>
    </dgm:pt>
    <dgm:pt modelId="{115259EF-950E-4E2D-83EE-DCBA9CFEE6C0}" type="pres">
      <dgm:prSet presAssocID="{2B7D765C-DD7E-4799-8577-21F90F1E7024}" presName="hierRoot3" presStyleCnt="0"/>
      <dgm:spPr/>
    </dgm:pt>
    <dgm:pt modelId="{30B07537-DA91-470C-9EBD-BD624EE54942}" type="pres">
      <dgm:prSet presAssocID="{2B7D765C-DD7E-4799-8577-21F90F1E7024}" presName="composite3" presStyleCnt="0"/>
      <dgm:spPr/>
    </dgm:pt>
    <dgm:pt modelId="{BB88BA86-69B1-47F0-8D3A-76CADC53E948}" type="pres">
      <dgm:prSet presAssocID="{2B7D765C-DD7E-4799-8577-21F90F1E7024}" presName="image3" presStyleLbl="node3" presStyleIdx="0" presStyleCnt="5"/>
      <dgm:spPr/>
    </dgm:pt>
    <dgm:pt modelId="{0849625D-42E1-4ACC-889E-92BAAAAC7E57}" type="pres">
      <dgm:prSet presAssocID="{2B7D765C-DD7E-4799-8577-21F90F1E7024}" presName="text3" presStyleLbl="revTx" presStyleIdx="2" presStyleCnt="8">
        <dgm:presLayoutVars>
          <dgm:chPref val="3"/>
        </dgm:presLayoutVars>
      </dgm:prSet>
      <dgm:spPr/>
    </dgm:pt>
    <dgm:pt modelId="{F1D9CCBF-1441-4AE7-B980-BB203E964BE3}" type="pres">
      <dgm:prSet presAssocID="{2B7D765C-DD7E-4799-8577-21F90F1E7024}" presName="hierChild4" presStyleCnt="0"/>
      <dgm:spPr/>
    </dgm:pt>
    <dgm:pt modelId="{80824249-803B-4351-A676-2E34B52D4A49}" type="pres">
      <dgm:prSet presAssocID="{AF18FC73-D7AA-4F17-823D-D90197C3964E}" presName="Name17" presStyleLbl="parChTrans1D3" presStyleIdx="1" presStyleCnt="5"/>
      <dgm:spPr/>
    </dgm:pt>
    <dgm:pt modelId="{12E2092D-386A-41F5-9533-2FDA72212710}" type="pres">
      <dgm:prSet presAssocID="{34837646-AEDA-4AF1-B2AB-E7D304EEFB49}" presName="hierRoot3" presStyleCnt="0"/>
      <dgm:spPr/>
    </dgm:pt>
    <dgm:pt modelId="{076CD2B4-A7EB-4127-90AD-CC46AFC7CDB2}" type="pres">
      <dgm:prSet presAssocID="{34837646-AEDA-4AF1-B2AB-E7D304EEFB49}" presName="composite3" presStyleCnt="0"/>
      <dgm:spPr/>
    </dgm:pt>
    <dgm:pt modelId="{A3F71D58-F0FF-438E-9B75-54A6F350816F}" type="pres">
      <dgm:prSet presAssocID="{34837646-AEDA-4AF1-B2AB-E7D304EEFB49}" presName="image3" presStyleLbl="node3" presStyleIdx="1" presStyleCnt="5"/>
      <dgm:spPr/>
    </dgm:pt>
    <dgm:pt modelId="{850D3D0D-40EE-4B7B-AFB4-58E1C607BC41}" type="pres">
      <dgm:prSet presAssocID="{34837646-AEDA-4AF1-B2AB-E7D304EEFB49}" presName="text3" presStyleLbl="revTx" presStyleIdx="3" presStyleCnt="8">
        <dgm:presLayoutVars>
          <dgm:chPref val="3"/>
        </dgm:presLayoutVars>
      </dgm:prSet>
      <dgm:spPr/>
    </dgm:pt>
    <dgm:pt modelId="{0A4A517D-E105-40CB-BB7D-594D31902ADB}" type="pres">
      <dgm:prSet presAssocID="{34837646-AEDA-4AF1-B2AB-E7D304EEFB49}" presName="hierChild4" presStyleCnt="0"/>
      <dgm:spPr/>
    </dgm:pt>
    <dgm:pt modelId="{78BE57E4-F1DA-4BC0-882B-21A65F5793A2}" type="pres">
      <dgm:prSet presAssocID="{88054FB4-88F1-4C88-B673-507A6115A33F}" presName="Name17" presStyleLbl="parChTrans1D3" presStyleIdx="2" presStyleCnt="5"/>
      <dgm:spPr/>
    </dgm:pt>
    <dgm:pt modelId="{B261BBAE-BDA2-4BE0-84E2-0FC63069137C}" type="pres">
      <dgm:prSet presAssocID="{C13ED546-B1D1-48A8-A903-B3CA31C6CB46}" presName="hierRoot3" presStyleCnt="0"/>
      <dgm:spPr/>
    </dgm:pt>
    <dgm:pt modelId="{E333B0BE-84CA-4467-A6AF-49E95F2460F9}" type="pres">
      <dgm:prSet presAssocID="{C13ED546-B1D1-48A8-A903-B3CA31C6CB46}" presName="composite3" presStyleCnt="0"/>
      <dgm:spPr/>
    </dgm:pt>
    <dgm:pt modelId="{9ADBDB21-2D45-4DAF-A59F-4098901D0FC4}" type="pres">
      <dgm:prSet presAssocID="{C13ED546-B1D1-48A8-A903-B3CA31C6CB46}" presName="image3" presStyleLbl="node3" presStyleIdx="2" presStyleCnt="5"/>
      <dgm:spPr/>
    </dgm:pt>
    <dgm:pt modelId="{405A5374-2CE3-4872-96AD-816301027322}" type="pres">
      <dgm:prSet presAssocID="{C13ED546-B1D1-48A8-A903-B3CA31C6CB46}" presName="text3" presStyleLbl="revTx" presStyleIdx="4" presStyleCnt="8">
        <dgm:presLayoutVars>
          <dgm:chPref val="3"/>
        </dgm:presLayoutVars>
      </dgm:prSet>
      <dgm:spPr/>
    </dgm:pt>
    <dgm:pt modelId="{FB08E9C0-8A1B-478F-AE2F-342C98DD2B57}" type="pres">
      <dgm:prSet presAssocID="{C13ED546-B1D1-48A8-A903-B3CA31C6CB46}" presName="hierChild4" presStyleCnt="0"/>
      <dgm:spPr/>
    </dgm:pt>
    <dgm:pt modelId="{1C130F62-7CD7-42B0-B27F-AF0116640EAF}" type="pres">
      <dgm:prSet presAssocID="{5713EF88-D8C4-42F6-A842-70F01460FF22}" presName="Name17" presStyleLbl="parChTrans1D3" presStyleIdx="3" presStyleCnt="5"/>
      <dgm:spPr/>
    </dgm:pt>
    <dgm:pt modelId="{1CA014EB-15D4-4CBB-86F0-9866CED793C0}" type="pres">
      <dgm:prSet presAssocID="{D3B956A4-83F9-47EF-B88E-DF227333F588}" presName="hierRoot3" presStyleCnt="0"/>
      <dgm:spPr/>
    </dgm:pt>
    <dgm:pt modelId="{4B9762A9-064D-4C24-953C-99D4F5615105}" type="pres">
      <dgm:prSet presAssocID="{D3B956A4-83F9-47EF-B88E-DF227333F588}" presName="composite3" presStyleCnt="0"/>
      <dgm:spPr/>
    </dgm:pt>
    <dgm:pt modelId="{823659E7-4697-4D20-A3F7-87CB6E09699F}" type="pres">
      <dgm:prSet presAssocID="{D3B956A4-83F9-47EF-B88E-DF227333F588}" presName="image3" presStyleLbl="node3" presStyleIdx="3" presStyleCnt="5"/>
      <dgm:spPr/>
    </dgm:pt>
    <dgm:pt modelId="{A504414B-D282-4025-A7DA-08F8F5C66DDB}" type="pres">
      <dgm:prSet presAssocID="{D3B956A4-83F9-47EF-B88E-DF227333F588}" presName="text3" presStyleLbl="revTx" presStyleIdx="5" presStyleCnt="8">
        <dgm:presLayoutVars>
          <dgm:chPref val="3"/>
        </dgm:presLayoutVars>
      </dgm:prSet>
      <dgm:spPr/>
    </dgm:pt>
    <dgm:pt modelId="{8A32883A-6362-41C2-815B-23401D0223F7}" type="pres">
      <dgm:prSet presAssocID="{D3B956A4-83F9-47EF-B88E-DF227333F588}" presName="hierChild4" presStyleCnt="0"/>
      <dgm:spPr/>
    </dgm:pt>
    <dgm:pt modelId="{D0748064-BB0E-4F28-BFB8-29CD78947DF8}" type="pres">
      <dgm:prSet presAssocID="{87362B15-ED39-4759-AB31-C12F444B4C8B}" presName="Name10" presStyleLbl="parChTrans1D2" presStyleIdx="1" presStyleCnt="2"/>
      <dgm:spPr/>
    </dgm:pt>
    <dgm:pt modelId="{75F32C5B-4603-44C7-8866-C1BB8F50AE53}" type="pres">
      <dgm:prSet presAssocID="{398E869B-BD04-454E-994D-2236929E4657}" presName="hierRoot2" presStyleCnt="0"/>
      <dgm:spPr/>
    </dgm:pt>
    <dgm:pt modelId="{62671879-8A98-478D-99A7-C6884D1F9B93}" type="pres">
      <dgm:prSet presAssocID="{398E869B-BD04-454E-994D-2236929E4657}" presName="composite2" presStyleCnt="0"/>
      <dgm:spPr/>
    </dgm:pt>
    <dgm:pt modelId="{0AF517BA-C3D9-4C21-BCB1-2310D2C05E0F}" type="pres">
      <dgm:prSet presAssocID="{398E869B-BD04-454E-994D-2236929E4657}" presName="image2" presStyleLbl="node2" presStyleIdx="1" presStyleCnt="2"/>
      <dgm:spPr/>
    </dgm:pt>
    <dgm:pt modelId="{C4353EB3-508E-4D11-9F77-68A2CC3D005B}" type="pres">
      <dgm:prSet presAssocID="{398E869B-BD04-454E-994D-2236929E4657}" presName="text2" presStyleLbl="revTx" presStyleIdx="6" presStyleCnt="8">
        <dgm:presLayoutVars>
          <dgm:chPref val="3"/>
        </dgm:presLayoutVars>
      </dgm:prSet>
      <dgm:spPr/>
    </dgm:pt>
    <dgm:pt modelId="{C35E0A66-4EFA-4FF0-9C8D-97924757DE93}" type="pres">
      <dgm:prSet presAssocID="{398E869B-BD04-454E-994D-2236929E4657}" presName="hierChild3" presStyleCnt="0"/>
      <dgm:spPr/>
    </dgm:pt>
    <dgm:pt modelId="{EEDCFB32-C7E9-4C9B-BE6B-901B38BE8DC4}" type="pres">
      <dgm:prSet presAssocID="{95A2AEA4-2D7E-4FEF-8E60-75B0C41F9A66}" presName="Name17" presStyleLbl="parChTrans1D3" presStyleIdx="4" presStyleCnt="5"/>
      <dgm:spPr/>
    </dgm:pt>
    <dgm:pt modelId="{E693ED18-3E1D-444A-ACBE-5B3573949B52}" type="pres">
      <dgm:prSet presAssocID="{8D828AE5-4D10-4854-9EF3-2B5CA772A37B}" presName="hierRoot3" presStyleCnt="0"/>
      <dgm:spPr/>
    </dgm:pt>
    <dgm:pt modelId="{74E9A07B-618B-4C67-8156-4048BA0CD92B}" type="pres">
      <dgm:prSet presAssocID="{8D828AE5-4D10-4854-9EF3-2B5CA772A37B}" presName="composite3" presStyleCnt="0"/>
      <dgm:spPr/>
    </dgm:pt>
    <dgm:pt modelId="{B1387734-18F9-403D-95C3-84DD1A968AFB}" type="pres">
      <dgm:prSet presAssocID="{8D828AE5-4D10-4854-9EF3-2B5CA772A37B}" presName="image3" presStyleLbl="node3" presStyleIdx="4" presStyleCnt="5"/>
      <dgm:spPr/>
    </dgm:pt>
    <dgm:pt modelId="{CB8658F9-A800-4CBD-9572-4C9C6C562AF6}" type="pres">
      <dgm:prSet presAssocID="{8D828AE5-4D10-4854-9EF3-2B5CA772A37B}" presName="text3" presStyleLbl="revTx" presStyleIdx="7" presStyleCnt="8">
        <dgm:presLayoutVars>
          <dgm:chPref val="3"/>
        </dgm:presLayoutVars>
      </dgm:prSet>
      <dgm:spPr/>
    </dgm:pt>
    <dgm:pt modelId="{431CB35B-3B5C-478B-B35F-DD61E4353331}" type="pres">
      <dgm:prSet presAssocID="{8D828AE5-4D10-4854-9EF3-2B5CA772A37B}" presName="hierChild4" presStyleCnt="0"/>
      <dgm:spPr/>
    </dgm:pt>
  </dgm:ptLst>
  <dgm:cxnLst>
    <dgm:cxn modelId="{A70E340A-3621-40DF-9657-A131A285696A}" type="presOf" srcId="{CBCC2A61-9D50-42A7-A416-FC7A93A93A50}" destId="{815E8E4D-08BD-488F-BAF0-23FE7E4D31F8}" srcOrd="0" destOrd="0" presId="urn:microsoft.com/office/officeart/2009/layout/CirclePictureHierarchy"/>
    <dgm:cxn modelId="{DEF40C11-AC4D-48BA-BCF3-01290E1903EB}" type="presOf" srcId="{2B7D765C-DD7E-4799-8577-21F90F1E7024}" destId="{0849625D-42E1-4ACC-889E-92BAAAAC7E57}" srcOrd="0" destOrd="0" presId="urn:microsoft.com/office/officeart/2009/layout/CirclePictureHierarchy"/>
    <dgm:cxn modelId="{72B42017-746A-42E7-931C-5A3164FB0EC0}" type="presOf" srcId="{88054FB4-88F1-4C88-B673-507A6115A33F}" destId="{78BE57E4-F1DA-4BC0-882B-21A65F5793A2}" srcOrd="0" destOrd="0" presId="urn:microsoft.com/office/officeart/2009/layout/CirclePictureHierarchy"/>
    <dgm:cxn modelId="{F546521D-26E7-4E53-AE99-A9BE7250011E}" srcId="{398E869B-BD04-454E-994D-2236929E4657}" destId="{8D828AE5-4D10-4854-9EF3-2B5CA772A37B}" srcOrd="0" destOrd="0" parTransId="{95A2AEA4-2D7E-4FEF-8E60-75B0C41F9A66}" sibTransId="{5B735813-E3B6-43C4-9A38-4308027E6978}"/>
    <dgm:cxn modelId="{B870921F-89B3-4E17-82AE-062BE4AE0BC1}" type="presOf" srcId="{7C96C744-F29B-499F-BAFE-11E8059360EA}" destId="{4D82C2E6-F8CD-42EE-A43E-D72512E10C5B}" srcOrd="0" destOrd="0" presId="urn:microsoft.com/office/officeart/2009/layout/CirclePictureHierarchy"/>
    <dgm:cxn modelId="{71935E22-B591-48DD-AFC6-CFBC88948589}" type="presOf" srcId="{5713EF88-D8C4-42F6-A842-70F01460FF22}" destId="{1C130F62-7CD7-42B0-B27F-AF0116640EAF}" srcOrd="0" destOrd="0" presId="urn:microsoft.com/office/officeart/2009/layout/CirclePictureHierarchy"/>
    <dgm:cxn modelId="{671ABE23-161C-4034-A8E5-FA91685050CE}" type="presOf" srcId="{87362B15-ED39-4759-AB31-C12F444B4C8B}" destId="{D0748064-BB0E-4F28-BFB8-29CD78947DF8}" srcOrd="0" destOrd="0" presId="urn:microsoft.com/office/officeart/2009/layout/CirclePictureHierarchy"/>
    <dgm:cxn modelId="{4B38C325-626F-4524-BCB7-4C0FB9C181F7}" srcId="{1C89CA03-96B3-45DD-AE04-B0852B2B765C}" destId="{C13ED546-B1D1-48A8-A903-B3CA31C6CB46}" srcOrd="2" destOrd="0" parTransId="{88054FB4-88F1-4C88-B673-507A6115A33F}" sibTransId="{5ED2C76B-6295-4432-9AFF-0E2F7A2E8C32}"/>
    <dgm:cxn modelId="{A9DA5628-45CF-47C7-BA48-1DD933D346E9}" type="presOf" srcId="{95A2AEA4-2D7E-4FEF-8E60-75B0C41F9A66}" destId="{EEDCFB32-C7E9-4C9B-BE6B-901B38BE8DC4}" srcOrd="0" destOrd="0" presId="urn:microsoft.com/office/officeart/2009/layout/CirclePictureHierarchy"/>
    <dgm:cxn modelId="{E69F202B-AB20-4EFE-8155-1AC2A22521B9}" type="presOf" srcId="{AF18FC73-D7AA-4F17-823D-D90197C3964E}" destId="{80824249-803B-4351-A676-2E34B52D4A49}" srcOrd="0" destOrd="0" presId="urn:microsoft.com/office/officeart/2009/layout/CirclePictureHierarchy"/>
    <dgm:cxn modelId="{7EFA9E32-8C19-48C6-8FB0-A4D263BA9793}" type="presOf" srcId="{D3B956A4-83F9-47EF-B88E-DF227333F588}" destId="{A504414B-D282-4025-A7DA-08F8F5C66DDB}" srcOrd="0" destOrd="0" presId="urn:microsoft.com/office/officeart/2009/layout/CirclePictureHierarchy"/>
    <dgm:cxn modelId="{FF0D4637-F267-40FF-ADDA-CE401B54A4BE}" type="presOf" srcId="{1C89CA03-96B3-45DD-AE04-B0852B2B765C}" destId="{11972094-453C-42F7-853D-3F6E290F5A9D}" srcOrd="0" destOrd="0" presId="urn:microsoft.com/office/officeart/2009/layout/CirclePictureHierarchy"/>
    <dgm:cxn modelId="{6C0E6E3F-D877-4978-A553-C21800AAEE3A}" type="presOf" srcId="{34837646-AEDA-4AF1-B2AB-E7D304EEFB49}" destId="{850D3D0D-40EE-4B7B-AFB4-58E1C607BC41}" srcOrd="0" destOrd="0" presId="urn:microsoft.com/office/officeart/2009/layout/CirclePictureHierarchy"/>
    <dgm:cxn modelId="{DE16814B-C108-4BD9-825C-85551ED46E52}" type="presOf" srcId="{8D828AE5-4D10-4854-9EF3-2B5CA772A37B}" destId="{CB8658F9-A800-4CBD-9572-4C9C6C562AF6}" srcOrd="0" destOrd="0" presId="urn:microsoft.com/office/officeart/2009/layout/CirclePictureHierarchy"/>
    <dgm:cxn modelId="{E45DF85E-CD23-4515-B01F-E75CD6E794D0}" srcId="{1C89CA03-96B3-45DD-AE04-B0852B2B765C}" destId="{2B7D765C-DD7E-4799-8577-21F90F1E7024}" srcOrd="0" destOrd="0" parTransId="{CBCC2A61-9D50-42A7-A416-FC7A93A93A50}" sibTransId="{6BAF82F9-9762-49D9-AFC5-E9F5AD905C2A}"/>
    <dgm:cxn modelId="{82A6EC62-28CA-49C9-B9DE-9B35209CEE3C}" srcId="{CBC1B506-08B3-487A-B34D-2AC937A0FC25}" destId="{398E869B-BD04-454E-994D-2236929E4657}" srcOrd="1" destOrd="0" parTransId="{87362B15-ED39-4759-AB31-C12F444B4C8B}" sibTransId="{47A63B3F-BE27-454C-BDF0-2EDC7D102589}"/>
    <dgm:cxn modelId="{8848FD7A-2953-4D05-84BD-B9CFA22B4626}" srcId="{B53B3AFD-0246-49D3-999D-ED27C0EEE088}" destId="{CBC1B506-08B3-487A-B34D-2AC937A0FC25}" srcOrd="0" destOrd="0" parTransId="{820375A1-02DB-4900-B4BF-58CF6FB1A7DA}" sibTransId="{68CD0B88-132E-4B01-B080-3BF6796ED13D}"/>
    <dgm:cxn modelId="{3AE94D7F-B08B-4012-8900-040CF04C2C3B}" srcId="{1C89CA03-96B3-45DD-AE04-B0852B2B765C}" destId="{34837646-AEDA-4AF1-B2AB-E7D304EEFB49}" srcOrd="1" destOrd="0" parTransId="{AF18FC73-D7AA-4F17-823D-D90197C3964E}" sibTransId="{C5D3D6A8-F694-4306-9FE7-27B67D15E3C9}"/>
    <dgm:cxn modelId="{E6DF299C-C0FF-4CAA-937E-0828D69EE7F8}" type="presOf" srcId="{B53B3AFD-0246-49D3-999D-ED27C0EEE088}" destId="{4CF40AF4-5D9C-4B20-B766-0E00BEABA226}" srcOrd="0" destOrd="0" presId="urn:microsoft.com/office/officeart/2009/layout/CirclePictureHierarchy"/>
    <dgm:cxn modelId="{6EE3DBDC-C504-4CDD-9664-AEF86EA338B8}" srcId="{CBC1B506-08B3-487A-B34D-2AC937A0FC25}" destId="{1C89CA03-96B3-45DD-AE04-B0852B2B765C}" srcOrd="0" destOrd="0" parTransId="{7C96C744-F29B-499F-BAFE-11E8059360EA}" sibTransId="{33D984C7-B1B7-4C0E-848B-D0709CC06DB7}"/>
    <dgm:cxn modelId="{FC8058E8-F7A2-411C-9487-95C85F2EBF0E}" srcId="{1C89CA03-96B3-45DD-AE04-B0852B2B765C}" destId="{D3B956A4-83F9-47EF-B88E-DF227333F588}" srcOrd="3" destOrd="0" parTransId="{5713EF88-D8C4-42F6-A842-70F01460FF22}" sibTransId="{CAFC4D1B-F029-4AE2-A748-0EB9701086A9}"/>
    <dgm:cxn modelId="{730523F1-5ED6-4F93-8C6B-3067C2E71719}" type="presOf" srcId="{398E869B-BD04-454E-994D-2236929E4657}" destId="{C4353EB3-508E-4D11-9F77-68A2CC3D005B}" srcOrd="0" destOrd="0" presId="urn:microsoft.com/office/officeart/2009/layout/CirclePictureHierarchy"/>
    <dgm:cxn modelId="{39D5C7F9-49A0-4CF3-A9B5-C2921DCF331E}" type="presOf" srcId="{C13ED546-B1D1-48A8-A903-B3CA31C6CB46}" destId="{405A5374-2CE3-4872-96AD-816301027322}" srcOrd="0" destOrd="0" presId="urn:microsoft.com/office/officeart/2009/layout/CirclePictureHierarchy"/>
    <dgm:cxn modelId="{A4BBDBFF-F64C-4B5A-8635-81D8728F286C}" type="presOf" srcId="{CBC1B506-08B3-487A-B34D-2AC937A0FC25}" destId="{ABB5D420-66C9-4DAD-AEAE-B6B6C0DA0AA3}" srcOrd="0" destOrd="0" presId="urn:microsoft.com/office/officeart/2009/layout/CirclePictureHierarchy"/>
    <dgm:cxn modelId="{82E89D99-0D99-4A9F-A197-03B4065E0981}" type="presParOf" srcId="{4CF40AF4-5D9C-4B20-B766-0E00BEABA226}" destId="{02402854-FBF8-4C9D-8B7B-1FE3CDADFE46}" srcOrd="0" destOrd="0" presId="urn:microsoft.com/office/officeart/2009/layout/CirclePictureHierarchy"/>
    <dgm:cxn modelId="{74A50F76-9119-4D1C-87A7-0E3DD9C9FAF4}" type="presParOf" srcId="{02402854-FBF8-4C9D-8B7B-1FE3CDADFE46}" destId="{978EF2DC-690A-40B3-A749-DC1EF7EB253B}" srcOrd="0" destOrd="0" presId="urn:microsoft.com/office/officeart/2009/layout/CirclePictureHierarchy"/>
    <dgm:cxn modelId="{2450783B-D157-41A8-8559-16C9E04AD1ED}" type="presParOf" srcId="{978EF2DC-690A-40B3-A749-DC1EF7EB253B}" destId="{699027E7-A1D6-4C21-9036-43B863EFC562}" srcOrd="0" destOrd="0" presId="urn:microsoft.com/office/officeart/2009/layout/CirclePictureHierarchy"/>
    <dgm:cxn modelId="{A6B39070-418C-4328-AD58-A63277F3C753}" type="presParOf" srcId="{978EF2DC-690A-40B3-A749-DC1EF7EB253B}" destId="{ABB5D420-66C9-4DAD-AEAE-B6B6C0DA0AA3}" srcOrd="1" destOrd="0" presId="urn:microsoft.com/office/officeart/2009/layout/CirclePictureHierarchy"/>
    <dgm:cxn modelId="{B3EAFAA3-1D80-4F3A-B530-0FC779A7D6B4}" type="presParOf" srcId="{02402854-FBF8-4C9D-8B7B-1FE3CDADFE46}" destId="{8B1AA73B-ED0C-45FC-9152-060D38C94A34}" srcOrd="1" destOrd="0" presId="urn:microsoft.com/office/officeart/2009/layout/CirclePictureHierarchy"/>
    <dgm:cxn modelId="{BC1C8624-4FEB-4E95-9F16-E19B578690C2}" type="presParOf" srcId="{8B1AA73B-ED0C-45FC-9152-060D38C94A34}" destId="{4D82C2E6-F8CD-42EE-A43E-D72512E10C5B}" srcOrd="0" destOrd="0" presId="urn:microsoft.com/office/officeart/2009/layout/CirclePictureHierarchy"/>
    <dgm:cxn modelId="{0E7DF1FA-54C4-476E-AA8D-0AC253764767}" type="presParOf" srcId="{8B1AA73B-ED0C-45FC-9152-060D38C94A34}" destId="{E135AF8C-0E94-4D06-BCDB-A84998256661}" srcOrd="1" destOrd="0" presId="urn:microsoft.com/office/officeart/2009/layout/CirclePictureHierarchy"/>
    <dgm:cxn modelId="{DF50044D-8D06-4A11-AF5E-21A9EC3E880A}" type="presParOf" srcId="{E135AF8C-0E94-4D06-BCDB-A84998256661}" destId="{FC196B71-2175-4681-ACE9-DF82A167EAEB}" srcOrd="0" destOrd="0" presId="urn:microsoft.com/office/officeart/2009/layout/CirclePictureHierarchy"/>
    <dgm:cxn modelId="{34B8F540-9650-47D9-8C67-EF7E2DAA1668}" type="presParOf" srcId="{FC196B71-2175-4681-ACE9-DF82A167EAEB}" destId="{481AE3C6-5D1A-4B98-A5B8-425AB9154ED6}" srcOrd="0" destOrd="0" presId="urn:microsoft.com/office/officeart/2009/layout/CirclePictureHierarchy"/>
    <dgm:cxn modelId="{CC4DE5B9-220E-41FA-9256-D780E91CAE2F}" type="presParOf" srcId="{FC196B71-2175-4681-ACE9-DF82A167EAEB}" destId="{11972094-453C-42F7-853D-3F6E290F5A9D}" srcOrd="1" destOrd="0" presId="urn:microsoft.com/office/officeart/2009/layout/CirclePictureHierarchy"/>
    <dgm:cxn modelId="{71999D05-DB4A-4C1C-B156-DB7D78F14D3F}" type="presParOf" srcId="{E135AF8C-0E94-4D06-BCDB-A84998256661}" destId="{0554E3BA-7CB7-4352-AF14-061EF01433EC}" srcOrd="1" destOrd="0" presId="urn:microsoft.com/office/officeart/2009/layout/CirclePictureHierarchy"/>
    <dgm:cxn modelId="{6551809E-2D5B-434F-90B6-60B6505FB6C8}" type="presParOf" srcId="{0554E3BA-7CB7-4352-AF14-061EF01433EC}" destId="{815E8E4D-08BD-488F-BAF0-23FE7E4D31F8}" srcOrd="0" destOrd="0" presId="urn:microsoft.com/office/officeart/2009/layout/CirclePictureHierarchy"/>
    <dgm:cxn modelId="{83DA4FEC-F75B-41E9-BD05-845C4778C527}" type="presParOf" srcId="{0554E3BA-7CB7-4352-AF14-061EF01433EC}" destId="{115259EF-950E-4E2D-83EE-DCBA9CFEE6C0}" srcOrd="1" destOrd="0" presId="urn:microsoft.com/office/officeart/2009/layout/CirclePictureHierarchy"/>
    <dgm:cxn modelId="{7014FEFD-8AC9-448E-AA08-0E0706CA13E6}" type="presParOf" srcId="{115259EF-950E-4E2D-83EE-DCBA9CFEE6C0}" destId="{30B07537-DA91-470C-9EBD-BD624EE54942}" srcOrd="0" destOrd="0" presId="urn:microsoft.com/office/officeart/2009/layout/CirclePictureHierarchy"/>
    <dgm:cxn modelId="{AA1849A6-F151-402E-A2A5-4F49468C9C1A}" type="presParOf" srcId="{30B07537-DA91-470C-9EBD-BD624EE54942}" destId="{BB88BA86-69B1-47F0-8D3A-76CADC53E948}" srcOrd="0" destOrd="0" presId="urn:microsoft.com/office/officeart/2009/layout/CirclePictureHierarchy"/>
    <dgm:cxn modelId="{0E07E508-57EF-47BF-AC0E-1D7745C18DDC}" type="presParOf" srcId="{30B07537-DA91-470C-9EBD-BD624EE54942}" destId="{0849625D-42E1-4ACC-889E-92BAAAAC7E57}" srcOrd="1" destOrd="0" presId="urn:microsoft.com/office/officeart/2009/layout/CirclePictureHierarchy"/>
    <dgm:cxn modelId="{4E9E3462-282B-4B69-8C06-29E9BF519200}" type="presParOf" srcId="{115259EF-950E-4E2D-83EE-DCBA9CFEE6C0}" destId="{F1D9CCBF-1441-4AE7-B980-BB203E964BE3}" srcOrd="1" destOrd="0" presId="urn:microsoft.com/office/officeart/2009/layout/CirclePictureHierarchy"/>
    <dgm:cxn modelId="{BAD5F8C7-85DF-47CE-9615-B5983CCE92EF}" type="presParOf" srcId="{0554E3BA-7CB7-4352-AF14-061EF01433EC}" destId="{80824249-803B-4351-A676-2E34B52D4A49}" srcOrd="2" destOrd="0" presId="urn:microsoft.com/office/officeart/2009/layout/CirclePictureHierarchy"/>
    <dgm:cxn modelId="{ED4155D8-6A16-482E-8BA2-943911DAA520}" type="presParOf" srcId="{0554E3BA-7CB7-4352-AF14-061EF01433EC}" destId="{12E2092D-386A-41F5-9533-2FDA72212710}" srcOrd="3" destOrd="0" presId="urn:microsoft.com/office/officeart/2009/layout/CirclePictureHierarchy"/>
    <dgm:cxn modelId="{3D19D916-6C0C-4A9E-8439-4E94E5588D84}" type="presParOf" srcId="{12E2092D-386A-41F5-9533-2FDA72212710}" destId="{076CD2B4-A7EB-4127-90AD-CC46AFC7CDB2}" srcOrd="0" destOrd="0" presId="urn:microsoft.com/office/officeart/2009/layout/CirclePictureHierarchy"/>
    <dgm:cxn modelId="{9E5F3D73-9D8C-48CD-BF57-BD1461F46ADA}" type="presParOf" srcId="{076CD2B4-A7EB-4127-90AD-CC46AFC7CDB2}" destId="{A3F71D58-F0FF-438E-9B75-54A6F350816F}" srcOrd="0" destOrd="0" presId="urn:microsoft.com/office/officeart/2009/layout/CirclePictureHierarchy"/>
    <dgm:cxn modelId="{95E0A673-9051-4715-BC13-96CB28AF13FB}" type="presParOf" srcId="{076CD2B4-A7EB-4127-90AD-CC46AFC7CDB2}" destId="{850D3D0D-40EE-4B7B-AFB4-58E1C607BC41}" srcOrd="1" destOrd="0" presId="urn:microsoft.com/office/officeart/2009/layout/CirclePictureHierarchy"/>
    <dgm:cxn modelId="{61676B38-DAD8-452A-8729-19D4734F5E24}" type="presParOf" srcId="{12E2092D-386A-41F5-9533-2FDA72212710}" destId="{0A4A517D-E105-40CB-BB7D-594D31902ADB}" srcOrd="1" destOrd="0" presId="urn:microsoft.com/office/officeart/2009/layout/CirclePictureHierarchy"/>
    <dgm:cxn modelId="{6D3D7768-E329-405F-BF99-36BA197F5634}" type="presParOf" srcId="{0554E3BA-7CB7-4352-AF14-061EF01433EC}" destId="{78BE57E4-F1DA-4BC0-882B-21A65F5793A2}" srcOrd="4" destOrd="0" presId="urn:microsoft.com/office/officeart/2009/layout/CirclePictureHierarchy"/>
    <dgm:cxn modelId="{2B81ACD8-04DE-40F0-9C83-02C2FCF24BE6}" type="presParOf" srcId="{0554E3BA-7CB7-4352-AF14-061EF01433EC}" destId="{B261BBAE-BDA2-4BE0-84E2-0FC63069137C}" srcOrd="5" destOrd="0" presId="urn:microsoft.com/office/officeart/2009/layout/CirclePictureHierarchy"/>
    <dgm:cxn modelId="{48149320-421E-4F80-BCEC-758E03E767FA}" type="presParOf" srcId="{B261BBAE-BDA2-4BE0-84E2-0FC63069137C}" destId="{E333B0BE-84CA-4467-A6AF-49E95F2460F9}" srcOrd="0" destOrd="0" presId="urn:microsoft.com/office/officeart/2009/layout/CirclePictureHierarchy"/>
    <dgm:cxn modelId="{97598DF4-B73C-4FCD-BC7C-9871C22A30D4}" type="presParOf" srcId="{E333B0BE-84CA-4467-A6AF-49E95F2460F9}" destId="{9ADBDB21-2D45-4DAF-A59F-4098901D0FC4}" srcOrd="0" destOrd="0" presId="urn:microsoft.com/office/officeart/2009/layout/CirclePictureHierarchy"/>
    <dgm:cxn modelId="{BDEA89D1-C1ED-4730-8661-7ACEF4AE84E3}" type="presParOf" srcId="{E333B0BE-84CA-4467-A6AF-49E95F2460F9}" destId="{405A5374-2CE3-4872-96AD-816301027322}" srcOrd="1" destOrd="0" presId="urn:microsoft.com/office/officeart/2009/layout/CirclePictureHierarchy"/>
    <dgm:cxn modelId="{C4DAFC68-446C-4AC5-9575-6A7A50E9F5DF}" type="presParOf" srcId="{B261BBAE-BDA2-4BE0-84E2-0FC63069137C}" destId="{FB08E9C0-8A1B-478F-AE2F-342C98DD2B57}" srcOrd="1" destOrd="0" presId="urn:microsoft.com/office/officeart/2009/layout/CirclePictureHierarchy"/>
    <dgm:cxn modelId="{68EFCECD-1FF2-4FEE-96A4-A0E814B3C796}" type="presParOf" srcId="{0554E3BA-7CB7-4352-AF14-061EF01433EC}" destId="{1C130F62-7CD7-42B0-B27F-AF0116640EAF}" srcOrd="6" destOrd="0" presId="urn:microsoft.com/office/officeart/2009/layout/CirclePictureHierarchy"/>
    <dgm:cxn modelId="{4BFD09B3-A4E0-40EF-B590-9770D5A367D8}" type="presParOf" srcId="{0554E3BA-7CB7-4352-AF14-061EF01433EC}" destId="{1CA014EB-15D4-4CBB-86F0-9866CED793C0}" srcOrd="7" destOrd="0" presId="urn:microsoft.com/office/officeart/2009/layout/CirclePictureHierarchy"/>
    <dgm:cxn modelId="{7B24670C-8C7A-462D-B569-9D1783E28515}" type="presParOf" srcId="{1CA014EB-15D4-4CBB-86F0-9866CED793C0}" destId="{4B9762A9-064D-4C24-953C-99D4F5615105}" srcOrd="0" destOrd="0" presId="urn:microsoft.com/office/officeart/2009/layout/CirclePictureHierarchy"/>
    <dgm:cxn modelId="{ADAB5AA9-2F97-435C-8283-3E163EEDC6F2}" type="presParOf" srcId="{4B9762A9-064D-4C24-953C-99D4F5615105}" destId="{823659E7-4697-4D20-A3F7-87CB6E09699F}" srcOrd="0" destOrd="0" presId="urn:microsoft.com/office/officeart/2009/layout/CirclePictureHierarchy"/>
    <dgm:cxn modelId="{1CD42ABC-F276-4F53-9A5E-07A736BE1F55}" type="presParOf" srcId="{4B9762A9-064D-4C24-953C-99D4F5615105}" destId="{A504414B-D282-4025-A7DA-08F8F5C66DDB}" srcOrd="1" destOrd="0" presId="urn:microsoft.com/office/officeart/2009/layout/CirclePictureHierarchy"/>
    <dgm:cxn modelId="{6BC3C468-1C6C-4EAA-99E6-9FD0A71D34D2}" type="presParOf" srcId="{1CA014EB-15D4-4CBB-86F0-9866CED793C0}" destId="{8A32883A-6362-41C2-815B-23401D0223F7}" srcOrd="1" destOrd="0" presId="urn:microsoft.com/office/officeart/2009/layout/CirclePictureHierarchy"/>
    <dgm:cxn modelId="{8E5E699A-870C-4D80-8E4B-E8A37D5BAE8A}" type="presParOf" srcId="{8B1AA73B-ED0C-45FC-9152-060D38C94A34}" destId="{D0748064-BB0E-4F28-BFB8-29CD78947DF8}" srcOrd="2" destOrd="0" presId="urn:microsoft.com/office/officeart/2009/layout/CirclePictureHierarchy"/>
    <dgm:cxn modelId="{AA3A7C62-D69C-4C42-9A92-5190FB41F3A4}" type="presParOf" srcId="{8B1AA73B-ED0C-45FC-9152-060D38C94A34}" destId="{75F32C5B-4603-44C7-8866-C1BB8F50AE53}" srcOrd="3" destOrd="0" presId="urn:microsoft.com/office/officeart/2009/layout/CirclePictureHierarchy"/>
    <dgm:cxn modelId="{A068D938-2ECB-426E-A5E7-22761E63D9BC}" type="presParOf" srcId="{75F32C5B-4603-44C7-8866-C1BB8F50AE53}" destId="{62671879-8A98-478D-99A7-C6884D1F9B93}" srcOrd="0" destOrd="0" presId="urn:microsoft.com/office/officeart/2009/layout/CirclePictureHierarchy"/>
    <dgm:cxn modelId="{E430FB59-2A53-496A-8659-A6C388961590}" type="presParOf" srcId="{62671879-8A98-478D-99A7-C6884D1F9B93}" destId="{0AF517BA-C3D9-4C21-BCB1-2310D2C05E0F}" srcOrd="0" destOrd="0" presId="urn:microsoft.com/office/officeart/2009/layout/CirclePictureHierarchy"/>
    <dgm:cxn modelId="{50080C59-97EC-4CF2-8DA2-F7906AB6B3F7}" type="presParOf" srcId="{62671879-8A98-478D-99A7-C6884D1F9B93}" destId="{C4353EB3-508E-4D11-9F77-68A2CC3D005B}" srcOrd="1" destOrd="0" presId="urn:microsoft.com/office/officeart/2009/layout/CirclePictureHierarchy"/>
    <dgm:cxn modelId="{157F8B32-FE96-4318-8077-6B3D000E4703}" type="presParOf" srcId="{75F32C5B-4603-44C7-8866-C1BB8F50AE53}" destId="{C35E0A66-4EFA-4FF0-9C8D-97924757DE93}" srcOrd="1" destOrd="0" presId="urn:microsoft.com/office/officeart/2009/layout/CirclePictureHierarchy"/>
    <dgm:cxn modelId="{7EC4815D-5443-49E3-A90E-DD31EA7802C0}" type="presParOf" srcId="{C35E0A66-4EFA-4FF0-9C8D-97924757DE93}" destId="{EEDCFB32-C7E9-4C9B-BE6B-901B38BE8DC4}" srcOrd="0" destOrd="0" presId="urn:microsoft.com/office/officeart/2009/layout/CirclePictureHierarchy"/>
    <dgm:cxn modelId="{0C2983F5-C376-4DAB-AB6B-FC5D4B0A5AC4}" type="presParOf" srcId="{C35E0A66-4EFA-4FF0-9C8D-97924757DE93}" destId="{E693ED18-3E1D-444A-ACBE-5B3573949B52}" srcOrd="1" destOrd="0" presId="urn:microsoft.com/office/officeart/2009/layout/CirclePictureHierarchy"/>
    <dgm:cxn modelId="{8E21F4AE-7DDD-4041-BCE9-4DF55E8ED74F}" type="presParOf" srcId="{E693ED18-3E1D-444A-ACBE-5B3573949B52}" destId="{74E9A07B-618B-4C67-8156-4048BA0CD92B}" srcOrd="0" destOrd="0" presId="urn:microsoft.com/office/officeart/2009/layout/CirclePictureHierarchy"/>
    <dgm:cxn modelId="{270A9C53-0CCE-4A1F-BE3F-47BE7B3FAA3E}" type="presParOf" srcId="{74E9A07B-618B-4C67-8156-4048BA0CD92B}" destId="{B1387734-18F9-403D-95C3-84DD1A968AFB}" srcOrd="0" destOrd="0" presId="urn:microsoft.com/office/officeart/2009/layout/CirclePictureHierarchy"/>
    <dgm:cxn modelId="{689985B0-E7B5-4D64-B4BC-060DE9C08D29}" type="presParOf" srcId="{74E9A07B-618B-4C67-8156-4048BA0CD92B}" destId="{CB8658F9-A800-4CBD-9572-4C9C6C562AF6}" srcOrd="1" destOrd="0" presId="urn:microsoft.com/office/officeart/2009/layout/CirclePictureHierarchy"/>
    <dgm:cxn modelId="{AB43F5FA-BAF3-4A7A-B11B-B147E4DF53B0}" type="presParOf" srcId="{E693ED18-3E1D-444A-ACBE-5B3573949B52}" destId="{431CB35B-3B5C-478B-B35F-DD61E435333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CFB32-C7E9-4C9B-BE6B-901B38BE8DC4}">
      <dsp:nvSpPr>
        <dsp:cNvPr id="0" name=""/>
        <dsp:cNvSpPr/>
      </dsp:nvSpPr>
      <dsp:spPr>
        <a:xfrm>
          <a:off x="7124932" y="3284221"/>
          <a:ext cx="91440" cy="196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48064-BB0E-4F28-BFB8-29CD78947DF8}">
      <dsp:nvSpPr>
        <dsp:cNvPr id="0" name=""/>
        <dsp:cNvSpPr/>
      </dsp:nvSpPr>
      <dsp:spPr>
        <a:xfrm>
          <a:off x="4796634" y="2464602"/>
          <a:ext cx="2374017" cy="1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46"/>
              </a:lnTo>
              <a:lnTo>
                <a:pt x="2374017" y="98946"/>
              </a:lnTo>
              <a:lnTo>
                <a:pt x="2374017" y="196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30F62-7CD7-42B0-B27F-AF0116640EAF}">
      <dsp:nvSpPr>
        <dsp:cNvPr id="0" name=""/>
        <dsp:cNvSpPr/>
      </dsp:nvSpPr>
      <dsp:spPr>
        <a:xfrm>
          <a:off x="2885569" y="3284221"/>
          <a:ext cx="2571049" cy="1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46"/>
              </a:lnTo>
              <a:lnTo>
                <a:pt x="2571049" y="98946"/>
              </a:lnTo>
              <a:lnTo>
                <a:pt x="2571049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E57E4-F1DA-4BC0-882B-21A65F5793A2}">
      <dsp:nvSpPr>
        <dsp:cNvPr id="0" name=""/>
        <dsp:cNvSpPr/>
      </dsp:nvSpPr>
      <dsp:spPr>
        <a:xfrm>
          <a:off x="2885569" y="3284221"/>
          <a:ext cx="857016" cy="1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46"/>
              </a:lnTo>
              <a:lnTo>
                <a:pt x="857016" y="98946"/>
              </a:lnTo>
              <a:lnTo>
                <a:pt x="857016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24249-803B-4351-A676-2E34B52D4A49}">
      <dsp:nvSpPr>
        <dsp:cNvPr id="0" name=""/>
        <dsp:cNvSpPr/>
      </dsp:nvSpPr>
      <dsp:spPr>
        <a:xfrm>
          <a:off x="2028553" y="3284221"/>
          <a:ext cx="857016" cy="196334"/>
        </a:xfrm>
        <a:custGeom>
          <a:avLst/>
          <a:gdLst/>
          <a:ahLst/>
          <a:cxnLst/>
          <a:rect l="0" t="0" r="0" b="0"/>
          <a:pathLst>
            <a:path>
              <a:moveTo>
                <a:pt x="857016" y="0"/>
              </a:moveTo>
              <a:lnTo>
                <a:pt x="857016" y="98946"/>
              </a:lnTo>
              <a:lnTo>
                <a:pt x="0" y="98946"/>
              </a:lnTo>
              <a:lnTo>
                <a:pt x="0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8E4D-08BD-488F-BAF0-23FE7E4D31F8}">
      <dsp:nvSpPr>
        <dsp:cNvPr id="0" name=""/>
        <dsp:cNvSpPr/>
      </dsp:nvSpPr>
      <dsp:spPr>
        <a:xfrm>
          <a:off x="314520" y="3284221"/>
          <a:ext cx="2571049" cy="196334"/>
        </a:xfrm>
        <a:custGeom>
          <a:avLst/>
          <a:gdLst/>
          <a:ahLst/>
          <a:cxnLst/>
          <a:rect l="0" t="0" r="0" b="0"/>
          <a:pathLst>
            <a:path>
              <a:moveTo>
                <a:pt x="2571049" y="0"/>
              </a:moveTo>
              <a:lnTo>
                <a:pt x="2571049" y="98946"/>
              </a:lnTo>
              <a:lnTo>
                <a:pt x="0" y="98946"/>
              </a:lnTo>
              <a:lnTo>
                <a:pt x="0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2C2E6-F8CD-42EE-A43E-D72512E10C5B}">
      <dsp:nvSpPr>
        <dsp:cNvPr id="0" name=""/>
        <dsp:cNvSpPr/>
      </dsp:nvSpPr>
      <dsp:spPr>
        <a:xfrm>
          <a:off x="2885569" y="2464602"/>
          <a:ext cx="1911065" cy="196334"/>
        </a:xfrm>
        <a:custGeom>
          <a:avLst/>
          <a:gdLst/>
          <a:ahLst/>
          <a:cxnLst/>
          <a:rect l="0" t="0" r="0" b="0"/>
          <a:pathLst>
            <a:path>
              <a:moveTo>
                <a:pt x="1911065" y="0"/>
              </a:moveTo>
              <a:lnTo>
                <a:pt x="1911065" y="98946"/>
              </a:lnTo>
              <a:lnTo>
                <a:pt x="0" y="98946"/>
              </a:lnTo>
              <a:lnTo>
                <a:pt x="0" y="196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027E7-A1D6-4C21-9036-43B863EFC562}">
      <dsp:nvSpPr>
        <dsp:cNvPr id="0" name=""/>
        <dsp:cNvSpPr/>
      </dsp:nvSpPr>
      <dsp:spPr>
        <a:xfrm>
          <a:off x="4484992" y="1841317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5D420-66C9-4DAD-AEAE-B6B6C0DA0AA3}">
      <dsp:nvSpPr>
        <dsp:cNvPr id="0" name=""/>
        <dsp:cNvSpPr/>
      </dsp:nvSpPr>
      <dsp:spPr>
        <a:xfrm>
          <a:off x="5534533" y="1839759"/>
          <a:ext cx="1860832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Bioremediation </a:t>
          </a:r>
          <a:endParaRPr lang="en-US" sz="1000" kern="1200" dirty="0"/>
        </a:p>
      </dsp:txBody>
      <dsp:txXfrm>
        <a:off x="5534533" y="1839759"/>
        <a:ext cx="1860832" cy="623284"/>
      </dsp:txXfrm>
    </dsp:sp>
    <dsp:sp modelId="{481AE3C6-5D1A-4B98-A5B8-425AB9154ED6}">
      <dsp:nvSpPr>
        <dsp:cNvPr id="0" name=""/>
        <dsp:cNvSpPr/>
      </dsp:nvSpPr>
      <dsp:spPr>
        <a:xfrm>
          <a:off x="2573927" y="266093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2094-453C-42F7-853D-3F6E290F5A9D}">
      <dsp:nvSpPr>
        <dsp:cNvPr id="0" name=""/>
        <dsp:cNvSpPr/>
      </dsp:nvSpPr>
      <dsp:spPr>
        <a:xfrm>
          <a:off x="3197212" y="2659378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 situ </a:t>
          </a:r>
        </a:p>
      </dsp:txBody>
      <dsp:txXfrm>
        <a:off x="3197212" y="2659378"/>
        <a:ext cx="934927" cy="623284"/>
      </dsp:txXfrm>
    </dsp:sp>
    <dsp:sp modelId="{BB88BA86-69B1-47F0-8D3A-76CADC53E948}">
      <dsp:nvSpPr>
        <dsp:cNvPr id="0" name=""/>
        <dsp:cNvSpPr/>
      </dsp:nvSpPr>
      <dsp:spPr>
        <a:xfrm>
          <a:off x="2877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9625D-42E1-4ACC-889E-92BAAAAC7E57}">
      <dsp:nvSpPr>
        <dsp:cNvPr id="0" name=""/>
        <dsp:cNvSpPr/>
      </dsp:nvSpPr>
      <dsp:spPr>
        <a:xfrm>
          <a:off x="626162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Biopile</a:t>
          </a:r>
          <a:r>
            <a:rPr lang="en-US" sz="1400" kern="1200" dirty="0"/>
            <a:t> </a:t>
          </a:r>
        </a:p>
      </dsp:txBody>
      <dsp:txXfrm>
        <a:off x="626162" y="3478997"/>
        <a:ext cx="934927" cy="623284"/>
      </dsp:txXfrm>
    </dsp:sp>
    <dsp:sp modelId="{A3F71D58-F0FF-438E-9B75-54A6F350816F}">
      <dsp:nvSpPr>
        <dsp:cNvPr id="0" name=""/>
        <dsp:cNvSpPr/>
      </dsp:nvSpPr>
      <dsp:spPr>
        <a:xfrm>
          <a:off x="1716911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D3D0D-40EE-4B7B-AFB4-58E1C607BC41}">
      <dsp:nvSpPr>
        <dsp:cNvPr id="0" name=""/>
        <dsp:cNvSpPr/>
      </dsp:nvSpPr>
      <dsp:spPr>
        <a:xfrm>
          <a:off x="2340195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Windrow </a:t>
          </a:r>
        </a:p>
      </dsp:txBody>
      <dsp:txXfrm>
        <a:off x="2340195" y="3478997"/>
        <a:ext cx="934927" cy="623284"/>
      </dsp:txXfrm>
    </dsp:sp>
    <dsp:sp modelId="{9ADBDB21-2D45-4DAF-A59F-4098901D0FC4}">
      <dsp:nvSpPr>
        <dsp:cNvPr id="0" name=""/>
        <dsp:cNvSpPr/>
      </dsp:nvSpPr>
      <dsp:spPr>
        <a:xfrm>
          <a:off x="3430944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A5374-2CE3-4872-96AD-816301027322}">
      <dsp:nvSpPr>
        <dsp:cNvPr id="0" name=""/>
        <dsp:cNvSpPr/>
      </dsp:nvSpPr>
      <dsp:spPr>
        <a:xfrm>
          <a:off x="4054228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Bioreactor </a:t>
          </a:r>
        </a:p>
      </dsp:txBody>
      <dsp:txXfrm>
        <a:off x="4054228" y="3478997"/>
        <a:ext cx="934927" cy="623284"/>
      </dsp:txXfrm>
    </dsp:sp>
    <dsp:sp modelId="{823659E7-4697-4D20-A3F7-87CB6E09699F}">
      <dsp:nvSpPr>
        <dsp:cNvPr id="0" name=""/>
        <dsp:cNvSpPr/>
      </dsp:nvSpPr>
      <dsp:spPr>
        <a:xfrm>
          <a:off x="5144977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4414B-D282-4025-A7DA-08F8F5C66DDB}">
      <dsp:nvSpPr>
        <dsp:cNvPr id="0" name=""/>
        <dsp:cNvSpPr/>
      </dsp:nvSpPr>
      <dsp:spPr>
        <a:xfrm>
          <a:off x="5768261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 farming </a:t>
          </a:r>
        </a:p>
      </dsp:txBody>
      <dsp:txXfrm>
        <a:off x="5768261" y="3478997"/>
        <a:ext cx="934927" cy="623284"/>
      </dsp:txXfrm>
    </dsp:sp>
    <dsp:sp modelId="{0AF517BA-C3D9-4C21-BCB1-2310D2C05E0F}">
      <dsp:nvSpPr>
        <dsp:cNvPr id="0" name=""/>
        <dsp:cNvSpPr/>
      </dsp:nvSpPr>
      <dsp:spPr>
        <a:xfrm>
          <a:off x="6859010" y="266093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53EB3-508E-4D11-9F77-68A2CC3D005B}">
      <dsp:nvSpPr>
        <dsp:cNvPr id="0" name=""/>
        <dsp:cNvSpPr/>
      </dsp:nvSpPr>
      <dsp:spPr>
        <a:xfrm>
          <a:off x="7482294" y="2659378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situ </a:t>
          </a:r>
        </a:p>
      </dsp:txBody>
      <dsp:txXfrm>
        <a:off x="7482294" y="2659378"/>
        <a:ext cx="934927" cy="623284"/>
      </dsp:txXfrm>
    </dsp:sp>
    <dsp:sp modelId="{B1387734-18F9-403D-95C3-84DD1A968AFB}">
      <dsp:nvSpPr>
        <dsp:cNvPr id="0" name=""/>
        <dsp:cNvSpPr/>
      </dsp:nvSpPr>
      <dsp:spPr>
        <a:xfrm>
          <a:off x="6859010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658F9-A800-4CBD-9572-4C9C6C562AF6}">
      <dsp:nvSpPr>
        <dsp:cNvPr id="0" name=""/>
        <dsp:cNvSpPr/>
      </dsp:nvSpPr>
      <dsp:spPr>
        <a:xfrm>
          <a:off x="7482294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82294" y="3478997"/>
        <a:ext cx="934927" cy="623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CFB32-C7E9-4C9B-BE6B-901B38BE8DC4}">
      <dsp:nvSpPr>
        <dsp:cNvPr id="0" name=""/>
        <dsp:cNvSpPr/>
      </dsp:nvSpPr>
      <dsp:spPr>
        <a:xfrm>
          <a:off x="7124932" y="3284221"/>
          <a:ext cx="91440" cy="196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48064-BB0E-4F28-BFB8-29CD78947DF8}">
      <dsp:nvSpPr>
        <dsp:cNvPr id="0" name=""/>
        <dsp:cNvSpPr/>
      </dsp:nvSpPr>
      <dsp:spPr>
        <a:xfrm>
          <a:off x="4796634" y="2464602"/>
          <a:ext cx="2374017" cy="1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46"/>
              </a:lnTo>
              <a:lnTo>
                <a:pt x="2374017" y="98946"/>
              </a:lnTo>
              <a:lnTo>
                <a:pt x="2374017" y="196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30F62-7CD7-42B0-B27F-AF0116640EAF}">
      <dsp:nvSpPr>
        <dsp:cNvPr id="0" name=""/>
        <dsp:cNvSpPr/>
      </dsp:nvSpPr>
      <dsp:spPr>
        <a:xfrm>
          <a:off x="2885569" y="3284221"/>
          <a:ext cx="2571049" cy="1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46"/>
              </a:lnTo>
              <a:lnTo>
                <a:pt x="2571049" y="98946"/>
              </a:lnTo>
              <a:lnTo>
                <a:pt x="2571049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E57E4-F1DA-4BC0-882B-21A65F5793A2}">
      <dsp:nvSpPr>
        <dsp:cNvPr id="0" name=""/>
        <dsp:cNvSpPr/>
      </dsp:nvSpPr>
      <dsp:spPr>
        <a:xfrm>
          <a:off x="2885569" y="3284221"/>
          <a:ext cx="857016" cy="196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46"/>
              </a:lnTo>
              <a:lnTo>
                <a:pt x="857016" y="98946"/>
              </a:lnTo>
              <a:lnTo>
                <a:pt x="857016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24249-803B-4351-A676-2E34B52D4A49}">
      <dsp:nvSpPr>
        <dsp:cNvPr id="0" name=""/>
        <dsp:cNvSpPr/>
      </dsp:nvSpPr>
      <dsp:spPr>
        <a:xfrm>
          <a:off x="2028553" y="3284221"/>
          <a:ext cx="857016" cy="196334"/>
        </a:xfrm>
        <a:custGeom>
          <a:avLst/>
          <a:gdLst/>
          <a:ahLst/>
          <a:cxnLst/>
          <a:rect l="0" t="0" r="0" b="0"/>
          <a:pathLst>
            <a:path>
              <a:moveTo>
                <a:pt x="857016" y="0"/>
              </a:moveTo>
              <a:lnTo>
                <a:pt x="857016" y="98946"/>
              </a:lnTo>
              <a:lnTo>
                <a:pt x="0" y="98946"/>
              </a:lnTo>
              <a:lnTo>
                <a:pt x="0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8E4D-08BD-488F-BAF0-23FE7E4D31F8}">
      <dsp:nvSpPr>
        <dsp:cNvPr id="0" name=""/>
        <dsp:cNvSpPr/>
      </dsp:nvSpPr>
      <dsp:spPr>
        <a:xfrm>
          <a:off x="314520" y="3284221"/>
          <a:ext cx="2571049" cy="196334"/>
        </a:xfrm>
        <a:custGeom>
          <a:avLst/>
          <a:gdLst/>
          <a:ahLst/>
          <a:cxnLst/>
          <a:rect l="0" t="0" r="0" b="0"/>
          <a:pathLst>
            <a:path>
              <a:moveTo>
                <a:pt x="2571049" y="0"/>
              </a:moveTo>
              <a:lnTo>
                <a:pt x="2571049" y="98946"/>
              </a:lnTo>
              <a:lnTo>
                <a:pt x="0" y="98946"/>
              </a:lnTo>
              <a:lnTo>
                <a:pt x="0" y="1963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2C2E6-F8CD-42EE-A43E-D72512E10C5B}">
      <dsp:nvSpPr>
        <dsp:cNvPr id="0" name=""/>
        <dsp:cNvSpPr/>
      </dsp:nvSpPr>
      <dsp:spPr>
        <a:xfrm>
          <a:off x="2885569" y="2464602"/>
          <a:ext cx="1911065" cy="196334"/>
        </a:xfrm>
        <a:custGeom>
          <a:avLst/>
          <a:gdLst/>
          <a:ahLst/>
          <a:cxnLst/>
          <a:rect l="0" t="0" r="0" b="0"/>
          <a:pathLst>
            <a:path>
              <a:moveTo>
                <a:pt x="1911065" y="0"/>
              </a:moveTo>
              <a:lnTo>
                <a:pt x="1911065" y="98946"/>
              </a:lnTo>
              <a:lnTo>
                <a:pt x="0" y="98946"/>
              </a:lnTo>
              <a:lnTo>
                <a:pt x="0" y="1963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027E7-A1D6-4C21-9036-43B863EFC562}">
      <dsp:nvSpPr>
        <dsp:cNvPr id="0" name=""/>
        <dsp:cNvSpPr/>
      </dsp:nvSpPr>
      <dsp:spPr>
        <a:xfrm>
          <a:off x="4484992" y="1841317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5D420-66C9-4DAD-AEAE-B6B6C0DA0AA3}">
      <dsp:nvSpPr>
        <dsp:cNvPr id="0" name=""/>
        <dsp:cNvSpPr/>
      </dsp:nvSpPr>
      <dsp:spPr>
        <a:xfrm>
          <a:off x="5534533" y="1839759"/>
          <a:ext cx="1860832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Bioremediation </a:t>
          </a:r>
          <a:endParaRPr lang="en-US" sz="1000" kern="1200" dirty="0"/>
        </a:p>
      </dsp:txBody>
      <dsp:txXfrm>
        <a:off x="5534533" y="1839759"/>
        <a:ext cx="1860832" cy="623284"/>
      </dsp:txXfrm>
    </dsp:sp>
    <dsp:sp modelId="{481AE3C6-5D1A-4B98-A5B8-425AB9154ED6}">
      <dsp:nvSpPr>
        <dsp:cNvPr id="0" name=""/>
        <dsp:cNvSpPr/>
      </dsp:nvSpPr>
      <dsp:spPr>
        <a:xfrm>
          <a:off x="2573927" y="266093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2094-453C-42F7-853D-3F6E290F5A9D}">
      <dsp:nvSpPr>
        <dsp:cNvPr id="0" name=""/>
        <dsp:cNvSpPr/>
      </dsp:nvSpPr>
      <dsp:spPr>
        <a:xfrm>
          <a:off x="3197212" y="2659378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 situ </a:t>
          </a:r>
        </a:p>
      </dsp:txBody>
      <dsp:txXfrm>
        <a:off x="3197212" y="2659378"/>
        <a:ext cx="934927" cy="623284"/>
      </dsp:txXfrm>
    </dsp:sp>
    <dsp:sp modelId="{BB88BA86-69B1-47F0-8D3A-76CADC53E948}">
      <dsp:nvSpPr>
        <dsp:cNvPr id="0" name=""/>
        <dsp:cNvSpPr/>
      </dsp:nvSpPr>
      <dsp:spPr>
        <a:xfrm>
          <a:off x="2877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9625D-42E1-4ACC-889E-92BAAAAC7E57}">
      <dsp:nvSpPr>
        <dsp:cNvPr id="0" name=""/>
        <dsp:cNvSpPr/>
      </dsp:nvSpPr>
      <dsp:spPr>
        <a:xfrm>
          <a:off x="626162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Biopile</a:t>
          </a:r>
          <a:r>
            <a:rPr lang="en-US" sz="1400" kern="1200" dirty="0"/>
            <a:t> </a:t>
          </a:r>
        </a:p>
      </dsp:txBody>
      <dsp:txXfrm>
        <a:off x="626162" y="3478997"/>
        <a:ext cx="934927" cy="623284"/>
      </dsp:txXfrm>
    </dsp:sp>
    <dsp:sp modelId="{A3F71D58-F0FF-438E-9B75-54A6F350816F}">
      <dsp:nvSpPr>
        <dsp:cNvPr id="0" name=""/>
        <dsp:cNvSpPr/>
      </dsp:nvSpPr>
      <dsp:spPr>
        <a:xfrm>
          <a:off x="1716911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D3D0D-40EE-4B7B-AFB4-58E1C607BC41}">
      <dsp:nvSpPr>
        <dsp:cNvPr id="0" name=""/>
        <dsp:cNvSpPr/>
      </dsp:nvSpPr>
      <dsp:spPr>
        <a:xfrm>
          <a:off x="2340195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Windrow </a:t>
          </a:r>
        </a:p>
      </dsp:txBody>
      <dsp:txXfrm>
        <a:off x="2340195" y="3478997"/>
        <a:ext cx="934927" cy="623284"/>
      </dsp:txXfrm>
    </dsp:sp>
    <dsp:sp modelId="{9ADBDB21-2D45-4DAF-A59F-4098901D0FC4}">
      <dsp:nvSpPr>
        <dsp:cNvPr id="0" name=""/>
        <dsp:cNvSpPr/>
      </dsp:nvSpPr>
      <dsp:spPr>
        <a:xfrm>
          <a:off x="3430944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A5374-2CE3-4872-96AD-816301027322}">
      <dsp:nvSpPr>
        <dsp:cNvPr id="0" name=""/>
        <dsp:cNvSpPr/>
      </dsp:nvSpPr>
      <dsp:spPr>
        <a:xfrm>
          <a:off x="4054228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Bioreactor </a:t>
          </a:r>
        </a:p>
      </dsp:txBody>
      <dsp:txXfrm>
        <a:off x="4054228" y="3478997"/>
        <a:ext cx="934927" cy="623284"/>
      </dsp:txXfrm>
    </dsp:sp>
    <dsp:sp modelId="{823659E7-4697-4D20-A3F7-87CB6E09699F}">
      <dsp:nvSpPr>
        <dsp:cNvPr id="0" name=""/>
        <dsp:cNvSpPr/>
      </dsp:nvSpPr>
      <dsp:spPr>
        <a:xfrm>
          <a:off x="5144977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4414B-D282-4025-A7DA-08F8F5C66DDB}">
      <dsp:nvSpPr>
        <dsp:cNvPr id="0" name=""/>
        <dsp:cNvSpPr/>
      </dsp:nvSpPr>
      <dsp:spPr>
        <a:xfrm>
          <a:off x="5768261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Land farming </a:t>
          </a:r>
        </a:p>
      </dsp:txBody>
      <dsp:txXfrm>
        <a:off x="5768261" y="3478997"/>
        <a:ext cx="934927" cy="623284"/>
      </dsp:txXfrm>
    </dsp:sp>
    <dsp:sp modelId="{0AF517BA-C3D9-4C21-BCB1-2310D2C05E0F}">
      <dsp:nvSpPr>
        <dsp:cNvPr id="0" name=""/>
        <dsp:cNvSpPr/>
      </dsp:nvSpPr>
      <dsp:spPr>
        <a:xfrm>
          <a:off x="6859010" y="266093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53EB3-508E-4D11-9F77-68A2CC3D005B}">
      <dsp:nvSpPr>
        <dsp:cNvPr id="0" name=""/>
        <dsp:cNvSpPr/>
      </dsp:nvSpPr>
      <dsp:spPr>
        <a:xfrm>
          <a:off x="7482294" y="2659378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situ </a:t>
          </a:r>
        </a:p>
      </dsp:txBody>
      <dsp:txXfrm>
        <a:off x="7482294" y="2659378"/>
        <a:ext cx="934927" cy="623284"/>
      </dsp:txXfrm>
    </dsp:sp>
    <dsp:sp modelId="{B1387734-18F9-403D-95C3-84DD1A968AFB}">
      <dsp:nvSpPr>
        <dsp:cNvPr id="0" name=""/>
        <dsp:cNvSpPr/>
      </dsp:nvSpPr>
      <dsp:spPr>
        <a:xfrm>
          <a:off x="6859010" y="3480556"/>
          <a:ext cx="623284" cy="623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658F9-A800-4CBD-9572-4C9C6C562AF6}">
      <dsp:nvSpPr>
        <dsp:cNvPr id="0" name=""/>
        <dsp:cNvSpPr/>
      </dsp:nvSpPr>
      <dsp:spPr>
        <a:xfrm>
          <a:off x="7482294" y="3478997"/>
          <a:ext cx="934927" cy="62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82294" y="3478997"/>
        <a:ext cx="934927" cy="623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3549-BC69-4871-87C4-1E856567A36F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27849-B13A-45D7-A1FE-6228185DB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713328" y="5047386"/>
            <a:ext cx="668361" cy="2186734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3619621" y="-683831"/>
            <a:ext cx="3185171" cy="8898899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7855503" y="4242378"/>
            <a:ext cx="826822" cy="2753739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627076" y="-456685"/>
            <a:ext cx="1169612" cy="3825009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4653403" y="1338587"/>
            <a:ext cx="1289666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7774073" y="1716131"/>
            <a:ext cx="1161448" cy="712097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04894" y="259360"/>
            <a:ext cx="561986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0714" y="2316386"/>
            <a:ext cx="1362574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120838" y="2898851"/>
            <a:ext cx="893125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8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15441" y="538742"/>
            <a:ext cx="4859040" cy="309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815441" y="3799258"/>
            <a:ext cx="1512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88961" y="3799258"/>
            <a:ext cx="1512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162481" y="3799258"/>
            <a:ext cx="1512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264012"/>
            <a:ext cx="8640960" cy="63299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9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402340" y="1516026"/>
            <a:ext cx="2322000" cy="38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160807" y="540839"/>
            <a:ext cx="1782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83872" y="3571213"/>
            <a:ext cx="1782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979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3167844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976156" y="0"/>
            <a:ext cx="3167844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82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3167844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976156" y="4365104"/>
            <a:ext cx="3167844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276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789279"/>
            <a:ext cx="9144000" cy="4068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00" y="3302818"/>
            <a:ext cx="4572000" cy="3041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208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231393" y="733304"/>
            <a:ext cx="4475003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377991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15368" y="733302"/>
            <a:ext cx="152772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700613" y="846037"/>
            <a:ext cx="4147493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&amp;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720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18762" y="520166"/>
            <a:ext cx="3546398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01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EB0C60AC-17D1-47A8-A33F-85C382446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051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B402172D-BBC8-4691-988A-FAE2D859BF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001" y="3429000"/>
            <a:ext cx="3051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37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6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6795" y="642257"/>
            <a:ext cx="8190411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713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279312" y="1897460"/>
            <a:ext cx="243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0463" y="2221460"/>
            <a:ext cx="194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12011" y="2221460"/>
            <a:ext cx="194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F8091E-F1D1-4432-A03D-CA0EF01AD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9144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0B231A61-2323-46B3-86EA-6D772A043A4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7530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28725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7208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8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53266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1524590" y="-671049"/>
            <a:ext cx="3757650" cy="8865764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547201" y="534522"/>
            <a:ext cx="840223" cy="2673011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403690" y="-680719"/>
            <a:ext cx="1338235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8318893" y="4908012"/>
            <a:ext cx="296078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8377" y="472600"/>
            <a:ext cx="2549145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741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06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7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26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96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379086" y="2362240"/>
            <a:ext cx="1133939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047782" y="1860492"/>
            <a:ext cx="747626" cy="5136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786655" y="497779"/>
            <a:ext cx="673554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2452680" y="533348"/>
            <a:ext cx="1133939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84309" y="1540387"/>
            <a:ext cx="747626" cy="5136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748879" y="1013950"/>
            <a:ext cx="1383339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2482015" y="1842275"/>
            <a:ext cx="1231676" cy="84624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2689882" y="2731196"/>
            <a:ext cx="69123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876258" y="3259592"/>
            <a:ext cx="69123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67091" y="3510282"/>
            <a:ext cx="747626" cy="5136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3629126" y="581154"/>
            <a:ext cx="584069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3647564" y="1780896"/>
            <a:ext cx="793317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1538710" y="2186572"/>
            <a:ext cx="616064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1856855" y="3719335"/>
            <a:ext cx="844966" cy="5805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094854" y="427534"/>
            <a:ext cx="844966" cy="5805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3895264" y="3075597"/>
            <a:ext cx="69123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1447134" y="679502"/>
            <a:ext cx="844966" cy="5805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299075" y="424638"/>
            <a:ext cx="793317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404343" y="2595464"/>
            <a:ext cx="619694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3203175" y="5258009"/>
            <a:ext cx="1393559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071456" y="5955685"/>
            <a:ext cx="747626" cy="5136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495345" y="4701812"/>
            <a:ext cx="673554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1735965" y="4700669"/>
            <a:ext cx="1133939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318355" y="5170061"/>
            <a:ext cx="1700062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1505689" y="5937469"/>
            <a:ext cx="1231676" cy="84624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241368" y="4090744"/>
            <a:ext cx="69123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200031" y="4650434"/>
            <a:ext cx="849494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3228607" y="3068645"/>
            <a:ext cx="747626" cy="5136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2532951" y="3485261"/>
            <a:ext cx="584069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2671238" y="5876089"/>
            <a:ext cx="793317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3184117" y="3608737"/>
            <a:ext cx="616064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2569680" y="4487198"/>
            <a:ext cx="1038426" cy="71346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280514" y="4133771"/>
            <a:ext cx="844966" cy="58054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2502442" y="5100329"/>
            <a:ext cx="61191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642925" y="6604006"/>
            <a:ext cx="761576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3579959" y="4383116"/>
            <a:ext cx="793317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113934" y="1990373"/>
            <a:ext cx="1383339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3171050" y="4747085"/>
            <a:ext cx="1383339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671483" y="2263302"/>
            <a:ext cx="1267971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471807" y="2263302"/>
            <a:ext cx="1267971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272131" y="2263302"/>
            <a:ext cx="1267971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7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5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438230" y="3731999"/>
            <a:ext cx="52231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4800" dirty="0">
                <a:solidFill>
                  <a:prstClr val="white"/>
                </a:solidFill>
                <a:cs typeface="Arial" pitchFamily="34" charset="0"/>
              </a:rPr>
              <a:t>Microbial </a:t>
            </a:r>
          </a:p>
          <a:p>
            <a:pPr algn="r" defTabSz="914286"/>
            <a:r>
              <a:rPr lang="en-US" altLang="ko-KR" sz="4800" dirty="0">
                <a:solidFill>
                  <a:prstClr val="white"/>
                </a:solidFill>
                <a:cs typeface="Arial" pitchFamily="34" charset="0"/>
              </a:rPr>
              <a:t>Physiology</a:t>
            </a:r>
            <a:endParaRPr lang="ko-KR" altLang="en-US" sz="48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3438183" y="5676007"/>
            <a:ext cx="52231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286"/>
            <a:r>
              <a:rPr lang="en-US" altLang="ko-KR" sz="1867" dirty="0" err="1">
                <a:solidFill>
                  <a:prstClr val="white"/>
                </a:solidFill>
                <a:cs typeface="Arial" pitchFamily="34" charset="0"/>
              </a:rPr>
              <a:t>Achmad</a:t>
            </a:r>
            <a:r>
              <a:rPr lang="en-US" altLang="ko-KR" sz="1867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prstClr val="white"/>
                </a:solidFill>
                <a:cs typeface="Arial" pitchFamily="34" charset="0"/>
              </a:rPr>
              <a:t>Arifiyanto</a:t>
            </a:r>
            <a:endParaRPr lang="ko-KR" altLang="en-US" sz="1867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679522" y="5213732"/>
            <a:ext cx="785088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2FD7D-E97F-4C09-B986-EB9ED6429FC5}"/>
              </a:ext>
            </a:extLst>
          </p:cNvPr>
          <p:cNvSpPr/>
          <p:nvPr/>
        </p:nvSpPr>
        <p:spPr>
          <a:xfrm>
            <a:off x="786895" y="1496108"/>
            <a:ext cx="704270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763803" y="3143254"/>
            <a:ext cx="669635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898A41-40B0-45E9-9B71-D0C5903AE86C}"/>
              </a:ext>
            </a:extLst>
          </p:cNvPr>
          <p:cNvSpPr/>
          <p:nvPr/>
        </p:nvSpPr>
        <p:spPr>
          <a:xfrm>
            <a:off x="789204" y="1856325"/>
            <a:ext cx="692725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774194" y="3501932"/>
            <a:ext cx="646544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673749" y="4835042"/>
            <a:ext cx="796634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933193F-DCE5-4F76-9215-8D4466550A49}"/>
              </a:ext>
            </a:extLst>
          </p:cNvPr>
          <p:cNvSpPr/>
          <p:nvPr/>
        </p:nvSpPr>
        <p:spPr>
          <a:xfrm>
            <a:off x="1074665" y="-1540"/>
            <a:ext cx="1178787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B9886-6C03-40E7-8367-C7DC97587564}"/>
              </a:ext>
            </a:extLst>
          </p:cNvPr>
          <p:cNvGrpSpPr/>
          <p:nvPr/>
        </p:nvGrpSpPr>
        <p:grpSpPr>
          <a:xfrm>
            <a:off x="1993829" y="2821909"/>
            <a:ext cx="1552492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Graphic 24">
              <a:extLst>
                <a:ext uri="{FF2B5EF4-FFF2-40B4-BE49-F238E27FC236}">
                  <a16:creationId xmlns:a16="http://schemas.microsoft.com/office/drawing/2014/main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26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Image result for bioven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6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8592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7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6" y="1643063"/>
            <a:ext cx="6760798" cy="50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2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Feasibility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4" y="1395413"/>
            <a:ext cx="7020626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4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Microbes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1" y="1347788"/>
            <a:ext cx="7378280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4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Environmental factors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3" y="1414463"/>
            <a:ext cx="7043615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592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Overview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Image result for summary of bioremediation strategy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90207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37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Plants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5" y="1373536"/>
            <a:ext cx="7012581" cy="52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6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Phytoremediations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mage result for overview phytoremediation appl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6960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 rot="16200000" flipH="1">
            <a:off x="-2381250" y="2854529"/>
            <a:ext cx="61341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Phytoremediations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Image result for overview phytoremediation appl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6965"/>
            <a:ext cx="4953000" cy="61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7161" y="990994"/>
            <a:ext cx="70727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rebuchet MS" pitchFamily="34" charset="0"/>
              </a:rPr>
              <a:t>Bioremediation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91323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hlinkClick r:id="rId2" action="ppaction://hlinksldjump"/>
              </a:rPr>
              <a:t>Definition</a:t>
            </a: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3" action="ppaction://hlinksldjump"/>
              </a:rPr>
              <a:t>Types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Microbial agents</a:t>
            </a:r>
          </a:p>
        </p:txBody>
      </p:sp>
    </p:spTree>
    <p:extLst>
      <p:ext uri="{BB962C8B-B14F-4D97-AF65-F5344CB8AC3E}">
        <p14:creationId xmlns:p14="http://schemas.microsoft.com/office/powerpoint/2010/main" val="324941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 rot="16200000" flipH="1">
            <a:off x="-2381250" y="2854529"/>
            <a:ext cx="61341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Phytoremediations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1060"/>
            <a:ext cx="568157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0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 rot="16200000" flipH="1">
            <a:off x="-2381250" y="2854529"/>
            <a:ext cx="61341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Phytoremediations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47" y="87682"/>
            <a:ext cx="5830253" cy="63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8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 rot="16200000" flipH="1">
            <a:off x="-2381250" y="2854529"/>
            <a:ext cx="61341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/>
              <a:t>Phytoremediations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Image result for hyperaccumulator plants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7794"/>
            <a:ext cx="4764271" cy="652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2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Steps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4" y="1333500"/>
            <a:ext cx="705746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47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Analysis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22098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Organism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1676400"/>
            <a:ext cx="22098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Pollutant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661" y="2636003"/>
            <a:ext cx="2209800" cy="838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Microbes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7351" y="1676400"/>
            <a:ext cx="22098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Bioremediation </a:t>
            </a:r>
          </a:p>
        </p:txBody>
      </p:sp>
      <p:sp>
        <p:nvSpPr>
          <p:cNvPr id="6" name="Right Arrow 5"/>
          <p:cNvSpPr/>
          <p:nvPr/>
        </p:nvSpPr>
        <p:spPr>
          <a:xfrm flipV="1">
            <a:off x="2743200" y="20955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3657600"/>
            <a:ext cx="2209800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Biomonitoring</a:t>
            </a:r>
            <a:r>
              <a:rPr lang="en-US" b="1" dirty="0"/>
              <a:t> </a:t>
            </a:r>
          </a:p>
        </p:txBody>
      </p:sp>
      <p:sp>
        <p:nvSpPr>
          <p:cNvPr id="12" name="Right Arrow 11"/>
          <p:cNvSpPr/>
          <p:nvPr/>
        </p:nvSpPr>
        <p:spPr>
          <a:xfrm flipV="1">
            <a:off x="5791200" y="20193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 flipV="1">
            <a:off x="6762750" y="2997953"/>
            <a:ext cx="723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stCxn id="8" idx="3"/>
            <a:endCxn id="7" idx="2"/>
          </p:cNvCxnSpPr>
          <p:nvPr/>
        </p:nvCxnSpPr>
        <p:spPr>
          <a:xfrm flipV="1">
            <a:off x="2642461" y="2514600"/>
            <a:ext cx="1739039" cy="5405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11" idx="1"/>
          </p:cNvCxnSpPr>
          <p:nvPr/>
        </p:nvCxnSpPr>
        <p:spPr>
          <a:xfrm rot="16200000" flipH="1">
            <a:off x="4667250" y="2724150"/>
            <a:ext cx="1562100" cy="1143000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1" idx="3"/>
          </p:cNvCxnSpPr>
          <p:nvPr/>
        </p:nvCxnSpPr>
        <p:spPr>
          <a:xfrm rot="5400000">
            <a:off x="7600950" y="3143250"/>
            <a:ext cx="1562100" cy="304800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34539" y="4648200"/>
            <a:ext cx="2209800" cy="838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Amdal</a:t>
            </a:r>
            <a:r>
              <a:rPr lang="en-US" b="1" dirty="0"/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57800" y="4076700"/>
            <a:ext cx="0" cy="5715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157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B4F78-47FF-984E-9FEB-405AC30D712D}"/>
              </a:ext>
            </a:extLst>
          </p:cNvPr>
          <p:cNvSpPr txBox="1"/>
          <p:nvPr/>
        </p:nvSpPr>
        <p:spPr>
          <a:xfrm>
            <a:off x="838200" y="5334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bioremidiasi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Kapan </a:t>
            </a:r>
            <a:r>
              <a:rPr lang="en-US" dirty="0" err="1"/>
              <a:t>bioremidiasi</a:t>
            </a:r>
            <a:r>
              <a:rPr lang="en-US" dirty="0"/>
              <a:t> ex situ dan in situ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remidiasi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Bagaimana</a:t>
            </a:r>
            <a:r>
              <a:rPr lang="en-US" dirty="0"/>
              <a:t> proses </a:t>
            </a:r>
            <a:r>
              <a:rPr lang="en-US" dirty="0" err="1"/>
              <a:t>bioremidiasi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pertumbuhan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bioremdiasi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bioremdiasi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mikroba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mendekontaminasi</a:t>
            </a:r>
            <a:r>
              <a:rPr lang="en-US" dirty="0"/>
              <a:t> </a:t>
            </a:r>
            <a:r>
              <a:rPr lang="en-US" dirty="0" err="1"/>
              <a:t>polutan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6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Definition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534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The use of either naturally occurring or deliberately introduced microorganisms or other forms of life to consume and break down environmental pollutants, in order to clean up a polluted site.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Use of living organism to transform, destroy or immobilize contaminant</a:t>
            </a:r>
          </a:p>
        </p:txBody>
      </p:sp>
      <p:pic>
        <p:nvPicPr>
          <p:cNvPr id="1026" name="Picture 2" descr="Image result for pollut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9" y="3733800"/>
            <a:ext cx="7019441" cy="26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0680775"/>
              </p:ext>
            </p:extLst>
          </p:nvPr>
        </p:nvGraphicFramePr>
        <p:xfrm>
          <a:off x="304800" y="533400"/>
          <a:ext cx="84201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97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02696808"/>
              </p:ext>
            </p:extLst>
          </p:nvPr>
        </p:nvGraphicFramePr>
        <p:xfrm>
          <a:off x="304800" y="533400"/>
          <a:ext cx="84201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29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ex situ bioremed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14449"/>
            <a:ext cx="7391401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1219200" y="2590800"/>
            <a:ext cx="1295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334000" y="2514600"/>
            <a:ext cx="12954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4" y="1300163"/>
            <a:ext cx="7565276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9" y="1398076"/>
            <a:ext cx="703502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88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152400"/>
            <a:ext cx="86106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Types 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534400" y="6248400"/>
            <a:ext cx="3810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4572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80" y="1325298"/>
            <a:ext cx="6857999" cy="51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0068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143</Words>
  <Application>Microsoft Macintosh PowerPoint</Application>
  <PresentationFormat>On-screen Show (4:3)</PresentationFormat>
  <Paragraphs>58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Arifianto</dc:creator>
  <cp:lastModifiedBy>Microsoft Office User</cp:lastModifiedBy>
  <cp:revision>20</cp:revision>
  <dcterms:created xsi:type="dcterms:W3CDTF">2019-11-20T09:41:53Z</dcterms:created>
  <dcterms:modified xsi:type="dcterms:W3CDTF">2022-05-19T08:33:57Z</dcterms:modified>
</cp:coreProperties>
</file>