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 id="2147483649" r:id="rId2"/>
  </p:sldMasterIdLst>
  <p:notesMasterIdLst>
    <p:notesMasterId r:id="rId3"/>
  </p:notesMasterIdLst>
  <p:sldIdLst>
    <p:sldId id="257" r:id="rId4"/>
    <p:sldId id="258" r:id="rId5"/>
    <p:sldId id="260" r:id="rId6"/>
    <p:sldId id="261" r:id="rId7"/>
    <p:sldId id="262" r:id="rId8"/>
    <p:sldId id="263" r:id="rId9"/>
    <p:sldId id="266" r:id="rId10"/>
    <p:sldId id="268" r:id="rId11"/>
    <p:sldId id="278" r:id="rId12"/>
    <p:sldId id="280" r:id="rId13"/>
    <p:sldId id="281" r:id="rId14"/>
    <p:sldId id="287" r:id="rId15"/>
    <p:sldId id="288" r:id="rId16"/>
    <p:sldId id="354" r:id="rId17"/>
  </p:sldIdLst>
  <p:sldSz cy="51435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3405279E-8726-4143-9315-5F988C1892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H>
    <a:band2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H>
    <a:band1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V>
    <a:band2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V>
    <a:la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Col>
    <a:fir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Col>
    <a:la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Row>
    <a:s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eCell>
    <a:s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wCell>
    <a:fir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Row>
    <a:n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eCell>
    <a:n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309" name="Shape 2"/>
        <p:cNvGrpSpPr/>
        <p:nvPr/>
      </p:nvGrpSpPr>
      <p:grpSpPr>
        <a:xfrm>
          <a:off x="0" y="0"/>
          <a:ext cx="0" cy="0"/>
          <a:chOff x="0" y="0"/>
          <a:chExt cx="0" cy="0"/>
        </a:xfrm>
      </p:grpSpPr>
      <p:sp>
        <p:nvSpPr>
          <p:cNvPr id="1058728" name="Google Shape;3;n"/>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729" name="Google Shape;4;n"/>
          <p:cNvSpPr txBox="1"/>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 name="Shape 188"/>
        <p:cNvGrpSpPr/>
        <p:nvPr/>
      </p:nvGrpSpPr>
      <p:grpSpPr>
        <a:xfrm>
          <a:off x="0" y="0"/>
          <a:ext cx="0" cy="0"/>
          <a:chOff x="0" y="0"/>
          <a:chExt cx="0" cy="0"/>
        </a:xfrm>
      </p:grpSpPr>
      <p:sp>
        <p:nvSpPr>
          <p:cNvPr id="1048585" name="Google Shape;189;p:notes"/>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86" name="Google Shape;190;p: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5" name="Shape 956"/>
        <p:cNvGrpSpPr/>
        <p:nvPr/>
      </p:nvGrpSpPr>
      <p:grpSpPr>
        <a:xfrm>
          <a:off x="0" y="0"/>
          <a:ext cx="0" cy="0"/>
          <a:chOff x="0" y="0"/>
          <a:chExt cx="0" cy="0"/>
        </a:xfrm>
      </p:grpSpPr>
      <p:sp>
        <p:nvSpPr>
          <p:cNvPr id="1049347" name="Google Shape;957;g78017618ec_0_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348" name="Google Shape;958;g78017618ec_0_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9" name="Shape 963"/>
        <p:cNvGrpSpPr/>
        <p:nvPr/>
      </p:nvGrpSpPr>
      <p:grpSpPr>
        <a:xfrm>
          <a:off x="0" y="0"/>
          <a:ext cx="0" cy="0"/>
          <a:chOff x="0" y="0"/>
          <a:chExt cx="0" cy="0"/>
        </a:xfrm>
      </p:grpSpPr>
      <p:sp>
        <p:nvSpPr>
          <p:cNvPr id="1049363" name="Google Shape;964;g78017618ec_2_5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364" name="Google Shape;965;g78017618ec_2_5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1080"/>
        <p:cNvGrpSpPr/>
        <p:nvPr/>
      </p:nvGrpSpPr>
      <p:grpSpPr>
        <a:xfrm>
          <a:off x="0" y="0"/>
          <a:ext cx="0" cy="0"/>
          <a:chOff x="0" y="0"/>
          <a:chExt cx="0" cy="0"/>
        </a:xfrm>
      </p:grpSpPr>
      <p:sp>
        <p:nvSpPr>
          <p:cNvPr id="1049476" name="Google Shape;1081;g78017618ec_4_511: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477" name="Google Shape;1082;g78017618ec_4_511: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2" name="Shape 1087"/>
        <p:cNvGrpSpPr/>
        <p:nvPr/>
      </p:nvGrpSpPr>
      <p:grpSpPr>
        <a:xfrm>
          <a:off x="0" y="0"/>
          <a:ext cx="0" cy="0"/>
          <a:chOff x="0" y="0"/>
          <a:chExt cx="0" cy="0"/>
        </a:xfrm>
      </p:grpSpPr>
      <p:sp>
        <p:nvSpPr>
          <p:cNvPr id="1049481" name="Google Shape;1088;g78017618ec_4_517: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482" name="Google Shape;1089;g78017618ec_4_517: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194"/>
        <p:cNvGrpSpPr/>
        <p:nvPr/>
      </p:nvGrpSpPr>
      <p:grpSpPr>
        <a:xfrm>
          <a:off x="0" y="0"/>
          <a:ext cx="0" cy="0"/>
          <a:chOff x="0" y="0"/>
          <a:chExt cx="0" cy="0"/>
        </a:xfrm>
      </p:grpSpPr>
      <p:sp>
        <p:nvSpPr>
          <p:cNvPr id="1048593" name="Google Shape;195;g752f79b1a6_0_8: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594" name="Google Shape;196;g752f79b1a6_0_8: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217"/>
        <p:cNvGrpSpPr/>
        <p:nvPr/>
      </p:nvGrpSpPr>
      <p:grpSpPr>
        <a:xfrm>
          <a:off x="0" y="0"/>
          <a:ext cx="0" cy="0"/>
          <a:chOff x="0" y="0"/>
          <a:chExt cx="0" cy="0"/>
        </a:xfrm>
      </p:grpSpPr>
      <p:sp>
        <p:nvSpPr>
          <p:cNvPr id="1048634" name="Google Shape;218;g752f79b1a6_0_3: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35" name="Google Shape;219;g752f79b1a6_0_3: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223"/>
        <p:cNvGrpSpPr/>
        <p:nvPr/>
      </p:nvGrpSpPr>
      <p:grpSpPr>
        <a:xfrm>
          <a:off x="0" y="0"/>
          <a:ext cx="0" cy="0"/>
          <a:chOff x="0" y="0"/>
          <a:chExt cx="0" cy="0"/>
        </a:xfrm>
      </p:grpSpPr>
      <p:sp>
        <p:nvSpPr>
          <p:cNvPr id="1048640" name="Google Shape;224;g78017618ec_0_177: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41" name="Google Shape;225;g78017618ec_0_177: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 name="Shape 229"/>
        <p:cNvGrpSpPr/>
        <p:nvPr/>
      </p:nvGrpSpPr>
      <p:grpSpPr>
        <a:xfrm>
          <a:off x="0" y="0"/>
          <a:ext cx="0" cy="0"/>
          <a:chOff x="0" y="0"/>
          <a:chExt cx="0" cy="0"/>
        </a:xfrm>
      </p:grpSpPr>
      <p:sp>
        <p:nvSpPr>
          <p:cNvPr id="1048649" name="Google Shape;230;g77ead72d53_2_16: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50" name="Google Shape;231;g77ead72d53_2_16: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236"/>
        <p:cNvGrpSpPr/>
        <p:nvPr/>
      </p:nvGrpSpPr>
      <p:grpSpPr>
        <a:xfrm>
          <a:off x="0" y="0"/>
          <a:ext cx="0" cy="0"/>
          <a:chOff x="0" y="0"/>
          <a:chExt cx="0" cy="0"/>
        </a:xfrm>
      </p:grpSpPr>
      <p:sp>
        <p:nvSpPr>
          <p:cNvPr id="1048657" name="Google Shape;237;g78017618ec_2_4: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58" name="Google Shape;238;g78017618ec_2_4: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349"/>
        <p:cNvGrpSpPr/>
        <p:nvPr/>
      </p:nvGrpSpPr>
      <p:grpSpPr>
        <a:xfrm>
          <a:off x="0" y="0"/>
          <a:ext cx="0" cy="0"/>
          <a:chOff x="0" y="0"/>
          <a:chExt cx="0" cy="0"/>
        </a:xfrm>
      </p:grpSpPr>
      <p:sp>
        <p:nvSpPr>
          <p:cNvPr id="1048833" name="Google Shape;350;g752f79b1a6_0_23: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34" name="Google Shape;351;g752f79b1a6_0_23: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 name="Shape 412"/>
        <p:cNvGrpSpPr/>
        <p:nvPr/>
      </p:nvGrpSpPr>
      <p:grpSpPr>
        <a:xfrm>
          <a:off x="0" y="0"/>
          <a:ext cx="0" cy="0"/>
          <a:chOff x="0" y="0"/>
          <a:chExt cx="0" cy="0"/>
        </a:xfrm>
      </p:grpSpPr>
      <p:sp>
        <p:nvSpPr>
          <p:cNvPr id="1048837" name="Google Shape;413;g77ead72d53_2_15794: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38" name="Google Shape;414;g77ead72d53_2_15794: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 name="Shape 912"/>
        <p:cNvGrpSpPr/>
        <p:nvPr/>
      </p:nvGrpSpPr>
      <p:grpSpPr>
        <a:xfrm>
          <a:off x="0" y="0"/>
          <a:ext cx="0" cy="0"/>
          <a:chOff x="0" y="0"/>
          <a:chExt cx="0" cy="0"/>
        </a:xfrm>
      </p:grpSpPr>
      <p:sp>
        <p:nvSpPr>
          <p:cNvPr id="1049300" name="Google Shape;913;g77ead72d53_2_15393: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301" name="Google Shape;914;g77ead72d53_2_15393: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xmlns:r="http://schemas.openxmlformats.org/officeDocument/2006/relationships" r:embed="rId1">
            <a:alphaModFix/>
          </a:blip>
          <a:stretch>
            <a:fillRect/>
          </a:stretch>
        </a:blipFill>
      </p:bgPr>
    </p:bg>
    <p:spTree>
      <p:nvGrpSpPr>
        <p:cNvPr id="40" name="Shape 8"/>
        <p:cNvGrpSpPr/>
        <p:nvPr/>
      </p:nvGrpSpPr>
      <p:grpSpPr>
        <a:xfrm>
          <a:off x="0" y="0"/>
          <a:ext cx="0" cy="0"/>
          <a:chOff x="0" y="0"/>
          <a:chExt cx="0" cy="0"/>
        </a:xfrm>
      </p:grpSpPr>
      <p:sp>
        <p:nvSpPr>
          <p:cNvPr id="1048578" name="Google Shape;9;p2"/>
          <p:cNvSpPr/>
          <p:nvPr/>
        </p:nvSpPr>
        <p:spPr>
          <a:xfrm>
            <a:off x="-31350" y="-2592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sz="1300"/>
          </a:p>
        </p:txBody>
      </p:sp>
      <p:sp>
        <p:nvSpPr>
          <p:cNvPr id="1048579" name="Google Shape;10;p2"/>
          <p:cNvSpPr/>
          <p:nvPr/>
        </p:nvSpPr>
        <p:spPr>
          <a:xfrm>
            <a:off x="2008368" y="1094971"/>
            <a:ext cx="5482500" cy="3170700"/>
          </a:xfrm>
          <a:prstGeom prst="rect"/>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0" name="Google Shape;11;p2"/>
          <p:cNvSpPr/>
          <p:nvPr/>
        </p:nvSpPr>
        <p:spPr>
          <a:xfrm>
            <a:off x="1807675" y="1005675"/>
            <a:ext cx="5518500" cy="31161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1" name="Google Shape;12;p2"/>
          <p:cNvSpPr txBox="1"/>
          <p:nvPr>
            <p:ph type="ctrTitle"/>
          </p:nvPr>
        </p:nvSpPr>
        <p:spPr>
          <a:xfrm>
            <a:off x="2793900" y="1496162"/>
            <a:ext cx="3556200" cy="1724700"/>
          </a:xfrm>
          <a:prstGeom prst="rect"/>
          <a:ln>
            <a:noFill/>
          </a:ln>
          <a:effectLst>
            <a:outerShdw algn="bl" dir="21540000" dist="38100" rotWithShape="0">
              <a:schemeClr val="dk2">
                <a:alpha val="43000"/>
              </a:schemeClr>
            </a:outerShdw>
          </a:effectLst>
        </p:spPr>
        <p:txBody>
          <a:bodyPr anchor="ctr" anchorCtr="0" bIns="91425" lIns="91425" rIns="91425" spcFirstLastPara="1" tIns="91425" wrap="square">
            <a:noAutofit/>
          </a:bodyPr>
          <a:lstStyle>
            <a:lvl1pPr algn="ctr" lvl="0">
              <a:lnSpc>
                <a:spcPct val="80000"/>
              </a:lnSpc>
              <a:spcBef>
                <a:spcPts val="0"/>
              </a:spcBef>
              <a:spcAft>
                <a:spcPts val="0"/>
              </a:spcAft>
              <a:buClr>
                <a:schemeClr val="accent1"/>
              </a:buClr>
              <a:buSzPts val="5200"/>
              <a:buNone/>
              <a:defRPr sz="68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048582" name="Google Shape;13;p2"/>
          <p:cNvSpPr txBox="1"/>
          <p:nvPr>
            <p:ph type="subTitle" idx="1"/>
          </p:nvPr>
        </p:nvSpPr>
        <p:spPr>
          <a:xfrm>
            <a:off x="2349300" y="3200350"/>
            <a:ext cx="4445400" cy="447000"/>
          </a:xfrm>
          <a:prstGeom prst="rect"/>
          <a:ln>
            <a:noFill/>
          </a:ln>
        </p:spPr>
        <p:txBody>
          <a:bodyPr anchor="t" anchorCtr="0" bIns="91425" lIns="91425" rIns="91425" spcFirstLastPara="1" tIns="91425" wrap="square">
            <a:noAutofit/>
          </a:bodyPr>
          <a:lstStyle>
            <a:lvl1pPr algn="ctr" lvl="0">
              <a:lnSpc>
                <a:spcPct val="100000"/>
              </a:lnSpc>
              <a:spcBef>
                <a:spcPts val="0"/>
              </a:spcBef>
              <a:spcAft>
                <a:spcPts val="0"/>
              </a:spcAft>
              <a:buSzPts val="2800"/>
              <a:buNone/>
              <a:defRPr sz="1800">
                <a:solidFill>
                  <a:schemeClr val="dk2"/>
                </a:solidFill>
                <a:latin typeface="Roboto Condensed"/>
                <a:ea typeface="Roboto Condensed"/>
                <a:cs typeface="Roboto Condensed"/>
                <a:sym typeface="Roboto Condensed"/>
              </a:defRPr>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xmlns:r="http://schemas.openxmlformats.org/officeDocument/2006/relationships" r:embed="rId1">
            <a:alphaModFix/>
          </a:blip>
          <a:stretch>
            <a:fillRect/>
          </a:stretch>
        </a:blipFill>
      </p:bgPr>
    </p:bg>
    <p:spTree>
      <p:nvGrpSpPr>
        <p:cNvPr id="214" name="Shape 52"/>
        <p:cNvGrpSpPr/>
        <p:nvPr/>
      </p:nvGrpSpPr>
      <p:grpSpPr>
        <a:xfrm>
          <a:off x="0" y="0"/>
          <a:ext cx="0" cy="0"/>
          <a:chOff x="0" y="0"/>
          <a:chExt cx="0" cy="0"/>
        </a:xfrm>
      </p:grpSpPr>
      <p:sp>
        <p:nvSpPr>
          <p:cNvPr id="1049293" name="Google Shape;53;p11"/>
          <p:cNvSpPr/>
          <p:nvPr/>
        </p:nvSpPr>
        <p:spPr>
          <a:xfrm>
            <a:off x="0" y="-159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15" name="Google Shape;54;p11"/>
          <p:cNvGrpSpPr/>
          <p:nvPr/>
        </p:nvGrpSpPr>
        <p:grpSpPr>
          <a:xfrm>
            <a:off x="700552" y="1222483"/>
            <a:ext cx="7742896" cy="2662230"/>
            <a:chOff x="741425" y="1196925"/>
            <a:chExt cx="7742896" cy="2662230"/>
          </a:xfrm>
        </p:grpSpPr>
        <p:sp>
          <p:nvSpPr>
            <p:cNvPr id="1049294" name="Google Shape;55;p11"/>
            <p:cNvSpPr/>
            <p:nvPr/>
          </p:nvSpPr>
          <p:spPr>
            <a:xfrm>
              <a:off x="1042221" y="1366455"/>
              <a:ext cx="7442100" cy="2492700"/>
            </a:xfrm>
            <a:prstGeom prst="rect"/>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5" name="Google Shape;56;p11"/>
            <p:cNvSpPr/>
            <p:nvPr/>
          </p:nvSpPr>
          <p:spPr>
            <a:xfrm>
              <a:off x="741425" y="1196925"/>
              <a:ext cx="7582200" cy="2492700"/>
            </a:xfrm>
            <a:prstGeom prst="rect"/>
            <a:solidFill>
              <a:schemeClr val="lt1"/>
            </a:solidFill>
            <a:ln w="19050" cap="flat" cmpd="sng">
              <a:solidFill>
                <a:schemeClr val="lt1"/>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296" name="Google Shape;57;p11"/>
          <p:cNvSpPr txBox="1"/>
          <p:nvPr>
            <p:ph type="title" hasCustomPrompt="1"/>
          </p:nvPr>
        </p:nvSpPr>
        <p:spPr>
          <a:xfrm>
            <a:off x="1076850" y="1657775"/>
            <a:ext cx="6990300" cy="1228800"/>
          </a:xfrm>
          <a:prstGeom prst="rect"/>
          <a:solidFill>
            <a:schemeClr val="lt1"/>
          </a:solidFill>
        </p:spPr>
        <p:txBody>
          <a:bodyPr anchor="ctr" anchorCtr="0" bIns="91425" lIns="91425" rIns="91425" spcFirstLastPara="1" tIns="91425" wrap="square">
            <a:noAutofit/>
          </a:bodyPr>
          <a:lstStyle>
            <a:lvl1pPr algn="ctr" lvl="0">
              <a:spcBef>
                <a:spcPts val="0"/>
              </a:spcBef>
              <a:spcAft>
                <a:spcPts val="0"/>
              </a:spcAft>
              <a:buSzPts val="12000"/>
              <a:buNone/>
              <a:defRPr sz="7300">
                <a:solidFill>
                  <a:schemeClr val="lt2"/>
                </a:solidFill>
              </a:defRPr>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1049297" name="Google Shape;58;p11"/>
          <p:cNvSpPr txBox="1"/>
          <p:nvPr>
            <p:ph type="subTitle" idx="1"/>
          </p:nvPr>
        </p:nvSpPr>
        <p:spPr>
          <a:xfrm>
            <a:off x="2650950" y="2942575"/>
            <a:ext cx="3842400" cy="6024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b="1" sz="2400">
                <a:solidFill>
                  <a:schemeClr val="lt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308" name="Shape 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1">
  <p:cSld name="ONE_COLUMN_TEXT_1">
    <p:bg>
      <p:bgPr>
        <a:blipFill>
          <a:blip xmlns:r="http://schemas.openxmlformats.org/officeDocument/2006/relationships" r:embed="rId1">
            <a:alphaModFix/>
          </a:blip>
          <a:stretch>
            <a:fillRect/>
          </a:stretch>
        </a:blipFill>
      </p:bgPr>
    </p:bg>
    <p:spTree>
      <p:nvGrpSpPr>
        <p:cNvPr id="240" name="Shape 60"/>
        <p:cNvGrpSpPr/>
        <p:nvPr/>
      </p:nvGrpSpPr>
      <p:grpSpPr>
        <a:xfrm>
          <a:off x="0" y="0"/>
          <a:ext cx="0" cy="0"/>
          <a:chOff x="0" y="0"/>
          <a:chExt cx="0" cy="0"/>
        </a:xfrm>
      </p:grpSpPr>
      <p:sp>
        <p:nvSpPr>
          <p:cNvPr id="1049365" name="Google Shape;61;p13"/>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6" name="Google Shape;62;p13"/>
          <p:cNvSpPr/>
          <p:nvPr/>
        </p:nvSpPr>
        <p:spPr>
          <a:xfrm>
            <a:off x="3468539" y="1807536"/>
            <a:ext cx="4893300" cy="1923300"/>
          </a:xfrm>
          <a:prstGeom prst="rect"/>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7" name="Google Shape;63;p13"/>
          <p:cNvSpPr/>
          <p:nvPr/>
        </p:nvSpPr>
        <p:spPr>
          <a:xfrm>
            <a:off x="3406675" y="1731825"/>
            <a:ext cx="4893300" cy="19233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8" name="Google Shape;64;p13"/>
          <p:cNvSpPr txBox="1"/>
          <p:nvPr>
            <p:ph type="title"/>
          </p:nvPr>
        </p:nvSpPr>
        <p:spPr>
          <a:xfrm>
            <a:off x="719550" y="360163"/>
            <a:ext cx="7704900" cy="5727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
        <p:nvSpPr>
          <p:cNvPr id="1049369" name="Google Shape;65;p13"/>
          <p:cNvSpPr txBox="1"/>
          <p:nvPr>
            <p:ph type="subTitle" idx="1"/>
          </p:nvPr>
        </p:nvSpPr>
        <p:spPr>
          <a:xfrm>
            <a:off x="3613548" y="2415713"/>
            <a:ext cx="4400700" cy="9240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9370" name="Google Shape;66;p13"/>
          <p:cNvSpPr txBox="1"/>
          <p:nvPr>
            <p:ph type="subTitle" idx="2"/>
          </p:nvPr>
        </p:nvSpPr>
        <p:spPr>
          <a:xfrm>
            <a:off x="3613548" y="2047238"/>
            <a:ext cx="1819500" cy="3303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column text 2">
  <p:cSld name="ONE_COLUMN_TEXT_1_1">
    <p:bg>
      <p:bgPr>
        <a:blipFill>
          <a:blip xmlns:r="http://schemas.openxmlformats.org/officeDocument/2006/relationships" r:embed="rId1">
            <a:alphaModFix/>
          </a:blip>
          <a:stretch>
            <a:fillRect/>
          </a:stretch>
        </a:blipFill>
      </p:bgPr>
    </p:bg>
    <p:spTree>
      <p:nvGrpSpPr>
        <p:cNvPr id="244" name="Shape 67"/>
        <p:cNvGrpSpPr/>
        <p:nvPr/>
      </p:nvGrpSpPr>
      <p:grpSpPr>
        <a:xfrm>
          <a:off x="0" y="0"/>
          <a:ext cx="0" cy="0"/>
          <a:chOff x="0" y="0"/>
          <a:chExt cx="0" cy="0"/>
        </a:xfrm>
      </p:grpSpPr>
      <p:sp>
        <p:nvSpPr>
          <p:cNvPr id="1049377" name="Google Shape;68;p14"/>
          <p:cNvSpPr/>
          <p:nvPr/>
        </p:nvSpPr>
        <p:spPr>
          <a:xfrm>
            <a:off x="-3075" y="-15975"/>
            <a:ext cx="9150000" cy="51594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8" name="Google Shape;69;p14"/>
          <p:cNvSpPr/>
          <p:nvPr/>
        </p:nvSpPr>
        <p:spPr>
          <a:xfrm>
            <a:off x="655225" y="1814400"/>
            <a:ext cx="3896700" cy="1923300"/>
          </a:xfrm>
          <a:prstGeom prst="rect"/>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9" name="Google Shape;70;p14"/>
          <p:cNvSpPr/>
          <p:nvPr/>
        </p:nvSpPr>
        <p:spPr>
          <a:xfrm>
            <a:off x="723041" y="1738350"/>
            <a:ext cx="3896700" cy="19233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0" name="Google Shape;71;p14"/>
          <p:cNvSpPr txBox="1"/>
          <p:nvPr>
            <p:ph type="title"/>
          </p:nvPr>
        </p:nvSpPr>
        <p:spPr>
          <a:xfrm>
            <a:off x="719550" y="360163"/>
            <a:ext cx="7704900" cy="5727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
        <p:nvSpPr>
          <p:cNvPr id="1049381" name="Google Shape;72;p14"/>
          <p:cNvSpPr txBox="1"/>
          <p:nvPr>
            <p:ph type="subTitle" idx="1"/>
          </p:nvPr>
        </p:nvSpPr>
        <p:spPr>
          <a:xfrm>
            <a:off x="923800" y="2415725"/>
            <a:ext cx="3509100" cy="9240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9382" name="Google Shape;73;p14"/>
          <p:cNvSpPr txBox="1"/>
          <p:nvPr>
            <p:ph type="subTitle" idx="2"/>
          </p:nvPr>
        </p:nvSpPr>
        <p:spPr>
          <a:xfrm>
            <a:off x="923791" y="2047238"/>
            <a:ext cx="1819500" cy="3303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2">
  <p:cSld name="BIG_NUMBER_1">
    <p:bg>
      <p:bgPr>
        <a:blipFill>
          <a:blip xmlns:r="http://schemas.openxmlformats.org/officeDocument/2006/relationships" r:embed="rId1">
            <a:alphaModFix/>
          </a:blip>
          <a:stretch>
            <a:fillRect/>
          </a:stretch>
        </a:blipFill>
      </p:bgPr>
    </p:bg>
    <p:spTree>
      <p:nvGrpSpPr>
        <p:cNvPr id="144" name="Shape 74"/>
        <p:cNvGrpSpPr/>
        <p:nvPr/>
      </p:nvGrpSpPr>
      <p:grpSpPr>
        <a:xfrm>
          <a:off x="0" y="0"/>
          <a:ext cx="0" cy="0"/>
          <a:chOff x="0" y="0"/>
          <a:chExt cx="0" cy="0"/>
        </a:xfrm>
      </p:grpSpPr>
      <p:sp>
        <p:nvSpPr>
          <p:cNvPr id="1048883" name="Google Shape;75;p15"/>
          <p:cNvSpPr/>
          <p:nvPr/>
        </p:nvSpPr>
        <p:spPr>
          <a:xfrm>
            <a:off x="-450" y="1648"/>
            <a:ext cx="9144000" cy="51402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4" name="Google Shape;76;p15"/>
          <p:cNvSpPr txBox="1"/>
          <p:nvPr>
            <p:ph type="title" hasCustomPrompt="1"/>
          </p:nvPr>
        </p:nvSpPr>
        <p:spPr>
          <a:xfrm>
            <a:off x="912488" y="1435725"/>
            <a:ext cx="1572900" cy="713100"/>
          </a:xfrm>
          <a:prstGeom prst="rect"/>
        </p:spPr>
        <p:txBody>
          <a:bodyPr anchor="ctr" anchorCtr="0" bIns="91425" lIns="91425" rIns="91425" spcFirstLastPara="1" tIns="91425" wrap="square">
            <a:noAutofit/>
          </a:bodyPr>
          <a:lstStyle>
            <a:lvl1pPr algn="l" lvl="0" rtl="0">
              <a:spcBef>
                <a:spcPts val="0"/>
              </a:spcBef>
              <a:spcAft>
                <a:spcPts val="0"/>
              </a:spcAft>
              <a:buClr>
                <a:schemeClr val="lt1"/>
              </a:buClr>
              <a:buSzPts val="12000"/>
              <a:buNone/>
              <a:defRPr sz="5000">
                <a:solidFill>
                  <a:schemeClr val="accent1"/>
                </a:solidFill>
              </a:defRPr>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85" name="Google Shape;77;p15"/>
          <p:cNvSpPr txBox="1"/>
          <p:nvPr>
            <p:ph type="title" idx="2" hasCustomPrompt="1"/>
          </p:nvPr>
        </p:nvSpPr>
        <p:spPr>
          <a:xfrm>
            <a:off x="912488" y="2464394"/>
            <a:ext cx="1572900" cy="710100"/>
          </a:xfrm>
          <a:prstGeom prst="rect"/>
        </p:spPr>
        <p:txBody>
          <a:bodyPr anchor="ctr" anchorCtr="0" bIns="91425" lIns="91425" rIns="91425" spcFirstLastPara="1" tIns="91425" wrap="square">
            <a:noAutofit/>
          </a:bodyPr>
          <a:lstStyle>
            <a:lvl1pPr algn="l" lvl="0" rtl="0">
              <a:spcBef>
                <a:spcPts val="0"/>
              </a:spcBef>
              <a:spcAft>
                <a:spcPts val="0"/>
              </a:spcAft>
              <a:buClr>
                <a:schemeClr val="lt1"/>
              </a:buClr>
              <a:buSzPts val="12000"/>
              <a:buNone/>
              <a:defRPr sz="5000">
                <a:solidFill>
                  <a:schemeClr val="accent1"/>
                </a:solidFill>
              </a:defRPr>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86" name="Google Shape;78;p15"/>
          <p:cNvSpPr txBox="1"/>
          <p:nvPr>
            <p:ph type="title" idx="3" hasCustomPrompt="1"/>
          </p:nvPr>
        </p:nvSpPr>
        <p:spPr>
          <a:xfrm>
            <a:off x="912488" y="3499362"/>
            <a:ext cx="1575300" cy="713100"/>
          </a:xfrm>
          <a:prstGeom prst="rect"/>
        </p:spPr>
        <p:txBody>
          <a:bodyPr anchor="ctr" anchorCtr="0" bIns="91425" lIns="91425" rIns="91425" spcFirstLastPara="1" tIns="91425" wrap="square">
            <a:noAutofit/>
          </a:bodyPr>
          <a:lstStyle>
            <a:lvl1pPr algn="l" lvl="0" rtl="0">
              <a:spcBef>
                <a:spcPts val="0"/>
              </a:spcBef>
              <a:spcAft>
                <a:spcPts val="0"/>
              </a:spcAft>
              <a:buClr>
                <a:schemeClr val="lt1"/>
              </a:buClr>
              <a:buSzPts val="12000"/>
              <a:buNone/>
              <a:defRPr sz="5000">
                <a:solidFill>
                  <a:schemeClr val="accent1"/>
                </a:solidFill>
              </a:defRPr>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87" name="Google Shape;79;p15"/>
          <p:cNvSpPr txBox="1"/>
          <p:nvPr>
            <p:ph type="title" idx="4"/>
          </p:nvPr>
        </p:nvSpPr>
        <p:spPr>
          <a:xfrm>
            <a:off x="713225" y="360906"/>
            <a:ext cx="7717500" cy="5727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3">
  <p:cSld name="BIG_NUMBER_1_1">
    <p:bg>
      <p:bgPr>
        <a:blipFill>
          <a:blip xmlns:r="http://schemas.openxmlformats.org/officeDocument/2006/relationships" r:embed="rId1">
            <a:alphaModFix/>
          </a:blip>
          <a:stretch>
            <a:fillRect/>
          </a:stretch>
        </a:blipFill>
      </p:bgPr>
    </p:bg>
    <p:spTree>
      <p:nvGrpSpPr>
        <p:cNvPr id="236" name="Shape 80"/>
        <p:cNvGrpSpPr/>
        <p:nvPr/>
      </p:nvGrpSpPr>
      <p:grpSpPr>
        <a:xfrm>
          <a:off x="0" y="0"/>
          <a:ext cx="0" cy="0"/>
          <a:chOff x="0" y="0"/>
          <a:chExt cx="0" cy="0"/>
        </a:xfrm>
      </p:grpSpPr>
      <p:sp>
        <p:nvSpPr>
          <p:cNvPr id="1049349" name="Google Shape;81;p16"/>
          <p:cNvSpPr/>
          <p:nvPr/>
        </p:nvSpPr>
        <p:spPr>
          <a:xfrm>
            <a:off x="-54900" y="-159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0" name="Google Shape;82;p16"/>
          <p:cNvSpPr/>
          <p:nvPr/>
        </p:nvSpPr>
        <p:spPr>
          <a:xfrm>
            <a:off x="2120850" y="-61225"/>
            <a:ext cx="4902300" cy="52611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1" name="Google Shape;83;p16"/>
          <p:cNvSpPr txBox="1"/>
          <p:nvPr>
            <p:ph type="title" hasCustomPrompt="1"/>
          </p:nvPr>
        </p:nvSpPr>
        <p:spPr>
          <a:xfrm>
            <a:off x="2135075" y="446594"/>
            <a:ext cx="4873800" cy="849900"/>
          </a:xfrm>
          <a:prstGeom prst="rect"/>
        </p:spPr>
        <p:txBody>
          <a:bodyPr anchor="ctr" anchorCtr="0" bIns="91425" lIns="91425" rIns="91425" spcFirstLastPara="1" tIns="91425" wrap="square">
            <a:noAutofit/>
          </a:bodyPr>
          <a:lstStyle>
            <a:lvl1pPr algn="ctr" lvl="0" rtl="0">
              <a:spcBef>
                <a:spcPts val="0"/>
              </a:spcBef>
              <a:spcAft>
                <a:spcPts val="0"/>
              </a:spcAft>
              <a:buClr>
                <a:schemeClr val="accent1"/>
              </a:buClr>
              <a:buSzPts val="12000"/>
              <a:buNone/>
              <a:defRPr sz="47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9352" name="Google Shape;84;p16"/>
          <p:cNvSpPr txBox="1"/>
          <p:nvPr>
            <p:ph type="subTitle" idx="1"/>
          </p:nvPr>
        </p:nvSpPr>
        <p:spPr>
          <a:xfrm>
            <a:off x="2263229" y="1256258"/>
            <a:ext cx="4617600" cy="3444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9pPr>
          </a:lstStyle>
          <a:p/>
        </p:txBody>
      </p:sp>
      <p:sp>
        <p:nvSpPr>
          <p:cNvPr id="1049353" name="Google Shape;85;p16"/>
          <p:cNvSpPr txBox="1"/>
          <p:nvPr>
            <p:ph type="title" idx="2" hasCustomPrompt="1"/>
          </p:nvPr>
        </p:nvSpPr>
        <p:spPr>
          <a:xfrm>
            <a:off x="2135125" y="1994299"/>
            <a:ext cx="4873800" cy="849900"/>
          </a:xfrm>
          <a:prstGeom prst="rect"/>
        </p:spPr>
        <p:txBody>
          <a:bodyPr anchor="ctr" anchorCtr="0" bIns="91425" lIns="91425" rIns="91425" spcFirstLastPara="1" tIns="91425" wrap="square">
            <a:noAutofit/>
          </a:bodyPr>
          <a:lstStyle>
            <a:lvl1pPr algn="ctr" lvl="0" rtl="0">
              <a:spcBef>
                <a:spcPts val="0"/>
              </a:spcBef>
              <a:spcAft>
                <a:spcPts val="0"/>
              </a:spcAft>
              <a:buClr>
                <a:schemeClr val="accent1"/>
              </a:buClr>
              <a:buSzPts val="12000"/>
              <a:buNone/>
              <a:defRPr sz="47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9354" name="Google Shape;86;p16"/>
          <p:cNvSpPr txBox="1"/>
          <p:nvPr>
            <p:ph type="subTitle" idx="3"/>
          </p:nvPr>
        </p:nvSpPr>
        <p:spPr>
          <a:xfrm>
            <a:off x="2263229" y="2800483"/>
            <a:ext cx="4617600" cy="3474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9pPr>
          </a:lstStyle>
          <a:p/>
        </p:txBody>
      </p:sp>
      <p:sp>
        <p:nvSpPr>
          <p:cNvPr id="1049355" name="Google Shape;87;p16"/>
          <p:cNvSpPr txBox="1"/>
          <p:nvPr>
            <p:ph type="title" idx="4" hasCustomPrompt="1"/>
          </p:nvPr>
        </p:nvSpPr>
        <p:spPr>
          <a:xfrm>
            <a:off x="2135125" y="3542004"/>
            <a:ext cx="4873200" cy="849900"/>
          </a:xfrm>
          <a:prstGeom prst="rect"/>
        </p:spPr>
        <p:txBody>
          <a:bodyPr anchor="ctr" anchorCtr="0" bIns="91425" lIns="91425" rIns="91425" spcFirstLastPara="1" tIns="91425" wrap="square">
            <a:noAutofit/>
          </a:bodyPr>
          <a:lstStyle>
            <a:lvl1pPr algn="ctr" lvl="0" rtl="0">
              <a:spcBef>
                <a:spcPts val="0"/>
              </a:spcBef>
              <a:spcAft>
                <a:spcPts val="0"/>
              </a:spcAft>
              <a:buClr>
                <a:schemeClr val="accent1"/>
              </a:buClr>
              <a:buSzPts val="12000"/>
              <a:buNone/>
              <a:defRPr sz="47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9356" name="Google Shape;88;p16"/>
          <p:cNvSpPr txBox="1"/>
          <p:nvPr>
            <p:ph type="subTitle" idx="5"/>
          </p:nvPr>
        </p:nvSpPr>
        <p:spPr>
          <a:xfrm>
            <a:off x="2262929" y="4349506"/>
            <a:ext cx="4618200" cy="3474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b="1" sz="1800">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IG_NUMBER_1_1_1">
    <p:bg>
      <p:bgPr>
        <a:blipFill>
          <a:blip xmlns:r="http://schemas.openxmlformats.org/officeDocument/2006/relationships" r:embed="rId1">
            <a:alphaModFix/>
          </a:blip>
          <a:stretch>
            <a:fillRect/>
          </a:stretch>
        </a:blipFill>
      </p:bgPr>
    </p:bg>
    <p:spTree>
      <p:nvGrpSpPr>
        <p:cNvPr id="260" name="Shape 89"/>
        <p:cNvGrpSpPr/>
        <p:nvPr/>
      </p:nvGrpSpPr>
      <p:grpSpPr>
        <a:xfrm>
          <a:off x="0" y="0"/>
          <a:ext cx="0" cy="0"/>
          <a:chOff x="0" y="0"/>
          <a:chExt cx="0" cy="0"/>
        </a:xfrm>
      </p:grpSpPr>
      <p:sp>
        <p:nvSpPr>
          <p:cNvPr id="1049450" name="Google Shape;90;p17"/>
          <p:cNvSpPr/>
          <p:nvPr/>
        </p:nvSpPr>
        <p:spPr>
          <a:xfrm>
            <a:off x="0" y="-15900"/>
            <a:ext cx="91518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1" name="Google Shape;91;p17"/>
          <p:cNvSpPr/>
          <p:nvPr/>
        </p:nvSpPr>
        <p:spPr>
          <a:xfrm>
            <a:off x="744733" y="1528979"/>
            <a:ext cx="8042700" cy="2492700"/>
          </a:xfrm>
          <a:prstGeom prst="rect"/>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2" name="Google Shape;92;p17"/>
          <p:cNvSpPr/>
          <p:nvPr/>
        </p:nvSpPr>
        <p:spPr>
          <a:xfrm>
            <a:off x="550650" y="1292700"/>
            <a:ext cx="8042700" cy="25581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3" name="Google Shape;93;p17"/>
          <p:cNvSpPr txBox="1"/>
          <p:nvPr>
            <p:ph type="subTitle" idx="1"/>
          </p:nvPr>
        </p:nvSpPr>
        <p:spPr>
          <a:xfrm>
            <a:off x="5024080" y="1563950"/>
            <a:ext cx="2777100" cy="11934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b="1" sz="1300">
                <a:solidFill>
                  <a:schemeClr val="dk2"/>
                </a:solidFill>
                <a:latin typeface="Roboto Condensed"/>
                <a:ea typeface="Roboto Condensed"/>
                <a:cs typeface="Roboto Condensed"/>
                <a:sym typeface="Roboto Condensed"/>
              </a:defRPr>
            </a:lvl9pPr>
          </a:lstStyle>
          <a:p/>
        </p:txBody>
      </p:sp>
      <p:sp>
        <p:nvSpPr>
          <p:cNvPr id="1049454" name="Google Shape;94;p17"/>
          <p:cNvSpPr txBox="1"/>
          <p:nvPr>
            <p:ph type="subTitle" idx="2"/>
          </p:nvPr>
        </p:nvSpPr>
        <p:spPr>
          <a:xfrm>
            <a:off x="5024080" y="3191950"/>
            <a:ext cx="2830800" cy="3876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b="1" sz="1100">
                <a:solidFill>
                  <a:schemeClr val="dk2"/>
                </a:solidFill>
                <a:latin typeface="Roboto Condensed"/>
                <a:ea typeface="Roboto Condensed"/>
                <a:cs typeface="Roboto Condensed"/>
                <a:sym typeface="Roboto Condensed"/>
              </a:defRPr>
            </a:lvl9pPr>
          </a:lstStyle>
          <a:p/>
        </p:txBody>
      </p:sp>
      <p:sp>
        <p:nvSpPr>
          <p:cNvPr id="1049455" name="Google Shape;95;p17"/>
          <p:cNvSpPr txBox="1"/>
          <p:nvPr>
            <p:ph type="title"/>
          </p:nvPr>
        </p:nvSpPr>
        <p:spPr>
          <a:xfrm>
            <a:off x="1243500" y="1828638"/>
            <a:ext cx="3328500" cy="834900"/>
          </a:xfrm>
          <a:prstGeom prst="rect"/>
        </p:spPr>
        <p:txBody>
          <a:bodyPr anchor="t" anchorCtr="0" bIns="91425" lIns="91425" rIns="91425" spcFirstLastPara="1" tIns="91425" wrap="square">
            <a:noAutofit/>
          </a:bodyPr>
          <a:lstStyle>
            <a:lvl1pPr lvl="0" rtl="0">
              <a:spcBef>
                <a:spcPts val="0"/>
              </a:spcBef>
              <a:spcAft>
                <a:spcPts val="0"/>
              </a:spcAft>
              <a:buSzPts val="3000"/>
              <a:buNone/>
              <a:defRPr sz="5000"/>
            </a:lvl1pPr>
            <a:lvl2pPr lvl="1" rtl="0">
              <a:spcBef>
                <a:spcPts val="0"/>
              </a:spcBef>
              <a:spcAft>
                <a:spcPts val="0"/>
              </a:spcAft>
              <a:buClr>
                <a:schemeClr val="dk2"/>
              </a:buClr>
              <a:buSzPts val="3000"/>
              <a:buNone/>
              <a:defRPr>
                <a:solidFill>
                  <a:schemeClr val="dk2"/>
                </a:solidFill>
              </a:defRPr>
            </a:lvl2pPr>
            <a:lvl3pPr lvl="2" rtl="0">
              <a:spcBef>
                <a:spcPts val="0"/>
              </a:spcBef>
              <a:spcAft>
                <a:spcPts val="0"/>
              </a:spcAft>
              <a:buClr>
                <a:schemeClr val="dk2"/>
              </a:buClr>
              <a:buSzPts val="3000"/>
              <a:buNone/>
              <a:defRPr>
                <a:solidFill>
                  <a:schemeClr val="dk2"/>
                </a:solidFill>
              </a:defRPr>
            </a:lvl3pPr>
            <a:lvl4pPr lvl="3" rtl="0">
              <a:spcBef>
                <a:spcPts val="0"/>
              </a:spcBef>
              <a:spcAft>
                <a:spcPts val="0"/>
              </a:spcAft>
              <a:buClr>
                <a:schemeClr val="dk2"/>
              </a:buClr>
              <a:buSzPts val="3000"/>
              <a:buNone/>
              <a:defRPr>
                <a:solidFill>
                  <a:schemeClr val="dk2"/>
                </a:solidFill>
              </a:defRPr>
            </a:lvl4pPr>
            <a:lvl5pPr lvl="4" rtl="0">
              <a:spcBef>
                <a:spcPts val="0"/>
              </a:spcBef>
              <a:spcAft>
                <a:spcPts val="0"/>
              </a:spcAft>
              <a:buClr>
                <a:schemeClr val="dk2"/>
              </a:buClr>
              <a:buSzPts val="3000"/>
              <a:buNone/>
              <a:defRPr>
                <a:solidFill>
                  <a:schemeClr val="dk2"/>
                </a:solidFill>
              </a:defRPr>
            </a:lvl5pPr>
            <a:lvl6pPr lvl="5" rtl="0">
              <a:spcBef>
                <a:spcPts val="0"/>
              </a:spcBef>
              <a:spcAft>
                <a:spcPts val="0"/>
              </a:spcAft>
              <a:buClr>
                <a:schemeClr val="dk2"/>
              </a:buClr>
              <a:buSzPts val="3000"/>
              <a:buNone/>
              <a:defRPr>
                <a:solidFill>
                  <a:schemeClr val="dk2"/>
                </a:solidFill>
              </a:defRPr>
            </a:lvl6pPr>
            <a:lvl7pPr lvl="6" rtl="0">
              <a:spcBef>
                <a:spcPts val="0"/>
              </a:spcBef>
              <a:spcAft>
                <a:spcPts val="0"/>
              </a:spcAft>
              <a:buClr>
                <a:schemeClr val="dk2"/>
              </a:buClr>
              <a:buSzPts val="3000"/>
              <a:buNone/>
              <a:defRPr>
                <a:solidFill>
                  <a:schemeClr val="dk2"/>
                </a:solidFill>
              </a:defRPr>
            </a:lvl7pPr>
            <a:lvl8pPr lvl="7" rtl="0">
              <a:spcBef>
                <a:spcPts val="0"/>
              </a:spcBef>
              <a:spcAft>
                <a:spcPts val="0"/>
              </a:spcAft>
              <a:buClr>
                <a:schemeClr val="dk2"/>
              </a:buClr>
              <a:buSzPts val="3000"/>
              <a:buNone/>
              <a:defRPr>
                <a:solidFill>
                  <a:schemeClr val="dk2"/>
                </a:solidFill>
              </a:defRPr>
            </a:lvl8pPr>
            <a:lvl9pPr lvl="8" rtl="0">
              <a:spcBef>
                <a:spcPts val="0"/>
              </a:spcBef>
              <a:spcAft>
                <a:spcPts val="0"/>
              </a:spcAft>
              <a:buClr>
                <a:schemeClr val="dk2"/>
              </a:buClr>
              <a:buSzPts val="3000"/>
              <a:buNone/>
              <a:defRPr>
                <a:solidFill>
                  <a:schemeClr val="dk2"/>
                </a:solidFill>
              </a:defRPr>
            </a:lvl9pPr>
          </a:lstStyle>
          <a:p/>
        </p:txBody>
      </p:sp>
      <p:sp>
        <p:nvSpPr>
          <p:cNvPr id="1049456" name="Google Shape;96;p17"/>
          <p:cNvSpPr txBox="1"/>
          <p:nvPr/>
        </p:nvSpPr>
        <p:spPr>
          <a:xfrm>
            <a:off x="5024080" y="2648707"/>
            <a:ext cx="3000000" cy="420000"/>
          </a:xfrm>
          <a:prstGeom prst="rect"/>
          <a:noFill/>
          <a:ln>
            <a:noFill/>
          </a:ln>
        </p:spPr>
        <p:txBody>
          <a:bodyPr anchor="ctr" anchorCtr="0" bIns="91425" lIns="91425" rIns="91425" spcFirstLastPara="1" tIns="91425" wrap="square">
            <a:noAutofit/>
          </a:bodyPr>
          <a:p>
            <a:pPr algn="l" indent="0" lvl="0" marL="0" rtl="0">
              <a:spcBef>
                <a:spcPts val="300"/>
              </a:spcBef>
              <a:spcAft>
                <a:spcPts val="0"/>
              </a:spcAft>
              <a:buNone/>
            </a:pPr>
            <a:r>
              <a:rPr sz="900" lang="en">
                <a:solidFill>
                  <a:schemeClr val="dk2"/>
                </a:solidFill>
                <a:latin typeface="Overpass ExtraLight"/>
                <a:ea typeface="Overpass ExtraLight"/>
                <a:cs typeface="Overpass ExtraLight"/>
                <a:sym typeface="Overpass ExtraLight"/>
              </a:rPr>
              <a:t>CREDITS: This presentation template was created by </a:t>
            </a:r>
            <a:r>
              <a:rPr b="1" sz="900" lang="en">
                <a:solidFill>
                  <a:schemeClr val="dk2"/>
                </a:solidFill>
                <a:latin typeface="Overpass"/>
                <a:ea typeface="Overpass"/>
                <a:cs typeface="Overpass"/>
                <a:sym typeface="Overpass"/>
              </a:rPr>
              <a:t>Slidesgo,</a:t>
            </a:r>
            <a:r>
              <a:rPr sz="900" lang="en">
                <a:solidFill>
                  <a:schemeClr val="dk2"/>
                </a:solidFill>
                <a:latin typeface="Overpass ExtraLight"/>
                <a:ea typeface="Overpass ExtraLight"/>
                <a:cs typeface="Overpass ExtraLight"/>
                <a:sym typeface="Overpass ExtraLight"/>
              </a:rPr>
              <a:t> including icons by </a:t>
            </a:r>
            <a:r>
              <a:rPr b="1" sz="900" lang="en">
                <a:solidFill>
                  <a:schemeClr val="dk2"/>
                </a:solidFill>
                <a:latin typeface="Overpass"/>
                <a:ea typeface="Overpass"/>
                <a:cs typeface="Overpass"/>
                <a:sym typeface="Overpass"/>
              </a:rPr>
              <a:t>Flaticon</a:t>
            </a:r>
            <a:r>
              <a:rPr sz="900" lang="en">
                <a:solidFill>
                  <a:schemeClr val="dk2"/>
                </a:solidFill>
                <a:latin typeface="Overpass ExtraLight"/>
                <a:ea typeface="Overpass ExtraLight"/>
                <a:cs typeface="Overpass ExtraLight"/>
                <a:sym typeface="Overpass ExtraLight"/>
              </a:rPr>
              <a:t>, and infographics &amp; images by </a:t>
            </a:r>
            <a:r>
              <a:rPr b="1" sz="900" lang="en">
                <a:solidFill>
                  <a:schemeClr val="dk2"/>
                </a:solidFill>
                <a:latin typeface="Overpass"/>
                <a:ea typeface="Overpass"/>
                <a:cs typeface="Overpass"/>
                <a:sym typeface="Overpass"/>
              </a:rPr>
              <a:t>Freepik. </a:t>
            </a:r>
            <a:endParaRPr b="1">
              <a:solidFill>
                <a:schemeClr val="dk2"/>
              </a:solidFill>
              <a:latin typeface="Overpass"/>
              <a:ea typeface="Overpass"/>
              <a:cs typeface="Overpass"/>
              <a:sym typeface="Overpas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94" name="Shape 97"/>
        <p:cNvGrpSpPr/>
        <p:nvPr/>
      </p:nvGrpSpPr>
      <p:grpSpPr>
        <a:xfrm>
          <a:off x="0" y="0"/>
          <a:ext cx="0" cy="0"/>
          <a:chOff x="0" y="0"/>
          <a:chExt cx="0" cy="0"/>
        </a:xfrm>
      </p:grpSpPr>
      <p:sp>
        <p:nvSpPr>
          <p:cNvPr id="1048636" name="Google Shape;98;p18"/>
          <p:cNvSpPr txBox="1"/>
          <p:nvPr>
            <p:ph type="title"/>
          </p:nvPr>
        </p:nvSpPr>
        <p:spPr>
          <a:xfrm>
            <a:off x="1685250" y="1311113"/>
            <a:ext cx="5773500" cy="1966500"/>
          </a:xfrm>
          <a:prstGeom prst="rect"/>
        </p:spPr>
        <p:txBody>
          <a:bodyPr anchor="ctr" anchorCtr="0" bIns="91425" lIns="91425" rIns="91425" spcFirstLastPara="1" tIns="91425" wrap="square">
            <a:noAutofit/>
          </a:bodyPr>
          <a:lstStyle>
            <a:lvl1pPr algn="ctr" lvl="0" rtl="0">
              <a:lnSpc>
                <a:spcPct val="115000"/>
              </a:lnSpc>
              <a:spcBef>
                <a:spcPts val="0"/>
              </a:spcBef>
              <a:spcAft>
                <a:spcPts val="0"/>
              </a:spcAft>
              <a:buSzPts val="3600"/>
              <a:buNone/>
              <a:defRPr b="0">
                <a:solidFill>
                  <a:schemeClr val="lt2"/>
                </a:solidFill>
                <a:highlight>
                  <a:schemeClr val="lt1"/>
                </a:highlight>
              </a:defRPr>
            </a:lvl1pPr>
            <a:lvl2pPr algn="ctr" lvl="1" rtl="0">
              <a:spcBef>
                <a:spcPts val="0"/>
              </a:spcBef>
              <a:spcAft>
                <a:spcPts val="0"/>
              </a:spcAft>
              <a:buClr>
                <a:schemeClr val="dk2"/>
              </a:buClr>
              <a:buSzPts val="3600"/>
              <a:buNone/>
              <a:defRPr sz="3600">
                <a:solidFill>
                  <a:schemeClr val="dk2"/>
                </a:solidFill>
              </a:defRPr>
            </a:lvl2pPr>
            <a:lvl3pPr algn="ctr" lvl="2" rtl="0">
              <a:spcBef>
                <a:spcPts val="0"/>
              </a:spcBef>
              <a:spcAft>
                <a:spcPts val="0"/>
              </a:spcAft>
              <a:buClr>
                <a:schemeClr val="dk2"/>
              </a:buClr>
              <a:buSzPts val="3600"/>
              <a:buNone/>
              <a:defRPr sz="3600">
                <a:solidFill>
                  <a:schemeClr val="dk2"/>
                </a:solidFill>
              </a:defRPr>
            </a:lvl3pPr>
            <a:lvl4pPr algn="ctr" lvl="3" rtl="0">
              <a:spcBef>
                <a:spcPts val="0"/>
              </a:spcBef>
              <a:spcAft>
                <a:spcPts val="0"/>
              </a:spcAft>
              <a:buClr>
                <a:schemeClr val="dk2"/>
              </a:buClr>
              <a:buSzPts val="3600"/>
              <a:buNone/>
              <a:defRPr sz="3600">
                <a:solidFill>
                  <a:schemeClr val="dk2"/>
                </a:solidFill>
              </a:defRPr>
            </a:lvl4pPr>
            <a:lvl5pPr algn="ctr" lvl="4" rtl="0">
              <a:spcBef>
                <a:spcPts val="0"/>
              </a:spcBef>
              <a:spcAft>
                <a:spcPts val="0"/>
              </a:spcAft>
              <a:buClr>
                <a:schemeClr val="dk2"/>
              </a:buClr>
              <a:buSzPts val="3600"/>
              <a:buNone/>
              <a:defRPr sz="3600">
                <a:solidFill>
                  <a:schemeClr val="dk2"/>
                </a:solidFill>
              </a:defRPr>
            </a:lvl5pPr>
            <a:lvl6pPr algn="ctr" lvl="5" rtl="0">
              <a:spcBef>
                <a:spcPts val="0"/>
              </a:spcBef>
              <a:spcAft>
                <a:spcPts val="0"/>
              </a:spcAft>
              <a:buClr>
                <a:schemeClr val="dk2"/>
              </a:buClr>
              <a:buSzPts val="3600"/>
              <a:buNone/>
              <a:defRPr sz="3600">
                <a:solidFill>
                  <a:schemeClr val="dk2"/>
                </a:solidFill>
              </a:defRPr>
            </a:lvl6pPr>
            <a:lvl7pPr algn="ctr" lvl="6" rtl="0">
              <a:spcBef>
                <a:spcPts val="0"/>
              </a:spcBef>
              <a:spcAft>
                <a:spcPts val="0"/>
              </a:spcAft>
              <a:buClr>
                <a:schemeClr val="dk2"/>
              </a:buClr>
              <a:buSzPts val="3600"/>
              <a:buNone/>
              <a:defRPr sz="3600">
                <a:solidFill>
                  <a:schemeClr val="dk2"/>
                </a:solidFill>
              </a:defRPr>
            </a:lvl7pPr>
            <a:lvl8pPr algn="ctr" lvl="7" rtl="0">
              <a:spcBef>
                <a:spcPts val="0"/>
              </a:spcBef>
              <a:spcAft>
                <a:spcPts val="0"/>
              </a:spcAft>
              <a:buClr>
                <a:schemeClr val="dk2"/>
              </a:buClr>
              <a:buSzPts val="3600"/>
              <a:buNone/>
              <a:defRPr sz="3600">
                <a:solidFill>
                  <a:schemeClr val="dk2"/>
                </a:solidFill>
              </a:defRPr>
            </a:lvl8pPr>
            <a:lvl9pPr algn="ctr" lvl="8" rtl="0">
              <a:spcBef>
                <a:spcPts val="0"/>
              </a:spcBef>
              <a:spcAft>
                <a:spcPts val="0"/>
              </a:spcAft>
              <a:buClr>
                <a:schemeClr val="dk2"/>
              </a:buClr>
              <a:buSzPts val="3600"/>
              <a:buNone/>
              <a:defRPr sz="3600">
                <a:solidFill>
                  <a:schemeClr val="dk2"/>
                </a:solidFill>
              </a:defRPr>
            </a:lvl9pPr>
          </a:lstStyle>
          <a:p/>
        </p:txBody>
      </p:sp>
      <p:sp>
        <p:nvSpPr>
          <p:cNvPr id="1048637" name="Google Shape;99;p18"/>
          <p:cNvSpPr txBox="1"/>
          <p:nvPr>
            <p:ph type="subTitle" idx="1"/>
          </p:nvPr>
        </p:nvSpPr>
        <p:spPr>
          <a:xfrm>
            <a:off x="3010350" y="3564188"/>
            <a:ext cx="3123300" cy="2682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1">
    <p:bg>
      <p:bgPr>
        <a:blipFill>
          <a:blip xmlns:r="http://schemas.openxmlformats.org/officeDocument/2006/relationships" r:embed="rId1">
            <a:alphaModFix/>
          </a:blip>
          <a:stretch>
            <a:fillRect/>
          </a:stretch>
        </a:blipFill>
      </p:bgPr>
    </p:bg>
    <p:spTree>
      <p:nvGrpSpPr>
        <p:cNvPr id="232" name="Shape 100"/>
        <p:cNvGrpSpPr/>
        <p:nvPr/>
      </p:nvGrpSpPr>
      <p:grpSpPr>
        <a:xfrm>
          <a:off x="0" y="0"/>
          <a:ext cx="0" cy="0"/>
          <a:chOff x="0" y="0"/>
          <a:chExt cx="0" cy="0"/>
        </a:xfrm>
      </p:grpSpPr>
      <p:sp>
        <p:nvSpPr>
          <p:cNvPr id="1049340" name="Google Shape;101;p19"/>
          <p:cNvSpPr/>
          <p:nvPr/>
        </p:nvSpPr>
        <p:spPr>
          <a:xfrm rot="5400000">
            <a:off x="2959475" y="-2066950"/>
            <a:ext cx="3286200" cy="92772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1" name="Google Shape;102;p19"/>
          <p:cNvSpPr txBox="1"/>
          <p:nvPr>
            <p:ph type="title"/>
          </p:nvPr>
        </p:nvSpPr>
        <p:spPr>
          <a:xfrm>
            <a:off x="3533618" y="1905976"/>
            <a:ext cx="3622500" cy="667800"/>
          </a:xfrm>
          <a:prstGeom prst="rect"/>
        </p:spPr>
        <p:txBody>
          <a:bodyPr anchor="ctr" anchorCtr="0" bIns="91425" lIns="91425" rIns="91425" spcFirstLastPara="1" tIns="91425" wrap="square">
            <a:noAutofit/>
          </a:bodyPr>
          <a:lstStyle>
            <a:lvl1pPr algn="l" lvl="0" rtl="0">
              <a:spcBef>
                <a:spcPts val="0"/>
              </a:spcBef>
              <a:spcAft>
                <a:spcPts val="0"/>
              </a:spcAft>
              <a:buSzPts val="4200"/>
              <a:buNone/>
              <a:defRPr sz="4300">
                <a:solidFill>
                  <a:schemeClr val="lt2"/>
                </a:solidFill>
              </a:defRPr>
            </a:lvl1pPr>
            <a:lvl2pPr algn="ctr" lvl="1" rtl="0">
              <a:spcBef>
                <a:spcPts val="0"/>
              </a:spcBef>
              <a:spcAft>
                <a:spcPts val="0"/>
              </a:spcAft>
              <a:buSzPts val="4200"/>
              <a:buNone/>
              <a:defRPr sz="4200"/>
            </a:lvl2pPr>
            <a:lvl3pPr algn="ctr" lvl="2" rtl="0">
              <a:spcBef>
                <a:spcPts val="0"/>
              </a:spcBef>
              <a:spcAft>
                <a:spcPts val="0"/>
              </a:spcAft>
              <a:buSzPts val="4200"/>
              <a:buNone/>
              <a:defRPr sz="4200"/>
            </a:lvl3pPr>
            <a:lvl4pPr algn="ctr" lvl="3" rtl="0">
              <a:spcBef>
                <a:spcPts val="0"/>
              </a:spcBef>
              <a:spcAft>
                <a:spcPts val="0"/>
              </a:spcAft>
              <a:buSzPts val="4200"/>
              <a:buNone/>
              <a:defRPr sz="4200"/>
            </a:lvl4pPr>
            <a:lvl5pPr algn="ctr" lvl="4" rtl="0">
              <a:spcBef>
                <a:spcPts val="0"/>
              </a:spcBef>
              <a:spcAft>
                <a:spcPts val="0"/>
              </a:spcAft>
              <a:buSzPts val="4200"/>
              <a:buNone/>
              <a:defRPr sz="4200"/>
            </a:lvl5pPr>
            <a:lvl6pPr algn="ctr" lvl="5" rtl="0">
              <a:spcBef>
                <a:spcPts val="0"/>
              </a:spcBef>
              <a:spcAft>
                <a:spcPts val="0"/>
              </a:spcAft>
              <a:buSzPts val="4200"/>
              <a:buNone/>
              <a:defRPr sz="4200"/>
            </a:lvl6pPr>
            <a:lvl7pPr algn="ctr" lvl="6" rtl="0">
              <a:spcBef>
                <a:spcPts val="0"/>
              </a:spcBef>
              <a:spcAft>
                <a:spcPts val="0"/>
              </a:spcAft>
              <a:buSzPts val="4200"/>
              <a:buNone/>
              <a:defRPr sz="4200"/>
            </a:lvl7pPr>
            <a:lvl8pPr algn="ctr" lvl="7" rtl="0">
              <a:spcBef>
                <a:spcPts val="0"/>
              </a:spcBef>
              <a:spcAft>
                <a:spcPts val="0"/>
              </a:spcAft>
              <a:buSzPts val="4200"/>
              <a:buNone/>
              <a:defRPr sz="4200"/>
            </a:lvl8pPr>
            <a:lvl9pPr algn="ctr" lvl="8" rtl="0">
              <a:spcBef>
                <a:spcPts val="0"/>
              </a:spcBef>
              <a:spcAft>
                <a:spcPts val="0"/>
              </a:spcAft>
              <a:buSzPts val="4200"/>
              <a:buNone/>
              <a:defRPr sz="4200"/>
            </a:lvl9pPr>
          </a:lstStyle>
          <a:p/>
        </p:txBody>
      </p:sp>
      <p:sp>
        <p:nvSpPr>
          <p:cNvPr id="1049342" name="Google Shape;103;p19"/>
          <p:cNvSpPr txBox="1"/>
          <p:nvPr>
            <p:ph type="subTitle" idx="1"/>
          </p:nvPr>
        </p:nvSpPr>
        <p:spPr>
          <a:xfrm>
            <a:off x="3533625" y="2479570"/>
            <a:ext cx="3141000" cy="7704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2100"/>
              <a:buNone/>
              <a:defRPr b="1" sz="2100">
                <a:solidFill>
                  <a:schemeClr val="lt2"/>
                </a:solidFill>
                <a:latin typeface="Roboto Condensed"/>
                <a:ea typeface="Roboto Condensed"/>
                <a:cs typeface="Roboto Condensed"/>
                <a:sym typeface="Roboto Condensed"/>
              </a:defRPr>
            </a:lvl1pPr>
            <a:lvl2pPr algn="ctr" lvl="1" rtl="0">
              <a:lnSpc>
                <a:spcPct val="100000"/>
              </a:lnSpc>
              <a:spcBef>
                <a:spcPts val="0"/>
              </a:spcBef>
              <a:spcAft>
                <a:spcPts val="0"/>
              </a:spcAft>
              <a:buSzPts val="2100"/>
              <a:buNone/>
              <a:defRPr sz="2100"/>
            </a:lvl2pPr>
            <a:lvl3pPr algn="ctr" lvl="2" rtl="0">
              <a:lnSpc>
                <a:spcPct val="100000"/>
              </a:lnSpc>
              <a:spcBef>
                <a:spcPts val="0"/>
              </a:spcBef>
              <a:spcAft>
                <a:spcPts val="0"/>
              </a:spcAft>
              <a:buSzPts val="2100"/>
              <a:buNone/>
              <a:defRPr sz="2100"/>
            </a:lvl3pPr>
            <a:lvl4pPr algn="ctr" lvl="3" rtl="0">
              <a:lnSpc>
                <a:spcPct val="100000"/>
              </a:lnSpc>
              <a:spcBef>
                <a:spcPts val="0"/>
              </a:spcBef>
              <a:spcAft>
                <a:spcPts val="0"/>
              </a:spcAft>
              <a:buSzPts val="2100"/>
              <a:buNone/>
              <a:defRPr sz="2100"/>
            </a:lvl4pPr>
            <a:lvl5pPr algn="ctr" lvl="4" rtl="0">
              <a:lnSpc>
                <a:spcPct val="100000"/>
              </a:lnSpc>
              <a:spcBef>
                <a:spcPts val="0"/>
              </a:spcBef>
              <a:spcAft>
                <a:spcPts val="0"/>
              </a:spcAft>
              <a:buSzPts val="2100"/>
              <a:buNone/>
              <a:defRPr sz="2100"/>
            </a:lvl5pPr>
            <a:lvl6pPr algn="ctr" lvl="5" rtl="0">
              <a:lnSpc>
                <a:spcPct val="100000"/>
              </a:lnSpc>
              <a:spcBef>
                <a:spcPts val="0"/>
              </a:spcBef>
              <a:spcAft>
                <a:spcPts val="0"/>
              </a:spcAft>
              <a:buSzPts val="2100"/>
              <a:buNone/>
              <a:defRPr sz="2100"/>
            </a:lvl6pPr>
            <a:lvl7pPr algn="ctr" lvl="6" rtl="0">
              <a:lnSpc>
                <a:spcPct val="100000"/>
              </a:lnSpc>
              <a:spcBef>
                <a:spcPts val="0"/>
              </a:spcBef>
              <a:spcAft>
                <a:spcPts val="0"/>
              </a:spcAft>
              <a:buSzPts val="2100"/>
              <a:buNone/>
              <a:defRPr sz="2100"/>
            </a:lvl7pPr>
            <a:lvl8pPr algn="ctr" lvl="7" rtl="0">
              <a:lnSpc>
                <a:spcPct val="100000"/>
              </a:lnSpc>
              <a:spcBef>
                <a:spcPts val="0"/>
              </a:spcBef>
              <a:spcAft>
                <a:spcPts val="0"/>
              </a:spcAft>
              <a:buSzPts val="2100"/>
              <a:buNone/>
              <a:defRPr sz="2100"/>
            </a:lvl8pPr>
            <a:lvl9pPr algn="ctr" lvl="8" rtl="0">
              <a:lnSpc>
                <a:spcPct val="100000"/>
              </a:lnSpc>
              <a:spcBef>
                <a:spcPts val="0"/>
              </a:spcBef>
              <a:spcAft>
                <a:spcPts val="0"/>
              </a:spcAft>
              <a:buSzPts val="2100"/>
              <a:buNone/>
              <a:defRPr sz="2100"/>
            </a:lvl9pPr>
          </a:lstStyle>
          <a:p/>
        </p:txBody>
      </p:sp>
      <p:sp>
        <p:nvSpPr>
          <p:cNvPr id="1049343" name="Google Shape;104;p19"/>
          <p:cNvSpPr txBox="1"/>
          <p:nvPr>
            <p:ph type="title" idx="2" hasCustomPrompt="1"/>
          </p:nvPr>
        </p:nvSpPr>
        <p:spPr>
          <a:xfrm>
            <a:off x="1076850" y="1957350"/>
            <a:ext cx="2497800" cy="1228800"/>
          </a:xfrm>
          <a:prstGeom prst="rect"/>
          <a:noFill/>
        </p:spPr>
        <p:txBody>
          <a:bodyPr anchor="ctr" anchorCtr="0" bIns="91425" lIns="91425" rIns="91425" spcFirstLastPara="1" tIns="91425" wrap="square">
            <a:noAutofit/>
          </a:bodyPr>
          <a:lstStyle>
            <a:lvl1pPr algn="ctr" lvl="0" rtl="0">
              <a:spcBef>
                <a:spcPts val="0"/>
              </a:spcBef>
              <a:spcAft>
                <a:spcPts val="0"/>
              </a:spcAft>
              <a:buSzPts val="12000"/>
              <a:buNone/>
              <a:defRPr sz="7300">
                <a:solidFill>
                  <a:schemeClr val="lt2"/>
                </a:solidFill>
              </a:defRPr>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_ONLY_1">
    <p:bg>
      <p:bgPr>
        <a:blipFill>
          <a:blip xmlns:r="http://schemas.openxmlformats.org/officeDocument/2006/relationships" r:embed="rId1">
            <a:alphaModFix/>
          </a:blip>
          <a:stretch>
            <a:fillRect/>
          </a:stretch>
        </a:blipFill>
      </p:bgPr>
    </p:bg>
    <p:spTree>
      <p:nvGrpSpPr>
        <p:cNvPr id="155" name="Shape 105"/>
        <p:cNvGrpSpPr/>
        <p:nvPr/>
      </p:nvGrpSpPr>
      <p:grpSpPr>
        <a:xfrm>
          <a:off x="0" y="0"/>
          <a:ext cx="0" cy="0"/>
          <a:chOff x="0" y="0"/>
          <a:chExt cx="0" cy="0"/>
        </a:xfrm>
      </p:grpSpPr>
      <p:sp>
        <p:nvSpPr>
          <p:cNvPr id="1048931" name="Google Shape;106;p20"/>
          <p:cNvSpPr/>
          <p:nvPr/>
        </p:nvSpPr>
        <p:spPr>
          <a:xfrm>
            <a:off x="0" y="0"/>
            <a:ext cx="9206700" cy="5175300"/>
          </a:xfrm>
          <a:prstGeom prst="rect"/>
          <a:solidFill>
            <a:srgbClr val="FFFFFF">
              <a:alpha val="6145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2" name="Google Shape;107;p20"/>
          <p:cNvSpPr txBox="1"/>
          <p:nvPr>
            <p:ph type="title"/>
          </p:nvPr>
        </p:nvSpPr>
        <p:spPr>
          <a:xfrm>
            <a:off x="709350" y="361091"/>
            <a:ext cx="7725300" cy="572700"/>
          </a:xfrm>
          <a:prstGeom prst="rect"/>
        </p:spPr>
        <p:txBody>
          <a:bodyPr anchor="t" anchorCtr="0" bIns="91425" lIns="91425" rIns="91425" spcFirstLastPara="1" tIns="91425" wrap="square">
            <a:noAutofit/>
          </a:bodyPr>
          <a:lstStyle>
            <a:lvl1pPr lvl="0" rtl="0">
              <a:spcBef>
                <a:spcPts val="0"/>
              </a:spcBef>
              <a:spcAft>
                <a:spcPts val="0"/>
              </a:spcAft>
              <a:buSzPts val="3000"/>
              <a:buNone/>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xmlns:r="http://schemas.openxmlformats.org/officeDocument/2006/relationships" r:embed="rId1">
            <a:alphaModFix/>
          </a:blip>
          <a:stretch>
            <a:fillRect/>
          </a:stretch>
        </a:blipFill>
      </p:bgPr>
    </p:bg>
    <p:spTree>
      <p:nvGrpSpPr>
        <p:cNvPr id="90" name="Shape 14"/>
        <p:cNvGrpSpPr/>
        <p:nvPr/>
      </p:nvGrpSpPr>
      <p:grpSpPr>
        <a:xfrm>
          <a:off x="0" y="0"/>
          <a:ext cx="0" cy="0"/>
          <a:chOff x="0" y="0"/>
          <a:chExt cx="0" cy="0"/>
        </a:xfrm>
      </p:grpSpPr>
      <p:sp>
        <p:nvSpPr>
          <p:cNvPr id="1048628" name="Google Shape;15;p3"/>
          <p:cNvSpPr/>
          <p:nvPr/>
        </p:nvSpPr>
        <p:spPr>
          <a:xfrm>
            <a:off x="-31350" y="-30117"/>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9" name="Google Shape;16;p3"/>
          <p:cNvSpPr/>
          <p:nvPr/>
        </p:nvSpPr>
        <p:spPr>
          <a:xfrm>
            <a:off x="1815650" y="-30125"/>
            <a:ext cx="5518500" cy="51876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0" name="Google Shape;17;p3"/>
          <p:cNvSpPr txBox="1"/>
          <p:nvPr>
            <p:ph type="title"/>
          </p:nvPr>
        </p:nvSpPr>
        <p:spPr>
          <a:xfrm>
            <a:off x="2420250" y="1348942"/>
            <a:ext cx="4303500" cy="1029300"/>
          </a:xfrm>
          <a:prstGeom prst="rect"/>
        </p:spPr>
        <p:txBody>
          <a:bodyPr anchor="ctr" anchorCtr="0" bIns="91425" lIns="91425" rIns="91425" spcFirstLastPara="1" tIns="91425" wrap="square">
            <a:noAutofit/>
          </a:bodyPr>
          <a:lstStyle>
            <a:lvl1pPr algn="ctr" lvl="0">
              <a:spcBef>
                <a:spcPts val="0"/>
              </a:spcBef>
              <a:spcAft>
                <a:spcPts val="0"/>
              </a:spcAft>
              <a:buSzPts val="3600"/>
              <a:buNone/>
              <a:defRPr sz="9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048631" name="Google Shape;18;p3"/>
          <p:cNvSpPr txBox="1"/>
          <p:nvPr>
            <p:ph type="subTitle" idx="1"/>
          </p:nvPr>
        </p:nvSpPr>
        <p:spPr>
          <a:xfrm>
            <a:off x="1986000" y="2576558"/>
            <a:ext cx="5172000" cy="1218000"/>
          </a:xfrm>
          <a:prstGeom prst="rect"/>
        </p:spPr>
        <p:txBody>
          <a:bodyPr anchor="t" anchorCtr="0" bIns="91425" lIns="91425" rIns="91425" spcFirstLastPara="1" tIns="91425" wrap="square">
            <a:noAutofit/>
          </a:bodyPr>
          <a:lstStyle>
            <a:lvl1pPr algn="ctr" lvl="0">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1pPr>
            <a:lvl2pPr algn="ctr" lvl="1">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2pPr>
            <a:lvl3pPr algn="ctr" lvl="2">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3pPr>
            <a:lvl4pPr algn="ctr" lvl="3">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4pPr>
            <a:lvl5pPr algn="ctr" lvl="4">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5pPr>
            <a:lvl6pPr algn="ctr" lvl="5">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6pPr>
            <a:lvl7pPr algn="ctr" lvl="6">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7pPr>
            <a:lvl8pPr algn="ctr" lvl="7">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8pPr>
            <a:lvl9pPr algn="ctr" lvl="8">
              <a:lnSpc>
                <a:spcPct val="100000"/>
              </a:lnSpc>
              <a:spcBef>
                <a:spcPts val="0"/>
              </a:spcBef>
              <a:spcAft>
                <a:spcPts val="0"/>
              </a:spcAft>
              <a:buNone/>
              <a:defRPr b="1" sz="2500">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_ONLY_1_1">
    <p:bg>
      <p:bgPr>
        <a:blipFill>
          <a:blip xmlns:r="http://schemas.openxmlformats.org/officeDocument/2006/relationships" r:embed="rId1">
            <a:alphaModFix/>
          </a:blip>
          <a:stretch>
            <a:fillRect/>
          </a:stretch>
        </a:blipFill>
      </p:bgPr>
    </p:bg>
    <p:spTree>
      <p:nvGrpSpPr>
        <p:cNvPr id="128" name="Shape 108"/>
        <p:cNvGrpSpPr/>
        <p:nvPr/>
      </p:nvGrpSpPr>
      <p:grpSpPr>
        <a:xfrm>
          <a:off x="0" y="0"/>
          <a:ext cx="0" cy="0"/>
          <a:chOff x="0" y="0"/>
          <a:chExt cx="0" cy="0"/>
        </a:xfrm>
      </p:grpSpPr>
      <p:sp>
        <p:nvSpPr>
          <p:cNvPr id="1048839" name="Google Shape;109;p21"/>
          <p:cNvSpPr/>
          <p:nvPr/>
        </p:nvSpPr>
        <p:spPr>
          <a:xfrm>
            <a:off x="0" y="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0" name="Google Shape;110;p21"/>
          <p:cNvSpPr txBox="1"/>
          <p:nvPr>
            <p:ph type="title"/>
          </p:nvPr>
        </p:nvSpPr>
        <p:spPr>
          <a:xfrm>
            <a:off x="712050" y="360889"/>
            <a:ext cx="7719900" cy="572700"/>
          </a:xfrm>
          <a:prstGeom prst="rect"/>
        </p:spPr>
        <p:txBody>
          <a:bodyPr anchor="t" anchorCtr="0" bIns="91425" lIns="91425" rIns="91425" spcFirstLastPara="1" tIns="91425" wrap="square">
            <a:noAutofit/>
          </a:bodyPr>
          <a:lstStyle>
            <a:lvl1pPr lvl="0" rtl="0">
              <a:spcBef>
                <a:spcPts val="0"/>
              </a:spcBef>
              <a:spcAft>
                <a:spcPts val="0"/>
              </a:spcAft>
              <a:buSzPts val="3000"/>
              <a:buNone/>
              <a:defRPr>
                <a:solidFill>
                  <a:schemeClr val="lt2"/>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CUSTOM_1">
    <p:bg>
      <p:bgPr>
        <a:blipFill>
          <a:blip xmlns:r="http://schemas.openxmlformats.org/officeDocument/2006/relationships" r:embed="rId1">
            <a:alphaModFix/>
          </a:blip>
          <a:stretch>
            <a:fillRect/>
          </a:stretch>
        </a:blipFill>
      </p:bgPr>
    </p:bg>
    <p:spTree>
      <p:nvGrpSpPr>
        <p:cNvPr id="205" name="Shape 111"/>
        <p:cNvGrpSpPr/>
        <p:nvPr/>
      </p:nvGrpSpPr>
      <p:grpSpPr>
        <a:xfrm>
          <a:off x="0" y="0"/>
          <a:ext cx="0" cy="0"/>
          <a:chOff x="0" y="0"/>
          <a:chExt cx="0" cy="0"/>
        </a:xfrm>
      </p:grpSpPr>
      <p:sp>
        <p:nvSpPr>
          <p:cNvPr id="1049249" name="Google Shape;112;p22"/>
          <p:cNvSpPr/>
          <p:nvPr/>
        </p:nvSpPr>
        <p:spPr>
          <a:xfrm>
            <a:off x="0" y="-159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0" name="Google Shape;113;p22"/>
          <p:cNvSpPr/>
          <p:nvPr/>
        </p:nvSpPr>
        <p:spPr>
          <a:xfrm>
            <a:off x="444600" y="1961455"/>
            <a:ext cx="8417400" cy="2125500"/>
          </a:xfrm>
          <a:prstGeom prst="rect"/>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1" name="Google Shape;114;p22"/>
          <p:cNvSpPr/>
          <p:nvPr/>
        </p:nvSpPr>
        <p:spPr>
          <a:xfrm>
            <a:off x="368400" y="1885255"/>
            <a:ext cx="8417400" cy="21255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2" name="Google Shape;115;p22"/>
          <p:cNvSpPr txBox="1"/>
          <p:nvPr>
            <p:ph type="title"/>
          </p:nvPr>
        </p:nvSpPr>
        <p:spPr>
          <a:xfrm>
            <a:off x="713250" y="361487"/>
            <a:ext cx="7717500" cy="572700"/>
          </a:xfrm>
          <a:prstGeom prst="rect"/>
          <a:ln>
            <a:noFill/>
          </a:ln>
          <a:effectLst>
            <a:outerShdw algn="bl" dir="19800000" dist="28575"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Clr>
                <a:schemeClr val="dk2"/>
              </a:buClr>
              <a:buSzPts val="3400"/>
              <a:buFont typeface="Fredoka One"/>
              <a:buNone/>
              <a:defRPr b="1">
                <a:solidFill>
                  <a:schemeClr val="accent1"/>
                </a:solidFill>
              </a:defRPr>
            </a:lvl1pPr>
            <a:lvl2pPr lvl="1" rtl="0">
              <a:spcBef>
                <a:spcPts val="0"/>
              </a:spcBef>
              <a:spcAft>
                <a:spcPts val="0"/>
              </a:spcAft>
              <a:buClr>
                <a:schemeClr val="accent1"/>
              </a:buClr>
              <a:buSzPts val="2800"/>
              <a:buNone/>
              <a:defRPr sz="2800">
                <a:solidFill>
                  <a:schemeClr val="accent1"/>
                </a:solidFill>
              </a:defRPr>
            </a:lvl2pPr>
            <a:lvl3pPr lvl="2" rtl="0">
              <a:spcBef>
                <a:spcPts val="0"/>
              </a:spcBef>
              <a:spcAft>
                <a:spcPts val="0"/>
              </a:spcAft>
              <a:buClr>
                <a:schemeClr val="accent1"/>
              </a:buClr>
              <a:buSzPts val="2800"/>
              <a:buNone/>
              <a:defRPr sz="2800">
                <a:solidFill>
                  <a:schemeClr val="accent1"/>
                </a:solidFill>
              </a:defRPr>
            </a:lvl3pPr>
            <a:lvl4pPr lvl="3" rtl="0">
              <a:spcBef>
                <a:spcPts val="0"/>
              </a:spcBef>
              <a:spcAft>
                <a:spcPts val="0"/>
              </a:spcAft>
              <a:buClr>
                <a:schemeClr val="accent1"/>
              </a:buClr>
              <a:buSzPts val="2800"/>
              <a:buNone/>
              <a:defRPr sz="2800">
                <a:solidFill>
                  <a:schemeClr val="accent1"/>
                </a:solidFill>
              </a:defRPr>
            </a:lvl4pPr>
            <a:lvl5pPr lvl="4" rtl="0">
              <a:spcBef>
                <a:spcPts val="0"/>
              </a:spcBef>
              <a:spcAft>
                <a:spcPts val="0"/>
              </a:spcAft>
              <a:buClr>
                <a:schemeClr val="accent1"/>
              </a:buClr>
              <a:buSzPts val="2800"/>
              <a:buNone/>
              <a:defRPr sz="2800">
                <a:solidFill>
                  <a:schemeClr val="accent1"/>
                </a:solidFill>
              </a:defRPr>
            </a:lvl5pPr>
            <a:lvl6pPr lvl="5" rtl="0">
              <a:spcBef>
                <a:spcPts val="0"/>
              </a:spcBef>
              <a:spcAft>
                <a:spcPts val="0"/>
              </a:spcAft>
              <a:buClr>
                <a:schemeClr val="accent1"/>
              </a:buClr>
              <a:buSzPts val="2800"/>
              <a:buNone/>
              <a:defRPr sz="2800">
                <a:solidFill>
                  <a:schemeClr val="accent1"/>
                </a:solidFill>
              </a:defRPr>
            </a:lvl6pPr>
            <a:lvl7pPr lvl="6" rtl="0">
              <a:spcBef>
                <a:spcPts val="0"/>
              </a:spcBef>
              <a:spcAft>
                <a:spcPts val="0"/>
              </a:spcAft>
              <a:buClr>
                <a:schemeClr val="accent1"/>
              </a:buClr>
              <a:buSzPts val="2800"/>
              <a:buNone/>
              <a:defRPr sz="2800">
                <a:solidFill>
                  <a:schemeClr val="accent1"/>
                </a:solidFill>
              </a:defRPr>
            </a:lvl7pPr>
            <a:lvl8pPr lvl="7" rtl="0">
              <a:spcBef>
                <a:spcPts val="0"/>
              </a:spcBef>
              <a:spcAft>
                <a:spcPts val="0"/>
              </a:spcAft>
              <a:buClr>
                <a:schemeClr val="accent1"/>
              </a:buClr>
              <a:buSzPts val="2800"/>
              <a:buNone/>
              <a:defRPr sz="2800">
                <a:solidFill>
                  <a:schemeClr val="accent1"/>
                </a:solidFill>
              </a:defRPr>
            </a:lvl8pPr>
            <a:lvl9pPr lvl="8" rtl="0">
              <a:spcBef>
                <a:spcPts val="0"/>
              </a:spcBef>
              <a:spcAft>
                <a:spcPts val="0"/>
              </a:spcAft>
              <a:buClr>
                <a:schemeClr val="accent1"/>
              </a:buClr>
              <a:buSzPts val="2800"/>
              <a:buNone/>
              <a:defRPr sz="2800">
                <a:solidFill>
                  <a:schemeClr val="accent1"/>
                </a:solidFill>
              </a:defRPr>
            </a:lvl9pPr>
          </a:lstStyle>
          <a:p/>
        </p:txBody>
      </p:sp>
      <p:sp>
        <p:nvSpPr>
          <p:cNvPr id="1049253" name="Google Shape;116;p22"/>
          <p:cNvSpPr txBox="1"/>
          <p:nvPr>
            <p:ph type="subTitle" idx="1"/>
          </p:nvPr>
        </p:nvSpPr>
        <p:spPr>
          <a:xfrm>
            <a:off x="1701939" y="2490002"/>
            <a:ext cx="1372800" cy="330300"/>
          </a:xfrm>
          <a:prstGeom prst="rect"/>
        </p:spPr>
        <p:txBody>
          <a:bodyPr anchor="ctr" anchorCtr="0" bIns="91425" lIns="91425" rIns="91425" spcFirstLastPara="1" tIns="91425" wrap="square">
            <a:noAutofit/>
          </a:bodyPr>
          <a:lstStyle>
            <a:lvl1pPr algn="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9254" name="Google Shape;117;p22"/>
          <p:cNvSpPr txBox="1"/>
          <p:nvPr>
            <p:ph type="subTitle" idx="2"/>
          </p:nvPr>
        </p:nvSpPr>
        <p:spPr>
          <a:xfrm>
            <a:off x="677450" y="2884177"/>
            <a:ext cx="2397300" cy="600000"/>
          </a:xfrm>
          <a:prstGeom prst="rect"/>
        </p:spPr>
        <p:txBody>
          <a:bodyPr anchor="t" anchorCtr="0" bIns="91425" lIns="91425" rIns="91425" spcFirstLastPara="1" tIns="91425" wrap="square">
            <a:noAutofit/>
          </a:bodyPr>
          <a:lstStyle>
            <a:lvl1pPr algn="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algn="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algn="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algn="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algn="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algn="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algn="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algn="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9255" name="Google Shape;118;p22"/>
          <p:cNvSpPr txBox="1"/>
          <p:nvPr>
            <p:ph type="subTitle" idx="3"/>
          </p:nvPr>
        </p:nvSpPr>
        <p:spPr>
          <a:xfrm>
            <a:off x="6069264" y="2490002"/>
            <a:ext cx="1372800" cy="3303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9256" name="Google Shape;119;p22"/>
          <p:cNvSpPr txBox="1"/>
          <p:nvPr>
            <p:ph type="subTitle" idx="4"/>
          </p:nvPr>
        </p:nvSpPr>
        <p:spPr>
          <a:xfrm>
            <a:off x="6069271" y="2885227"/>
            <a:ext cx="2397300" cy="5979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
  <p:cSld name="CUSTOM_1_2">
    <p:bg>
      <p:bgPr>
        <a:blipFill>
          <a:blip xmlns:r="http://schemas.openxmlformats.org/officeDocument/2006/relationships" r:embed="rId1">
            <a:alphaModFix/>
          </a:blip>
          <a:stretch>
            <a:fillRect/>
          </a:stretch>
        </a:blipFill>
      </p:bgPr>
    </p:bg>
    <p:spTree>
      <p:nvGrpSpPr>
        <p:cNvPr id="254" name="Shape 120"/>
        <p:cNvGrpSpPr/>
        <p:nvPr/>
      </p:nvGrpSpPr>
      <p:grpSpPr>
        <a:xfrm>
          <a:off x="0" y="0"/>
          <a:ext cx="0" cy="0"/>
          <a:chOff x="0" y="0"/>
          <a:chExt cx="0" cy="0"/>
        </a:xfrm>
      </p:grpSpPr>
      <p:sp>
        <p:nvSpPr>
          <p:cNvPr id="1049403" name="Google Shape;121;p23"/>
          <p:cNvSpPr/>
          <p:nvPr/>
        </p:nvSpPr>
        <p:spPr>
          <a:xfrm>
            <a:off x="0" y="-159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4" name="Google Shape;122;p23"/>
          <p:cNvSpPr txBox="1"/>
          <p:nvPr>
            <p:ph type="title"/>
          </p:nvPr>
        </p:nvSpPr>
        <p:spPr>
          <a:xfrm>
            <a:off x="713225" y="361236"/>
            <a:ext cx="7710600" cy="572700"/>
          </a:xfrm>
          <a:prstGeom prst="rect"/>
          <a:ln>
            <a:noFill/>
          </a:ln>
          <a:effectLst>
            <a:outerShdw algn="bl" dir="19800000" dist="28575"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Clr>
                <a:schemeClr val="dk2"/>
              </a:buClr>
              <a:buSzPts val="3400"/>
              <a:buFont typeface="Fredoka One"/>
              <a:buNone/>
              <a:defRPr b="1">
                <a:solidFill>
                  <a:schemeClr val="accent1"/>
                </a:solidFill>
              </a:defRPr>
            </a:lvl1pPr>
            <a:lvl2pPr lvl="1" rtl="0">
              <a:spcBef>
                <a:spcPts val="0"/>
              </a:spcBef>
              <a:spcAft>
                <a:spcPts val="0"/>
              </a:spcAft>
              <a:buClr>
                <a:schemeClr val="accent1"/>
              </a:buClr>
              <a:buSzPts val="2800"/>
              <a:buNone/>
              <a:defRPr sz="2800">
                <a:solidFill>
                  <a:schemeClr val="accent1"/>
                </a:solidFill>
              </a:defRPr>
            </a:lvl2pPr>
            <a:lvl3pPr lvl="2" rtl="0">
              <a:spcBef>
                <a:spcPts val="0"/>
              </a:spcBef>
              <a:spcAft>
                <a:spcPts val="0"/>
              </a:spcAft>
              <a:buClr>
                <a:schemeClr val="accent1"/>
              </a:buClr>
              <a:buSzPts val="2800"/>
              <a:buNone/>
              <a:defRPr sz="2800">
                <a:solidFill>
                  <a:schemeClr val="accent1"/>
                </a:solidFill>
              </a:defRPr>
            </a:lvl3pPr>
            <a:lvl4pPr lvl="3" rtl="0">
              <a:spcBef>
                <a:spcPts val="0"/>
              </a:spcBef>
              <a:spcAft>
                <a:spcPts val="0"/>
              </a:spcAft>
              <a:buClr>
                <a:schemeClr val="accent1"/>
              </a:buClr>
              <a:buSzPts val="2800"/>
              <a:buNone/>
              <a:defRPr sz="2800">
                <a:solidFill>
                  <a:schemeClr val="accent1"/>
                </a:solidFill>
              </a:defRPr>
            </a:lvl4pPr>
            <a:lvl5pPr lvl="4" rtl="0">
              <a:spcBef>
                <a:spcPts val="0"/>
              </a:spcBef>
              <a:spcAft>
                <a:spcPts val="0"/>
              </a:spcAft>
              <a:buClr>
                <a:schemeClr val="accent1"/>
              </a:buClr>
              <a:buSzPts val="2800"/>
              <a:buNone/>
              <a:defRPr sz="2800">
                <a:solidFill>
                  <a:schemeClr val="accent1"/>
                </a:solidFill>
              </a:defRPr>
            </a:lvl5pPr>
            <a:lvl6pPr lvl="5" rtl="0">
              <a:spcBef>
                <a:spcPts val="0"/>
              </a:spcBef>
              <a:spcAft>
                <a:spcPts val="0"/>
              </a:spcAft>
              <a:buClr>
                <a:schemeClr val="accent1"/>
              </a:buClr>
              <a:buSzPts val="2800"/>
              <a:buNone/>
              <a:defRPr sz="2800">
                <a:solidFill>
                  <a:schemeClr val="accent1"/>
                </a:solidFill>
              </a:defRPr>
            </a:lvl6pPr>
            <a:lvl7pPr lvl="6" rtl="0">
              <a:spcBef>
                <a:spcPts val="0"/>
              </a:spcBef>
              <a:spcAft>
                <a:spcPts val="0"/>
              </a:spcAft>
              <a:buClr>
                <a:schemeClr val="accent1"/>
              </a:buClr>
              <a:buSzPts val="2800"/>
              <a:buNone/>
              <a:defRPr sz="2800">
                <a:solidFill>
                  <a:schemeClr val="accent1"/>
                </a:solidFill>
              </a:defRPr>
            </a:lvl7pPr>
            <a:lvl8pPr lvl="7" rtl="0">
              <a:spcBef>
                <a:spcPts val="0"/>
              </a:spcBef>
              <a:spcAft>
                <a:spcPts val="0"/>
              </a:spcAft>
              <a:buClr>
                <a:schemeClr val="accent1"/>
              </a:buClr>
              <a:buSzPts val="2800"/>
              <a:buNone/>
              <a:defRPr sz="2800">
                <a:solidFill>
                  <a:schemeClr val="accent1"/>
                </a:solidFill>
              </a:defRPr>
            </a:lvl8pPr>
            <a:lvl9pPr lvl="8" rtl="0">
              <a:spcBef>
                <a:spcPts val="0"/>
              </a:spcBef>
              <a:spcAft>
                <a:spcPts val="0"/>
              </a:spcAft>
              <a:buClr>
                <a:schemeClr val="accent1"/>
              </a:buClr>
              <a:buSzPts val="2800"/>
              <a:buNone/>
              <a:defRPr sz="2800">
                <a:solidFill>
                  <a:schemeClr val="accent1"/>
                </a:solidFill>
              </a:defRPr>
            </a:lvl9pPr>
          </a:lstStyle>
          <a:p/>
        </p:txBody>
      </p:sp>
      <p:sp>
        <p:nvSpPr>
          <p:cNvPr id="1049405" name="Google Shape;123;p23"/>
          <p:cNvSpPr txBox="1"/>
          <p:nvPr>
            <p:ph type="subTitle" idx="1"/>
          </p:nvPr>
        </p:nvSpPr>
        <p:spPr>
          <a:xfrm>
            <a:off x="3868828" y="1294913"/>
            <a:ext cx="1372800" cy="330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1pPr>
            <a:lvl2pPr algn="ctr" lvl="1"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2pPr>
            <a:lvl3pPr algn="ctr" lvl="2"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3pPr>
            <a:lvl4pPr algn="ctr" lvl="3"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4pPr>
            <a:lvl5pPr algn="ctr" lvl="4"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5pPr>
            <a:lvl6pPr algn="ctr" lvl="5"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6pPr>
            <a:lvl7pPr algn="ctr" lvl="6"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7pPr>
            <a:lvl8pPr algn="ctr" lvl="7"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8pPr>
            <a:lvl9pPr algn="ctr" lvl="8"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9pPr>
          </a:lstStyle>
          <a:p/>
        </p:txBody>
      </p:sp>
      <p:sp>
        <p:nvSpPr>
          <p:cNvPr id="1049406" name="Google Shape;124;p23"/>
          <p:cNvSpPr txBox="1"/>
          <p:nvPr>
            <p:ph type="subTitle" idx="2"/>
          </p:nvPr>
        </p:nvSpPr>
        <p:spPr>
          <a:xfrm>
            <a:off x="3356578" y="1689613"/>
            <a:ext cx="2397300" cy="9054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b="1" sz="1700">
                <a:solidFill>
                  <a:schemeClr val="dk2"/>
                </a:solidFill>
                <a:latin typeface="Roboto Condensed"/>
                <a:ea typeface="Roboto Condensed"/>
                <a:cs typeface="Roboto Condensed"/>
                <a:sym typeface="Roboto Condensed"/>
              </a:defRPr>
            </a:lvl9pPr>
          </a:lstStyle>
          <a:p/>
        </p:txBody>
      </p:sp>
      <p:sp>
        <p:nvSpPr>
          <p:cNvPr id="1049407" name="Google Shape;125;p23"/>
          <p:cNvSpPr txBox="1"/>
          <p:nvPr>
            <p:ph type="subTitle" idx="3"/>
          </p:nvPr>
        </p:nvSpPr>
        <p:spPr>
          <a:xfrm>
            <a:off x="3868828" y="3310125"/>
            <a:ext cx="1372800" cy="3303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1pPr>
            <a:lvl2pPr algn="ctr" lvl="1"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2pPr>
            <a:lvl3pPr algn="ctr" lvl="2"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3pPr>
            <a:lvl4pPr algn="ctr" lvl="3"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4pPr>
            <a:lvl5pPr algn="ctr" lvl="4"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5pPr>
            <a:lvl6pPr algn="ctr" lvl="5"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6pPr>
            <a:lvl7pPr algn="ctr" lvl="6"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7pPr>
            <a:lvl8pPr algn="ctr" lvl="7"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8pPr>
            <a:lvl9pPr algn="ctr" lvl="8"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9pPr>
          </a:lstStyle>
          <a:p/>
        </p:txBody>
      </p:sp>
      <p:sp>
        <p:nvSpPr>
          <p:cNvPr id="1049408" name="Google Shape;126;p23"/>
          <p:cNvSpPr txBox="1"/>
          <p:nvPr>
            <p:ph type="subTitle" idx="4"/>
          </p:nvPr>
        </p:nvSpPr>
        <p:spPr>
          <a:xfrm>
            <a:off x="3356578" y="3704825"/>
            <a:ext cx="2397300" cy="903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1_1">
    <p:bg>
      <p:bgPr>
        <a:blipFill>
          <a:blip xmlns:r="http://schemas.openxmlformats.org/officeDocument/2006/relationships" r:embed="rId1">
            <a:alphaModFix/>
          </a:blip>
          <a:stretch>
            <a:fillRect/>
          </a:stretch>
        </a:blipFill>
      </p:bgPr>
    </p:bg>
    <p:spTree>
      <p:nvGrpSpPr>
        <p:cNvPr id="219" name="Shape 127"/>
        <p:cNvGrpSpPr/>
        <p:nvPr/>
      </p:nvGrpSpPr>
      <p:grpSpPr>
        <a:xfrm>
          <a:off x="0" y="0"/>
          <a:ext cx="0" cy="0"/>
          <a:chOff x="0" y="0"/>
          <a:chExt cx="0" cy="0"/>
        </a:xfrm>
      </p:grpSpPr>
      <p:sp>
        <p:nvSpPr>
          <p:cNvPr id="1049302" name="Google Shape;128;p24"/>
          <p:cNvSpPr/>
          <p:nvPr/>
        </p:nvSpPr>
        <p:spPr>
          <a:xfrm>
            <a:off x="0" y="-159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3" name="Google Shape;129;p24"/>
          <p:cNvSpPr/>
          <p:nvPr/>
        </p:nvSpPr>
        <p:spPr>
          <a:xfrm>
            <a:off x="0" y="1369850"/>
            <a:ext cx="9144000" cy="29436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4" name="Google Shape;130;p24"/>
          <p:cNvSpPr txBox="1"/>
          <p:nvPr>
            <p:ph type="title"/>
          </p:nvPr>
        </p:nvSpPr>
        <p:spPr>
          <a:xfrm>
            <a:off x="713250" y="362031"/>
            <a:ext cx="7717500" cy="572700"/>
          </a:xfrm>
          <a:prstGeom prst="rect"/>
          <a:ln>
            <a:noFill/>
          </a:ln>
          <a:effectLst>
            <a:outerShdw algn="bl" dir="19800000" dist="28575"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Clr>
                <a:schemeClr val="dk2"/>
              </a:buClr>
              <a:buSzPts val="3400"/>
              <a:buFont typeface="Fredoka One"/>
              <a:buNone/>
              <a:defRPr b="1">
                <a:solidFill>
                  <a:schemeClr val="accent1"/>
                </a:solidFill>
              </a:defRPr>
            </a:lvl1pPr>
            <a:lvl2pPr lvl="1" rtl="0">
              <a:spcBef>
                <a:spcPts val="0"/>
              </a:spcBef>
              <a:spcAft>
                <a:spcPts val="0"/>
              </a:spcAft>
              <a:buClr>
                <a:schemeClr val="accent1"/>
              </a:buClr>
              <a:buSzPts val="2800"/>
              <a:buNone/>
              <a:defRPr sz="2800">
                <a:solidFill>
                  <a:schemeClr val="accent1"/>
                </a:solidFill>
              </a:defRPr>
            </a:lvl2pPr>
            <a:lvl3pPr lvl="2" rtl="0">
              <a:spcBef>
                <a:spcPts val="0"/>
              </a:spcBef>
              <a:spcAft>
                <a:spcPts val="0"/>
              </a:spcAft>
              <a:buClr>
                <a:schemeClr val="accent1"/>
              </a:buClr>
              <a:buSzPts val="2800"/>
              <a:buNone/>
              <a:defRPr sz="2800">
                <a:solidFill>
                  <a:schemeClr val="accent1"/>
                </a:solidFill>
              </a:defRPr>
            </a:lvl3pPr>
            <a:lvl4pPr lvl="3" rtl="0">
              <a:spcBef>
                <a:spcPts val="0"/>
              </a:spcBef>
              <a:spcAft>
                <a:spcPts val="0"/>
              </a:spcAft>
              <a:buClr>
                <a:schemeClr val="accent1"/>
              </a:buClr>
              <a:buSzPts val="2800"/>
              <a:buNone/>
              <a:defRPr sz="2800">
                <a:solidFill>
                  <a:schemeClr val="accent1"/>
                </a:solidFill>
              </a:defRPr>
            </a:lvl4pPr>
            <a:lvl5pPr lvl="4" rtl="0">
              <a:spcBef>
                <a:spcPts val="0"/>
              </a:spcBef>
              <a:spcAft>
                <a:spcPts val="0"/>
              </a:spcAft>
              <a:buClr>
                <a:schemeClr val="accent1"/>
              </a:buClr>
              <a:buSzPts val="2800"/>
              <a:buNone/>
              <a:defRPr sz="2800">
                <a:solidFill>
                  <a:schemeClr val="accent1"/>
                </a:solidFill>
              </a:defRPr>
            </a:lvl5pPr>
            <a:lvl6pPr lvl="5" rtl="0">
              <a:spcBef>
                <a:spcPts val="0"/>
              </a:spcBef>
              <a:spcAft>
                <a:spcPts val="0"/>
              </a:spcAft>
              <a:buClr>
                <a:schemeClr val="accent1"/>
              </a:buClr>
              <a:buSzPts val="2800"/>
              <a:buNone/>
              <a:defRPr sz="2800">
                <a:solidFill>
                  <a:schemeClr val="accent1"/>
                </a:solidFill>
              </a:defRPr>
            </a:lvl6pPr>
            <a:lvl7pPr lvl="6" rtl="0">
              <a:spcBef>
                <a:spcPts val="0"/>
              </a:spcBef>
              <a:spcAft>
                <a:spcPts val="0"/>
              </a:spcAft>
              <a:buClr>
                <a:schemeClr val="accent1"/>
              </a:buClr>
              <a:buSzPts val="2800"/>
              <a:buNone/>
              <a:defRPr sz="2800">
                <a:solidFill>
                  <a:schemeClr val="accent1"/>
                </a:solidFill>
              </a:defRPr>
            </a:lvl7pPr>
            <a:lvl8pPr lvl="7" rtl="0">
              <a:spcBef>
                <a:spcPts val="0"/>
              </a:spcBef>
              <a:spcAft>
                <a:spcPts val="0"/>
              </a:spcAft>
              <a:buClr>
                <a:schemeClr val="accent1"/>
              </a:buClr>
              <a:buSzPts val="2800"/>
              <a:buNone/>
              <a:defRPr sz="2800">
                <a:solidFill>
                  <a:schemeClr val="accent1"/>
                </a:solidFill>
              </a:defRPr>
            </a:lvl8pPr>
            <a:lvl9pPr lvl="8" rtl="0">
              <a:spcBef>
                <a:spcPts val="0"/>
              </a:spcBef>
              <a:spcAft>
                <a:spcPts val="0"/>
              </a:spcAft>
              <a:buClr>
                <a:schemeClr val="accent1"/>
              </a:buClr>
              <a:buSzPts val="2800"/>
              <a:buNone/>
              <a:defRPr sz="2800">
                <a:solidFill>
                  <a:schemeClr val="accent1"/>
                </a:solidFill>
              </a:defRPr>
            </a:lvl9pPr>
          </a:lstStyle>
          <a:p/>
        </p:txBody>
      </p:sp>
      <p:sp>
        <p:nvSpPr>
          <p:cNvPr id="1049305" name="Google Shape;131;p24"/>
          <p:cNvSpPr txBox="1"/>
          <p:nvPr>
            <p:ph type="subTitle" idx="1"/>
          </p:nvPr>
        </p:nvSpPr>
        <p:spPr>
          <a:xfrm>
            <a:off x="1507899" y="1702115"/>
            <a:ext cx="1581900" cy="330300"/>
          </a:xfrm>
          <a:prstGeom prst="rect"/>
        </p:spPr>
        <p:txBody>
          <a:bodyPr anchor="ctr" anchorCtr="0" bIns="91425" lIns="91425" rIns="91425" spcFirstLastPara="1" tIns="91425" wrap="square">
            <a:noAutofit/>
          </a:bodyPr>
          <a:lstStyle>
            <a:lvl1pPr algn="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9306" name="Google Shape;132;p24"/>
          <p:cNvSpPr txBox="1"/>
          <p:nvPr>
            <p:ph type="subTitle" idx="2"/>
          </p:nvPr>
        </p:nvSpPr>
        <p:spPr>
          <a:xfrm>
            <a:off x="692499" y="1969487"/>
            <a:ext cx="2397300" cy="694800"/>
          </a:xfrm>
          <a:prstGeom prst="rect"/>
        </p:spPr>
        <p:txBody>
          <a:bodyPr anchor="t" anchorCtr="0" bIns="91425" lIns="91425" rIns="91425" spcFirstLastPara="1" tIns="91425" wrap="square">
            <a:noAutofit/>
          </a:bodyPr>
          <a:lstStyle>
            <a:lvl1pPr algn="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algn="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algn="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algn="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algn="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algn="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algn="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algn="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9307" name="Google Shape;133;p24"/>
          <p:cNvSpPr txBox="1"/>
          <p:nvPr>
            <p:ph type="subTitle" idx="3"/>
          </p:nvPr>
        </p:nvSpPr>
        <p:spPr>
          <a:xfrm>
            <a:off x="6073244" y="1696479"/>
            <a:ext cx="1581900" cy="3303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9308" name="Google Shape;134;p24"/>
          <p:cNvSpPr txBox="1"/>
          <p:nvPr>
            <p:ph type="subTitle" idx="4"/>
          </p:nvPr>
        </p:nvSpPr>
        <p:spPr>
          <a:xfrm>
            <a:off x="6073244" y="1969487"/>
            <a:ext cx="2397300" cy="6948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9309" name="Google Shape;135;p24"/>
          <p:cNvSpPr txBox="1"/>
          <p:nvPr>
            <p:ph type="subTitle" idx="5"/>
          </p:nvPr>
        </p:nvSpPr>
        <p:spPr>
          <a:xfrm>
            <a:off x="1508499" y="3086950"/>
            <a:ext cx="1581300" cy="330300"/>
          </a:xfrm>
          <a:prstGeom prst="rect"/>
        </p:spPr>
        <p:txBody>
          <a:bodyPr anchor="ctr" anchorCtr="0" bIns="91425" lIns="91425" rIns="91425" spcFirstLastPara="1" tIns="91425" wrap="square">
            <a:noAutofit/>
          </a:bodyPr>
          <a:lstStyle>
            <a:lvl1pPr algn="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9310" name="Google Shape;136;p24"/>
          <p:cNvSpPr txBox="1"/>
          <p:nvPr>
            <p:ph type="subTitle" idx="6"/>
          </p:nvPr>
        </p:nvSpPr>
        <p:spPr>
          <a:xfrm>
            <a:off x="692499" y="3364877"/>
            <a:ext cx="2397300" cy="695100"/>
          </a:xfrm>
          <a:prstGeom prst="rect"/>
        </p:spPr>
        <p:txBody>
          <a:bodyPr anchor="t" anchorCtr="0" bIns="91425" lIns="91425" rIns="91425" spcFirstLastPara="1" tIns="91425" wrap="square">
            <a:noAutofit/>
          </a:bodyPr>
          <a:lstStyle>
            <a:lvl1pPr algn="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algn="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algn="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algn="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algn="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algn="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algn="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algn="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9311" name="Google Shape;137;p24"/>
          <p:cNvSpPr txBox="1"/>
          <p:nvPr>
            <p:ph type="subTitle" idx="7"/>
          </p:nvPr>
        </p:nvSpPr>
        <p:spPr>
          <a:xfrm>
            <a:off x="6073244" y="3084376"/>
            <a:ext cx="1581900" cy="3303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9312" name="Google Shape;138;p24"/>
          <p:cNvSpPr txBox="1"/>
          <p:nvPr>
            <p:ph type="subTitle" idx="8"/>
          </p:nvPr>
        </p:nvSpPr>
        <p:spPr>
          <a:xfrm>
            <a:off x="6073244" y="3365027"/>
            <a:ext cx="2397300" cy="6948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_AND_TWO_COLUMNS_1">
    <p:bg>
      <p:bgPr>
        <a:blipFill>
          <a:blip xmlns:r="http://schemas.openxmlformats.org/officeDocument/2006/relationships" r:embed="rId1">
            <a:alphaModFix/>
          </a:blip>
          <a:stretch>
            <a:fillRect/>
          </a:stretch>
        </a:blipFill>
      </p:bgPr>
    </p:bg>
    <p:spTree>
      <p:nvGrpSpPr>
        <p:cNvPr id="112" name="Shape 139"/>
        <p:cNvGrpSpPr/>
        <p:nvPr/>
      </p:nvGrpSpPr>
      <p:grpSpPr>
        <a:xfrm>
          <a:off x="0" y="0"/>
          <a:ext cx="0" cy="0"/>
          <a:chOff x="0" y="0"/>
          <a:chExt cx="0" cy="0"/>
        </a:xfrm>
      </p:grpSpPr>
      <p:sp>
        <p:nvSpPr>
          <p:cNvPr id="1048737" name="Google Shape;140;p25"/>
          <p:cNvSpPr/>
          <p:nvPr/>
        </p:nvSpPr>
        <p:spPr>
          <a:xfrm>
            <a:off x="-39250" y="-318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8" name="Google Shape;141;p25"/>
          <p:cNvSpPr txBox="1"/>
          <p:nvPr>
            <p:ph type="subTitle" idx="1"/>
          </p:nvPr>
        </p:nvSpPr>
        <p:spPr>
          <a:xfrm>
            <a:off x="1184250" y="2501456"/>
            <a:ext cx="1435500" cy="2559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ct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ct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ct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ct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ct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ct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ct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ct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8739" name="Google Shape;142;p25"/>
          <p:cNvSpPr txBox="1"/>
          <p:nvPr>
            <p:ph type="subTitle" idx="2"/>
          </p:nvPr>
        </p:nvSpPr>
        <p:spPr>
          <a:xfrm>
            <a:off x="6523225" y="2501456"/>
            <a:ext cx="1435800" cy="2559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ct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ct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ct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ct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ct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ct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ct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ct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8740" name="Google Shape;143;p25"/>
          <p:cNvSpPr txBox="1"/>
          <p:nvPr>
            <p:ph type="subTitle" idx="3"/>
          </p:nvPr>
        </p:nvSpPr>
        <p:spPr>
          <a:xfrm>
            <a:off x="832200" y="2823413"/>
            <a:ext cx="2139600" cy="93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8741" name="Google Shape;144;p25"/>
          <p:cNvSpPr txBox="1"/>
          <p:nvPr>
            <p:ph type="subTitle" idx="4"/>
          </p:nvPr>
        </p:nvSpPr>
        <p:spPr>
          <a:xfrm>
            <a:off x="6171325" y="2823413"/>
            <a:ext cx="2139600" cy="93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ctr" lvl="1"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2pPr>
            <a:lvl3pPr algn="ctr" lvl="2"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3pPr>
            <a:lvl4pPr algn="ctr" lvl="3"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4pPr>
            <a:lvl5pPr algn="ctr" lvl="4"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5pPr>
            <a:lvl6pPr algn="ctr" lvl="5"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6pPr>
            <a:lvl7pPr algn="ctr" lvl="6"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7pPr>
            <a:lvl8pPr algn="ctr" lvl="7"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8pPr>
            <a:lvl9pPr algn="ctr" lvl="8" rtl="0">
              <a:lnSpc>
                <a:spcPct val="100000"/>
              </a:lnSpc>
              <a:spcBef>
                <a:spcPts val="1600"/>
              </a:spcBef>
              <a:spcAft>
                <a:spcPts val="1600"/>
              </a:spcAft>
              <a:buNone/>
              <a:defRPr>
                <a:solidFill>
                  <a:schemeClr val="accent1"/>
                </a:solidFill>
                <a:latin typeface="Roboto Condensed"/>
                <a:ea typeface="Roboto Condensed"/>
                <a:cs typeface="Roboto Condensed"/>
                <a:sym typeface="Roboto Condensed"/>
              </a:defRPr>
            </a:lvl9pPr>
          </a:lstStyle>
          <a:p/>
        </p:txBody>
      </p:sp>
      <p:sp>
        <p:nvSpPr>
          <p:cNvPr id="1048742" name="Google Shape;145;p25"/>
          <p:cNvSpPr txBox="1"/>
          <p:nvPr>
            <p:ph type="title"/>
          </p:nvPr>
        </p:nvSpPr>
        <p:spPr>
          <a:xfrm>
            <a:off x="713250" y="361798"/>
            <a:ext cx="7717500" cy="6726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
        <p:nvSpPr>
          <p:cNvPr id="1048743" name="Google Shape;146;p25"/>
          <p:cNvSpPr txBox="1"/>
          <p:nvPr>
            <p:ph type="subTitle" idx="5"/>
          </p:nvPr>
        </p:nvSpPr>
        <p:spPr>
          <a:xfrm>
            <a:off x="3851400" y="2501456"/>
            <a:ext cx="1435500" cy="2559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ct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ct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ct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ct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ct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ct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ct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ct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8744" name="Google Shape;147;p25"/>
          <p:cNvSpPr txBox="1"/>
          <p:nvPr>
            <p:ph type="subTitle" idx="6"/>
          </p:nvPr>
        </p:nvSpPr>
        <p:spPr>
          <a:xfrm>
            <a:off x="3499350" y="2821613"/>
            <a:ext cx="2139600" cy="9363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
    <p:bg>
      <p:bgPr>
        <a:blipFill>
          <a:blip xmlns:r="http://schemas.openxmlformats.org/officeDocument/2006/relationships" r:embed="rId1">
            <a:alphaModFix/>
          </a:blip>
          <a:stretch>
            <a:fillRect/>
          </a:stretch>
        </a:blipFill>
      </p:bgPr>
    </p:bg>
    <p:spTree>
      <p:nvGrpSpPr>
        <p:cNvPr id="86" name="Shape 148"/>
        <p:cNvGrpSpPr/>
        <p:nvPr/>
      </p:nvGrpSpPr>
      <p:grpSpPr>
        <a:xfrm>
          <a:off x="0" y="0"/>
          <a:ext cx="0" cy="0"/>
          <a:chOff x="0" y="0"/>
          <a:chExt cx="0" cy="0"/>
        </a:xfrm>
      </p:grpSpPr>
      <p:sp>
        <p:nvSpPr>
          <p:cNvPr id="1048595" name="Google Shape;149;p26"/>
          <p:cNvSpPr/>
          <p:nvPr/>
        </p:nvSpPr>
        <p:spPr>
          <a:xfrm>
            <a:off x="-62700" y="-31800"/>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6" name="Google Shape;150;p26"/>
          <p:cNvSpPr/>
          <p:nvPr/>
        </p:nvSpPr>
        <p:spPr>
          <a:xfrm>
            <a:off x="5412537" y="1679493"/>
            <a:ext cx="323100" cy="3495600"/>
          </a:xfrm>
          <a:prstGeom prst="rect"/>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7" name="Google Shape;151;p26"/>
          <p:cNvSpPr/>
          <p:nvPr/>
        </p:nvSpPr>
        <p:spPr>
          <a:xfrm>
            <a:off x="5606019" y="1580500"/>
            <a:ext cx="399000" cy="35946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8" name="Google Shape;152;p26"/>
          <p:cNvSpPr/>
          <p:nvPr/>
        </p:nvSpPr>
        <p:spPr>
          <a:xfrm>
            <a:off x="780187" y="1679493"/>
            <a:ext cx="323100" cy="3495600"/>
          </a:xfrm>
          <a:prstGeom prst="rect"/>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9" name="Google Shape;153;p26"/>
          <p:cNvSpPr/>
          <p:nvPr/>
        </p:nvSpPr>
        <p:spPr>
          <a:xfrm>
            <a:off x="973669" y="1580500"/>
            <a:ext cx="399000" cy="35946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0" name="Google Shape;154;p26"/>
          <p:cNvSpPr txBox="1"/>
          <p:nvPr>
            <p:ph type="title"/>
          </p:nvPr>
        </p:nvSpPr>
        <p:spPr>
          <a:xfrm>
            <a:off x="713225" y="360775"/>
            <a:ext cx="7710600" cy="572700"/>
          </a:xfrm>
          <a:prstGeom prst="rect"/>
        </p:spPr>
        <p:txBody>
          <a:bodyPr anchor="t" anchorCtr="0" bIns="91425" lIns="91425" rIns="91425" spcFirstLastPara="1" tIns="91425" wrap="square">
            <a:noAutofit/>
          </a:bodyPr>
          <a:lstStyle>
            <a:lvl1pPr algn="ctr" lvl="0" rtl="0">
              <a:spcBef>
                <a:spcPts val="0"/>
              </a:spcBef>
              <a:spcAft>
                <a:spcPts val="0"/>
              </a:spcAft>
              <a:buSzPts val="3000"/>
              <a:buNone/>
              <a:defRPr>
                <a:solidFill>
                  <a:schemeClr val="accent1"/>
                </a:solidFill>
              </a:defRPr>
            </a:lvl1pPr>
            <a:lvl2pPr algn="ctr" lvl="1" rtl="0">
              <a:spcBef>
                <a:spcPts val="0"/>
              </a:spcBef>
              <a:spcAft>
                <a:spcPts val="0"/>
              </a:spcAft>
              <a:buSzPts val="3000"/>
              <a:buNone/>
            </a:lvl2pPr>
            <a:lvl3pPr algn="ctr" lvl="2" rtl="0">
              <a:spcBef>
                <a:spcPts val="0"/>
              </a:spcBef>
              <a:spcAft>
                <a:spcPts val="0"/>
              </a:spcAft>
              <a:buSzPts val="3000"/>
              <a:buNone/>
            </a:lvl3pPr>
            <a:lvl4pPr algn="ctr" lvl="3" rtl="0">
              <a:spcBef>
                <a:spcPts val="0"/>
              </a:spcBef>
              <a:spcAft>
                <a:spcPts val="0"/>
              </a:spcAft>
              <a:buSzPts val="3000"/>
              <a:buNone/>
            </a:lvl4pPr>
            <a:lvl5pPr algn="ctr" lvl="4" rtl="0">
              <a:spcBef>
                <a:spcPts val="0"/>
              </a:spcBef>
              <a:spcAft>
                <a:spcPts val="0"/>
              </a:spcAft>
              <a:buSzPts val="3000"/>
              <a:buNone/>
            </a:lvl5pPr>
            <a:lvl6pPr algn="ctr" lvl="5" rtl="0">
              <a:spcBef>
                <a:spcPts val="0"/>
              </a:spcBef>
              <a:spcAft>
                <a:spcPts val="0"/>
              </a:spcAft>
              <a:buSzPts val="3000"/>
              <a:buNone/>
            </a:lvl6pPr>
            <a:lvl7pPr algn="ctr" lvl="6" rtl="0">
              <a:spcBef>
                <a:spcPts val="0"/>
              </a:spcBef>
              <a:spcAft>
                <a:spcPts val="0"/>
              </a:spcAft>
              <a:buSzPts val="3000"/>
              <a:buNone/>
            </a:lvl7pPr>
            <a:lvl8pPr algn="ctr" lvl="7" rtl="0">
              <a:spcBef>
                <a:spcPts val="0"/>
              </a:spcBef>
              <a:spcAft>
                <a:spcPts val="0"/>
              </a:spcAft>
              <a:buSzPts val="3000"/>
              <a:buNone/>
            </a:lvl8pPr>
            <a:lvl9pPr algn="ctr" lvl="8" rtl="0">
              <a:spcBef>
                <a:spcPts val="0"/>
              </a:spcBef>
              <a:spcAft>
                <a:spcPts val="0"/>
              </a:spcAft>
              <a:buSzPts val="3000"/>
              <a:buNone/>
            </a:lvl9pPr>
          </a:lstStyle>
          <a:p/>
        </p:txBody>
      </p:sp>
      <p:sp>
        <p:nvSpPr>
          <p:cNvPr id="1048601" name="Google Shape;155;p26"/>
          <p:cNvSpPr txBox="1"/>
          <p:nvPr>
            <p:ph type="subTitle" idx="1"/>
          </p:nvPr>
        </p:nvSpPr>
        <p:spPr>
          <a:xfrm>
            <a:off x="1462924" y="1760667"/>
            <a:ext cx="2077800" cy="2571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9pPr>
          </a:lstStyle>
          <a:p/>
        </p:txBody>
      </p:sp>
      <p:sp>
        <p:nvSpPr>
          <p:cNvPr id="1048602" name="Google Shape;156;p26"/>
          <p:cNvSpPr txBox="1"/>
          <p:nvPr>
            <p:ph type="subTitle" idx="2"/>
          </p:nvPr>
        </p:nvSpPr>
        <p:spPr>
          <a:xfrm>
            <a:off x="1462924" y="2027949"/>
            <a:ext cx="2189100" cy="695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048603" name="Google Shape;157;p26"/>
          <p:cNvSpPr txBox="1"/>
          <p:nvPr>
            <p:ph type="subTitle" idx="3"/>
          </p:nvPr>
        </p:nvSpPr>
        <p:spPr>
          <a:xfrm>
            <a:off x="1462924" y="3249607"/>
            <a:ext cx="2077800" cy="2571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b="1" sz="2000">
                <a:solidFill>
                  <a:schemeClr val="accent1"/>
                </a:solidFill>
                <a:highlight>
                  <a:schemeClr val="lt1"/>
                </a:highlight>
                <a:latin typeface="Fugaz One"/>
                <a:ea typeface="Fugaz One"/>
                <a:cs typeface="Fugaz One"/>
                <a:sym typeface="Fugaz One"/>
              </a:defRPr>
            </a:lvl9pPr>
          </a:lstStyle>
          <a:p/>
        </p:txBody>
      </p:sp>
      <p:sp>
        <p:nvSpPr>
          <p:cNvPr id="1048604" name="Google Shape;158;p26"/>
          <p:cNvSpPr txBox="1"/>
          <p:nvPr>
            <p:ph type="subTitle" idx="4"/>
          </p:nvPr>
        </p:nvSpPr>
        <p:spPr>
          <a:xfrm>
            <a:off x="1462924" y="3514450"/>
            <a:ext cx="2189100" cy="695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048605" name="Google Shape;159;p26"/>
          <p:cNvSpPr txBox="1"/>
          <p:nvPr>
            <p:ph type="subTitle" idx="5"/>
          </p:nvPr>
        </p:nvSpPr>
        <p:spPr>
          <a:xfrm>
            <a:off x="6108577" y="1760667"/>
            <a:ext cx="2077800" cy="2571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9pPr>
          </a:lstStyle>
          <a:p/>
        </p:txBody>
      </p:sp>
      <p:sp>
        <p:nvSpPr>
          <p:cNvPr id="1048606" name="Google Shape;160;p26"/>
          <p:cNvSpPr txBox="1"/>
          <p:nvPr>
            <p:ph type="subTitle" idx="6"/>
          </p:nvPr>
        </p:nvSpPr>
        <p:spPr>
          <a:xfrm>
            <a:off x="6108577" y="2028109"/>
            <a:ext cx="2189100" cy="695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048607" name="Google Shape;161;p26"/>
          <p:cNvSpPr txBox="1"/>
          <p:nvPr>
            <p:ph type="subTitle" idx="7"/>
          </p:nvPr>
        </p:nvSpPr>
        <p:spPr>
          <a:xfrm>
            <a:off x="6108577" y="3249607"/>
            <a:ext cx="2077800" cy="2571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b="1" sz="1800">
                <a:solidFill>
                  <a:schemeClr val="accent1"/>
                </a:solidFill>
                <a:highlight>
                  <a:schemeClr val="lt1"/>
                </a:highlight>
                <a:latin typeface="Fugaz One"/>
                <a:ea typeface="Fugaz One"/>
                <a:cs typeface="Fugaz One"/>
                <a:sym typeface="Fugaz One"/>
              </a:defRPr>
            </a:lvl9pPr>
          </a:lstStyle>
          <a:p/>
        </p:txBody>
      </p:sp>
      <p:sp>
        <p:nvSpPr>
          <p:cNvPr id="1048608" name="Google Shape;162;p26"/>
          <p:cNvSpPr txBox="1"/>
          <p:nvPr>
            <p:ph type="subTitle" idx="8"/>
          </p:nvPr>
        </p:nvSpPr>
        <p:spPr>
          <a:xfrm>
            <a:off x="6108577" y="3513149"/>
            <a:ext cx="2189100" cy="695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048609" name="Google Shape;163;p26"/>
          <p:cNvSpPr txBox="1"/>
          <p:nvPr>
            <p:ph type="title" idx="9" hasCustomPrompt="1"/>
          </p:nvPr>
        </p:nvSpPr>
        <p:spPr>
          <a:xfrm>
            <a:off x="878047" y="1684317"/>
            <a:ext cx="612600" cy="409800"/>
          </a:xfrm>
          <a:prstGeom prst="rect"/>
        </p:spPr>
        <p:txBody>
          <a:bodyPr anchor="ctr" anchorCtr="0" bIns="91425" lIns="91425" rIns="91425" spcFirstLastPara="1" tIns="91425" wrap="square">
            <a:noAutofit/>
          </a:bodyPr>
          <a:lstStyle>
            <a:lvl1pPr lvl="0" rtl="0">
              <a:spcBef>
                <a:spcPts val="0"/>
              </a:spcBef>
              <a:spcAft>
                <a:spcPts val="0"/>
              </a:spcAft>
              <a:buClr>
                <a:schemeClr val="lt1"/>
              </a:buClr>
              <a:buSzPts val="2100"/>
              <a:buNone/>
              <a:defRPr sz="1900">
                <a:solidFill>
                  <a:schemeClr val="accent1"/>
                </a:solidFill>
              </a:defRPr>
            </a:lvl1pPr>
            <a:lvl2pPr algn="ctr" lvl="1" rtl="0">
              <a:spcBef>
                <a:spcPts val="0"/>
              </a:spcBef>
              <a:spcAft>
                <a:spcPts val="0"/>
              </a:spcAft>
              <a:buSzPts val="2100"/>
              <a:buNone/>
              <a:defRPr sz="2100"/>
            </a:lvl2pPr>
            <a:lvl3pPr algn="ctr" lvl="2" rtl="0">
              <a:spcBef>
                <a:spcPts val="0"/>
              </a:spcBef>
              <a:spcAft>
                <a:spcPts val="0"/>
              </a:spcAft>
              <a:buSzPts val="2100"/>
              <a:buNone/>
              <a:defRPr sz="2100"/>
            </a:lvl3pPr>
            <a:lvl4pPr algn="ctr" lvl="3" rtl="0">
              <a:spcBef>
                <a:spcPts val="0"/>
              </a:spcBef>
              <a:spcAft>
                <a:spcPts val="0"/>
              </a:spcAft>
              <a:buSzPts val="2100"/>
              <a:buNone/>
              <a:defRPr sz="2100"/>
            </a:lvl4pPr>
            <a:lvl5pPr algn="ctr" lvl="4" rtl="0">
              <a:spcBef>
                <a:spcPts val="0"/>
              </a:spcBef>
              <a:spcAft>
                <a:spcPts val="0"/>
              </a:spcAft>
              <a:buSzPts val="2100"/>
              <a:buNone/>
              <a:defRPr sz="2100"/>
            </a:lvl5pPr>
            <a:lvl6pPr algn="ctr" lvl="5" rtl="0">
              <a:spcBef>
                <a:spcPts val="0"/>
              </a:spcBef>
              <a:spcAft>
                <a:spcPts val="0"/>
              </a:spcAft>
              <a:buSzPts val="2100"/>
              <a:buNone/>
              <a:defRPr sz="2100"/>
            </a:lvl6pPr>
            <a:lvl7pPr algn="ctr" lvl="6" rtl="0">
              <a:spcBef>
                <a:spcPts val="0"/>
              </a:spcBef>
              <a:spcAft>
                <a:spcPts val="0"/>
              </a:spcAft>
              <a:buSzPts val="2100"/>
              <a:buNone/>
              <a:defRPr sz="2100"/>
            </a:lvl7pPr>
            <a:lvl8pPr algn="ctr" lvl="7" rtl="0">
              <a:spcBef>
                <a:spcPts val="0"/>
              </a:spcBef>
              <a:spcAft>
                <a:spcPts val="0"/>
              </a:spcAft>
              <a:buSzPts val="2100"/>
              <a:buNone/>
              <a:defRPr sz="2100"/>
            </a:lvl8pPr>
            <a:lvl9pPr algn="ctr" lvl="8" rtl="0">
              <a:spcBef>
                <a:spcPts val="0"/>
              </a:spcBef>
              <a:spcAft>
                <a:spcPts val="0"/>
              </a:spcAft>
              <a:buSzPts val="2100"/>
              <a:buNone/>
              <a:defRPr sz="2100"/>
            </a:lvl9pPr>
          </a:lstStyle>
          <a:p>
            <a:r>
              <a:t>xx%</a:t>
            </a:r>
          </a:p>
        </p:txBody>
      </p:sp>
      <p:sp>
        <p:nvSpPr>
          <p:cNvPr id="1048610" name="Google Shape;164;p26"/>
          <p:cNvSpPr txBox="1"/>
          <p:nvPr>
            <p:ph type="title" idx="13" hasCustomPrompt="1"/>
          </p:nvPr>
        </p:nvSpPr>
        <p:spPr>
          <a:xfrm>
            <a:off x="878797" y="3173257"/>
            <a:ext cx="611100" cy="409800"/>
          </a:xfrm>
          <a:prstGeom prst="rect"/>
        </p:spPr>
        <p:txBody>
          <a:bodyPr anchor="ctr" anchorCtr="0" bIns="91425" lIns="91425" rIns="91425" spcFirstLastPara="1" tIns="91425" wrap="square">
            <a:noAutofit/>
          </a:bodyPr>
          <a:lstStyle>
            <a:lvl1pPr lvl="0" rtl="0">
              <a:spcBef>
                <a:spcPts val="0"/>
              </a:spcBef>
              <a:spcAft>
                <a:spcPts val="0"/>
              </a:spcAft>
              <a:buClr>
                <a:schemeClr val="lt1"/>
              </a:buClr>
              <a:buSzPts val="2100"/>
              <a:buNone/>
              <a:defRPr sz="1900">
                <a:solidFill>
                  <a:schemeClr val="accent1"/>
                </a:solidFill>
              </a:defRPr>
            </a:lvl1pPr>
            <a:lvl2pPr algn="ctr" lvl="1" rtl="0">
              <a:spcBef>
                <a:spcPts val="0"/>
              </a:spcBef>
              <a:spcAft>
                <a:spcPts val="0"/>
              </a:spcAft>
              <a:buSzPts val="2100"/>
              <a:buNone/>
              <a:defRPr sz="2100"/>
            </a:lvl2pPr>
            <a:lvl3pPr algn="ctr" lvl="2" rtl="0">
              <a:spcBef>
                <a:spcPts val="0"/>
              </a:spcBef>
              <a:spcAft>
                <a:spcPts val="0"/>
              </a:spcAft>
              <a:buSzPts val="2100"/>
              <a:buNone/>
              <a:defRPr sz="2100"/>
            </a:lvl3pPr>
            <a:lvl4pPr algn="ctr" lvl="3" rtl="0">
              <a:spcBef>
                <a:spcPts val="0"/>
              </a:spcBef>
              <a:spcAft>
                <a:spcPts val="0"/>
              </a:spcAft>
              <a:buSzPts val="2100"/>
              <a:buNone/>
              <a:defRPr sz="2100"/>
            </a:lvl4pPr>
            <a:lvl5pPr algn="ctr" lvl="4" rtl="0">
              <a:spcBef>
                <a:spcPts val="0"/>
              </a:spcBef>
              <a:spcAft>
                <a:spcPts val="0"/>
              </a:spcAft>
              <a:buSzPts val="2100"/>
              <a:buNone/>
              <a:defRPr sz="2100"/>
            </a:lvl5pPr>
            <a:lvl6pPr algn="ctr" lvl="5" rtl="0">
              <a:spcBef>
                <a:spcPts val="0"/>
              </a:spcBef>
              <a:spcAft>
                <a:spcPts val="0"/>
              </a:spcAft>
              <a:buSzPts val="2100"/>
              <a:buNone/>
              <a:defRPr sz="2100"/>
            </a:lvl6pPr>
            <a:lvl7pPr algn="ctr" lvl="6" rtl="0">
              <a:spcBef>
                <a:spcPts val="0"/>
              </a:spcBef>
              <a:spcAft>
                <a:spcPts val="0"/>
              </a:spcAft>
              <a:buSzPts val="2100"/>
              <a:buNone/>
              <a:defRPr sz="2100"/>
            </a:lvl7pPr>
            <a:lvl8pPr algn="ctr" lvl="7" rtl="0">
              <a:spcBef>
                <a:spcPts val="0"/>
              </a:spcBef>
              <a:spcAft>
                <a:spcPts val="0"/>
              </a:spcAft>
              <a:buSzPts val="2100"/>
              <a:buNone/>
              <a:defRPr sz="2100"/>
            </a:lvl8pPr>
            <a:lvl9pPr algn="ctr" lvl="8" rtl="0">
              <a:spcBef>
                <a:spcPts val="0"/>
              </a:spcBef>
              <a:spcAft>
                <a:spcPts val="0"/>
              </a:spcAft>
              <a:buSzPts val="2100"/>
              <a:buNone/>
              <a:defRPr sz="2100"/>
            </a:lvl9pPr>
          </a:lstStyle>
          <a:p>
            <a:r>
              <a:t>xx%</a:t>
            </a:r>
          </a:p>
        </p:txBody>
      </p:sp>
      <p:sp>
        <p:nvSpPr>
          <p:cNvPr id="1048611" name="Google Shape;165;p26"/>
          <p:cNvSpPr txBox="1"/>
          <p:nvPr>
            <p:ph type="title" idx="14" hasCustomPrompt="1"/>
          </p:nvPr>
        </p:nvSpPr>
        <p:spPr>
          <a:xfrm>
            <a:off x="5516747" y="1684317"/>
            <a:ext cx="612600" cy="409800"/>
          </a:xfrm>
          <a:prstGeom prst="rect"/>
        </p:spPr>
        <p:txBody>
          <a:bodyPr anchor="ctr" anchorCtr="0" bIns="91425" lIns="91425" rIns="91425" spcFirstLastPara="1" tIns="91425" wrap="square">
            <a:noAutofit/>
          </a:bodyPr>
          <a:lstStyle>
            <a:lvl1pPr lvl="0" rtl="0">
              <a:spcBef>
                <a:spcPts val="0"/>
              </a:spcBef>
              <a:spcAft>
                <a:spcPts val="0"/>
              </a:spcAft>
              <a:buClr>
                <a:schemeClr val="lt1"/>
              </a:buClr>
              <a:buSzPts val="2100"/>
              <a:buNone/>
              <a:defRPr sz="1900">
                <a:solidFill>
                  <a:schemeClr val="accent1"/>
                </a:solidFill>
              </a:defRPr>
            </a:lvl1pPr>
            <a:lvl2pPr algn="ctr" lvl="1" rtl="0">
              <a:spcBef>
                <a:spcPts val="0"/>
              </a:spcBef>
              <a:spcAft>
                <a:spcPts val="0"/>
              </a:spcAft>
              <a:buSzPts val="2100"/>
              <a:buNone/>
              <a:defRPr sz="2100"/>
            </a:lvl2pPr>
            <a:lvl3pPr algn="ctr" lvl="2" rtl="0">
              <a:spcBef>
                <a:spcPts val="0"/>
              </a:spcBef>
              <a:spcAft>
                <a:spcPts val="0"/>
              </a:spcAft>
              <a:buSzPts val="2100"/>
              <a:buNone/>
              <a:defRPr sz="2100"/>
            </a:lvl3pPr>
            <a:lvl4pPr algn="ctr" lvl="3" rtl="0">
              <a:spcBef>
                <a:spcPts val="0"/>
              </a:spcBef>
              <a:spcAft>
                <a:spcPts val="0"/>
              </a:spcAft>
              <a:buSzPts val="2100"/>
              <a:buNone/>
              <a:defRPr sz="2100"/>
            </a:lvl4pPr>
            <a:lvl5pPr algn="ctr" lvl="4" rtl="0">
              <a:spcBef>
                <a:spcPts val="0"/>
              </a:spcBef>
              <a:spcAft>
                <a:spcPts val="0"/>
              </a:spcAft>
              <a:buSzPts val="2100"/>
              <a:buNone/>
              <a:defRPr sz="2100"/>
            </a:lvl5pPr>
            <a:lvl6pPr algn="ctr" lvl="5" rtl="0">
              <a:spcBef>
                <a:spcPts val="0"/>
              </a:spcBef>
              <a:spcAft>
                <a:spcPts val="0"/>
              </a:spcAft>
              <a:buSzPts val="2100"/>
              <a:buNone/>
              <a:defRPr sz="2100"/>
            </a:lvl6pPr>
            <a:lvl7pPr algn="ctr" lvl="6" rtl="0">
              <a:spcBef>
                <a:spcPts val="0"/>
              </a:spcBef>
              <a:spcAft>
                <a:spcPts val="0"/>
              </a:spcAft>
              <a:buSzPts val="2100"/>
              <a:buNone/>
              <a:defRPr sz="2100"/>
            </a:lvl7pPr>
            <a:lvl8pPr algn="ctr" lvl="7" rtl="0">
              <a:spcBef>
                <a:spcPts val="0"/>
              </a:spcBef>
              <a:spcAft>
                <a:spcPts val="0"/>
              </a:spcAft>
              <a:buSzPts val="2100"/>
              <a:buNone/>
              <a:defRPr sz="2100"/>
            </a:lvl8pPr>
            <a:lvl9pPr algn="ctr" lvl="8" rtl="0">
              <a:spcBef>
                <a:spcPts val="0"/>
              </a:spcBef>
              <a:spcAft>
                <a:spcPts val="0"/>
              </a:spcAft>
              <a:buSzPts val="2100"/>
              <a:buNone/>
              <a:defRPr sz="2100"/>
            </a:lvl9pPr>
          </a:lstStyle>
          <a:p>
            <a:r>
              <a:t>xx%</a:t>
            </a:r>
          </a:p>
        </p:txBody>
      </p:sp>
      <p:sp>
        <p:nvSpPr>
          <p:cNvPr id="1048612" name="Google Shape;166;p26"/>
          <p:cNvSpPr txBox="1"/>
          <p:nvPr>
            <p:ph type="title" idx="15" hasCustomPrompt="1"/>
          </p:nvPr>
        </p:nvSpPr>
        <p:spPr>
          <a:xfrm>
            <a:off x="5516747" y="3173257"/>
            <a:ext cx="612600" cy="409800"/>
          </a:xfrm>
          <a:prstGeom prst="rect"/>
        </p:spPr>
        <p:txBody>
          <a:bodyPr anchor="ctr" anchorCtr="0" bIns="91425" lIns="91425" rIns="91425" spcFirstLastPara="1" tIns="91425" wrap="square">
            <a:noAutofit/>
          </a:bodyPr>
          <a:lstStyle>
            <a:lvl1pPr lvl="0" rtl="0">
              <a:spcBef>
                <a:spcPts val="0"/>
              </a:spcBef>
              <a:spcAft>
                <a:spcPts val="0"/>
              </a:spcAft>
              <a:buClr>
                <a:schemeClr val="lt1"/>
              </a:buClr>
              <a:buSzPts val="2100"/>
              <a:buNone/>
              <a:defRPr sz="1900">
                <a:solidFill>
                  <a:schemeClr val="accent1"/>
                </a:solidFill>
              </a:defRPr>
            </a:lvl1pPr>
            <a:lvl2pPr algn="ctr" lvl="1" rtl="0">
              <a:spcBef>
                <a:spcPts val="0"/>
              </a:spcBef>
              <a:spcAft>
                <a:spcPts val="0"/>
              </a:spcAft>
              <a:buSzPts val="2100"/>
              <a:buNone/>
              <a:defRPr sz="2100"/>
            </a:lvl2pPr>
            <a:lvl3pPr algn="ctr" lvl="2" rtl="0">
              <a:spcBef>
                <a:spcPts val="0"/>
              </a:spcBef>
              <a:spcAft>
                <a:spcPts val="0"/>
              </a:spcAft>
              <a:buSzPts val="2100"/>
              <a:buNone/>
              <a:defRPr sz="2100"/>
            </a:lvl3pPr>
            <a:lvl4pPr algn="ctr" lvl="3" rtl="0">
              <a:spcBef>
                <a:spcPts val="0"/>
              </a:spcBef>
              <a:spcAft>
                <a:spcPts val="0"/>
              </a:spcAft>
              <a:buSzPts val="2100"/>
              <a:buNone/>
              <a:defRPr sz="2100"/>
            </a:lvl4pPr>
            <a:lvl5pPr algn="ctr" lvl="4" rtl="0">
              <a:spcBef>
                <a:spcPts val="0"/>
              </a:spcBef>
              <a:spcAft>
                <a:spcPts val="0"/>
              </a:spcAft>
              <a:buSzPts val="2100"/>
              <a:buNone/>
              <a:defRPr sz="2100"/>
            </a:lvl5pPr>
            <a:lvl6pPr algn="ctr" lvl="5" rtl="0">
              <a:spcBef>
                <a:spcPts val="0"/>
              </a:spcBef>
              <a:spcAft>
                <a:spcPts val="0"/>
              </a:spcAft>
              <a:buSzPts val="2100"/>
              <a:buNone/>
              <a:defRPr sz="2100"/>
            </a:lvl6pPr>
            <a:lvl7pPr algn="ctr" lvl="6" rtl="0">
              <a:spcBef>
                <a:spcPts val="0"/>
              </a:spcBef>
              <a:spcAft>
                <a:spcPts val="0"/>
              </a:spcAft>
              <a:buSzPts val="2100"/>
              <a:buNone/>
              <a:defRPr sz="2100"/>
            </a:lvl7pPr>
            <a:lvl8pPr algn="ctr" lvl="7" rtl="0">
              <a:spcBef>
                <a:spcPts val="0"/>
              </a:spcBef>
              <a:spcAft>
                <a:spcPts val="0"/>
              </a:spcAft>
              <a:buSzPts val="2100"/>
              <a:buNone/>
              <a:defRPr sz="2100"/>
            </a:lvl8pPr>
            <a:lvl9pPr algn="ctr" lvl="8" rtl="0">
              <a:spcBef>
                <a:spcPts val="0"/>
              </a:spcBef>
              <a:spcAft>
                <a:spcPts val="0"/>
              </a:spcAft>
              <a:buSzPts val="2100"/>
              <a:buNone/>
              <a:defRPr sz="21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tle and six columns">
  <p:cSld name="SECTION_HEADER_1">
    <p:bg>
      <p:bgPr>
        <a:blipFill>
          <a:blip xmlns:r="http://schemas.openxmlformats.org/officeDocument/2006/relationships" r:embed="rId1">
            <a:alphaModFix/>
          </a:blip>
          <a:stretch>
            <a:fillRect/>
          </a:stretch>
        </a:blipFill>
      </p:bgPr>
    </p:bg>
    <p:spTree>
      <p:nvGrpSpPr>
        <p:cNvPr id="151" name="Shape 167"/>
        <p:cNvGrpSpPr/>
        <p:nvPr/>
      </p:nvGrpSpPr>
      <p:grpSpPr>
        <a:xfrm>
          <a:off x="0" y="0"/>
          <a:ext cx="0" cy="0"/>
          <a:chOff x="0" y="0"/>
          <a:chExt cx="0" cy="0"/>
        </a:xfrm>
      </p:grpSpPr>
      <p:sp>
        <p:nvSpPr>
          <p:cNvPr id="1048900" name="Google Shape;168;p27"/>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1" name="Google Shape;169;p27"/>
          <p:cNvSpPr/>
          <p:nvPr/>
        </p:nvSpPr>
        <p:spPr>
          <a:xfrm>
            <a:off x="363300" y="2851050"/>
            <a:ext cx="8417400" cy="14931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2" name="Google Shape;170;p27"/>
          <p:cNvSpPr/>
          <p:nvPr/>
        </p:nvSpPr>
        <p:spPr>
          <a:xfrm>
            <a:off x="363300" y="1166550"/>
            <a:ext cx="8417400" cy="14931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3" name="Google Shape;171;p27"/>
          <p:cNvSpPr txBox="1"/>
          <p:nvPr>
            <p:ph type="title"/>
          </p:nvPr>
        </p:nvSpPr>
        <p:spPr>
          <a:xfrm>
            <a:off x="713250" y="350957"/>
            <a:ext cx="7717500" cy="660600"/>
          </a:xfrm>
          <a:prstGeom prst="rect"/>
        </p:spPr>
        <p:txBody>
          <a:bodyPr anchor="ctr" anchorCtr="0" bIns="91425" lIns="91425" rIns="91425" spcFirstLastPara="1" tIns="91425" wrap="square">
            <a:noAutofit/>
          </a:bodyPr>
          <a:lstStyle>
            <a:lvl1pPr algn="ctr" lvl="0" rtl="0">
              <a:spcBef>
                <a:spcPts val="0"/>
              </a:spcBef>
              <a:spcAft>
                <a:spcPts val="0"/>
              </a:spcAft>
              <a:buSzPts val="3600"/>
              <a:buNone/>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904" name="Google Shape;172;p27"/>
          <p:cNvSpPr txBox="1"/>
          <p:nvPr>
            <p:ph type="subTitle" idx="1"/>
          </p:nvPr>
        </p:nvSpPr>
        <p:spPr>
          <a:xfrm>
            <a:off x="847975" y="1377466"/>
            <a:ext cx="1984200" cy="3474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dk2"/>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dk2"/>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dk2"/>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dk2"/>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dk2"/>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dk2"/>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dk2"/>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dk2"/>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dk2"/>
                </a:solidFill>
                <a:latin typeface="Fugaz One"/>
                <a:ea typeface="Fugaz One"/>
                <a:cs typeface="Fugaz One"/>
                <a:sym typeface="Fugaz One"/>
              </a:defRPr>
            </a:lvl9pPr>
          </a:lstStyle>
          <a:p/>
        </p:txBody>
      </p:sp>
      <p:sp>
        <p:nvSpPr>
          <p:cNvPr id="1048905" name="Google Shape;173;p27"/>
          <p:cNvSpPr txBox="1"/>
          <p:nvPr>
            <p:ph type="subTitle" idx="2"/>
          </p:nvPr>
        </p:nvSpPr>
        <p:spPr>
          <a:xfrm>
            <a:off x="6311825" y="1377466"/>
            <a:ext cx="1984200" cy="3474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dk2"/>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dk2"/>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dk2"/>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dk2"/>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dk2"/>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dk2"/>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dk2"/>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dk2"/>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dk2"/>
                </a:solidFill>
                <a:latin typeface="Fugaz One"/>
                <a:ea typeface="Fugaz One"/>
                <a:cs typeface="Fugaz One"/>
                <a:sym typeface="Fugaz One"/>
              </a:defRPr>
            </a:lvl9pPr>
          </a:lstStyle>
          <a:p/>
        </p:txBody>
      </p:sp>
      <p:sp>
        <p:nvSpPr>
          <p:cNvPr id="1048906" name="Google Shape;174;p27"/>
          <p:cNvSpPr txBox="1"/>
          <p:nvPr>
            <p:ph type="subTitle" idx="3"/>
          </p:nvPr>
        </p:nvSpPr>
        <p:spPr>
          <a:xfrm>
            <a:off x="847975" y="1709308"/>
            <a:ext cx="1892700" cy="6585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
        <p:nvSpPr>
          <p:cNvPr id="1048907" name="Google Shape;175;p27"/>
          <p:cNvSpPr txBox="1"/>
          <p:nvPr>
            <p:ph type="subTitle" idx="4"/>
          </p:nvPr>
        </p:nvSpPr>
        <p:spPr>
          <a:xfrm>
            <a:off x="6311825" y="1709300"/>
            <a:ext cx="1896900" cy="6591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1600"/>
              </a:spcBef>
              <a:spcAft>
                <a:spcPts val="1600"/>
              </a:spcAft>
              <a:buNone/>
              <a:defRPr sz="1500">
                <a:solidFill>
                  <a:schemeClr val="dk2"/>
                </a:solidFill>
                <a:latin typeface="Roboto Condensed"/>
                <a:ea typeface="Roboto Condensed"/>
                <a:cs typeface="Roboto Condensed"/>
                <a:sym typeface="Roboto Condensed"/>
              </a:defRPr>
            </a:lvl9pPr>
          </a:lstStyle>
          <a:p/>
        </p:txBody>
      </p:sp>
      <p:sp>
        <p:nvSpPr>
          <p:cNvPr id="1048908" name="Google Shape;176;p27"/>
          <p:cNvSpPr txBox="1"/>
          <p:nvPr>
            <p:ph type="subTitle" idx="5"/>
          </p:nvPr>
        </p:nvSpPr>
        <p:spPr>
          <a:xfrm>
            <a:off x="3513650" y="1376566"/>
            <a:ext cx="1983000" cy="3492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dk2"/>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dk2"/>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dk2"/>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dk2"/>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dk2"/>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dk2"/>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dk2"/>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dk2"/>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dk2"/>
                </a:solidFill>
                <a:latin typeface="Fugaz One"/>
                <a:ea typeface="Fugaz One"/>
                <a:cs typeface="Fugaz One"/>
                <a:sym typeface="Fugaz One"/>
              </a:defRPr>
            </a:lvl9pPr>
          </a:lstStyle>
          <a:p/>
        </p:txBody>
      </p:sp>
      <p:sp>
        <p:nvSpPr>
          <p:cNvPr id="1048909" name="Google Shape;177;p27"/>
          <p:cNvSpPr txBox="1"/>
          <p:nvPr>
            <p:ph type="subTitle" idx="6"/>
          </p:nvPr>
        </p:nvSpPr>
        <p:spPr>
          <a:xfrm>
            <a:off x="3513650" y="1709300"/>
            <a:ext cx="1892700" cy="6591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
        <p:nvSpPr>
          <p:cNvPr id="1048910" name="Google Shape;178;p27"/>
          <p:cNvSpPr txBox="1"/>
          <p:nvPr>
            <p:ph type="subTitle" idx="7"/>
          </p:nvPr>
        </p:nvSpPr>
        <p:spPr>
          <a:xfrm>
            <a:off x="847950" y="3076437"/>
            <a:ext cx="1984200" cy="3474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dk2"/>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dk2"/>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dk2"/>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dk2"/>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dk2"/>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dk2"/>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dk2"/>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dk2"/>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dk2"/>
                </a:solidFill>
                <a:latin typeface="Fugaz One"/>
                <a:ea typeface="Fugaz One"/>
                <a:cs typeface="Fugaz One"/>
                <a:sym typeface="Fugaz One"/>
              </a:defRPr>
            </a:lvl9pPr>
          </a:lstStyle>
          <a:p/>
        </p:txBody>
      </p:sp>
      <p:sp>
        <p:nvSpPr>
          <p:cNvPr id="1048911" name="Google Shape;179;p27"/>
          <p:cNvSpPr txBox="1"/>
          <p:nvPr>
            <p:ph type="subTitle" idx="8"/>
          </p:nvPr>
        </p:nvSpPr>
        <p:spPr>
          <a:xfrm>
            <a:off x="6311800" y="3076437"/>
            <a:ext cx="1984200" cy="3474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dk2"/>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dk2"/>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dk2"/>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dk2"/>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dk2"/>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dk2"/>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dk2"/>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dk2"/>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dk2"/>
                </a:solidFill>
                <a:latin typeface="Fugaz One"/>
                <a:ea typeface="Fugaz One"/>
                <a:cs typeface="Fugaz One"/>
                <a:sym typeface="Fugaz One"/>
              </a:defRPr>
            </a:lvl9pPr>
          </a:lstStyle>
          <a:p/>
        </p:txBody>
      </p:sp>
      <p:sp>
        <p:nvSpPr>
          <p:cNvPr id="1048912" name="Google Shape;180;p27"/>
          <p:cNvSpPr txBox="1"/>
          <p:nvPr>
            <p:ph type="subTitle" idx="9"/>
          </p:nvPr>
        </p:nvSpPr>
        <p:spPr>
          <a:xfrm>
            <a:off x="847950" y="3405678"/>
            <a:ext cx="1892700" cy="6591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
        <p:nvSpPr>
          <p:cNvPr id="1048913" name="Google Shape;181;p27"/>
          <p:cNvSpPr txBox="1"/>
          <p:nvPr>
            <p:ph type="subTitle" idx="13"/>
          </p:nvPr>
        </p:nvSpPr>
        <p:spPr>
          <a:xfrm>
            <a:off x="6311800" y="3404323"/>
            <a:ext cx="1892700" cy="6591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1600"/>
              </a:spcBef>
              <a:spcAft>
                <a:spcPts val="1600"/>
              </a:spcAft>
              <a:buNone/>
              <a:defRPr sz="1500">
                <a:solidFill>
                  <a:schemeClr val="dk2"/>
                </a:solidFill>
                <a:latin typeface="Roboto Condensed"/>
                <a:ea typeface="Roboto Condensed"/>
                <a:cs typeface="Roboto Condensed"/>
                <a:sym typeface="Roboto Condensed"/>
              </a:defRPr>
            </a:lvl9pPr>
          </a:lstStyle>
          <a:p/>
        </p:txBody>
      </p:sp>
      <p:sp>
        <p:nvSpPr>
          <p:cNvPr id="1048914" name="Google Shape;182;p27"/>
          <p:cNvSpPr txBox="1"/>
          <p:nvPr>
            <p:ph type="subTitle" idx="14"/>
          </p:nvPr>
        </p:nvSpPr>
        <p:spPr>
          <a:xfrm>
            <a:off x="3513625" y="3076437"/>
            <a:ext cx="1984200" cy="3474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b="1" sz="2000">
                <a:solidFill>
                  <a:schemeClr val="dk2"/>
                </a:solidFill>
                <a:latin typeface="Fugaz One"/>
                <a:ea typeface="Fugaz One"/>
                <a:cs typeface="Fugaz One"/>
                <a:sym typeface="Fugaz One"/>
              </a:defRPr>
            </a:lvl1pPr>
            <a:lvl2pPr lvl="1" rtl="0">
              <a:lnSpc>
                <a:spcPct val="100000"/>
              </a:lnSpc>
              <a:spcBef>
                <a:spcPts val="0"/>
              </a:spcBef>
              <a:spcAft>
                <a:spcPts val="0"/>
              </a:spcAft>
              <a:buNone/>
              <a:defRPr b="1" sz="2000">
                <a:solidFill>
                  <a:schemeClr val="dk2"/>
                </a:solidFill>
                <a:latin typeface="Fugaz One"/>
                <a:ea typeface="Fugaz One"/>
                <a:cs typeface="Fugaz One"/>
                <a:sym typeface="Fugaz One"/>
              </a:defRPr>
            </a:lvl2pPr>
            <a:lvl3pPr lvl="2" rtl="0">
              <a:lnSpc>
                <a:spcPct val="100000"/>
              </a:lnSpc>
              <a:spcBef>
                <a:spcPts val="0"/>
              </a:spcBef>
              <a:spcAft>
                <a:spcPts val="0"/>
              </a:spcAft>
              <a:buNone/>
              <a:defRPr b="1" sz="2000">
                <a:solidFill>
                  <a:schemeClr val="dk2"/>
                </a:solidFill>
                <a:latin typeface="Fugaz One"/>
                <a:ea typeface="Fugaz One"/>
                <a:cs typeface="Fugaz One"/>
                <a:sym typeface="Fugaz One"/>
              </a:defRPr>
            </a:lvl3pPr>
            <a:lvl4pPr lvl="3" rtl="0">
              <a:lnSpc>
                <a:spcPct val="100000"/>
              </a:lnSpc>
              <a:spcBef>
                <a:spcPts val="0"/>
              </a:spcBef>
              <a:spcAft>
                <a:spcPts val="0"/>
              </a:spcAft>
              <a:buNone/>
              <a:defRPr b="1" sz="2000">
                <a:solidFill>
                  <a:schemeClr val="dk2"/>
                </a:solidFill>
                <a:latin typeface="Fugaz One"/>
                <a:ea typeface="Fugaz One"/>
                <a:cs typeface="Fugaz One"/>
                <a:sym typeface="Fugaz One"/>
              </a:defRPr>
            </a:lvl4pPr>
            <a:lvl5pPr lvl="4" rtl="0">
              <a:lnSpc>
                <a:spcPct val="100000"/>
              </a:lnSpc>
              <a:spcBef>
                <a:spcPts val="0"/>
              </a:spcBef>
              <a:spcAft>
                <a:spcPts val="0"/>
              </a:spcAft>
              <a:buNone/>
              <a:defRPr b="1" sz="2000">
                <a:solidFill>
                  <a:schemeClr val="dk2"/>
                </a:solidFill>
                <a:latin typeface="Fugaz One"/>
                <a:ea typeface="Fugaz One"/>
                <a:cs typeface="Fugaz One"/>
                <a:sym typeface="Fugaz One"/>
              </a:defRPr>
            </a:lvl5pPr>
            <a:lvl6pPr lvl="5" rtl="0">
              <a:lnSpc>
                <a:spcPct val="100000"/>
              </a:lnSpc>
              <a:spcBef>
                <a:spcPts val="0"/>
              </a:spcBef>
              <a:spcAft>
                <a:spcPts val="0"/>
              </a:spcAft>
              <a:buNone/>
              <a:defRPr b="1" sz="2000">
                <a:solidFill>
                  <a:schemeClr val="dk2"/>
                </a:solidFill>
                <a:latin typeface="Fugaz One"/>
                <a:ea typeface="Fugaz One"/>
                <a:cs typeface="Fugaz One"/>
                <a:sym typeface="Fugaz One"/>
              </a:defRPr>
            </a:lvl6pPr>
            <a:lvl7pPr lvl="6" rtl="0">
              <a:lnSpc>
                <a:spcPct val="100000"/>
              </a:lnSpc>
              <a:spcBef>
                <a:spcPts val="0"/>
              </a:spcBef>
              <a:spcAft>
                <a:spcPts val="0"/>
              </a:spcAft>
              <a:buNone/>
              <a:defRPr b="1" sz="2000">
                <a:solidFill>
                  <a:schemeClr val="dk2"/>
                </a:solidFill>
                <a:latin typeface="Fugaz One"/>
                <a:ea typeface="Fugaz One"/>
                <a:cs typeface="Fugaz One"/>
                <a:sym typeface="Fugaz One"/>
              </a:defRPr>
            </a:lvl7pPr>
            <a:lvl8pPr lvl="7" rtl="0">
              <a:lnSpc>
                <a:spcPct val="100000"/>
              </a:lnSpc>
              <a:spcBef>
                <a:spcPts val="0"/>
              </a:spcBef>
              <a:spcAft>
                <a:spcPts val="0"/>
              </a:spcAft>
              <a:buNone/>
              <a:defRPr b="1" sz="2000">
                <a:solidFill>
                  <a:schemeClr val="dk2"/>
                </a:solidFill>
                <a:latin typeface="Fugaz One"/>
                <a:ea typeface="Fugaz One"/>
                <a:cs typeface="Fugaz One"/>
                <a:sym typeface="Fugaz One"/>
              </a:defRPr>
            </a:lvl8pPr>
            <a:lvl9pPr lvl="8" rtl="0">
              <a:lnSpc>
                <a:spcPct val="100000"/>
              </a:lnSpc>
              <a:spcBef>
                <a:spcPts val="0"/>
              </a:spcBef>
              <a:spcAft>
                <a:spcPts val="0"/>
              </a:spcAft>
              <a:buNone/>
              <a:defRPr b="1" sz="2000">
                <a:solidFill>
                  <a:schemeClr val="dk2"/>
                </a:solidFill>
                <a:latin typeface="Fugaz One"/>
                <a:ea typeface="Fugaz One"/>
                <a:cs typeface="Fugaz One"/>
                <a:sym typeface="Fugaz One"/>
              </a:defRPr>
            </a:lvl9pPr>
          </a:lstStyle>
          <a:p/>
        </p:txBody>
      </p:sp>
      <p:sp>
        <p:nvSpPr>
          <p:cNvPr id="1048915" name="Google Shape;183;p27"/>
          <p:cNvSpPr txBox="1"/>
          <p:nvPr>
            <p:ph type="subTitle" idx="15"/>
          </p:nvPr>
        </p:nvSpPr>
        <p:spPr>
          <a:xfrm>
            <a:off x="3513625" y="3404323"/>
            <a:ext cx="1892700" cy="659100"/>
          </a:xfrm>
          <a:prstGeom prst="rect"/>
        </p:spPr>
        <p:txBody>
          <a:bodyPr anchor="t" anchorCtr="0" bIns="91425" lIns="91425" rIns="91425" spcFirstLastPara="1" tIns="91425" wrap="square">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275" name="Shape 18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xmlns:r="http://schemas.openxmlformats.org/officeDocument/2006/relationships" r:embed="rId1">
            <a:alphaModFix/>
          </a:blip>
          <a:stretch>
            <a:fillRect/>
          </a:stretch>
        </a:blipFill>
      </p:bgPr>
    </p:bg>
    <p:spTree>
      <p:nvGrpSpPr>
        <p:cNvPr id="82" name="Shape 19"/>
        <p:cNvGrpSpPr/>
        <p:nvPr/>
      </p:nvGrpSpPr>
      <p:grpSpPr>
        <a:xfrm>
          <a:off x="0" y="0"/>
          <a:ext cx="0" cy="0"/>
          <a:chOff x="0" y="0"/>
          <a:chExt cx="0" cy="0"/>
        </a:xfrm>
      </p:grpSpPr>
      <p:sp>
        <p:nvSpPr>
          <p:cNvPr id="1048587" name="Google Shape;20;p4"/>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8" name="Google Shape;21;p4"/>
          <p:cNvSpPr/>
          <p:nvPr/>
        </p:nvSpPr>
        <p:spPr>
          <a:xfrm>
            <a:off x="0" y="971800"/>
            <a:ext cx="9144000" cy="39591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9" name="Google Shape;22;p4"/>
          <p:cNvSpPr txBox="1"/>
          <p:nvPr>
            <p:ph type="title"/>
          </p:nvPr>
        </p:nvSpPr>
        <p:spPr>
          <a:xfrm>
            <a:off x="655650" y="360787"/>
            <a:ext cx="7832700" cy="5727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algn="ctr" lvl="0">
              <a:spcBef>
                <a:spcPts val="0"/>
              </a:spcBef>
              <a:spcAft>
                <a:spcPts val="0"/>
              </a:spcAft>
              <a:buSzPts val="3000"/>
              <a:buFont typeface="Comfortaa"/>
              <a:buNone/>
              <a:defRPr b="1">
                <a:solidFill>
                  <a:schemeClr val="accent1"/>
                </a:solidFill>
              </a:defRPr>
            </a:lvl1pPr>
            <a:lvl2pPr lvl="1">
              <a:spcBef>
                <a:spcPts val="0"/>
              </a:spcBef>
              <a:spcAft>
                <a:spcPts val="0"/>
              </a:spcAft>
              <a:buSzPts val="3000"/>
              <a:buNone/>
            </a:lvl2pPr>
            <a:lvl3pPr lvl="2">
              <a:spcBef>
                <a:spcPts val="0"/>
              </a:spcBef>
              <a:spcAft>
                <a:spcPts val="0"/>
              </a:spcAft>
              <a:buSzPts val="3000"/>
              <a:buNone/>
            </a:lvl3pPr>
            <a:lvl4pPr lvl="3">
              <a:spcBef>
                <a:spcPts val="0"/>
              </a:spcBef>
              <a:spcAft>
                <a:spcPts val="0"/>
              </a:spcAft>
              <a:buSzPts val="3000"/>
              <a:buNone/>
            </a:lvl4pPr>
            <a:lvl5pPr lvl="4">
              <a:spcBef>
                <a:spcPts val="0"/>
              </a:spcBef>
              <a:spcAft>
                <a:spcPts val="0"/>
              </a:spcAft>
              <a:buSzPts val="3000"/>
              <a:buNone/>
            </a:lvl5pPr>
            <a:lvl6pPr lvl="5">
              <a:spcBef>
                <a:spcPts val="0"/>
              </a:spcBef>
              <a:spcAft>
                <a:spcPts val="0"/>
              </a:spcAft>
              <a:buSzPts val="3000"/>
              <a:buNone/>
            </a:lvl6pPr>
            <a:lvl7pPr lvl="6">
              <a:spcBef>
                <a:spcPts val="0"/>
              </a:spcBef>
              <a:spcAft>
                <a:spcPts val="0"/>
              </a:spcAft>
              <a:buSzPts val="3000"/>
              <a:buNone/>
            </a:lvl7pPr>
            <a:lvl8pPr lvl="7">
              <a:spcBef>
                <a:spcPts val="0"/>
              </a:spcBef>
              <a:spcAft>
                <a:spcPts val="0"/>
              </a:spcAft>
              <a:buSzPts val="3000"/>
              <a:buNone/>
            </a:lvl8pPr>
            <a:lvl9pPr lvl="8">
              <a:spcBef>
                <a:spcPts val="0"/>
              </a:spcBef>
              <a:spcAft>
                <a:spcPts val="0"/>
              </a:spcAft>
              <a:buSzPts val="3000"/>
              <a:buNone/>
            </a:lvl9pPr>
          </a:lstStyle>
          <a:p/>
        </p:txBody>
      </p:sp>
      <p:sp>
        <p:nvSpPr>
          <p:cNvPr id="1048590" name="Google Shape;23;p4"/>
          <p:cNvSpPr txBox="1"/>
          <p:nvPr>
            <p:ph type="subTitle" idx="1"/>
          </p:nvPr>
        </p:nvSpPr>
        <p:spPr>
          <a:xfrm>
            <a:off x="713250" y="1305637"/>
            <a:ext cx="7717500" cy="32973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xmlns:r="http://schemas.openxmlformats.org/officeDocument/2006/relationships" r:embed="rId1">
            <a:alphaModFix/>
          </a:blip>
          <a:stretch>
            <a:fillRect/>
          </a:stretch>
        </a:blipFill>
      </p:bgPr>
    </p:bg>
    <p:spTree>
      <p:nvGrpSpPr>
        <p:cNvPr id="106" name="Shape 24"/>
        <p:cNvGrpSpPr/>
        <p:nvPr/>
      </p:nvGrpSpPr>
      <p:grpSpPr>
        <a:xfrm>
          <a:off x="0" y="0"/>
          <a:ext cx="0" cy="0"/>
          <a:chOff x="0" y="0"/>
          <a:chExt cx="0" cy="0"/>
        </a:xfrm>
      </p:grpSpPr>
      <p:sp>
        <p:nvSpPr>
          <p:cNvPr id="1048659" name="Google Shape;25;p5"/>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0" name="Google Shape;26;p5"/>
          <p:cNvSpPr txBox="1"/>
          <p:nvPr>
            <p:ph type="subTitle" idx="1"/>
          </p:nvPr>
        </p:nvSpPr>
        <p:spPr>
          <a:xfrm>
            <a:off x="2289146" y="2470450"/>
            <a:ext cx="1819500" cy="330300"/>
          </a:xfrm>
          <a:prstGeom prst="rect"/>
        </p:spPr>
        <p:txBody>
          <a:bodyPr anchor="ctr" anchorCtr="0" bIns="91425" lIns="91425" rIns="91425" spcFirstLastPara="1" tIns="91425" wrap="square">
            <a:noAutofit/>
          </a:bodyPr>
          <a:lstStyle>
            <a:lvl1pPr algn="ctr" lv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ctr" lvl="1">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ctr" lvl="2">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ctr" lvl="3">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ctr" lvl="4">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ctr" lvl="5">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ctr" lvl="6">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ctr" lvl="7">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ctr" lvl="8">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8661" name="Google Shape;27;p5"/>
          <p:cNvSpPr txBox="1"/>
          <p:nvPr>
            <p:ph type="subTitle" idx="2"/>
          </p:nvPr>
        </p:nvSpPr>
        <p:spPr>
          <a:xfrm>
            <a:off x="4958846" y="2470457"/>
            <a:ext cx="1819800" cy="329100"/>
          </a:xfrm>
          <a:prstGeom prst="rect"/>
        </p:spPr>
        <p:txBody>
          <a:bodyPr anchor="ctr" anchorCtr="0" bIns="91425" lIns="91425" rIns="91425" spcFirstLastPara="1" tIns="91425" wrap="square">
            <a:noAutofit/>
          </a:bodyPr>
          <a:lstStyle>
            <a:lvl1pPr algn="ctr" lvl="0" rtl="0">
              <a:lnSpc>
                <a:spcPct val="100000"/>
              </a:lnSpc>
              <a:spcBef>
                <a:spcPts val="0"/>
              </a:spcBef>
              <a:spcAft>
                <a:spcPts val="0"/>
              </a:spcAft>
              <a:buNone/>
              <a:defRPr b="1" sz="2000">
                <a:solidFill>
                  <a:schemeClr val="accent1"/>
                </a:solidFill>
                <a:latin typeface="Fugaz One"/>
                <a:ea typeface="Fugaz One"/>
                <a:cs typeface="Fugaz One"/>
                <a:sym typeface="Fugaz One"/>
              </a:defRPr>
            </a:lvl1pPr>
            <a:lvl2pPr algn="ctr" lvl="1" rtl="0">
              <a:lnSpc>
                <a:spcPct val="100000"/>
              </a:lnSpc>
              <a:spcBef>
                <a:spcPts val="0"/>
              </a:spcBef>
              <a:spcAft>
                <a:spcPts val="0"/>
              </a:spcAft>
              <a:buNone/>
              <a:defRPr b="1" sz="2000">
                <a:solidFill>
                  <a:schemeClr val="accent1"/>
                </a:solidFill>
                <a:latin typeface="Fugaz One"/>
                <a:ea typeface="Fugaz One"/>
                <a:cs typeface="Fugaz One"/>
                <a:sym typeface="Fugaz One"/>
              </a:defRPr>
            </a:lvl2pPr>
            <a:lvl3pPr algn="ctr" lvl="2" rtl="0">
              <a:lnSpc>
                <a:spcPct val="100000"/>
              </a:lnSpc>
              <a:spcBef>
                <a:spcPts val="0"/>
              </a:spcBef>
              <a:spcAft>
                <a:spcPts val="0"/>
              </a:spcAft>
              <a:buNone/>
              <a:defRPr b="1" sz="2000">
                <a:solidFill>
                  <a:schemeClr val="accent1"/>
                </a:solidFill>
                <a:latin typeface="Fugaz One"/>
                <a:ea typeface="Fugaz One"/>
                <a:cs typeface="Fugaz One"/>
                <a:sym typeface="Fugaz One"/>
              </a:defRPr>
            </a:lvl3pPr>
            <a:lvl4pPr algn="ctr" lvl="3" rtl="0">
              <a:lnSpc>
                <a:spcPct val="100000"/>
              </a:lnSpc>
              <a:spcBef>
                <a:spcPts val="0"/>
              </a:spcBef>
              <a:spcAft>
                <a:spcPts val="0"/>
              </a:spcAft>
              <a:buNone/>
              <a:defRPr b="1" sz="2000">
                <a:solidFill>
                  <a:schemeClr val="accent1"/>
                </a:solidFill>
                <a:latin typeface="Fugaz One"/>
                <a:ea typeface="Fugaz One"/>
                <a:cs typeface="Fugaz One"/>
                <a:sym typeface="Fugaz One"/>
              </a:defRPr>
            </a:lvl4pPr>
            <a:lvl5pPr algn="ctr" lvl="4" rtl="0">
              <a:lnSpc>
                <a:spcPct val="100000"/>
              </a:lnSpc>
              <a:spcBef>
                <a:spcPts val="0"/>
              </a:spcBef>
              <a:spcAft>
                <a:spcPts val="0"/>
              </a:spcAft>
              <a:buNone/>
              <a:defRPr b="1" sz="2000">
                <a:solidFill>
                  <a:schemeClr val="accent1"/>
                </a:solidFill>
                <a:latin typeface="Fugaz One"/>
                <a:ea typeface="Fugaz One"/>
                <a:cs typeface="Fugaz One"/>
                <a:sym typeface="Fugaz One"/>
              </a:defRPr>
            </a:lvl5pPr>
            <a:lvl6pPr algn="ctr" lvl="5" rtl="0">
              <a:lnSpc>
                <a:spcPct val="100000"/>
              </a:lnSpc>
              <a:spcBef>
                <a:spcPts val="0"/>
              </a:spcBef>
              <a:spcAft>
                <a:spcPts val="0"/>
              </a:spcAft>
              <a:buNone/>
              <a:defRPr b="1" sz="2000">
                <a:solidFill>
                  <a:schemeClr val="accent1"/>
                </a:solidFill>
                <a:latin typeface="Fugaz One"/>
                <a:ea typeface="Fugaz One"/>
                <a:cs typeface="Fugaz One"/>
                <a:sym typeface="Fugaz One"/>
              </a:defRPr>
            </a:lvl6pPr>
            <a:lvl7pPr algn="ctr" lvl="6" rtl="0">
              <a:lnSpc>
                <a:spcPct val="100000"/>
              </a:lnSpc>
              <a:spcBef>
                <a:spcPts val="0"/>
              </a:spcBef>
              <a:spcAft>
                <a:spcPts val="0"/>
              </a:spcAft>
              <a:buNone/>
              <a:defRPr b="1" sz="2000">
                <a:solidFill>
                  <a:schemeClr val="accent1"/>
                </a:solidFill>
                <a:latin typeface="Fugaz One"/>
                <a:ea typeface="Fugaz One"/>
                <a:cs typeface="Fugaz One"/>
                <a:sym typeface="Fugaz One"/>
              </a:defRPr>
            </a:lvl7pPr>
            <a:lvl8pPr algn="ctr" lvl="7" rtl="0">
              <a:lnSpc>
                <a:spcPct val="100000"/>
              </a:lnSpc>
              <a:spcBef>
                <a:spcPts val="0"/>
              </a:spcBef>
              <a:spcAft>
                <a:spcPts val="0"/>
              </a:spcAft>
              <a:buNone/>
              <a:defRPr b="1" sz="2000">
                <a:solidFill>
                  <a:schemeClr val="accent1"/>
                </a:solidFill>
                <a:latin typeface="Fugaz One"/>
                <a:ea typeface="Fugaz One"/>
                <a:cs typeface="Fugaz One"/>
                <a:sym typeface="Fugaz One"/>
              </a:defRPr>
            </a:lvl8pPr>
            <a:lvl9pPr algn="ctr" lvl="8" rtl="0">
              <a:lnSpc>
                <a:spcPct val="100000"/>
              </a:lnSpc>
              <a:spcBef>
                <a:spcPts val="0"/>
              </a:spcBef>
              <a:spcAft>
                <a:spcPts val="0"/>
              </a:spcAft>
              <a:buNone/>
              <a:defRPr b="1" sz="2000">
                <a:solidFill>
                  <a:schemeClr val="accent1"/>
                </a:solidFill>
                <a:latin typeface="Fugaz One"/>
                <a:ea typeface="Fugaz One"/>
                <a:cs typeface="Fugaz One"/>
                <a:sym typeface="Fugaz One"/>
              </a:defRPr>
            </a:lvl9pPr>
          </a:lstStyle>
          <a:p/>
        </p:txBody>
      </p:sp>
      <p:sp>
        <p:nvSpPr>
          <p:cNvPr id="1048662" name="Google Shape;28;p5"/>
          <p:cNvSpPr txBox="1"/>
          <p:nvPr>
            <p:ph type="subTitle" idx="3"/>
          </p:nvPr>
        </p:nvSpPr>
        <p:spPr>
          <a:xfrm>
            <a:off x="2127900" y="2864550"/>
            <a:ext cx="2142000" cy="993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ct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algn="ct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algn="ct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algn="ct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algn="ct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algn="ct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algn="ct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algn="ct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048663" name="Google Shape;29;p5"/>
          <p:cNvSpPr txBox="1"/>
          <p:nvPr>
            <p:ph type="subTitle" idx="4"/>
          </p:nvPr>
        </p:nvSpPr>
        <p:spPr>
          <a:xfrm>
            <a:off x="4797750" y="2864550"/>
            <a:ext cx="2142000" cy="99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algn="ctr" lvl="1"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2pPr>
            <a:lvl3pPr algn="ctr" lvl="2"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3pPr>
            <a:lvl4pPr algn="ctr" lvl="3"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4pPr>
            <a:lvl5pPr algn="ctr" lvl="4"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5pPr>
            <a:lvl6pPr algn="ctr" lvl="5"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6pPr>
            <a:lvl7pPr algn="ctr" lvl="6"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7pPr>
            <a:lvl8pPr algn="ctr" lvl="7"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8pPr>
            <a:lvl9pPr algn="ctr" lvl="8" rtl="0">
              <a:lnSpc>
                <a:spcPct val="100000"/>
              </a:lnSpc>
              <a:spcBef>
                <a:spcPts val="1600"/>
              </a:spcBef>
              <a:spcAft>
                <a:spcPts val="1600"/>
              </a:spcAft>
              <a:buNone/>
              <a:defRPr>
                <a:solidFill>
                  <a:schemeClr val="accent1"/>
                </a:solidFill>
                <a:latin typeface="Roboto Condensed"/>
                <a:ea typeface="Roboto Condensed"/>
                <a:cs typeface="Roboto Condensed"/>
                <a:sym typeface="Roboto Condensed"/>
              </a:defRPr>
            </a:lvl9pPr>
          </a:lstStyle>
          <a:p/>
        </p:txBody>
      </p:sp>
      <p:sp>
        <p:nvSpPr>
          <p:cNvPr id="1048664" name="Google Shape;30;p5"/>
          <p:cNvSpPr txBox="1"/>
          <p:nvPr>
            <p:ph type="title"/>
          </p:nvPr>
        </p:nvSpPr>
        <p:spPr>
          <a:xfrm>
            <a:off x="713225" y="360193"/>
            <a:ext cx="7717500" cy="6576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xmlns:r="http://schemas.openxmlformats.org/officeDocument/2006/relationships" r:embed="rId1">
            <a:alphaModFix/>
          </a:blip>
          <a:stretch>
            <a:fillRect/>
          </a:stretch>
        </a:blipFill>
      </p:bgPr>
    </p:bg>
    <p:spTree>
      <p:nvGrpSpPr>
        <p:cNvPr id="176" name="Shape 31"/>
        <p:cNvGrpSpPr/>
        <p:nvPr/>
      </p:nvGrpSpPr>
      <p:grpSpPr>
        <a:xfrm>
          <a:off x="0" y="0"/>
          <a:ext cx="0" cy="0"/>
          <a:chOff x="0" y="0"/>
          <a:chExt cx="0" cy="0"/>
        </a:xfrm>
      </p:grpSpPr>
      <p:sp>
        <p:nvSpPr>
          <p:cNvPr id="1049009" name="Google Shape;32;p6"/>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0" name="Google Shape;33;p6"/>
          <p:cNvSpPr txBox="1"/>
          <p:nvPr>
            <p:ph type="title"/>
          </p:nvPr>
        </p:nvSpPr>
        <p:spPr>
          <a:xfrm>
            <a:off x="716250" y="360958"/>
            <a:ext cx="7711500" cy="572700"/>
          </a:xfrm>
          <a:prstGeom prst="rect"/>
        </p:spPr>
        <p:txBody>
          <a:bodyPr anchor="t" anchorCtr="0" bIns="91425" lIns="91425" rIns="91425" spcFirstLastPara="1" tIns="91425" wrap="square">
            <a:noAutofit/>
          </a:bodyPr>
          <a:lstStyle>
            <a:lvl1pPr lvl="0">
              <a:spcBef>
                <a:spcPts val="0"/>
              </a:spcBef>
              <a:spcAft>
                <a:spcPts val="0"/>
              </a:spcAft>
              <a:buSzPts val="3000"/>
              <a:buNone/>
              <a:defRPr>
                <a:solidFill>
                  <a:schemeClr val="accent1"/>
                </a:solidFill>
              </a:defRPr>
            </a:lvl1pPr>
            <a:lvl2pPr lvl="1">
              <a:spcBef>
                <a:spcPts val="0"/>
              </a:spcBef>
              <a:spcAft>
                <a:spcPts val="0"/>
              </a:spcAft>
              <a:buSzPts val="3000"/>
              <a:buNone/>
            </a:lvl2pPr>
            <a:lvl3pPr lvl="2">
              <a:spcBef>
                <a:spcPts val="0"/>
              </a:spcBef>
              <a:spcAft>
                <a:spcPts val="0"/>
              </a:spcAft>
              <a:buSzPts val="3000"/>
              <a:buNone/>
            </a:lvl3pPr>
            <a:lvl4pPr lvl="3">
              <a:spcBef>
                <a:spcPts val="0"/>
              </a:spcBef>
              <a:spcAft>
                <a:spcPts val="0"/>
              </a:spcAft>
              <a:buSzPts val="3000"/>
              <a:buNone/>
            </a:lvl4pPr>
            <a:lvl5pPr lvl="4">
              <a:spcBef>
                <a:spcPts val="0"/>
              </a:spcBef>
              <a:spcAft>
                <a:spcPts val="0"/>
              </a:spcAft>
              <a:buSzPts val="3000"/>
              <a:buNone/>
            </a:lvl5pPr>
            <a:lvl6pPr lvl="5">
              <a:spcBef>
                <a:spcPts val="0"/>
              </a:spcBef>
              <a:spcAft>
                <a:spcPts val="0"/>
              </a:spcAft>
              <a:buSzPts val="3000"/>
              <a:buNone/>
            </a:lvl6pPr>
            <a:lvl7pPr lvl="6">
              <a:spcBef>
                <a:spcPts val="0"/>
              </a:spcBef>
              <a:spcAft>
                <a:spcPts val="0"/>
              </a:spcAft>
              <a:buSzPts val="3000"/>
              <a:buNone/>
            </a:lvl7pPr>
            <a:lvl8pPr lvl="7">
              <a:spcBef>
                <a:spcPts val="0"/>
              </a:spcBef>
              <a:spcAft>
                <a:spcPts val="0"/>
              </a:spcAft>
              <a:buSzPts val="3000"/>
              <a:buNone/>
            </a:lvl8pPr>
            <a:lvl9pPr lvl="8">
              <a:spcBef>
                <a:spcPts val="0"/>
              </a:spcBef>
              <a:spcAft>
                <a:spcPts val="0"/>
              </a:spcAft>
              <a:buSzPts val="3000"/>
              <a:buNone/>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xmlns:r="http://schemas.openxmlformats.org/officeDocument/2006/relationships" r:embed="rId1">
            <a:alphaModFix/>
          </a:blip>
          <a:stretch>
            <a:fillRect/>
          </a:stretch>
        </a:blipFill>
      </p:bgPr>
    </p:bg>
    <p:spTree>
      <p:nvGrpSpPr>
        <p:cNvPr id="102" name="Shape 34"/>
        <p:cNvGrpSpPr/>
        <p:nvPr/>
      </p:nvGrpSpPr>
      <p:grpSpPr>
        <a:xfrm>
          <a:off x="0" y="0"/>
          <a:ext cx="0" cy="0"/>
          <a:chOff x="0" y="0"/>
          <a:chExt cx="0" cy="0"/>
        </a:xfrm>
      </p:grpSpPr>
      <p:sp>
        <p:nvSpPr>
          <p:cNvPr id="1048651" name="Google Shape;35;p7"/>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2" name="Google Shape;36;p7"/>
          <p:cNvSpPr/>
          <p:nvPr/>
        </p:nvSpPr>
        <p:spPr>
          <a:xfrm>
            <a:off x="0" y="1290400"/>
            <a:ext cx="9144000" cy="32706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3" name="Google Shape;37;p7"/>
          <p:cNvSpPr txBox="1"/>
          <p:nvPr>
            <p:ph type="title"/>
          </p:nvPr>
        </p:nvSpPr>
        <p:spPr>
          <a:xfrm>
            <a:off x="719550" y="364925"/>
            <a:ext cx="7704900" cy="572700"/>
          </a:xfrm>
          <a:prstGeom prst="rect"/>
          <a:effectLst>
            <a:outerShdw algn="bl" dir="20520000" dist="19050" rotWithShape="0">
              <a:schemeClr val="lt1"/>
            </a:outerShdw>
          </a:effectLst>
        </p:spPr>
        <p:txBody>
          <a:bodyPr anchor="t" anchorCtr="0" bIns="91425" lIns="91425" rIns="91425" spcFirstLastPara="1" tIns="91425" wrap="square">
            <a:noAutofit/>
          </a:bodyPr>
          <a:lstStyle>
            <a:lvl1pPr algn="ct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lvl2pPr>
            <a:lvl3pPr lvl="2" rtl="0">
              <a:spcBef>
                <a:spcPts val="0"/>
              </a:spcBef>
              <a:spcAft>
                <a:spcPts val="0"/>
              </a:spcAft>
              <a:buSzPts val="3000"/>
              <a:buNone/>
            </a:lvl3pPr>
            <a:lvl4pPr lvl="3" rtl="0">
              <a:spcBef>
                <a:spcPts val="0"/>
              </a:spcBef>
              <a:spcAft>
                <a:spcPts val="0"/>
              </a:spcAft>
              <a:buSzPts val="3000"/>
              <a:buNone/>
            </a:lvl4pPr>
            <a:lvl5pPr lvl="4" rtl="0">
              <a:spcBef>
                <a:spcPts val="0"/>
              </a:spcBef>
              <a:spcAft>
                <a:spcPts val="0"/>
              </a:spcAft>
              <a:buSzPts val="3000"/>
              <a:buNone/>
            </a:lvl5pPr>
            <a:lvl6pPr lvl="5" rtl="0">
              <a:spcBef>
                <a:spcPts val="0"/>
              </a:spcBef>
              <a:spcAft>
                <a:spcPts val="0"/>
              </a:spcAft>
              <a:buSzPts val="3000"/>
              <a:buNone/>
            </a:lvl6pPr>
            <a:lvl7pPr lvl="6" rtl="0">
              <a:spcBef>
                <a:spcPts val="0"/>
              </a:spcBef>
              <a:spcAft>
                <a:spcPts val="0"/>
              </a:spcAft>
              <a:buSzPts val="3000"/>
              <a:buNone/>
            </a:lvl7pPr>
            <a:lvl8pPr lvl="7" rtl="0">
              <a:spcBef>
                <a:spcPts val="0"/>
              </a:spcBef>
              <a:spcAft>
                <a:spcPts val="0"/>
              </a:spcAft>
              <a:buSzPts val="3000"/>
              <a:buNone/>
            </a:lvl8pPr>
            <a:lvl9pPr lvl="8" rtl="0">
              <a:spcBef>
                <a:spcPts val="0"/>
              </a:spcBef>
              <a:spcAft>
                <a:spcPts val="0"/>
              </a:spcAft>
              <a:buSzPts val="3000"/>
              <a:buNone/>
            </a:lvl9pPr>
          </a:lstStyle>
          <a:p/>
        </p:txBody>
      </p:sp>
      <p:sp>
        <p:nvSpPr>
          <p:cNvPr id="1048654" name="Google Shape;38;p7"/>
          <p:cNvSpPr txBox="1"/>
          <p:nvPr>
            <p:ph type="subTitle" idx="1"/>
          </p:nvPr>
        </p:nvSpPr>
        <p:spPr>
          <a:xfrm>
            <a:off x="713225" y="1665875"/>
            <a:ext cx="7736700" cy="2578200"/>
          </a:xfrm>
          <a:prstGeom prst="rect"/>
        </p:spPr>
        <p:txBody>
          <a:bodyPr anchor="ctr" anchorCtr="0" bIns="91425" lIns="91425" rIns="91425" spcFirstLastPara="1" tIns="91425" wrap="square">
            <a:noAutofit/>
          </a:bodyPr>
          <a:lstStyle>
            <a:lvl1pPr lvl="0"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xmlns:r="http://schemas.openxmlformats.org/officeDocument/2006/relationships" r:embed="rId1">
            <a:alphaModFix/>
          </a:blip>
          <a:stretch>
            <a:fillRect/>
          </a:stretch>
        </a:blipFill>
      </p:bgPr>
    </p:bg>
    <p:spTree>
      <p:nvGrpSpPr>
        <p:cNvPr id="119" name="Shape 39"/>
        <p:cNvGrpSpPr/>
        <p:nvPr/>
      </p:nvGrpSpPr>
      <p:grpSpPr>
        <a:xfrm>
          <a:off x="0" y="0"/>
          <a:ext cx="0" cy="0"/>
          <a:chOff x="0" y="0"/>
          <a:chExt cx="0" cy="0"/>
        </a:xfrm>
      </p:grpSpPr>
      <p:sp>
        <p:nvSpPr>
          <p:cNvPr id="1048771" name="Google Shape;40;p8"/>
          <p:cNvSpPr/>
          <p:nvPr/>
        </p:nvSpPr>
        <p:spPr>
          <a:xfrm>
            <a:off x="-31800" y="-31875"/>
            <a:ext cx="9206700" cy="5175300"/>
          </a:xfrm>
          <a:prstGeom prst="rect"/>
          <a:solidFill>
            <a:srgbClr val="FFFFFF">
              <a:alpha val="5366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2" name="Google Shape;41;p8"/>
          <p:cNvSpPr/>
          <p:nvPr/>
        </p:nvSpPr>
        <p:spPr>
          <a:xfrm>
            <a:off x="0" y="3130600"/>
            <a:ext cx="4415700" cy="1251000"/>
          </a:xfrm>
          <a:prstGeom prst="rect"/>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3" name="Google Shape;42;p8"/>
          <p:cNvSpPr/>
          <p:nvPr/>
        </p:nvSpPr>
        <p:spPr>
          <a:xfrm>
            <a:off x="0" y="3017700"/>
            <a:ext cx="4318200" cy="12510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4" name="Google Shape;43;p8"/>
          <p:cNvSpPr txBox="1"/>
          <p:nvPr>
            <p:ph type="title"/>
          </p:nvPr>
        </p:nvSpPr>
        <p:spPr>
          <a:xfrm>
            <a:off x="612900" y="1222807"/>
            <a:ext cx="3820200" cy="1794900"/>
          </a:xfrm>
          <a:prstGeom prst="rect"/>
        </p:spPr>
        <p:txBody>
          <a:bodyPr anchor="ctr" anchorCtr="0" bIns="91425" lIns="91425" rIns="91425" spcFirstLastPara="1" tIns="91425" wrap="square">
            <a:noAutofit/>
          </a:bodyPr>
          <a:lstStyle>
            <a:lvl1pPr algn="l" lvl="0">
              <a:spcBef>
                <a:spcPts val="0"/>
              </a:spcBef>
              <a:spcAft>
                <a:spcPts val="0"/>
              </a:spcAft>
              <a:buClr>
                <a:schemeClr val="lt2"/>
              </a:buClr>
              <a:buSzPts val="4800"/>
              <a:buNone/>
              <a:defRPr>
                <a:solidFill>
                  <a:schemeClr val="l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48775" name="Google Shape;44;p8"/>
          <p:cNvSpPr txBox="1"/>
          <p:nvPr>
            <p:ph type="subTitle" idx="1"/>
          </p:nvPr>
        </p:nvSpPr>
        <p:spPr>
          <a:xfrm>
            <a:off x="619900" y="3094650"/>
            <a:ext cx="3465300" cy="1097100"/>
          </a:xfrm>
          <a:prstGeom prst="rect"/>
        </p:spPr>
        <p:txBody>
          <a:bodyPr anchor="ctr" anchorCtr="0" bIns="91425" lIns="91425" rIns="91425" spcFirstLastPara="1" tIns="91425" wrap="square">
            <a:noAutofit/>
          </a:bodyPr>
          <a:lstStyle>
            <a:lvl1pPr lvl="0">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1pPr>
            <a:lvl2pPr lvl="1">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2pPr>
            <a:lvl3pPr lvl="2">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3pPr>
            <a:lvl4pPr lvl="3">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4pPr>
            <a:lvl5pPr lvl="4">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5pPr>
            <a:lvl6pPr lvl="5">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6pPr>
            <a:lvl7pPr lvl="6">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7pPr>
            <a:lvl8pPr lvl="7">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8pPr>
            <a:lvl9pPr lvl="8">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xmlns:r="http://schemas.openxmlformats.org/officeDocument/2006/relationships" r:embed="rId1">
            <a:alphaModFix/>
          </a:blip>
          <a:stretch>
            <a:fillRect/>
          </a:stretch>
        </a:blipFill>
      </p:bgPr>
    </p:bg>
    <p:spTree>
      <p:nvGrpSpPr>
        <p:cNvPr id="98" name="Shape 45"/>
        <p:cNvGrpSpPr/>
        <p:nvPr/>
      </p:nvGrpSpPr>
      <p:grpSpPr>
        <a:xfrm>
          <a:off x="0" y="0"/>
          <a:ext cx="0" cy="0"/>
          <a:chOff x="0" y="0"/>
          <a:chExt cx="0" cy="0"/>
        </a:xfrm>
      </p:grpSpPr>
      <p:sp>
        <p:nvSpPr>
          <p:cNvPr id="1048642" name="Google Shape;46;p9"/>
          <p:cNvSpPr/>
          <p:nvPr/>
        </p:nvSpPr>
        <p:spPr>
          <a:xfrm>
            <a:off x="2120850" y="-75300"/>
            <a:ext cx="4902300" cy="52188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3" name="Google Shape;47;p9"/>
          <p:cNvSpPr txBox="1"/>
          <p:nvPr>
            <p:ph type="title"/>
          </p:nvPr>
        </p:nvSpPr>
        <p:spPr>
          <a:xfrm>
            <a:off x="2711925" y="2178396"/>
            <a:ext cx="3723300" cy="671400"/>
          </a:xfrm>
          <a:prstGeom prst="rect"/>
        </p:spPr>
        <p:txBody>
          <a:bodyPr anchor="t" anchorCtr="0" bIns="91425" lIns="91425" rIns="91425" spcFirstLastPara="1" tIns="91425" wrap="square">
            <a:noAutofit/>
          </a:bodyPr>
          <a:lstStyle>
            <a:lvl1pPr algn="ctr" lvl="0">
              <a:spcBef>
                <a:spcPts val="0"/>
              </a:spcBef>
              <a:spcAft>
                <a:spcPts val="0"/>
              </a:spcAft>
              <a:buSzPts val="4200"/>
              <a:buNone/>
              <a:defRPr sz="43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1048644" name="Google Shape;48;p9"/>
          <p:cNvSpPr txBox="1"/>
          <p:nvPr>
            <p:ph type="subTitle" idx="1"/>
          </p:nvPr>
        </p:nvSpPr>
        <p:spPr>
          <a:xfrm>
            <a:off x="2549400" y="2834179"/>
            <a:ext cx="4045200" cy="852300"/>
          </a:xfrm>
          <a:prstGeom prst="rect"/>
        </p:spPr>
        <p:txBody>
          <a:bodyPr anchor="t" anchorCtr="0" bIns="91425" lIns="91425" rIns="91425" spcFirstLastPara="1" tIns="91425" wrap="square">
            <a:noAutofit/>
          </a:bodyPr>
          <a:lstStyle>
            <a:lvl1pPr algn="ctr" lvl="0">
              <a:lnSpc>
                <a:spcPct val="100000"/>
              </a:lnSpc>
              <a:spcBef>
                <a:spcPts val="0"/>
              </a:spcBef>
              <a:spcAft>
                <a:spcPts val="0"/>
              </a:spcAft>
              <a:buSzPts val="2100"/>
              <a:buNone/>
              <a:defRPr b="1" sz="2100">
                <a:solidFill>
                  <a:schemeClr val="dk2"/>
                </a:solidFill>
                <a:latin typeface="Roboto Condensed"/>
                <a:ea typeface="Roboto Condensed"/>
                <a:cs typeface="Roboto Condensed"/>
                <a:sym typeface="Roboto Condensed"/>
              </a:defRPr>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1048645" name="Google Shape;49;p9"/>
          <p:cNvSpPr txBox="1"/>
          <p:nvPr>
            <p:ph type="title" idx="2" hasCustomPrompt="1"/>
          </p:nvPr>
        </p:nvSpPr>
        <p:spPr>
          <a:xfrm>
            <a:off x="2098050" y="1202783"/>
            <a:ext cx="4947900" cy="1044300"/>
          </a:xfrm>
          <a:prstGeom prst="rect"/>
          <a:noFill/>
        </p:spPr>
        <p:txBody>
          <a:bodyPr anchor="ctr" anchorCtr="0" bIns="91425" lIns="91425" rIns="91425" spcFirstLastPara="1" tIns="91425" wrap="square">
            <a:noAutofit/>
          </a:bodyPr>
          <a:lstStyle>
            <a:lvl1pPr algn="ctr" lvl="0" rtl="0">
              <a:spcBef>
                <a:spcPts val="0"/>
              </a:spcBef>
              <a:spcAft>
                <a:spcPts val="0"/>
              </a:spcAft>
              <a:buSzPts val="12000"/>
              <a:buNone/>
              <a:defRPr sz="7300"/>
            </a:lvl1pPr>
            <a:lvl2pPr algn="ctr" lvl="1" rtl="0">
              <a:spcBef>
                <a:spcPts val="0"/>
              </a:spcBef>
              <a:spcAft>
                <a:spcPts val="0"/>
              </a:spcAft>
              <a:buClr>
                <a:schemeClr val="dk2"/>
              </a:buClr>
              <a:buSzPts val="12000"/>
              <a:buNone/>
              <a:defRPr sz="12000">
                <a:solidFill>
                  <a:schemeClr val="dk2"/>
                </a:solidFill>
              </a:defRPr>
            </a:lvl2pPr>
            <a:lvl3pPr algn="ctr" lvl="2" rtl="0">
              <a:spcBef>
                <a:spcPts val="0"/>
              </a:spcBef>
              <a:spcAft>
                <a:spcPts val="0"/>
              </a:spcAft>
              <a:buClr>
                <a:schemeClr val="dk2"/>
              </a:buClr>
              <a:buSzPts val="12000"/>
              <a:buNone/>
              <a:defRPr sz="12000">
                <a:solidFill>
                  <a:schemeClr val="dk2"/>
                </a:solidFill>
              </a:defRPr>
            </a:lvl3pPr>
            <a:lvl4pPr algn="ctr" lvl="3" rtl="0">
              <a:spcBef>
                <a:spcPts val="0"/>
              </a:spcBef>
              <a:spcAft>
                <a:spcPts val="0"/>
              </a:spcAft>
              <a:buClr>
                <a:schemeClr val="dk2"/>
              </a:buClr>
              <a:buSzPts val="12000"/>
              <a:buNone/>
              <a:defRPr sz="12000">
                <a:solidFill>
                  <a:schemeClr val="dk2"/>
                </a:solidFill>
              </a:defRPr>
            </a:lvl4pPr>
            <a:lvl5pPr algn="ctr" lvl="4" rtl="0">
              <a:spcBef>
                <a:spcPts val="0"/>
              </a:spcBef>
              <a:spcAft>
                <a:spcPts val="0"/>
              </a:spcAft>
              <a:buClr>
                <a:schemeClr val="dk2"/>
              </a:buClr>
              <a:buSzPts val="12000"/>
              <a:buNone/>
              <a:defRPr sz="12000">
                <a:solidFill>
                  <a:schemeClr val="dk2"/>
                </a:solidFill>
              </a:defRPr>
            </a:lvl5pPr>
            <a:lvl6pPr algn="ctr" lvl="5" rtl="0">
              <a:spcBef>
                <a:spcPts val="0"/>
              </a:spcBef>
              <a:spcAft>
                <a:spcPts val="0"/>
              </a:spcAft>
              <a:buClr>
                <a:schemeClr val="dk2"/>
              </a:buClr>
              <a:buSzPts val="12000"/>
              <a:buNone/>
              <a:defRPr sz="12000">
                <a:solidFill>
                  <a:schemeClr val="dk2"/>
                </a:solidFill>
              </a:defRPr>
            </a:lvl6pPr>
            <a:lvl7pPr algn="ctr" lvl="6" rtl="0">
              <a:spcBef>
                <a:spcPts val="0"/>
              </a:spcBef>
              <a:spcAft>
                <a:spcPts val="0"/>
              </a:spcAft>
              <a:buClr>
                <a:schemeClr val="dk2"/>
              </a:buClr>
              <a:buSzPts val="12000"/>
              <a:buNone/>
              <a:defRPr sz="12000">
                <a:solidFill>
                  <a:schemeClr val="dk2"/>
                </a:solidFill>
              </a:defRPr>
            </a:lvl7pPr>
            <a:lvl8pPr algn="ctr" lvl="7" rtl="0">
              <a:spcBef>
                <a:spcPts val="0"/>
              </a:spcBef>
              <a:spcAft>
                <a:spcPts val="0"/>
              </a:spcAft>
              <a:buClr>
                <a:schemeClr val="dk2"/>
              </a:buClr>
              <a:buSzPts val="12000"/>
              <a:buNone/>
              <a:defRPr sz="12000">
                <a:solidFill>
                  <a:schemeClr val="dk2"/>
                </a:solidFill>
              </a:defRPr>
            </a:lvl8pPr>
            <a:lvl9pPr algn="ctr" lvl="8" rtl="0">
              <a:spcBef>
                <a:spcPts val="0"/>
              </a:spcBef>
              <a:spcAft>
                <a:spcPts val="0"/>
              </a:spcAft>
              <a:buClr>
                <a:schemeClr val="dk2"/>
              </a:buClr>
              <a:buSzPts val="12000"/>
              <a:buNone/>
              <a:defRPr sz="12000">
                <a:solidFill>
                  <a:schemeClr val="dk2"/>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24" name="Shape 50"/>
        <p:cNvGrpSpPr/>
        <p:nvPr/>
      </p:nvGrpSpPr>
      <p:grpSpPr>
        <a:xfrm>
          <a:off x="0" y="0"/>
          <a:ext cx="0" cy="0"/>
          <a:chOff x="0" y="0"/>
          <a:chExt cx="0" cy="0"/>
        </a:xfrm>
      </p:grpSpPr>
      <p:sp>
        <p:nvSpPr>
          <p:cNvPr id="1048835" name="Google Shape;51;p10"/>
          <p:cNvSpPr txBox="1"/>
          <p:nvPr>
            <p:ph type="title"/>
          </p:nvPr>
        </p:nvSpPr>
        <p:spPr>
          <a:xfrm>
            <a:off x="913500" y="1599350"/>
            <a:ext cx="7317000" cy="1944900"/>
          </a:xfrm>
          <a:prstGeom prst="rect"/>
        </p:spPr>
        <p:txBody>
          <a:bodyPr anchor="ctr" anchorCtr="0" bIns="91425" lIns="91425" rIns="91425" spcFirstLastPara="1" tIns="91425" wrap="square">
            <a:noAutofit/>
          </a:bodyPr>
          <a:lstStyle>
            <a:lvl1pPr lvl="0" rtl="0">
              <a:spcBef>
                <a:spcPts val="0"/>
              </a:spcBef>
              <a:spcAft>
                <a:spcPts val="0"/>
              </a:spcAft>
              <a:buClr>
                <a:schemeClr val="lt1"/>
              </a:buClr>
              <a:buSzPts val="3600"/>
              <a:buNone/>
              <a:defRPr b="0" sz="5200">
                <a:solidFill>
                  <a:schemeClr val="lt2"/>
                </a:solidFill>
                <a:highlight>
                  <a:schemeClr val="lt1"/>
                </a:highlight>
              </a:defRPr>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p:bgPr>
    </p:bg>
    <p:spTree>
      <p:nvGrpSpPr>
        <p:cNvPr id="13" name="Shape 5"/>
        <p:cNvGrpSpPr/>
        <p:nvPr/>
      </p:nvGrpSpPr>
      <p:grpSpPr>
        <a:xfrm>
          <a:off x="0" y="0"/>
          <a:ext cx="0" cy="0"/>
          <a:chOff x="0" y="0"/>
          <a:chExt cx="0" cy="0"/>
        </a:xfrm>
      </p:grpSpPr>
      <p:sp>
        <p:nvSpPr>
          <p:cNvPr id="1048576" name="Google Shape;6;p1"/>
          <p:cNvSpPr txBox="1"/>
          <p:nvPr>
            <p:ph type="title"/>
          </p:nvPr>
        </p:nvSpPr>
        <p:spPr>
          <a:xfrm>
            <a:off x="621412" y="384154"/>
            <a:ext cx="7832700" cy="572700"/>
          </a:xfrm>
          <a:prstGeom prst="rect"/>
          <a:noFill/>
          <a:ln>
            <a:noFill/>
          </a:ln>
          <a:effectLst>
            <a:outerShdw algn="bl" dir="19800000" dist="28575" rotWithShape="0">
              <a:schemeClr val="lt1"/>
            </a:outerShdw>
          </a:effectLst>
        </p:spPr>
        <p:txBody>
          <a:bodyPr anchor="t" anchorCtr="0" bIns="91425" lIns="91425" rIns="91425" spcFirstLastPara="1" tIns="91425" wrap="square">
            <a:noAutofit/>
          </a:bodyPr>
          <a:lstStyle>
            <a:lvl1pPr algn="ctr" lvl="0">
              <a:spcBef>
                <a:spcPts val="0"/>
              </a:spcBef>
              <a:spcAft>
                <a:spcPts val="0"/>
              </a:spcAft>
              <a:buClr>
                <a:schemeClr val="dk2"/>
              </a:buClr>
              <a:buSzPts val="3000"/>
              <a:buFont typeface="Fugaz One"/>
              <a:buNone/>
              <a:defRPr b="1" sz="3000">
                <a:solidFill>
                  <a:schemeClr val="dk2"/>
                </a:solidFill>
                <a:latin typeface="Fugaz One"/>
                <a:ea typeface="Fugaz One"/>
                <a:cs typeface="Fugaz One"/>
                <a:sym typeface="Fugaz One"/>
              </a:defRPr>
            </a:lvl1pPr>
            <a:lvl2pPr algn="ctr" lvl="1">
              <a:spcBef>
                <a:spcPts val="0"/>
              </a:spcBef>
              <a:spcAft>
                <a:spcPts val="0"/>
              </a:spcAft>
              <a:buClr>
                <a:schemeClr val="accent1"/>
              </a:buClr>
              <a:buSzPts val="3000"/>
              <a:buNone/>
              <a:defRPr sz="3000">
                <a:solidFill>
                  <a:schemeClr val="accent1"/>
                </a:solidFill>
              </a:defRPr>
            </a:lvl2pPr>
            <a:lvl3pPr algn="ctr" lvl="2">
              <a:spcBef>
                <a:spcPts val="0"/>
              </a:spcBef>
              <a:spcAft>
                <a:spcPts val="0"/>
              </a:spcAft>
              <a:buClr>
                <a:schemeClr val="accent1"/>
              </a:buClr>
              <a:buSzPts val="3000"/>
              <a:buNone/>
              <a:defRPr sz="3000">
                <a:solidFill>
                  <a:schemeClr val="accent1"/>
                </a:solidFill>
              </a:defRPr>
            </a:lvl3pPr>
            <a:lvl4pPr algn="ctr" lvl="3">
              <a:spcBef>
                <a:spcPts val="0"/>
              </a:spcBef>
              <a:spcAft>
                <a:spcPts val="0"/>
              </a:spcAft>
              <a:buClr>
                <a:schemeClr val="accent1"/>
              </a:buClr>
              <a:buSzPts val="3000"/>
              <a:buNone/>
              <a:defRPr sz="3000">
                <a:solidFill>
                  <a:schemeClr val="accent1"/>
                </a:solidFill>
              </a:defRPr>
            </a:lvl4pPr>
            <a:lvl5pPr algn="ctr" lvl="4">
              <a:spcBef>
                <a:spcPts val="0"/>
              </a:spcBef>
              <a:spcAft>
                <a:spcPts val="0"/>
              </a:spcAft>
              <a:buClr>
                <a:schemeClr val="accent1"/>
              </a:buClr>
              <a:buSzPts val="3000"/>
              <a:buNone/>
              <a:defRPr sz="3000">
                <a:solidFill>
                  <a:schemeClr val="accent1"/>
                </a:solidFill>
              </a:defRPr>
            </a:lvl5pPr>
            <a:lvl6pPr algn="ctr" lvl="5">
              <a:spcBef>
                <a:spcPts val="0"/>
              </a:spcBef>
              <a:spcAft>
                <a:spcPts val="0"/>
              </a:spcAft>
              <a:buClr>
                <a:schemeClr val="accent1"/>
              </a:buClr>
              <a:buSzPts val="3000"/>
              <a:buNone/>
              <a:defRPr sz="3000">
                <a:solidFill>
                  <a:schemeClr val="accent1"/>
                </a:solidFill>
              </a:defRPr>
            </a:lvl6pPr>
            <a:lvl7pPr algn="ctr" lvl="6">
              <a:spcBef>
                <a:spcPts val="0"/>
              </a:spcBef>
              <a:spcAft>
                <a:spcPts val="0"/>
              </a:spcAft>
              <a:buClr>
                <a:schemeClr val="accent1"/>
              </a:buClr>
              <a:buSzPts val="3000"/>
              <a:buNone/>
              <a:defRPr sz="3000">
                <a:solidFill>
                  <a:schemeClr val="accent1"/>
                </a:solidFill>
              </a:defRPr>
            </a:lvl7pPr>
            <a:lvl8pPr algn="ctr" lvl="7">
              <a:spcBef>
                <a:spcPts val="0"/>
              </a:spcBef>
              <a:spcAft>
                <a:spcPts val="0"/>
              </a:spcAft>
              <a:buClr>
                <a:schemeClr val="accent1"/>
              </a:buClr>
              <a:buSzPts val="3000"/>
              <a:buNone/>
              <a:defRPr sz="3000">
                <a:solidFill>
                  <a:schemeClr val="accent1"/>
                </a:solidFill>
              </a:defRPr>
            </a:lvl8pPr>
            <a:lvl9pPr algn="ctr" lvl="8">
              <a:spcBef>
                <a:spcPts val="0"/>
              </a:spcBef>
              <a:spcAft>
                <a:spcPts val="0"/>
              </a:spcAft>
              <a:buClr>
                <a:schemeClr val="accent1"/>
              </a:buClr>
              <a:buSzPts val="3000"/>
              <a:buNone/>
              <a:defRPr sz="3000">
                <a:solidFill>
                  <a:schemeClr val="accent1"/>
                </a:solidFill>
              </a:defRPr>
            </a:lvl9pPr>
          </a:lstStyle>
          <a:p/>
        </p:txBody>
      </p:sp>
      <p:sp>
        <p:nvSpPr>
          <p:cNvPr id="1048577" name="Google Shape;7;p1"/>
          <p:cNvSpPr txBox="1"/>
          <p:nvPr>
            <p:ph type="body" idx="1"/>
          </p:nvPr>
        </p:nvSpPr>
        <p:spPr>
          <a:xfrm>
            <a:off x="613117" y="1152475"/>
            <a:ext cx="7832700" cy="3416400"/>
          </a:xfrm>
          <a:prstGeom prst="rect"/>
          <a:noFill/>
          <a:ln>
            <a:noFill/>
          </a:ln>
        </p:spPr>
        <p:txBody>
          <a:bodyPr anchor="t" anchorCtr="0" bIns="91425" lIns="91425" rIns="91425" spcFirstLastPara="1" tIns="91425" wrap="square">
            <a:noAutofit/>
          </a:bodyPr>
          <a:lstStyle>
            <a:lvl1pPr indent="-330200" lvl="0" marL="457200">
              <a:lnSpc>
                <a:spcPct val="115000"/>
              </a:lnSpc>
              <a:spcBef>
                <a:spcPts val="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1pPr>
            <a:lvl2pPr indent="-330200" lvl="1" marL="9144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2pPr>
            <a:lvl3pPr indent="-330200" lvl="2" marL="13716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3pPr>
            <a:lvl4pPr indent="-330200" lvl="3" marL="18288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4pPr>
            <a:lvl5pPr indent="-330200" lvl="4" marL="22860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5pPr>
            <a:lvl6pPr indent="-330200" lvl="5" marL="2743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6pPr>
            <a:lvl7pPr indent="-330200" lvl="6" marL="32004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7pPr>
            <a:lvl8pPr indent="-330200" lvl="7" marL="36576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8pPr>
            <a:lvl9pPr indent="-330200" lvl="8" marL="4114800">
              <a:lnSpc>
                <a:spcPct val="115000"/>
              </a:lnSpc>
              <a:spcBef>
                <a:spcPts val="1600"/>
              </a:spcBef>
              <a:spcAft>
                <a:spcPts val="1600"/>
              </a:spcAft>
              <a:buClr>
                <a:schemeClr val="lt1"/>
              </a:buClr>
              <a:buSzPts val="1600"/>
              <a:buFont typeface="Roboto Medium"/>
              <a:buChar char="■"/>
              <a:defRPr sz="1600">
                <a:solidFill>
                  <a:schemeClr val="lt1"/>
                </a:solidFill>
                <a:latin typeface="Roboto Medium"/>
                <a:ea typeface="Roboto Medium"/>
                <a:cs typeface="Roboto Medium"/>
                <a:sym typeface="Roboto Medium"/>
              </a:defRPr>
            </a:lvl9pPr>
          </a:lstStyle>
          <a:p/>
        </p:txBody>
      </p:sp>
    </p:spTree>
  </p:cSld>
  <p:clrMap accent1="accent1" accent2="accent2" accent3="accent3" accent4="accent4" accent5="accent5" accent6="accent6" bg1="lt1" bg2="dk2" tx1="dk1" tx2="lt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p:bgPr>
    </p:bg>
    <p:spTree>
      <p:nvGrpSpPr>
        <p:cNvPr id="273" name="Shape 184"/>
        <p:cNvGrpSpPr/>
        <p:nvPr/>
      </p:nvGrpSpPr>
      <p:grpSpPr>
        <a:xfrm>
          <a:off x="0" y="0"/>
          <a:ext cx="0" cy="0"/>
          <a:chOff x="0" y="0"/>
          <a:chExt cx="0" cy="0"/>
        </a:xfrm>
      </p:grpSpPr>
      <p:sp>
        <p:nvSpPr>
          <p:cNvPr id="1049483" name="Google Shape;185;p28"/>
          <p:cNvSpPr txBox="1"/>
          <p:nvPr>
            <p:ph type="title"/>
          </p:nvPr>
        </p:nvSpPr>
        <p:spPr>
          <a:xfrm>
            <a:off x="1068100" y="933450"/>
            <a:ext cx="7047300" cy="482400"/>
          </a:xfrm>
          <a:prstGeom prst="rect"/>
          <a:noFill/>
          <a:ln>
            <a:noFill/>
          </a:ln>
        </p:spPr>
        <p:txBody>
          <a:bodyPr anchor="t" anchorCtr="0" bIns="91425" lIns="91425" rIns="91425" spcFirstLastPara="1" tIns="91425" wrap="square">
            <a:noAutofit/>
          </a:bodyPr>
          <a:lstStyle>
            <a:lvl1pPr algn="ctr" lvl="0"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algn="ctr" lvl="1"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algn="ctr" lvl="2"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algn="ctr" lvl="3"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algn="ctr" lvl="4"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algn="ctr" lvl="5"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algn="ctr" lvl="6"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algn="ctr" lvl="7"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algn="ctr" lvl="8"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049484" name="Google Shape;186;p28"/>
          <p:cNvSpPr txBox="1"/>
          <p:nvPr>
            <p:ph type="body" idx="1"/>
          </p:nvPr>
        </p:nvSpPr>
        <p:spPr>
          <a:xfrm>
            <a:off x="1068100" y="1695450"/>
            <a:ext cx="7047300" cy="2502000"/>
          </a:xfrm>
          <a:prstGeom prst="rect"/>
          <a:noFill/>
          <a:ln>
            <a:noFill/>
          </a:ln>
        </p:spPr>
        <p:txBody>
          <a:bodyPr anchor="t" anchorCtr="0" bIns="91425" lIns="91425" rIns="91425" spcFirstLastPara="1" tIns="91425" wrap="square">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hlink="hlink" folHlink="folHlink"/>
  <p:sldLayoutIdLst>
    <p:sldLayoutId id="2147483676" r:id="rId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7.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1" name="Shape 191"/>
        <p:cNvGrpSpPr/>
        <p:nvPr/>
      </p:nvGrpSpPr>
      <p:grpSpPr>
        <a:xfrm>
          <a:off x="0" y="0"/>
          <a:ext cx="0" cy="0"/>
          <a:chOff x="0" y="0"/>
          <a:chExt cx="0" cy="0"/>
        </a:xfrm>
      </p:grpSpPr>
      <p:sp>
        <p:nvSpPr>
          <p:cNvPr id="1048583" name="Google Shape;192;p30"/>
          <p:cNvSpPr txBox="1"/>
          <p:nvPr>
            <p:ph type="ctrTitle"/>
          </p:nvPr>
        </p:nvSpPr>
        <p:spPr>
          <a:xfrm>
            <a:off x="1659543" y="-293335"/>
            <a:ext cx="5824914" cy="3861415"/>
          </a:xfrm>
          <a:prstGeom prst="rect"/>
        </p:spPr>
        <p:txBody>
          <a:bodyPr anchor="ctr" anchorCtr="0" bIns="91425" lIns="91425" rIns="91425" spcFirstLastPara="1" tIns="91425" wrap="square">
            <a:noAutofit/>
          </a:bodyPr>
          <a:p>
            <a:pPr algn="ctr" indent="0" lvl="0" marL="0" rtl="0">
              <a:spcBef>
                <a:spcPts val="0"/>
              </a:spcBef>
              <a:spcAft>
                <a:spcPts val="0"/>
              </a:spcAft>
              <a:buNone/>
            </a:pPr>
            <a:r>
              <a:rPr altLang="en-US" sz="1800" lang="zh-CN"/>
              <a:t>KEGIATAN POKOK BUMN, CV, PT, FIRMA, DAN KOPERASI</a:t>
            </a:r>
            <a:endParaRPr altLang="en-US" lang="zh-CN"/>
          </a:p>
        </p:txBody>
      </p:sp>
      <p:sp>
        <p:nvSpPr>
          <p:cNvPr id="1048584" name="Google Shape;193;p30"/>
          <p:cNvSpPr txBox="1"/>
          <p:nvPr>
            <p:ph type="subTitle" idx="1"/>
          </p:nvPr>
        </p:nvSpPr>
        <p:spPr>
          <a:xfrm rot="10800000" flipV="1">
            <a:off x="2843321" y="1917748"/>
            <a:ext cx="3396856" cy="847973"/>
          </a:xfrm>
          <a:prstGeom prst="rect"/>
        </p:spPr>
        <p:txBody>
          <a:bodyPr anchor="t" anchorCtr="0" bIns="91425" lIns="91425" rIns="91425" spcFirstLastPara="1" tIns="91425" wrap="square">
            <a:noAutofit/>
          </a:bodyPr>
          <a:p>
            <a:pPr algn="l" indent="0" lvl="0" marL="0" rtl="0">
              <a:spcBef>
                <a:spcPts val="0"/>
              </a:spcBef>
              <a:spcAft>
                <a:spcPts val="0"/>
              </a:spcAft>
              <a:buNone/>
            </a:pPr>
            <a:endParaRPr altLang="en-US" lang="zh-CN">
              <a:solidFill>
                <a:srgbClr val="9933FF"/>
              </a:solidFill>
            </a:endParaRPr>
          </a:p>
          <a:p>
            <a:pPr algn="l" indent="0" lvl="0" marL="0" rtl="0">
              <a:spcBef>
                <a:spcPts val="0"/>
              </a:spcBef>
              <a:spcAft>
                <a:spcPts val="0"/>
              </a:spcAft>
              <a:buNone/>
            </a:pPr>
            <a:r>
              <a:rPr altLang="en-US" lang="en-US">
                <a:solidFill>
                  <a:srgbClr val="9933FF"/>
                </a:solidFill>
              </a:rPr>
              <a:t>K</a:t>
            </a:r>
            <a:r>
              <a:rPr altLang="en-US" lang="en-US">
                <a:solidFill>
                  <a:srgbClr val="9933FF"/>
                </a:solidFill>
              </a:rPr>
              <a:t>e</a:t>
            </a:r>
            <a:r>
              <a:rPr altLang="en-US" lang="en-US">
                <a:solidFill>
                  <a:srgbClr val="9933FF"/>
                </a:solidFill>
              </a:rPr>
              <a:t>l</a:t>
            </a:r>
            <a:r>
              <a:rPr altLang="en-US" lang="en-US">
                <a:solidFill>
                  <a:srgbClr val="9933FF"/>
                </a:solidFill>
              </a:rPr>
              <a:t>o</a:t>
            </a:r>
            <a:r>
              <a:rPr altLang="en-US" lang="en-US">
                <a:solidFill>
                  <a:srgbClr val="9933FF"/>
                </a:solidFill>
              </a:rPr>
              <a:t>m</a:t>
            </a:r>
            <a:r>
              <a:rPr altLang="en-US" lang="en-US">
                <a:solidFill>
                  <a:srgbClr val="9933FF"/>
                </a:solidFill>
              </a:rPr>
              <a:t>p</a:t>
            </a:r>
            <a:r>
              <a:rPr altLang="en-US" lang="en-US">
                <a:solidFill>
                  <a:srgbClr val="9933FF"/>
                </a:solidFill>
              </a:rPr>
              <a:t>o</a:t>
            </a:r>
            <a:r>
              <a:rPr altLang="en-US" lang="en-US">
                <a:solidFill>
                  <a:srgbClr val="9933FF"/>
                </a:solidFill>
              </a:rPr>
              <a:t>k</a:t>
            </a:r>
            <a:r>
              <a:rPr altLang="en-US" lang="en-US">
                <a:solidFill>
                  <a:srgbClr val="9933FF"/>
                </a:solidFill>
              </a:rPr>
              <a:t> </a:t>
            </a:r>
            <a:r>
              <a:rPr altLang="en-US" lang="en-US">
                <a:solidFill>
                  <a:srgbClr val="9933FF"/>
                </a:solidFill>
              </a:rPr>
              <a:t> </a:t>
            </a:r>
            <a:r>
              <a:rPr altLang="en-US" lang="en-US">
                <a:solidFill>
                  <a:srgbClr val="9933FF"/>
                </a:solidFill>
              </a:rPr>
              <a:t>8</a:t>
            </a:r>
            <a:r>
              <a:rPr altLang="en-US" lang="en-US">
                <a:solidFill>
                  <a:srgbClr val="9933FF"/>
                </a:solidFill>
              </a:rPr>
              <a:t> </a:t>
            </a:r>
            <a:endParaRPr altLang="en-US" lang="zh-CN">
              <a:solidFill>
                <a:srgbClr val="9933FF"/>
              </a:solidFill>
            </a:endParaRPr>
          </a:p>
          <a:p>
            <a:pPr algn="l" indent="0" lvl="0" marL="0" rtl="0">
              <a:spcBef>
                <a:spcPts val="0"/>
              </a:spcBef>
              <a:spcAft>
                <a:spcPts val="0"/>
              </a:spcAft>
              <a:buNone/>
            </a:pPr>
            <a:r>
              <a:rPr altLang="en-US" lang="zh-CN">
                <a:solidFill>
                  <a:srgbClr val="9933FF"/>
                </a:solidFill>
              </a:rPr>
              <a:t>1. Billy Fario			   2163053003</a:t>
            </a:r>
            <a:endParaRPr altLang="en-US" lang="zh-CN">
              <a:solidFill>
                <a:srgbClr val="9933FF"/>
              </a:solidFill>
            </a:endParaRPr>
          </a:p>
          <a:p>
            <a:pPr algn="l" indent="0" lvl="0" marL="0" rtl="0">
              <a:spcBef>
                <a:spcPts val="0"/>
              </a:spcBef>
              <a:spcAft>
                <a:spcPts val="0"/>
              </a:spcAft>
              <a:buNone/>
            </a:pPr>
            <a:r>
              <a:rPr altLang="en-US" lang="zh-CN">
                <a:solidFill>
                  <a:srgbClr val="9933FF"/>
                </a:solidFill>
              </a:rPr>
              <a:t>2. Mifta Uljannah Wijaya	   2153053047</a:t>
            </a:r>
            <a:endParaRPr altLang="en-US" lang="zh-CN">
              <a:solidFill>
                <a:srgbClr val="9933FF"/>
              </a:solidFill>
            </a:endParaRPr>
          </a:p>
          <a:p>
            <a:pPr algn="l" indent="0" lvl="0" marL="0" rtl="0">
              <a:spcBef>
                <a:spcPts val="0"/>
              </a:spcBef>
              <a:spcAft>
                <a:spcPts val="0"/>
              </a:spcAft>
              <a:buNone/>
            </a:pPr>
            <a:r>
              <a:rPr altLang="en-US" lang="zh-CN">
                <a:solidFill>
                  <a:srgbClr val="9933FF"/>
                </a:solidFill>
              </a:rPr>
              <a:t>3. Titi Anisanturi		   2113053202</a:t>
            </a:r>
            <a:endParaRPr altLang="en-US" lang="zh-CN">
              <a:solidFill>
                <a:srgbClr val="9933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33" name="Shape 959"/>
        <p:cNvGrpSpPr/>
        <p:nvPr/>
      </p:nvGrpSpPr>
      <p:grpSpPr>
        <a:xfrm>
          <a:off x="0" y="0"/>
          <a:ext cx="0" cy="0"/>
          <a:chOff x="0" y="0"/>
          <a:chExt cx="0" cy="0"/>
        </a:xfrm>
      </p:grpSpPr>
      <p:sp>
        <p:nvSpPr>
          <p:cNvPr id="1049344" name="Google Shape;960;p52"/>
          <p:cNvSpPr txBox="1"/>
          <p:nvPr>
            <p:ph type="title"/>
          </p:nvPr>
        </p:nvSpPr>
        <p:spPr>
          <a:xfrm>
            <a:off x="270289" y="1121546"/>
            <a:ext cx="7914567" cy="2869794"/>
          </a:xfrm>
          <a:prstGeom prst="rect"/>
        </p:spPr>
        <p:txBody>
          <a:bodyPr anchor="ctr" anchorCtr="0" bIns="91425" lIns="91425" rIns="91425" spcFirstLastPara="1" tIns="91425" wrap="square">
            <a:noAutofit/>
          </a:bodyPr>
          <a:p>
            <a:pPr algn="l" indent="0" lvl="0" marL="0" rtl="0">
              <a:spcBef>
                <a:spcPts val="0"/>
              </a:spcBef>
              <a:spcAft>
                <a:spcPts val="0"/>
              </a:spcAft>
              <a:buNone/>
            </a:pPr>
            <a:r>
              <a:rPr sz="2400"/>
              <a:t>koperasi adalah badan hukum yang didirikan oleh orang perseorangan atau badan hukum koperasi, dengan pemisahan kekayaan para anggotanya sebagai modal untuk menjalankan usaha, yang memenuhi aspirasi dan kebutuhan bersama di bidang ekonomi, sosial, dan budaya sesuai dengan nilai dan prinsip koperasi.</a:t>
            </a:r>
            <a:endParaRPr altLang="en-US" lang="zh-CN"/>
          </a:p>
        </p:txBody>
      </p:sp>
      <p:sp>
        <p:nvSpPr>
          <p:cNvPr id="1049345" name="Google Shape;961;p52"/>
          <p:cNvSpPr txBox="1"/>
          <p:nvPr>
            <p:ph type="subTitle" idx="1"/>
          </p:nvPr>
        </p:nvSpPr>
        <p:spPr>
          <a:xfrm>
            <a:off x="2807995" y="7629000"/>
            <a:ext cx="3141000" cy="1430973"/>
          </a:xfrm>
          <a:prstGeom prst="rect"/>
        </p:spPr>
        <p:txBody>
          <a:bodyPr anchor="t" anchorCtr="0" bIns="91425" lIns="91425" rIns="91425" spcFirstLastPara="1" tIns="91425" wrap="square">
            <a:noAutofit/>
          </a:bodyPr>
          <a:p>
            <a:pPr algn="l" indent="0" lvl="0" marL="0" rtl="0">
              <a:spcBef>
                <a:spcPts val="0"/>
              </a:spcBef>
              <a:spcAft>
                <a:spcPts val="0"/>
              </a:spcAft>
              <a:buNone/>
            </a:pPr>
            <a:r>
              <a:rPr lang="en"/>
              <a:t>You could enter a subtitle here in case you need it!</a:t>
            </a:r>
          </a:p>
          <a:p>
            <a:pPr algn="l" indent="0" lvl="0" marL="0" rtl="0">
              <a:spcBef>
                <a:spcPts val="0"/>
              </a:spcBef>
              <a:spcAft>
                <a:spcPts val="0"/>
              </a:spcAft>
              <a:buNone/>
            </a:pPr>
            <a:r>
              <a:t/>
            </a:r>
          </a:p>
          <a:p>
            <a:pPr algn="l" indent="0" lvl="0" marL="0" rtl="0">
              <a:spcBef>
                <a:spcPts val="0"/>
              </a:spcBef>
              <a:spcAft>
                <a:spcPts val="0"/>
              </a:spcAft>
              <a:buNone/>
            </a:pPr>
            <a:r>
              <a:t/>
            </a:r>
          </a:p>
        </p:txBody>
      </p:sp>
      <p:sp>
        <p:nvSpPr>
          <p:cNvPr id="1049346" name="Google Shape;962;p52"/>
          <p:cNvSpPr txBox="1"/>
          <p:nvPr>
            <p:ph type="title" idx="2"/>
          </p:nvPr>
        </p:nvSpPr>
        <p:spPr>
          <a:xfrm>
            <a:off x="909334" y="-523296"/>
            <a:ext cx="7940844" cy="1644842"/>
          </a:xfrm>
          <a:prstGeom prst="rect"/>
        </p:spPr>
        <p:txBody>
          <a:bodyPr anchor="ctr" anchorCtr="0" bIns="91425" lIns="91425" rIns="91425" spcFirstLastPara="1" tIns="91425" wrap="square">
            <a:noAutofit/>
          </a:bodyPr>
          <a:p>
            <a:pPr algn="ctr" indent="0" lvl="0" marL="0" rtl="0">
              <a:spcBef>
                <a:spcPts val="0"/>
              </a:spcBef>
              <a:spcAft>
                <a:spcPts val="0"/>
              </a:spcAft>
              <a:buNone/>
            </a:pPr>
            <a:r>
              <a:rPr sz="3200"/>
              <a:t>Pengertian, Jenis, dan Tugas Koperasi</a:t>
            </a:r>
            <a:endParaRPr altLang="en-US" 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37" name="Shape 966"/>
        <p:cNvGrpSpPr/>
        <p:nvPr/>
      </p:nvGrpSpPr>
      <p:grpSpPr>
        <a:xfrm>
          <a:off x="0" y="0"/>
          <a:ext cx="0" cy="0"/>
          <a:chOff x="0" y="0"/>
          <a:chExt cx="0" cy="0"/>
        </a:xfrm>
      </p:grpSpPr>
      <p:sp>
        <p:nvSpPr>
          <p:cNvPr id="1049357" name="Google Shape;967;p53"/>
          <p:cNvSpPr txBox="1"/>
          <p:nvPr>
            <p:ph type="title"/>
          </p:nvPr>
        </p:nvSpPr>
        <p:spPr>
          <a:xfrm>
            <a:off x="2135073" y="2146799"/>
            <a:ext cx="4873800" cy="849900"/>
          </a:xfrm>
          <a:prstGeom prst="rect"/>
        </p:spPr>
        <p:txBody>
          <a:bodyPr anchor="ctr" anchorCtr="0" bIns="91425" lIns="91425" rIns="91425" spcFirstLastPara="1" tIns="91425" wrap="square">
            <a:noAutofit/>
          </a:bodyPr>
          <a:p>
            <a:pPr algn="l" indent="0" lvl="0" marL="0" rtl="0">
              <a:spcBef>
                <a:spcPts val="0"/>
              </a:spcBef>
              <a:spcAft>
                <a:spcPts val="0"/>
              </a:spcAft>
              <a:buNone/>
            </a:pPr>
            <a:r>
              <a:rPr sz="2400"/>
              <a:t>Jenis jenis koperasi berdasarkan keanggotaannya :</a:t>
            </a:r>
            <a:br>
              <a:rPr sz="2400" lang="en-US"/>
            </a:br>
            <a:br>
              <a:rPr sz="2400"/>
            </a:br>
            <a:r>
              <a:rPr sz="2400"/>
              <a:t>- Koperasi Sekolah</a:t>
            </a:r>
            <a:br>
              <a:rPr sz="2400"/>
            </a:br>
            <a:r>
              <a:rPr sz="2400"/>
              <a:t>- Koperasi Pasar</a:t>
            </a:r>
            <a:br>
              <a:rPr sz="2400"/>
            </a:br>
            <a:r>
              <a:rPr sz="2400"/>
              <a:t>- Koperasi Unit desa</a:t>
            </a:r>
            <a:endParaRPr altLang="en-US" lang="zh-CN"/>
          </a:p>
        </p:txBody>
      </p:sp>
      <p:sp>
        <p:nvSpPr>
          <p:cNvPr id="1049358" name="Google Shape;968;p53"/>
          <p:cNvSpPr txBox="1"/>
          <p:nvPr>
            <p:ph type="subTitle" idx="1"/>
          </p:nvPr>
        </p:nvSpPr>
        <p:spPr>
          <a:xfrm>
            <a:off x="2007274" y="9376825"/>
            <a:ext cx="4617600" cy="3444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earths is the Sun’s mass</a:t>
            </a:r>
          </a:p>
        </p:txBody>
      </p:sp>
      <p:sp>
        <p:nvSpPr>
          <p:cNvPr id="1049359" name="Google Shape;969;p53"/>
          <p:cNvSpPr txBox="1"/>
          <p:nvPr>
            <p:ph type="title" idx="2"/>
          </p:nvPr>
        </p:nvSpPr>
        <p:spPr>
          <a:xfrm>
            <a:off x="1685049" y="8361497"/>
            <a:ext cx="4873800" cy="8499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24h 37m 23s</a:t>
            </a:r>
          </a:p>
        </p:txBody>
      </p:sp>
      <p:sp>
        <p:nvSpPr>
          <p:cNvPr id="1049360" name="Google Shape;970;p53"/>
          <p:cNvSpPr txBox="1"/>
          <p:nvPr>
            <p:ph type="subTitle" idx="3"/>
          </p:nvPr>
        </p:nvSpPr>
        <p:spPr>
          <a:xfrm>
            <a:off x="2135074" y="9539254"/>
            <a:ext cx="4617600" cy="3474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is Jupiter’s rotation period</a:t>
            </a:r>
          </a:p>
        </p:txBody>
      </p:sp>
      <p:sp>
        <p:nvSpPr>
          <p:cNvPr id="1049361" name="Google Shape;971;p53"/>
          <p:cNvSpPr txBox="1"/>
          <p:nvPr>
            <p:ph type="title" idx="4"/>
          </p:nvPr>
        </p:nvSpPr>
        <p:spPr>
          <a:xfrm>
            <a:off x="1879474" y="8137383"/>
            <a:ext cx="4873200" cy="8499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343,110.00</a:t>
            </a:r>
          </a:p>
        </p:txBody>
      </p:sp>
      <p:sp>
        <p:nvSpPr>
          <p:cNvPr id="1049362" name="Google Shape;972;p53"/>
          <p:cNvSpPr txBox="1"/>
          <p:nvPr>
            <p:ph type="subTitle" idx="5"/>
          </p:nvPr>
        </p:nvSpPr>
        <p:spPr>
          <a:xfrm flipV="1">
            <a:off x="2262929" y="4696906"/>
            <a:ext cx="4618200" cy="4290378"/>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earths is Mars’s mass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67" name="Shape 1083"/>
        <p:cNvGrpSpPr/>
        <p:nvPr/>
      </p:nvGrpSpPr>
      <p:grpSpPr>
        <a:xfrm>
          <a:off x="0" y="0"/>
          <a:ext cx="0" cy="0"/>
          <a:chOff x="0" y="0"/>
          <a:chExt cx="0" cy="0"/>
        </a:xfrm>
      </p:grpSpPr>
      <p:sp>
        <p:nvSpPr>
          <p:cNvPr id="1049473" name="Google Shape;1084;p59"/>
          <p:cNvSpPr/>
          <p:nvPr/>
        </p:nvSpPr>
        <p:spPr>
          <a:xfrm>
            <a:off x="0" y="1188443"/>
            <a:ext cx="9144000" cy="34962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4" name="Google Shape;1085;p59"/>
          <p:cNvSpPr txBox="1"/>
          <p:nvPr>
            <p:ph type="title"/>
          </p:nvPr>
        </p:nvSpPr>
        <p:spPr>
          <a:xfrm>
            <a:off x="2071459" y="-2446550"/>
            <a:ext cx="77199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lang="en"/>
              <a:t>ALTERNATIVE RESOURCES</a:t>
            </a:r>
          </a:p>
        </p:txBody>
      </p:sp>
      <p:sp>
        <p:nvSpPr>
          <p:cNvPr id="1049475" name="Google Shape;1086;p59"/>
          <p:cNvSpPr txBox="1"/>
          <p:nvPr>
            <p:ph type="body" idx="4294967295"/>
          </p:nvPr>
        </p:nvSpPr>
        <p:spPr>
          <a:xfrm>
            <a:off x="651500" y="1266228"/>
            <a:ext cx="7832700" cy="3496200"/>
          </a:xfrm>
          <a:prstGeom prst="rect"/>
          <a:ln>
            <a:noFill/>
          </a:ln>
        </p:spPr>
        <p:txBody>
          <a:bodyPr anchor="ctr" anchorCtr="0" bIns="91425" lIns="91425" rIns="91425" spcFirstLastPara="1" tIns="91425" wrap="square">
            <a:noAutofit/>
          </a:bodyPr>
          <a:p>
            <a:pPr algn="l" indent="0" lvl="0" marL="146050" marR="50800" rtl="0">
              <a:lnSpc>
                <a:spcPct val="100000"/>
              </a:lnSpc>
              <a:spcBef>
                <a:spcPts val="0"/>
              </a:spcBef>
              <a:spcAft>
                <a:spcPts val="0"/>
              </a:spcAft>
              <a:buNone/>
            </a:pPr>
            <a:r>
              <a:rPr sz="2000">
                <a:solidFill>
                  <a:schemeClr val="lt2"/>
                </a:solidFill>
                <a:latin typeface="Roboto Condensed"/>
                <a:ea typeface="Roboto Condensed"/>
                <a:cs typeface="Roboto Condensed"/>
                <a:sym typeface="Roboto Condensed"/>
              </a:rPr>
              <a:t>Jenis jenis koperasi berdasarkan jenis usaha :</a:t>
            </a:r>
            <a:endParaRPr sz="2000">
              <a:solidFill>
                <a:schemeClr val="lt2"/>
              </a:solidFill>
              <a:latin typeface="Roboto Condensed"/>
              <a:ea typeface="Roboto Condensed"/>
              <a:cs typeface="Roboto Condensed"/>
              <a:sym typeface="Roboto Condensed"/>
            </a:endParaRPr>
          </a:p>
          <a:p>
            <a:pPr algn="l" indent="0" lvl="0" marL="146050" marR="50800" rtl="0">
              <a:lnSpc>
                <a:spcPct val="100000"/>
              </a:lnSpc>
              <a:spcBef>
                <a:spcPts val="0"/>
              </a:spcBef>
              <a:spcAft>
                <a:spcPts val="0"/>
              </a:spcAft>
              <a:buNone/>
            </a:pPr>
            <a:r>
              <a:rPr sz="2000">
                <a:solidFill>
                  <a:schemeClr val="lt2"/>
                </a:solidFill>
                <a:latin typeface="Roboto Condensed"/>
                <a:ea typeface="Roboto Condensed"/>
                <a:cs typeface="Roboto Condensed"/>
                <a:sym typeface="Roboto Condensed"/>
              </a:rPr>
              <a:t>- Koperasi Serbausaha</a:t>
            </a:r>
            <a:endParaRPr sz="2000">
              <a:solidFill>
                <a:schemeClr val="lt2"/>
              </a:solidFill>
              <a:latin typeface="Roboto Condensed"/>
              <a:ea typeface="Roboto Condensed"/>
              <a:cs typeface="Roboto Condensed"/>
              <a:sym typeface="Roboto Condensed"/>
            </a:endParaRPr>
          </a:p>
          <a:p>
            <a:pPr algn="l" indent="0" lvl="0" marL="146050" marR="50800" rtl="0">
              <a:lnSpc>
                <a:spcPct val="100000"/>
              </a:lnSpc>
              <a:spcBef>
                <a:spcPts val="0"/>
              </a:spcBef>
              <a:spcAft>
                <a:spcPts val="0"/>
              </a:spcAft>
              <a:buNone/>
            </a:pPr>
            <a:r>
              <a:rPr sz="2000">
                <a:solidFill>
                  <a:schemeClr val="lt2"/>
                </a:solidFill>
                <a:latin typeface="Roboto Condensed"/>
                <a:ea typeface="Roboto Condensed"/>
                <a:cs typeface="Roboto Condensed"/>
                <a:sym typeface="Roboto Condensed"/>
              </a:rPr>
              <a:t>- Koperasi Simpan pinjam</a:t>
            </a:r>
            <a:endParaRPr sz="2000">
              <a:solidFill>
                <a:schemeClr val="lt2"/>
              </a:solidFill>
              <a:latin typeface="Roboto Condensed"/>
              <a:ea typeface="Roboto Condensed"/>
              <a:cs typeface="Roboto Condensed"/>
              <a:sym typeface="Roboto Condensed"/>
            </a:endParaRPr>
          </a:p>
          <a:p>
            <a:pPr algn="l" indent="0" lvl="0" marL="146050" marR="50800" rtl="0">
              <a:lnSpc>
                <a:spcPct val="100000"/>
              </a:lnSpc>
              <a:spcBef>
                <a:spcPts val="0"/>
              </a:spcBef>
              <a:spcAft>
                <a:spcPts val="0"/>
              </a:spcAft>
              <a:buNone/>
            </a:pPr>
            <a:r>
              <a:rPr sz="2000">
                <a:solidFill>
                  <a:schemeClr val="lt2"/>
                </a:solidFill>
                <a:latin typeface="Roboto Condensed"/>
                <a:ea typeface="Roboto Condensed"/>
                <a:cs typeface="Roboto Condensed"/>
                <a:sym typeface="Roboto Condensed"/>
              </a:rPr>
              <a:t>- Koperasi Konsumsi</a:t>
            </a:r>
            <a:endParaRPr sz="2000">
              <a:solidFill>
                <a:schemeClr val="lt2"/>
              </a:solidFill>
              <a:latin typeface="Roboto Condensed"/>
              <a:ea typeface="Roboto Condensed"/>
              <a:cs typeface="Roboto Condensed"/>
              <a:sym typeface="Roboto Condensed"/>
            </a:endParaRPr>
          </a:p>
          <a:p>
            <a:pPr algn="l" indent="0" lvl="0" marL="146050" marR="50800" rtl="0">
              <a:lnSpc>
                <a:spcPct val="100000"/>
              </a:lnSpc>
              <a:spcBef>
                <a:spcPts val="0"/>
              </a:spcBef>
              <a:spcAft>
                <a:spcPts val="0"/>
              </a:spcAft>
              <a:buNone/>
            </a:pPr>
            <a:r>
              <a:rPr sz="2000">
                <a:solidFill>
                  <a:schemeClr val="lt2"/>
                </a:solidFill>
                <a:latin typeface="Roboto Condensed"/>
                <a:ea typeface="Roboto Condensed"/>
                <a:cs typeface="Roboto Condensed"/>
                <a:sym typeface="Roboto Condensed"/>
              </a:rPr>
              <a:t>- Koperasi Produksi</a:t>
            </a:r>
            <a:endParaRPr sz="2000">
              <a:solidFill>
                <a:schemeClr val="lt2"/>
              </a:solidFill>
              <a:latin typeface="Roboto Condensed"/>
              <a:ea typeface="Roboto Condensed"/>
              <a:cs typeface="Roboto Condensed"/>
              <a:sym typeface="Roboto Condensed"/>
            </a:endParaRPr>
          </a:p>
          <a:p>
            <a:pPr algn="l" indent="0" lvl="0" marL="146050" marR="50800" rtl="0">
              <a:lnSpc>
                <a:spcPct val="100000"/>
              </a:lnSpc>
              <a:spcBef>
                <a:spcPts val="0"/>
              </a:spcBef>
              <a:spcAft>
                <a:spcPts val="0"/>
              </a:spcAft>
              <a:buNone/>
            </a:pPr>
            <a:r>
              <a:rPr sz="2000">
                <a:solidFill>
                  <a:schemeClr val="lt2"/>
                </a:solidFill>
                <a:latin typeface="Roboto Condensed"/>
                <a:ea typeface="Roboto Condensed"/>
                <a:cs typeface="Roboto Condensed"/>
                <a:sym typeface="Roboto Condensed"/>
              </a:rPr>
              <a:t>- Koperasi Jasa</a:t>
            </a:r>
            <a:endParaRPr sz="1300">
              <a:solidFill>
                <a:schemeClr val="lt2"/>
              </a:solidFill>
              <a:latin typeface="Roboto Condensed"/>
              <a:ea typeface="Roboto Condensed"/>
              <a:cs typeface="Roboto Condensed"/>
              <a:sym typeface="Roboto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70" name="Shape 1090"/>
        <p:cNvGrpSpPr/>
        <p:nvPr/>
      </p:nvGrpSpPr>
      <p:grpSpPr>
        <a:xfrm>
          <a:off x="0" y="0"/>
          <a:ext cx="0" cy="0"/>
          <a:chOff x="0" y="0"/>
          <a:chExt cx="0" cy="0"/>
        </a:xfrm>
      </p:grpSpPr>
      <p:sp>
        <p:nvSpPr>
          <p:cNvPr id="1049478" name="Google Shape;1091;p60"/>
          <p:cNvSpPr/>
          <p:nvPr/>
        </p:nvSpPr>
        <p:spPr>
          <a:xfrm>
            <a:off x="0" y="1188443"/>
            <a:ext cx="9144000" cy="3496200"/>
          </a:xfrm>
          <a:prstGeom prst="rect"/>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9" name="Google Shape;1092;p60"/>
          <p:cNvSpPr txBox="1"/>
          <p:nvPr>
            <p:ph type="title"/>
          </p:nvPr>
        </p:nvSpPr>
        <p:spPr>
          <a:xfrm>
            <a:off x="2006770" y="-2244639"/>
            <a:ext cx="77115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lang="en"/>
              <a:t>RESOURCES</a:t>
            </a:r>
          </a:p>
        </p:txBody>
      </p:sp>
      <p:sp>
        <p:nvSpPr>
          <p:cNvPr id="1049480" name="Google Shape;1093;p60"/>
          <p:cNvSpPr txBox="1"/>
          <p:nvPr>
            <p:ph type="body" idx="4294967295"/>
          </p:nvPr>
        </p:nvSpPr>
        <p:spPr>
          <a:xfrm>
            <a:off x="651500" y="1651793"/>
            <a:ext cx="7832700" cy="2569500"/>
          </a:xfrm>
          <a:prstGeom prst="rect"/>
          <a:ln>
            <a:noFill/>
          </a:ln>
        </p:spPr>
        <p:txBody>
          <a:bodyPr anchor="ctr" anchorCtr="0" bIns="91425" lIns="91425" rIns="91425" spcFirstLastPara="1" tIns="91425" wrap="square">
            <a:noAutofit/>
          </a:bodyPr>
          <a:p>
            <a:pPr algn="l" indent="-311150" lvl="0" marL="457200" marR="50800" rtl="0">
              <a:lnSpc>
                <a:spcPct val="100000"/>
              </a:lnSpc>
              <a:spcBef>
                <a:spcPts val="0"/>
              </a:spcBef>
              <a:spcAft>
                <a:spcPts val="0"/>
              </a:spcAft>
              <a:buClr>
                <a:schemeClr val="accent1"/>
              </a:buClr>
              <a:buSzPts val="1300"/>
              <a:buFont typeface="Roboto Condensed"/>
              <a:buChar char="★"/>
            </a:pPr>
            <a:r>
              <a:rPr sz="1300">
                <a:solidFill>
                  <a:schemeClr val="accent1"/>
                </a:solidFill>
                <a:latin typeface="Roboto Condensed"/>
                <a:ea typeface="Roboto Condensed"/>
                <a:cs typeface="Roboto Condensed"/>
                <a:sym typeface="Roboto Condensed"/>
              </a:rPr>
              <a:t>fungsi koperasi adalah:</a:t>
            </a:r>
            <a:endParaRPr sz="1300">
              <a:solidFill>
                <a:schemeClr val="accent1"/>
              </a:solidFill>
              <a:latin typeface="Roboto Condensed"/>
              <a:ea typeface="Roboto Condensed"/>
              <a:cs typeface="Roboto Condensed"/>
              <a:sym typeface="Roboto Condensed"/>
            </a:endParaRPr>
          </a:p>
          <a:p>
            <a:pPr algn="l" indent="-311150" lvl="0" marL="457200" marR="50800" rtl="0">
              <a:lnSpc>
                <a:spcPct val="100000"/>
              </a:lnSpc>
              <a:spcBef>
                <a:spcPts val="0"/>
              </a:spcBef>
              <a:spcAft>
                <a:spcPts val="0"/>
              </a:spcAft>
              <a:buClr>
                <a:schemeClr val="accent1"/>
              </a:buClr>
              <a:buSzPts val="1300"/>
              <a:buFont typeface="Roboto Condensed"/>
              <a:buChar char="★"/>
            </a:pPr>
            <a:r>
              <a:rPr sz="1300">
                <a:solidFill>
                  <a:schemeClr val="accent1"/>
                </a:solidFill>
                <a:latin typeface="Roboto Condensed"/>
                <a:ea typeface="Roboto Condensed"/>
                <a:cs typeface="Roboto Condensed"/>
                <a:sym typeface="Roboto Condensed"/>
              </a:rPr>
              <a:t>1. Membangun dan meningkatkan potensi ekonomi para anggota dan juga masyarakat secara umum sehingga kesejahteraan sosial dapat terwujud.</a:t>
            </a:r>
            <a:endParaRPr sz="1300">
              <a:solidFill>
                <a:schemeClr val="accent1"/>
              </a:solidFill>
              <a:latin typeface="Roboto Condensed"/>
              <a:ea typeface="Roboto Condensed"/>
              <a:cs typeface="Roboto Condensed"/>
              <a:sym typeface="Roboto Condensed"/>
            </a:endParaRPr>
          </a:p>
          <a:p>
            <a:pPr algn="l" indent="-311150" lvl="0" marL="457200" marR="50800" rtl="0">
              <a:lnSpc>
                <a:spcPct val="100000"/>
              </a:lnSpc>
              <a:spcBef>
                <a:spcPts val="0"/>
              </a:spcBef>
              <a:spcAft>
                <a:spcPts val="0"/>
              </a:spcAft>
              <a:buClr>
                <a:schemeClr val="accent1"/>
              </a:buClr>
              <a:buSzPts val="1300"/>
              <a:buFont typeface="Roboto Condensed"/>
              <a:buChar char="★"/>
            </a:pPr>
            <a:r>
              <a:rPr sz="1300">
                <a:solidFill>
                  <a:schemeClr val="accent1"/>
                </a:solidFill>
                <a:latin typeface="Roboto Condensed"/>
                <a:ea typeface="Roboto Condensed"/>
                <a:cs typeface="Roboto Condensed"/>
                <a:sym typeface="Roboto Condensed"/>
              </a:rPr>
              <a:t>2. Koperasi memiliki peran aktif dalam meningkatkan kualitas hidup anggotanya dan masyarakat.</a:t>
            </a:r>
            <a:endParaRPr sz="1300">
              <a:solidFill>
                <a:schemeClr val="accent1"/>
              </a:solidFill>
              <a:latin typeface="Roboto Condensed"/>
              <a:ea typeface="Roboto Condensed"/>
              <a:cs typeface="Roboto Condensed"/>
              <a:sym typeface="Roboto Condensed"/>
            </a:endParaRPr>
          </a:p>
          <a:p>
            <a:pPr algn="l" indent="-311150" lvl="0" marL="457200" marR="50800" rtl="0">
              <a:lnSpc>
                <a:spcPct val="100000"/>
              </a:lnSpc>
              <a:spcBef>
                <a:spcPts val="0"/>
              </a:spcBef>
              <a:spcAft>
                <a:spcPts val="0"/>
              </a:spcAft>
              <a:buClr>
                <a:schemeClr val="accent1"/>
              </a:buClr>
              <a:buSzPts val="1300"/>
              <a:buFont typeface="Roboto Condensed"/>
              <a:buChar char="★"/>
            </a:pPr>
            <a:r>
              <a:rPr sz="1300">
                <a:solidFill>
                  <a:schemeClr val="accent1"/>
                </a:solidFill>
                <a:latin typeface="Roboto Condensed"/>
                <a:ea typeface="Roboto Condensed"/>
                <a:cs typeface="Roboto Condensed"/>
                <a:sym typeface="Roboto Condensed"/>
              </a:rPr>
              <a:t>3. Memperkuat perekonomian rakyat sebagai dasar kekuatan dan ketahanan ekonomi nasional di mana koperasi menjadi fondasinya.</a:t>
            </a:r>
            <a:endParaRPr sz="1300">
              <a:solidFill>
                <a:schemeClr val="accent1"/>
              </a:solidFill>
              <a:latin typeface="Roboto Condensed"/>
              <a:ea typeface="Roboto Condensed"/>
              <a:cs typeface="Roboto Condensed"/>
              <a:sym typeface="Roboto Condensed"/>
            </a:endParaRPr>
          </a:p>
          <a:p>
            <a:pPr algn="l" indent="-311150" lvl="0" marL="457200" marR="50800" rtl="0">
              <a:lnSpc>
                <a:spcPct val="100000"/>
              </a:lnSpc>
              <a:spcBef>
                <a:spcPts val="0"/>
              </a:spcBef>
              <a:spcAft>
                <a:spcPts val="0"/>
              </a:spcAft>
              <a:buClr>
                <a:schemeClr val="accent1"/>
              </a:buClr>
              <a:buSzPts val="1300"/>
              <a:buFont typeface="Roboto Condensed"/>
              <a:buChar char="★"/>
            </a:pPr>
            <a:r>
              <a:rPr sz="1300">
                <a:solidFill>
                  <a:schemeClr val="accent1"/>
                </a:solidFill>
                <a:latin typeface="Roboto Condensed"/>
                <a:ea typeface="Roboto Condensed"/>
                <a:cs typeface="Roboto Condensed"/>
                <a:sym typeface="Roboto Condensed"/>
              </a:rPr>
              <a:t>4. Mewujudkan dan mengembangkan perekonomian nasional yang lebih baik melalui usaha bersama berdasarkan asas kekeluargaan dan demokrasi ekonomi.</a:t>
            </a:r>
            <a:endParaRPr sz="1300">
              <a:solidFill>
                <a:schemeClr val="accent1"/>
              </a:solidFill>
              <a:latin typeface="Roboto Condensed"/>
              <a:ea typeface="Roboto Condensed"/>
              <a:cs typeface="Roboto Condensed"/>
              <a:sym typeface="Roboto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11" name=""/>
        <p:cNvGrpSpPr/>
        <p:nvPr/>
      </p:nvGrpSpPr>
      <p:grpSpPr>
        <a:xfrm>
          <a:off x="0" y="0"/>
          <a:ext cx="0" cy="0"/>
          <a:chOff x="0" y="0"/>
          <a:chExt cx="0" cy="0"/>
        </a:xfrm>
      </p:grpSpPr>
      <p:sp>
        <p:nvSpPr>
          <p:cNvPr id="1058736" name=""/>
          <p:cNvSpPr>
            <a:spLocks noGrp="1"/>
          </p:cNvSpPr>
          <p:nvPr>
            <p:ph type="ctrTitle"/>
          </p:nvPr>
        </p:nvSpPr>
        <p:spPr>
          <a:xfrm>
            <a:off x="4814642" y="-4715067"/>
            <a:ext cx="3556200" cy="1724700"/>
          </a:xfrm>
        </p:spPr>
        <p:txBody>
          <a:bodyPr/>
          <a:p>
            <a:endParaRPr lang="in-ID"/>
          </a:p>
        </p:txBody>
      </p:sp>
      <p:sp>
        <p:nvSpPr>
          <p:cNvPr id="1058737" name=""/>
          <p:cNvSpPr>
            <a:spLocks noGrp="1"/>
          </p:cNvSpPr>
          <p:nvPr>
            <p:ph type="subTitle" idx="1"/>
          </p:nvPr>
        </p:nvSpPr>
        <p:spPr>
          <a:xfrm>
            <a:off x="2349300" y="2124749"/>
            <a:ext cx="4445400" cy="447000"/>
          </a:xfrm>
        </p:spPr>
        <p:txBody>
          <a:bodyPr/>
          <a:p>
            <a:r>
              <a:rPr b="1" sz="3600" lang="en-US"/>
              <a:t>T</a:t>
            </a:r>
            <a:r>
              <a:rPr b="1" sz="3600" lang="en-US"/>
              <a:t>e</a:t>
            </a:r>
            <a:r>
              <a:rPr b="1" sz="3600" lang="en-US"/>
              <a:t>r</a:t>
            </a:r>
            <a:r>
              <a:rPr b="1" sz="3600" lang="en-US"/>
              <a:t>i</a:t>
            </a:r>
            <a:r>
              <a:rPr b="1" sz="3600" lang="en-US"/>
              <a:t>m</a:t>
            </a:r>
            <a:r>
              <a:rPr b="1" sz="3600" lang="en-US"/>
              <a:t>a</a:t>
            </a:r>
            <a:r>
              <a:rPr b="1" sz="3600" lang="en-US"/>
              <a:t>k</a:t>
            </a:r>
            <a:r>
              <a:rPr b="1" sz="3600" lang="en-US"/>
              <a:t>a</a:t>
            </a:r>
            <a:r>
              <a:rPr b="1" sz="3600" lang="en-US"/>
              <a:t>s</a:t>
            </a:r>
            <a:r>
              <a:rPr b="1" sz="3600" lang="en-US"/>
              <a:t>i</a:t>
            </a:r>
            <a:r>
              <a:rPr b="1" sz="3600" lang="en-US"/>
              <a:t>h</a:t>
            </a:r>
            <a:r>
              <a:rPr b="1" sz="3600" lang="en-US"/>
              <a:t> </a:t>
            </a:r>
            <a:endParaRPr b="1" lang="in-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3" name="Shape 197"/>
        <p:cNvGrpSpPr/>
        <p:nvPr/>
      </p:nvGrpSpPr>
      <p:grpSpPr>
        <a:xfrm>
          <a:off x="0" y="0"/>
          <a:ext cx="0" cy="0"/>
          <a:chOff x="0" y="0"/>
          <a:chExt cx="0" cy="0"/>
        </a:xfrm>
      </p:grpSpPr>
      <p:sp>
        <p:nvSpPr>
          <p:cNvPr id="1048591" name="Google Shape;198;p31"/>
          <p:cNvSpPr txBox="1"/>
          <p:nvPr>
            <p:ph type="title"/>
          </p:nvPr>
        </p:nvSpPr>
        <p:spPr>
          <a:xfrm>
            <a:off x="655650" y="360787"/>
            <a:ext cx="78327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t>Pengertian, Jenis, dan Tugas BUMN</a:t>
            </a:r>
            <a:endParaRPr altLang="en-US" lang="zh-CN"/>
          </a:p>
        </p:txBody>
      </p:sp>
      <p:sp>
        <p:nvSpPr>
          <p:cNvPr id="1048592" name="Google Shape;199;p31"/>
          <p:cNvSpPr txBox="1"/>
          <p:nvPr>
            <p:ph type="subTitle" idx="1"/>
          </p:nvPr>
        </p:nvSpPr>
        <p:spPr>
          <a:xfrm>
            <a:off x="-398159" y="8379282"/>
            <a:ext cx="7717500" cy="3297300"/>
          </a:xfrm>
          <a:prstGeom prst="rect"/>
        </p:spPr>
        <p:txBody>
          <a:bodyPr anchor="ctr" anchorCtr="0" bIns="91425" lIns="91425" rIns="91425" spcFirstLastPara="1" tIns="91425" wrap="square">
            <a:noAutofit/>
          </a:bodyPr>
          <a:p>
            <a:pPr algn="l" indent="0" lvl="0" marL="0" rtl="0">
              <a:spcBef>
                <a:spcPts val="0"/>
              </a:spcBef>
              <a:spcAft>
                <a:spcPts val="0"/>
              </a:spcAft>
              <a:buNone/>
            </a:pPr>
            <a:endParaRPr>
              <a:solidFill>
                <a:schemeClr val="accent1"/>
              </a:solidFill>
              <a:latin typeface="Roboto Condensed"/>
              <a:ea typeface="Roboto Condensed"/>
              <a:cs typeface="Roboto Condensed"/>
              <a:sym typeface="Roboto Condensed"/>
            </a:endParaRPr>
          </a:p>
        </p:txBody>
      </p:sp>
      <p:sp>
        <p:nvSpPr>
          <p:cNvPr id="1058730" name=""/>
          <p:cNvSpPr txBox="1"/>
          <p:nvPr/>
        </p:nvSpPr>
        <p:spPr>
          <a:xfrm>
            <a:off x="655650" y="1352836"/>
            <a:ext cx="7821039" cy="1005840"/>
          </a:xfrm>
          <a:prstGeom prst="rect"/>
        </p:spPr>
        <p:txBody>
          <a:bodyPr rtlCol="0" wrap="square">
            <a:spAutoFit/>
          </a:bodyPr>
          <a:p>
            <a:r>
              <a:rPr sz="2000" lang="in-ID">
                <a:solidFill>
                  <a:srgbClr val="CC99FF"/>
                </a:solidFill>
              </a:rPr>
              <a:t>BUMN adalah badan usaha yang sebagian besar modalnya dimiliki oleh negara melalui penyertaan secara langsung dan berasal dari kekayaan negara yang dipisahkan.</a:t>
            </a:r>
            <a:endParaRPr sz="2800" lang="in-ID">
              <a:solidFill>
                <a:srgbClr val="CC99FF"/>
              </a:solidFill>
            </a:endParaRPr>
          </a:p>
        </p:txBody>
      </p:sp>
      <p:sp>
        <p:nvSpPr>
          <p:cNvPr id="1058731" name=""/>
          <p:cNvSpPr txBox="1"/>
          <p:nvPr/>
        </p:nvSpPr>
        <p:spPr>
          <a:xfrm>
            <a:off x="655650" y="2571750"/>
            <a:ext cx="4000000" cy="891540"/>
          </a:xfrm>
          <a:prstGeom prst="rect"/>
        </p:spPr>
        <p:txBody>
          <a:bodyPr rtlCol="0" wrap="square">
            <a:spAutoFit/>
          </a:bodyPr>
          <a:p>
            <a:r>
              <a:rPr sz="1800" lang="in-ID">
                <a:solidFill>
                  <a:srgbClr val="CC99FF"/>
                </a:solidFill>
              </a:rPr>
              <a:t>2 jenis BUMN :</a:t>
            </a:r>
            <a:endParaRPr sz="1800" lang="in-ID">
              <a:solidFill>
                <a:srgbClr val="CC99FF"/>
              </a:solidFill>
            </a:endParaRPr>
          </a:p>
          <a:p>
            <a:r>
              <a:rPr sz="1800" lang="in-ID">
                <a:solidFill>
                  <a:srgbClr val="CC99FF"/>
                </a:solidFill>
              </a:rPr>
              <a:t>1. Perusahaan Perseroan (Persero)</a:t>
            </a:r>
            <a:endParaRPr sz="1800" lang="in-ID">
              <a:solidFill>
                <a:srgbClr val="CC99FF"/>
              </a:solidFill>
            </a:endParaRPr>
          </a:p>
          <a:p>
            <a:r>
              <a:rPr sz="1800" lang="in-ID">
                <a:solidFill>
                  <a:srgbClr val="CC99FF"/>
                </a:solidFill>
              </a:rPr>
              <a:t>2. Perusahaan Umum (Perum)</a:t>
            </a:r>
            <a:endParaRPr sz="2800" lang="in-ID">
              <a:solidFill>
                <a:srgbClr val="CC99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1" name="Shape 220"/>
        <p:cNvGrpSpPr/>
        <p:nvPr/>
      </p:nvGrpSpPr>
      <p:grpSpPr>
        <a:xfrm>
          <a:off x="0" y="0"/>
          <a:ext cx="0" cy="0"/>
          <a:chOff x="0" y="0"/>
          <a:chExt cx="0" cy="0"/>
        </a:xfrm>
      </p:grpSpPr>
      <p:sp>
        <p:nvSpPr>
          <p:cNvPr id="1048632" name="Google Shape;221;p33"/>
          <p:cNvSpPr txBox="1"/>
          <p:nvPr>
            <p:ph type="subTitle" idx="1"/>
          </p:nvPr>
        </p:nvSpPr>
        <p:spPr>
          <a:xfrm>
            <a:off x="1985998" y="305835"/>
            <a:ext cx="5447555" cy="1796002"/>
          </a:xfrm>
          <a:prstGeom prst="rect"/>
        </p:spPr>
        <p:txBody>
          <a:bodyPr anchor="t" anchorCtr="0" bIns="91425" lIns="91425" rIns="91425" spcFirstLastPara="1" tIns="91425" wrap="square">
            <a:noAutofit/>
          </a:bodyPr>
          <a:p>
            <a:pPr algn="l" indent="0" lvl="0" marL="0" rtl="0">
              <a:spcBef>
                <a:spcPts val="0"/>
              </a:spcBef>
              <a:spcAft>
                <a:spcPts val="0"/>
              </a:spcAft>
              <a:buNone/>
            </a:pPr>
            <a:r>
              <a:rPr sz="1400">
                <a:solidFill>
                  <a:srgbClr val="CC99FF"/>
                </a:solidFill>
              </a:rPr>
              <a:t>Fungsi dan Peranan BUMN :</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1. Sebagai penyedia barang ekonomis dan jasa yang tidak disedikan oleh swasta.</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2. Merupakan alat pemerintah dalam menata kebijakan perekonomian.</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3. Sebagai pengelola dari cabang-cabang produksi sumber daya alam untuk masyarakat banyak.</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4. Sebagai penyedia layanan dalam kebutuhan masyarakat.</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5. Sebagai penghasil barang dan jasa demi pemenuhan orang banyak</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6. Sebagai pelopor terhadap sektor-sektor usaha yang belum diminati oleh pihak swasta.</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7. Pembuka lapangan kerja.</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8. Penghasil devisa negara.</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9. Pembantu dalam pengembangan usaha kecil koperasi.</a:t>
            </a:r>
            <a:endParaRPr altLang="en-US" sz="1400" lang="zh-CN">
              <a:solidFill>
                <a:srgbClr val="CC99FF"/>
              </a:solidFill>
            </a:endParaRPr>
          </a:p>
          <a:p>
            <a:pPr algn="l" indent="0" lvl="0" marL="0" rtl="0">
              <a:spcBef>
                <a:spcPts val="0"/>
              </a:spcBef>
              <a:spcAft>
                <a:spcPts val="0"/>
              </a:spcAft>
              <a:buNone/>
            </a:pPr>
            <a:r>
              <a:rPr altLang="en-US" sz="1400" lang="zh-CN">
                <a:solidFill>
                  <a:srgbClr val="CC99FF"/>
                </a:solidFill>
              </a:rPr>
              <a:t>10. Pendorong dalam aktivitas masyarakat terhadap berbagai lapangan usaha.</a:t>
            </a:r>
            <a:endParaRPr altLang="en-US" lang="zh-CN">
              <a:solidFill>
                <a:srgbClr val="CC99FF"/>
              </a:solidFill>
            </a:endParaRPr>
          </a:p>
        </p:txBody>
      </p:sp>
      <p:sp>
        <p:nvSpPr>
          <p:cNvPr id="1048633" name="Google Shape;222;p33"/>
          <p:cNvSpPr txBox="1"/>
          <p:nvPr>
            <p:ph type="title"/>
          </p:nvPr>
        </p:nvSpPr>
        <p:spPr>
          <a:xfrm>
            <a:off x="3458177" y="-3660410"/>
            <a:ext cx="4303500" cy="10293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Whoa!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xmlns:r="http://schemas.openxmlformats.org/officeDocument/2006/relationships" r:embed="rId1">
            <a:alphaModFix/>
          </a:blip>
          <a:stretch>
            <a:fillRect/>
          </a:stretch>
        </a:blipFill>
      </p:bgPr>
    </p:bg>
    <p:spTree>
      <p:nvGrpSpPr>
        <p:cNvPr id="95" name="Shape 226"/>
        <p:cNvGrpSpPr/>
        <p:nvPr/>
      </p:nvGrpSpPr>
      <p:grpSpPr>
        <a:xfrm>
          <a:off x="0" y="0"/>
          <a:ext cx="0" cy="0"/>
          <a:chOff x="0" y="0"/>
          <a:chExt cx="0" cy="0"/>
        </a:xfrm>
      </p:grpSpPr>
      <p:sp>
        <p:nvSpPr>
          <p:cNvPr id="1048638" name="Google Shape;227;p34"/>
          <p:cNvSpPr txBox="1"/>
          <p:nvPr>
            <p:ph type="title"/>
          </p:nvPr>
        </p:nvSpPr>
        <p:spPr>
          <a:xfrm>
            <a:off x="1685250" y="-496291"/>
            <a:ext cx="5773500" cy="1966500"/>
          </a:xfrm>
          <a:prstGeom prst="rect"/>
        </p:spPr>
        <p:txBody>
          <a:bodyPr anchor="ctr" anchorCtr="0" bIns="91425" lIns="91425" rIns="91425" spcFirstLastPara="1" tIns="91425" wrap="square">
            <a:noAutofit/>
          </a:bodyPr>
          <a:p>
            <a:pPr algn="ctr" indent="0" lvl="0" marL="0" rtl="0">
              <a:spcBef>
                <a:spcPts val="0"/>
              </a:spcBef>
              <a:spcAft>
                <a:spcPts val="0"/>
              </a:spcAft>
              <a:buNone/>
            </a:pPr>
            <a:r>
              <a:t>Pengertian, Jenis, dan Tugas CV</a:t>
            </a:r>
            <a:endParaRPr altLang="en-US" lang="zh-CN"/>
          </a:p>
        </p:txBody>
      </p:sp>
      <p:sp>
        <p:nvSpPr>
          <p:cNvPr id="1048639" name="Google Shape;228;p34"/>
          <p:cNvSpPr txBox="1"/>
          <p:nvPr>
            <p:ph type="subTitle" idx="1"/>
          </p:nvPr>
        </p:nvSpPr>
        <p:spPr>
          <a:xfrm>
            <a:off x="829156" y="974776"/>
            <a:ext cx="7485687" cy="2415065"/>
          </a:xfrm>
          <a:prstGeom prst="rect"/>
        </p:spPr>
        <p:txBody>
          <a:bodyPr anchor="ctr" anchorCtr="0" bIns="91425" lIns="91425" rIns="91425" spcFirstLastPara="1" tIns="91425" wrap="square">
            <a:noAutofit/>
          </a:bodyPr>
          <a:p>
            <a:pPr algn="ctr" indent="0" lvl="0" marL="0" rtl="0">
              <a:spcBef>
                <a:spcPts val="0"/>
              </a:spcBef>
              <a:spcAft>
                <a:spcPts val="0"/>
              </a:spcAft>
              <a:buNone/>
            </a:pPr>
            <a:r>
              <a:rPr sz="2000">
                <a:solidFill>
                  <a:srgbClr val="9933FF"/>
                </a:solidFill>
              </a:rPr>
              <a:t>CV adalah salah satu bentuk badan usaha yang dibentuk oleh dua orang atau lebih yang kemudian mempercayakan modal yang dimiliki kepada dua orang atau lebih. Hal itu dilakukan untuk menjalankan perusahaan tersebut sekaligus dipercaya untuk memimpin perusahaan. Tujuannya agar tercapainya cita-cita bersama dengan tingkat keterlibatan masing-masing anggotanya berbeda.</a:t>
            </a:r>
            <a:endParaRPr altLang="en-US" lang="zh-CN">
              <a:solidFill>
                <a:srgbClr val="9933FF"/>
              </a:solidFill>
            </a:endParaRPr>
          </a:p>
        </p:txBody>
      </p:sp>
      <p:sp>
        <p:nvSpPr>
          <p:cNvPr id="1058732" name=""/>
          <p:cNvSpPr txBox="1"/>
          <p:nvPr/>
        </p:nvSpPr>
        <p:spPr>
          <a:xfrm>
            <a:off x="973776" y="3389840"/>
            <a:ext cx="4000000" cy="1158241"/>
          </a:xfrm>
          <a:prstGeom prst="rect"/>
        </p:spPr>
        <p:txBody>
          <a:bodyPr rtlCol="0" wrap="square">
            <a:spAutoFit/>
          </a:bodyPr>
          <a:p>
            <a:r>
              <a:rPr sz="1800" lang="in-ID">
                <a:solidFill>
                  <a:srgbClr val="9933FF"/>
                </a:solidFill>
              </a:rPr>
              <a:t>Jenis jenis CV :</a:t>
            </a:r>
            <a:endParaRPr sz="1800" lang="in-ID">
              <a:solidFill>
                <a:srgbClr val="9933FF"/>
              </a:solidFill>
            </a:endParaRPr>
          </a:p>
          <a:p>
            <a:r>
              <a:rPr sz="1800" lang="in-ID">
                <a:solidFill>
                  <a:srgbClr val="9933FF"/>
                </a:solidFill>
              </a:rPr>
              <a:t>1. CV Bersaham</a:t>
            </a:r>
            <a:endParaRPr sz="1800" lang="in-ID">
              <a:solidFill>
                <a:srgbClr val="9933FF"/>
              </a:solidFill>
            </a:endParaRPr>
          </a:p>
          <a:p>
            <a:r>
              <a:rPr sz="1800" lang="in-ID">
                <a:solidFill>
                  <a:srgbClr val="9933FF"/>
                </a:solidFill>
              </a:rPr>
              <a:t>2. CV Murni</a:t>
            </a:r>
            <a:endParaRPr sz="1800" lang="in-ID">
              <a:solidFill>
                <a:srgbClr val="9933FF"/>
              </a:solidFill>
            </a:endParaRPr>
          </a:p>
          <a:p>
            <a:r>
              <a:rPr sz="1800" lang="in-ID">
                <a:solidFill>
                  <a:srgbClr val="9933FF"/>
                </a:solidFill>
              </a:rPr>
              <a:t>3. CV Campuran</a:t>
            </a:r>
            <a:endParaRPr sz="2800" lang="in-ID">
              <a:solidFill>
                <a:srgbClr val="9933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9" name="Shape 232"/>
        <p:cNvGrpSpPr/>
        <p:nvPr/>
      </p:nvGrpSpPr>
      <p:grpSpPr>
        <a:xfrm>
          <a:off x="0" y="0"/>
          <a:ext cx="0" cy="0"/>
          <a:chOff x="0" y="0"/>
          <a:chExt cx="0" cy="0"/>
        </a:xfrm>
      </p:grpSpPr>
      <p:sp>
        <p:nvSpPr>
          <p:cNvPr id="1048646" name="Google Shape;233;p35"/>
          <p:cNvSpPr txBox="1"/>
          <p:nvPr>
            <p:ph type="title"/>
          </p:nvPr>
        </p:nvSpPr>
        <p:spPr>
          <a:xfrm>
            <a:off x="2094357" y="2236049"/>
            <a:ext cx="3889800" cy="671400"/>
          </a:xfrm>
          <a:prstGeom prst="rect"/>
        </p:spPr>
        <p:txBody>
          <a:bodyPr anchor="t" anchorCtr="0" bIns="91425" lIns="91425" rIns="91425" spcFirstLastPara="1" tIns="91425" wrap="square">
            <a:noAutofit/>
          </a:bodyPr>
          <a:p>
            <a:pPr algn="l" indent="0" lvl="0" marL="0" rtl="0">
              <a:spcBef>
                <a:spcPts val="0"/>
              </a:spcBef>
              <a:spcAft>
                <a:spcPts val="0"/>
              </a:spcAft>
              <a:buNone/>
            </a:pPr>
            <a:br>
              <a:rPr altLang="en-US" sz="1800" lang="en-US"/>
            </a:br>
            <a:r>
              <a:rPr altLang="en-US" sz="1800" lang="en-US"/>
              <a:t>j</a:t>
            </a:r>
            <a:r>
              <a:rPr altLang="en-US" sz="1800" lang="en-US"/>
              <a:t>e</a:t>
            </a:r>
            <a:r>
              <a:rPr altLang="en-US" sz="1800" lang="en-US"/>
              <a:t>n</a:t>
            </a:r>
            <a:r>
              <a:rPr altLang="en-US" sz="1800" lang="en-US"/>
              <a:t>i</a:t>
            </a:r>
            <a:r>
              <a:rPr altLang="en-US" sz="1800" lang="en-US"/>
              <a:t>s</a:t>
            </a:r>
            <a:r>
              <a:rPr altLang="en-US" sz="1800" lang="en-US"/>
              <a:t> </a:t>
            </a:r>
            <a:r>
              <a:rPr altLang="en-US" sz="1800" lang="en-US"/>
              <a:t>j</a:t>
            </a:r>
            <a:r>
              <a:rPr altLang="en-US" sz="1800" lang="en-US"/>
              <a:t>e</a:t>
            </a:r>
            <a:r>
              <a:rPr altLang="en-US" sz="1800" lang="en-US"/>
              <a:t>n</a:t>
            </a:r>
            <a:r>
              <a:rPr altLang="en-US" sz="1800" lang="en-US"/>
              <a:t>i</a:t>
            </a:r>
            <a:r>
              <a:rPr altLang="en-US" sz="1800" lang="en-US"/>
              <a:t>s</a:t>
            </a:r>
            <a:r>
              <a:rPr altLang="en-US" sz="1800" lang="en-US"/>
              <a:t> </a:t>
            </a:r>
            <a:r>
              <a:rPr altLang="en-US" sz="1800" lang="en-US"/>
              <a:t>P</a:t>
            </a:r>
            <a:r>
              <a:rPr altLang="en-US" sz="1800" lang="en-US"/>
              <a:t>T</a:t>
            </a:r>
            <a:br>
              <a:rPr altLang="en-US" sz="1800" lang="en-US"/>
            </a:br>
            <a:r>
              <a:rPr altLang="en-US" sz="1800" lang="en-US"/>
              <a:t>- Perseroan terbatas terbuka</a:t>
            </a:r>
            <a:br>
              <a:rPr altLang="en-US" sz="1800" lang="en-US"/>
            </a:br>
            <a:r>
              <a:rPr altLang="en-US" sz="1800" lang="en-US"/>
              <a:t>- PT Tertutup</a:t>
            </a:r>
            <a:br>
              <a:rPr altLang="en-US" sz="1800" lang="en-US"/>
            </a:br>
            <a:r>
              <a:rPr altLang="en-US" sz="1800" lang="en-US"/>
              <a:t>- PT Kosong</a:t>
            </a:r>
            <a:br>
              <a:rPr altLang="en-US" sz="1800" lang="en-US"/>
            </a:br>
            <a:r>
              <a:rPr altLang="en-US" sz="1800" lang="en-US"/>
              <a:t>- PT Domestik</a:t>
            </a:r>
            <a:br>
              <a:rPr altLang="en-US" sz="1800" lang="en-US"/>
            </a:br>
            <a:r>
              <a:rPr altLang="en-US" sz="1800" lang="en-US"/>
              <a:t>- PT Perseorangan </a:t>
            </a:r>
            <a:br>
              <a:rPr altLang="en-US" sz="1800" lang="en-US"/>
            </a:br>
            <a:r>
              <a:rPr altLang="en-US" sz="1800" lang="en-US"/>
              <a:t>- PT Asing</a:t>
            </a:r>
            <a:endParaRPr altLang="en-US" lang="zh-CN"/>
          </a:p>
        </p:txBody>
      </p:sp>
      <p:sp>
        <p:nvSpPr>
          <p:cNvPr id="1048647" name="Google Shape;234;p35"/>
          <p:cNvSpPr txBox="1"/>
          <p:nvPr>
            <p:ph type="subTitle" idx="1"/>
          </p:nvPr>
        </p:nvSpPr>
        <p:spPr>
          <a:xfrm>
            <a:off x="2237024" y="1032040"/>
            <a:ext cx="4669950" cy="1723890"/>
          </a:xfrm>
          <a:prstGeom prst="rect"/>
        </p:spPr>
        <p:txBody>
          <a:bodyPr anchor="t" anchorCtr="0" bIns="91425" lIns="91425" rIns="91425" spcFirstLastPara="1" tIns="91425" wrap="square">
            <a:noAutofit/>
          </a:bodyPr>
          <a:p>
            <a:pPr algn="ctr" indent="0" lvl="0" marL="0" rtl="0">
              <a:spcBef>
                <a:spcPts val="0"/>
              </a:spcBef>
              <a:spcAft>
                <a:spcPts val="0"/>
              </a:spcAft>
              <a:buNone/>
            </a:pPr>
            <a:r>
              <a:rPr sz="1400"/>
              <a:t>PT adalah suatu bentuk  badan usaha yang melakukan kegiatan perkumpulan modal atau saham dengan kemampuan mengatur saham yang baik, yang mana para pemilik saham di dalamnya memiliki tanggung jawab sesuai dengan banyaknya saham yang dimiliki.</a:t>
            </a:r>
            <a:endParaRPr altLang="en-US" lang="zh-CN"/>
          </a:p>
        </p:txBody>
      </p:sp>
      <p:sp>
        <p:nvSpPr>
          <p:cNvPr id="1048648" name="Google Shape;235;p35"/>
          <p:cNvSpPr txBox="1"/>
          <p:nvPr>
            <p:ph type="title" idx="2"/>
          </p:nvPr>
        </p:nvSpPr>
        <p:spPr>
          <a:xfrm>
            <a:off x="1393253" y="-388606"/>
            <a:ext cx="6357495" cy="2282592"/>
          </a:xfrm>
          <a:prstGeom prst="rect"/>
        </p:spPr>
        <p:txBody>
          <a:bodyPr anchor="ctr" anchorCtr="0" bIns="91425" lIns="91425" rIns="91425" spcFirstLastPara="1" tIns="91425" wrap="square">
            <a:noAutofit/>
          </a:bodyPr>
          <a:p>
            <a:pPr algn="ctr" indent="0" lvl="0" marL="0" rtl="0">
              <a:spcBef>
                <a:spcPts val="0"/>
              </a:spcBef>
              <a:spcAft>
                <a:spcPts val="0"/>
              </a:spcAft>
              <a:buNone/>
            </a:pPr>
            <a:r>
              <a:rPr sz="1600"/>
              <a:t>Pengertian, Jenis, dan Tugas PT (Perseroan Terbatas)</a:t>
            </a:r>
            <a:endParaRPr altLang="en-US"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3" name="Shape 239"/>
        <p:cNvGrpSpPr/>
        <p:nvPr/>
      </p:nvGrpSpPr>
      <p:grpSpPr>
        <a:xfrm>
          <a:off x="0" y="0"/>
          <a:ext cx="0" cy="0"/>
          <a:chOff x="0" y="0"/>
          <a:chExt cx="0" cy="0"/>
        </a:xfrm>
      </p:grpSpPr>
      <p:sp>
        <p:nvSpPr>
          <p:cNvPr id="1048655" name="Google Shape;240;p36"/>
          <p:cNvSpPr txBox="1"/>
          <p:nvPr>
            <p:ph type="title"/>
          </p:nvPr>
        </p:nvSpPr>
        <p:spPr>
          <a:xfrm>
            <a:off x="719550" y="364925"/>
            <a:ext cx="7704900" cy="572700"/>
          </a:xfrm>
          <a:prstGeom prst="rect"/>
        </p:spPr>
        <p:txBody>
          <a:bodyPr anchor="t" anchorCtr="0" bIns="91425" lIns="91425" rIns="91425" spcFirstLastPara="1" tIns="91425" wrap="square">
            <a:noAutofit/>
          </a:bodyPr>
          <a:p>
            <a:pPr algn="ctr" indent="0" lvl="0" marL="0" rtl="0">
              <a:spcBef>
                <a:spcPts val="0"/>
              </a:spcBef>
              <a:spcAft>
                <a:spcPts val="0"/>
              </a:spcAft>
              <a:buNone/>
            </a:pPr>
          </a:p>
        </p:txBody>
      </p:sp>
      <p:sp>
        <p:nvSpPr>
          <p:cNvPr id="1048656" name="Google Shape;241;p36"/>
          <p:cNvSpPr txBox="1"/>
          <p:nvPr>
            <p:ph type="subTitle" idx="1"/>
          </p:nvPr>
        </p:nvSpPr>
        <p:spPr>
          <a:xfrm>
            <a:off x="713225" y="1665875"/>
            <a:ext cx="7736700" cy="2578200"/>
          </a:xfrm>
          <a:prstGeom prst="rect"/>
        </p:spPr>
        <p:txBody>
          <a:bodyPr anchor="ctr" anchorCtr="0" bIns="91425" lIns="91425" rIns="91425" spcFirstLastPara="1" tIns="91425" wrap="square">
            <a:noAutofit/>
          </a:bodyPr>
          <a:p>
            <a:pPr algn="l" indent="0" lvl="0" marL="0" rtl="0">
              <a:spcBef>
                <a:spcPts val="0"/>
              </a:spcBef>
              <a:spcAft>
                <a:spcPts val="0"/>
              </a:spcAft>
              <a:buNone/>
            </a:pPr>
            <a:r>
              <a:rPr>
                <a:solidFill>
                  <a:schemeClr val="accent1"/>
                </a:solidFill>
              </a:rPr>
              <a:t>Fungsi PT</a:t>
            </a:r>
            <a:endParaRPr>
              <a:solidFill>
                <a:schemeClr val="accent1"/>
              </a:solidFill>
            </a:endParaRPr>
          </a:p>
          <a:p>
            <a:pPr algn="l" indent="0" lvl="0" marL="0" rtl="0">
              <a:spcBef>
                <a:spcPts val="0"/>
              </a:spcBef>
              <a:spcAft>
                <a:spcPts val="0"/>
              </a:spcAft>
              <a:buNone/>
            </a:pPr>
            <a:endParaRPr>
              <a:solidFill>
                <a:schemeClr val="accent1"/>
              </a:solidFill>
            </a:endParaRPr>
          </a:p>
          <a:p>
            <a:pPr algn="l" indent="0" lvl="0" marL="0" rtl="0">
              <a:spcBef>
                <a:spcPts val="0"/>
              </a:spcBef>
              <a:spcAft>
                <a:spcPts val="0"/>
              </a:spcAft>
              <a:buNone/>
            </a:pPr>
            <a:r>
              <a:rPr>
                <a:solidFill>
                  <a:schemeClr val="accent1"/>
                </a:solidFill>
              </a:rPr>
              <a:t>1.Value added (nilai tambah)</a:t>
            </a:r>
            <a:endParaRPr>
              <a:solidFill>
                <a:schemeClr val="accent1"/>
              </a:solidFill>
            </a:endParaRPr>
          </a:p>
          <a:p>
            <a:pPr algn="l" indent="0" lvl="0" marL="0" rtl="0">
              <a:spcBef>
                <a:spcPts val="0"/>
              </a:spcBef>
              <a:spcAft>
                <a:spcPts val="0"/>
              </a:spcAft>
              <a:buNone/>
            </a:pPr>
            <a:endParaRPr>
              <a:solidFill>
                <a:schemeClr val="accent1"/>
              </a:solidFill>
            </a:endParaRPr>
          </a:p>
          <a:p>
            <a:pPr algn="l" indent="0" lvl="0" marL="0" rtl="0">
              <a:spcBef>
                <a:spcPts val="0"/>
              </a:spcBef>
              <a:spcAft>
                <a:spcPts val="0"/>
              </a:spcAft>
              <a:buNone/>
            </a:pPr>
            <a:r>
              <a:rPr>
                <a:solidFill>
                  <a:schemeClr val="accent1"/>
                </a:solidFill>
              </a:rPr>
              <a:t>2.Pembangunan ekonomi nasional</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0" name="Shape 352"/>
        <p:cNvGrpSpPr/>
        <p:nvPr/>
      </p:nvGrpSpPr>
      <p:grpSpPr>
        <a:xfrm>
          <a:off x="0" y="0"/>
          <a:ext cx="0" cy="0"/>
          <a:chOff x="0" y="0"/>
          <a:chExt cx="0" cy="0"/>
        </a:xfrm>
      </p:grpSpPr>
      <p:sp>
        <p:nvSpPr>
          <p:cNvPr id="1048776" name="Google Shape;353;p39"/>
          <p:cNvSpPr txBox="1"/>
          <p:nvPr>
            <p:ph type="title"/>
          </p:nvPr>
        </p:nvSpPr>
        <p:spPr>
          <a:xfrm>
            <a:off x="237612" y="1092626"/>
            <a:ext cx="3820200" cy="1794900"/>
          </a:xfrm>
          <a:prstGeom prst="rect"/>
        </p:spPr>
        <p:txBody>
          <a:bodyPr anchor="ctr" anchorCtr="0" bIns="91425" lIns="91425" rIns="91425" spcFirstLastPara="1" tIns="91425" wrap="square">
            <a:noAutofit/>
          </a:bodyPr>
          <a:p>
            <a:pPr algn="l" indent="0" lvl="0" marL="0" rtl="0">
              <a:spcBef>
                <a:spcPts val="0"/>
              </a:spcBef>
              <a:spcAft>
                <a:spcPts val="0"/>
              </a:spcAft>
              <a:buNone/>
            </a:pPr>
            <a:r>
              <a:rPr sz="2800" lang="en-US">
                <a:solidFill>
                  <a:schemeClr val="dk2"/>
                </a:solidFill>
              </a:rPr>
              <a:t>P</a:t>
            </a:r>
            <a:r>
              <a:rPr sz="2800" lang="en-US">
                <a:solidFill>
                  <a:schemeClr val="dk2"/>
                </a:solidFill>
              </a:rPr>
              <a:t>e</a:t>
            </a:r>
            <a:r>
              <a:rPr sz="2800" lang="en-US">
                <a:solidFill>
                  <a:schemeClr val="dk2"/>
                </a:solidFill>
              </a:rPr>
              <a:t>n</a:t>
            </a:r>
            <a:r>
              <a:rPr sz="2800" lang="en-US">
                <a:solidFill>
                  <a:schemeClr val="dk2"/>
                </a:solidFill>
              </a:rPr>
              <a:t>g</a:t>
            </a:r>
            <a:r>
              <a:rPr sz="2800" lang="en-US">
                <a:solidFill>
                  <a:schemeClr val="dk2"/>
                </a:solidFill>
              </a:rPr>
              <a:t>e</a:t>
            </a:r>
            <a:r>
              <a:rPr sz="2800" lang="en-US">
                <a:solidFill>
                  <a:schemeClr val="dk2"/>
                </a:solidFill>
              </a:rPr>
              <a:t>r</a:t>
            </a:r>
            <a:r>
              <a:rPr sz="2800" lang="en-US">
                <a:solidFill>
                  <a:schemeClr val="dk2"/>
                </a:solidFill>
              </a:rPr>
              <a:t>t</a:t>
            </a:r>
            <a:r>
              <a:rPr sz="2800" lang="en-US">
                <a:solidFill>
                  <a:schemeClr val="dk2"/>
                </a:solidFill>
              </a:rPr>
              <a:t>i</a:t>
            </a:r>
            <a:r>
              <a:rPr sz="2800" lang="en-US">
                <a:solidFill>
                  <a:schemeClr val="dk2"/>
                </a:solidFill>
              </a:rPr>
              <a:t>a</a:t>
            </a:r>
            <a:r>
              <a:rPr sz="2800" lang="en-US">
                <a:solidFill>
                  <a:schemeClr val="dk2"/>
                </a:solidFill>
              </a:rPr>
              <a:t>n</a:t>
            </a:r>
            <a:r>
              <a:rPr sz="2800" lang="en-US">
                <a:solidFill>
                  <a:schemeClr val="dk2"/>
                </a:solidFill>
              </a:rPr>
              <a:t> </a:t>
            </a:r>
            <a:r>
              <a:rPr sz="2800" lang="en-US">
                <a:solidFill>
                  <a:schemeClr val="dk2"/>
                </a:solidFill>
              </a:rPr>
              <a:t>j</a:t>
            </a:r>
            <a:r>
              <a:rPr sz="2800" lang="en-US">
                <a:solidFill>
                  <a:schemeClr val="dk2"/>
                </a:solidFill>
              </a:rPr>
              <a:t>e</a:t>
            </a:r>
            <a:r>
              <a:rPr sz="2800" lang="en-US">
                <a:solidFill>
                  <a:schemeClr val="dk2"/>
                </a:solidFill>
              </a:rPr>
              <a:t>n</a:t>
            </a:r>
            <a:r>
              <a:rPr sz="2800" lang="en-US">
                <a:solidFill>
                  <a:schemeClr val="dk2"/>
                </a:solidFill>
              </a:rPr>
              <a:t>i</a:t>
            </a:r>
            <a:r>
              <a:rPr sz="2800" lang="en-US">
                <a:solidFill>
                  <a:schemeClr val="dk2"/>
                </a:solidFill>
              </a:rPr>
              <a:t>s</a:t>
            </a:r>
            <a:r>
              <a:rPr sz="2800" lang="en-US">
                <a:solidFill>
                  <a:schemeClr val="dk2"/>
                </a:solidFill>
              </a:rPr>
              <a:t> </a:t>
            </a:r>
            <a:r>
              <a:rPr sz="2800" lang="en-US">
                <a:solidFill>
                  <a:schemeClr val="dk2"/>
                </a:solidFill>
              </a:rPr>
              <a:t>d</a:t>
            </a:r>
            <a:r>
              <a:rPr sz="2800" lang="en-US">
                <a:solidFill>
                  <a:schemeClr val="dk2"/>
                </a:solidFill>
              </a:rPr>
              <a:t>a</a:t>
            </a:r>
            <a:r>
              <a:rPr sz="2800" lang="en-US">
                <a:solidFill>
                  <a:schemeClr val="dk2"/>
                </a:solidFill>
              </a:rPr>
              <a:t>n</a:t>
            </a:r>
            <a:r>
              <a:rPr sz="2800" lang="en-US">
                <a:solidFill>
                  <a:schemeClr val="dk2"/>
                </a:solidFill>
              </a:rPr>
              <a:t> </a:t>
            </a:r>
            <a:r>
              <a:rPr sz="2800" lang="en-US">
                <a:solidFill>
                  <a:schemeClr val="dk2"/>
                </a:solidFill>
              </a:rPr>
              <a:t>t</a:t>
            </a:r>
            <a:r>
              <a:rPr sz="2800" lang="en-US">
                <a:solidFill>
                  <a:schemeClr val="dk2"/>
                </a:solidFill>
              </a:rPr>
              <a:t>u</a:t>
            </a:r>
            <a:r>
              <a:rPr sz="2800" lang="en-US">
                <a:solidFill>
                  <a:schemeClr val="dk2"/>
                </a:solidFill>
              </a:rPr>
              <a:t>g</a:t>
            </a:r>
            <a:r>
              <a:rPr sz="2800" lang="en-US">
                <a:solidFill>
                  <a:schemeClr val="dk2"/>
                </a:solidFill>
              </a:rPr>
              <a:t>a</a:t>
            </a:r>
            <a:r>
              <a:rPr sz="2800" lang="en-US">
                <a:solidFill>
                  <a:schemeClr val="dk2"/>
                </a:solidFill>
              </a:rPr>
              <a:t>s</a:t>
            </a:r>
            <a:r>
              <a:rPr sz="2800" lang="en-US">
                <a:solidFill>
                  <a:schemeClr val="dk2"/>
                </a:solidFill>
              </a:rPr>
              <a:t> </a:t>
            </a:r>
            <a:r>
              <a:rPr sz="2800" lang="en-US">
                <a:solidFill>
                  <a:schemeClr val="dk2"/>
                </a:solidFill>
              </a:rPr>
              <a:t>f</a:t>
            </a:r>
            <a:r>
              <a:rPr sz="2800" lang="en-US">
                <a:solidFill>
                  <a:schemeClr val="dk2"/>
                </a:solidFill>
              </a:rPr>
              <a:t>i</a:t>
            </a:r>
            <a:r>
              <a:rPr sz="2800" lang="en-US">
                <a:solidFill>
                  <a:schemeClr val="dk2"/>
                </a:solidFill>
              </a:rPr>
              <a:t>r</a:t>
            </a:r>
            <a:r>
              <a:rPr sz="2800" lang="en-US">
                <a:solidFill>
                  <a:schemeClr val="dk2"/>
                </a:solidFill>
              </a:rPr>
              <a:t>m</a:t>
            </a:r>
            <a:r>
              <a:rPr sz="2800" lang="en-US">
                <a:solidFill>
                  <a:schemeClr val="dk2"/>
                </a:solidFill>
              </a:rPr>
              <a:t>a</a:t>
            </a:r>
            <a:endParaRPr>
              <a:solidFill>
                <a:schemeClr val="dk2"/>
              </a:solidFill>
            </a:endParaRPr>
          </a:p>
        </p:txBody>
      </p:sp>
      <p:grpSp>
        <p:nvGrpSpPr>
          <p:cNvPr id="121" name="Google Shape;354;p39"/>
          <p:cNvGrpSpPr/>
          <p:nvPr/>
        </p:nvGrpSpPr>
        <p:grpSpPr>
          <a:xfrm>
            <a:off x="-117543" y="1990076"/>
            <a:ext cx="4530511" cy="581673"/>
            <a:chOff x="3766225" y="1584000"/>
            <a:chExt cx="2395575" cy="632600"/>
          </a:xfrm>
        </p:grpSpPr>
        <p:sp>
          <p:nvSpPr>
            <p:cNvPr id="1048777" name="Google Shape;355;p39"/>
            <p:cNvSpPr/>
            <p:nvPr/>
          </p:nvSpPr>
          <p:spPr>
            <a:xfrm>
              <a:off x="5966800" y="1743200"/>
              <a:ext cx="40225" cy="36650"/>
            </a:xfrm>
            <a:custGeom>
              <a:avLst/>
              <a:ahLst/>
              <a:rect l="l" t="t" r="r" b="b"/>
              <a:pathLst>
                <a:path w="1609" h="1466" extrusionOk="0">
                  <a:moveTo>
                    <a:pt x="798" y="1"/>
                  </a:moveTo>
                  <a:cubicBezTo>
                    <a:pt x="429" y="60"/>
                    <a:pt x="155" y="203"/>
                    <a:pt x="84" y="536"/>
                  </a:cubicBezTo>
                  <a:cubicBezTo>
                    <a:pt x="1" y="917"/>
                    <a:pt x="120" y="1227"/>
                    <a:pt x="453" y="1465"/>
                  </a:cubicBezTo>
                  <a:lnTo>
                    <a:pt x="1227" y="1465"/>
                  </a:lnTo>
                  <a:cubicBezTo>
                    <a:pt x="1358" y="1251"/>
                    <a:pt x="1489" y="1036"/>
                    <a:pt x="1608" y="846"/>
                  </a:cubicBezTo>
                  <a:cubicBezTo>
                    <a:pt x="1513" y="620"/>
                    <a:pt x="1441" y="453"/>
                    <a:pt x="1346" y="227"/>
                  </a:cubicBezTo>
                  <a:cubicBezTo>
                    <a:pt x="1132" y="132"/>
                    <a:pt x="941" y="60"/>
                    <a:pt x="79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8" name="Google Shape;356;p39"/>
            <p:cNvSpPr/>
            <p:nvPr/>
          </p:nvSpPr>
          <p:spPr>
            <a:xfrm>
              <a:off x="4427925" y="1775300"/>
              <a:ext cx="35150" cy="35800"/>
            </a:xfrm>
            <a:custGeom>
              <a:avLst/>
              <a:ahLst/>
              <a:rect l="l" t="t" r="r" b="b"/>
              <a:pathLst>
                <a:path w="1406" h="1432" extrusionOk="0">
                  <a:moveTo>
                    <a:pt x="714" y="0"/>
                  </a:moveTo>
                  <a:cubicBezTo>
                    <a:pt x="564" y="0"/>
                    <a:pt x="410" y="64"/>
                    <a:pt x="239" y="193"/>
                  </a:cubicBezTo>
                  <a:cubicBezTo>
                    <a:pt x="167" y="372"/>
                    <a:pt x="84" y="598"/>
                    <a:pt x="0" y="800"/>
                  </a:cubicBezTo>
                  <a:cubicBezTo>
                    <a:pt x="286" y="1241"/>
                    <a:pt x="286" y="1241"/>
                    <a:pt x="739" y="1431"/>
                  </a:cubicBezTo>
                  <a:cubicBezTo>
                    <a:pt x="1036" y="1384"/>
                    <a:pt x="1262" y="1217"/>
                    <a:pt x="1346" y="931"/>
                  </a:cubicBezTo>
                  <a:cubicBezTo>
                    <a:pt x="1393" y="764"/>
                    <a:pt x="1405" y="562"/>
                    <a:pt x="1346" y="407"/>
                  </a:cubicBezTo>
                  <a:cubicBezTo>
                    <a:pt x="1298" y="264"/>
                    <a:pt x="1143" y="157"/>
                    <a:pt x="1012" y="86"/>
                  </a:cubicBezTo>
                  <a:cubicBezTo>
                    <a:pt x="912" y="29"/>
                    <a:pt x="814" y="0"/>
                    <a:pt x="71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9" name="Google Shape;357;p39"/>
            <p:cNvSpPr/>
            <p:nvPr/>
          </p:nvSpPr>
          <p:spPr>
            <a:xfrm>
              <a:off x="5305700" y="1773275"/>
              <a:ext cx="26525" cy="28300"/>
            </a:xfrm>
            <a:custGeom>
              <a:avLst/>
              <a:ahLst/>
              <a:rect l="l" t="t" r="r" b="b"/>
              <a:pathLst>
                <a:path w="1061" h="1132" extrusionOk="0">
                  <a:moveTo>
                    <a:pt x="715" y="0"/>
                  </a:moveTo>
                  <a:cubicBezTo>
                    <a:pt x="537" y="60"/>
                    <a:pt x="299" y="143"/>
                    <a:pt x="84" y="214"/>
                  </a:cubicBezTo>
                  <a:cubicBezTo>
                    <a:pt x="1" y="869"/>
                    <a:pt x="13" y="881"/>
                    <a:pt x="572" y="1131"/>
                  </a:cubicBezTo>
                  <a:cubicBezTo>
                    <a:pt x="846" y="1060"/>
                    <a:pt x="1013" y="893"/>
                    <a:pt x="1037" y="607"/>
                  </a:cubicBezTo>
                  <a:cubicBezTo>
                    <a:pt x="1061" y="369"/>
                    <a:pt x="1061" y="131"/>
                    <a:pt x="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0" name="Google Shape;358;p39"/>
            <p:cNvSpPr/>
            <p:nvPr/>
          </p:nvSpPr>
          <p:spPr>
            <a:xfrm>
              <a:off x="4216875" y="1735450"/>
              <a:ext cx="25925" cy="26825"/>
            </a:xfrm>
            <a:custGeom>
              <a:avLst/>
              <a:ahLst/>
              <a:rect l="l" t="t" r="r" b="b"/>
              <a:pathLst>
                <a:path w="1037" h="1073" extrusionOk="0">
                  <a:moveTo>
                    <a:pt x="477" y="1"/>
                  </a:moveTo>
                  <a:cubicBezTo>
                    <a:pt x="370" y="49"/>
                    <a:pt x="239" y="132"/>
                    <a:pt x="120" y="191"/>
                  </a:cubicBezTo>
                  <a:cubicBezTo>
                    <a:pt x="1" y="656"/>
                    <a:pt x="179" y="918"/>
                    <a:pt x="620" y="1073"/>
                  </a:cubicBezTo>
                  <a:cubicBezTo>
                    <a:pt x="763" y="942"/>
                    <a:pt x="906" y="811"/>
                    <a:pt x="1037" y="680"/>
                  </a:cubicBezTo>
                  <a:cubicBezTo>
                    <a:pt x="977" y="275"/>
                    <a:pt x="822" y="72"/>
                    <a:pt x="47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1" name="Google Shape;359;p39"/>
            <p:cNvSpPr/>
            <p:nvPr/>
          </p:nvSpPr>
          <p:spPr>
            <a:xfrm>
              <a:off x="4169550" y="1808675"/>
              <a:ext cx="25325" cy="24750"/>
            </a:xfrm>
            <a:custGeom>
              <a:avLst/>
              <a:ahLst/>
              <a:rect l="l" t="t" r="r" b="b"/>
              <a:pathLst>
                <a:path w="1013" h="990" extrusionOk="0">
                  <a:moveTo>
                    <a:pt x="501" y="1"/>
                  </a:moveTo>
                  <a:cubicBezTo>
                    <a:pt x="239" y="120"/>
                    <a:pt x="1" y="275"/>
                    <a:pt x="25" y="691"/>
                  </a:cubicBezTo>
                  <a:cubicBezTo>
                    <a:pt x="191" y="787"/>
                    <a:pt x="370" y="882"/>
                    <a:pt x="572" y="989"/>
                  </a:cubicBezTo>
                  <a:cubicBezTo>
                    <a:pt x="739" y="834"/>
                    <a:pt x="882" y="691"/>
                    <a:pt x="1013" y="561"/>
                  </a:cubicBezTo>
                  <a:cubicBezTo>
                    <a:pt x="929" y="203"/>
                    <a:pt x="810" y="25"/>
                    <a:pt x="50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2" name="Google Shape;360;p39"/>
            <p:cNvSpPr/>
            <p:nvPr/>
          </p:nvSpPr>
          <p:spPr>
            <a:xfrm>
              <a:off x="5871850" y="1666550"/>
              <a:ext cx="20875" cy="16650"/>
            </a:xfrm>
            <a:custGeom>
              <a:avLst/>
              <a:ahLst/>
              <a:rect l="l" t="t" r="r" b="b"/>
              <a:pathLst>
                <a:path w="835" h="666" extrusionOk="0">
                  <a:moveTo>
                    <a:pt x="452" y="1"/>
                  </a:moveTo>
                  <a:cubicBezTo>
                    <a:pt x="355" y="1"/>
                    <a:pt x="227" y="45"/>
                    <a:pt x="1" y="122"/>
                  </a:cubicBezTo>
                  <a:cubicBezTo>
                    <a:pt x="1" y="288"/>
                    <a:pt x="1" y="407"/>
                    <a:pt x="1" y="527"/>
                  </a:cubicBezTo>
                  <a:cubicBezTo>
                    <a:pt x="195" y="621"/>
                    <a:pt x="287" y="665"/>
                    <a:pt x="385" y="665"/>
                  </a:cubicBezTo>
                  <a:cubicBezTo>
                    <a:pt x="473" y="665"/>
                    <a:pt x="565" y="630"/>
                    <a:pt x="739" y="562"/>
                  </a:cubicBezTo>
                  <a:cubicBezTo>
                    <a:pt x="763" y="515"/>
                    <a:pt x="798" y="455"/>
                    <a:pt x="822" y="384"/>
                  </a:cubicBezTo>
                  <a:cubicBezTo>
                    <a:pt x="834" y="348"/>
                    <a:pt x="822" y="288"/>
                    <a:pt x="822" y="253"/>
                  </a:cubicBezTo>
                  <a:cubicBezTo>
                    <a:pt x="653" y="77"/>
                    <a:pt x="580" y="1"/>
                    <a:pt x="45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3" name="Google Shape;361;p39"/>
            <p:cNvSpPr/>
            <p:nvPr/>
          </p:nvSpPr>
          <p:spPr>
            <a:xfrm>
              <a:off x="4835700" y="1978250"/>
              <a:ext cx="18500" cy="20550"/>
            </a:xfrm>
            <a:custGeom>
              <a:avLst/>
              <a:ahLst/>
              <a:rect l="l" t="t" r="r" b="b"/>
              <a:pathLst>
                <a:path w="740" h="822" extrusionOk="0">
                  <a:moveTo>
                    <a:pt x="191" y="0"/>
                  </a:moveTo>
                  <a:cubicBezTo>
                    <a:pt x="120" y="155"/>
                    <a:pt x="72" y="274"/>
                    <a:pt x="1" y="429"/>
                  </a:cubicBezTo>
                  <a:cubicBezTo>
                    <a:pt x="132" y="560"/>
                    <a:pt x="251" y="691"/>
                    <a:pt x="382" y="822"/>
                  </a:cubicBezTo>
                  <a:cubicBezTo>
                    <a:pt x="525" y="751"/>
                    <a:pt x="644" y="691"/>
                    <a:pt x="739" y="631"/>
                  </a:cubicBezTo>
                  <a:cubicBezTo>
                    <a:pt x="715" y="191"/>
                    <a:pt x="715" y="131"/>
                    <a:pt x="572" y="48"/>
                  </a:cubicBezTo>
                  <a:cubicBezTo>
                    <a:pt x="465" y="0"/>
                    <a:pt x="322" y="12"/>
                    <a:pt x="1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4" name="Google Shape;362;p39"/>
            <p:cNvSpPr/>
            <p:nvPr/>
          </p:nvSpPr>
          <p:spPr>
            <a:xfrm>
              <a:off x="4236525" y="1841125"/>
              <a:ext cx="18175" cy="18700"/>
            </a:xfrm>
            <a:custGeom>
              <a:avLst/>
              <a:ahLst/>
              <a:rect l="l" t="t" r="r" b="b"/>
              <a:pathLst>
                <a:path w="727" h="748" extrusionOk="0">
                  <a:moveTo>
                    <a:pt x="453" y="1"/>
                  </a:moveTo>
                  <a:cubicBezTo>
                    <a:pt x="298" y="84"/>
                    <a:pt x="144" y="167"/>
                    <a:pt x="1" y="251"/>
                  </a:cubicBezTo>
                  <a:cubicBezTo>
                    <a:pt x="13" y="417"/>
                    <a:pt x="24" y="525"/>
                    <a:pt x="36" y="632"/>
                  </a:cubicBezTo>
                  <a:cubicBezTo>
                    <a:pt x="202" y="706"/>
                    <a:pt x="321" y="747"/>
                    <a:pt x="411" y="747"/>
                  </a:cubicBezTo>
                  <a:cubicBezTo>
                    <a:pt x="582" y="747"/>
                    <a:pt x="649" y="601"/>
                    <a:pt x="727" y="251"/>
                  </a:cubicBezTo>
                  <a:cubicBezTo>
                    <a:pt x="656" y="179"/>
                    <a:pt x="572" y="108"/>
                    <a:pt x="45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5" name="Google Shape;363;p39"/>
            <p:cNvSpPr/>
            <p:nvPr/>
          </p:nvSpPr>
          <p:spPr>
            <a:xfrm>
              <a:off x="4246650" y="1622250"/>
              <a:ext cx="19975" cy="17875"/>
            </a:xfrm>
            <a:custGeom>
              <a:avLst/>
              <a:ahLst/>
              <a:rect l="l" t="t" r="r" b="b"/>
              <a:pathLst>
                <a:path w="799" h="715" extrusionOk="0">
                  <a:moveTo>
                    <a:pt x="465" y="1"/>
                  </a:moveTo>
                  <a:cubicBezTo>
                    <a:pt x="251" y="108"/>
                    <a:pt x="60" y="179"/>
                    <a:pt x="0" y="477"/>
                  </a:cubicBezTo>
                  <a:cubicBezTo>
                    <a:pt x="72" y="548"/>
                    <a:pt x="155" y="632"/>
                    <a:pt x="239" y="715"/>
                  </a:cubicBezTo>
                  <a:cubicBezTo>
                    <a:pt x="584" y="679"/>
                    <a:pt x="739" y="489"/>
                    <a:pt x="798" y="155"/>
                  </a:cubicBezTo>
                  <a:cubicBezTo>
                    <a:pt x="679" y="96"/>
                    <a:pt x="560" y="48"/>
                    <a:pt x="46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6" name="Google Shape;364;p39"/>
            <p:cNvSpPr/>
            <p:nvPr/>
          </p:nvSpPr>
          <p:spPr>
            <a:xfrm>
              <a:off x="5746825" y="1718775"/>
              <a:ext cx="20275" cy="17225"/>
            </a:xfrm>
            <a:custGeom>
              <a:avLst/>
              <a:ahLst/>
              <a:rect l="l" t="t" r="r" b="b"/>
              <a:pathLst>
                <a:path w="811" h="689" extrusionOk="0">
                  <a:moveTo>
                    <a:pt x="401" y="0"/>
                  </a:moveTo>
                  <a:cubicBezTo>
                    <a:pt x="361" y="0"/>
                    <a:pt x="317" y="12"/>
                    <a:pt x="263" y="33"/>
                  </a:cubicBezTo>
                  <a:cubicBezTo>
                    <a:pt x="144" y="69"/>
                    <a:pt x="72" y="200"/>
                    <a:pt x="1" y="271"/>
                  </a:cubicBezTo>
                  <a:cubicBezTo>
                    <a:pt x="35" y="546"/>
                    <a:pt x="136" y="688"/>
                    <a:pt x="408" y="688"/>
                  </a:cubicBezTo>
                  <a:cubicBezTo>
                    <a:pt x="419" y="688"/>
                    <a:pt x="430" y="688"/>
                    <a:pt x="442" y="688"/>
                  </a:cubicBezTo>
                  <a:cubicBezTo>
                    <a:pt x="537" y="604"/>
                    <a:pt x="656" y="509"/>
                    <a:pt x="811" y="390"/>
                  </a:cubicBezTo>
                  <a:cubicBezTo>
                    <a:pt x="606" y="105"/>
                    <a:pt x="521" y="0"/>
                    <a:pt x="40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7" name="Google Shape;365;p39"/>
            <p:cNvSpPr/>
            <p:nvPr/>
          </p:nvSpPr>
          <p:spPr>
            <a:xfrm>
              <a:off x="5182175" y="2166950"/>
              <a:ext cx="18200" cy="19700"/>
            </a:xfrm>
            <a:custGeom>
              <a:avLst/>
              <a:ahLst/>
              <a:rect l="l" t="t" r="r" b="b"/>
              <a:pathLst>
                <a:path w="728" h="788" extrusionOk="0">
                  <a:moveTo>
                    <a:pt x="453" y="1"/>
                  </a:moveTo>
                  <a:cubicBezTo>
                    <a:pt x="13" y="227"/>
                    <a:pt x="1" y="251"/>
                    <a:pt x="251" y="787"/>
                  </a:cubicBezTo>
                  <a:cubicBezTo>
                    <a:pt x="264" y="787"/>
                    <a:pt x="277" y="788"/>
                    <a:pt x="289" y="788"/>
                  </a:cubicBezTo>
                  <a:cubicBezTo>
                    <a:pt x="526" y="788"/>
                    <a:pt x="646" y="681"/>
                    <a:pt x="679" y="489"/>
                  </a:cubicBezTo>
                  <a:cubicBezTo>
                    <a:pt x="727" y="275"/>
                    <a:pt x="703" y="72"/>
                    <a:pt x="45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8" name="Google Shape;366;p39"/>
            <p:cNvSpPr/>
            <p:nvPr/>
          </p:nvSpPr>
          <p:spPr>
            <a:xfrm>
              <a:off x="3869825" y="1598225"/>
              <a:ext cx="20550" cy="18100"/>
            </a:xfrm>
            <a:custGeom>
              <a:avLst/>
              <a:ahLst/>
              <a:rect l="l" t="t" r="r" b="b"/>
              <a:pathLst>
                <a:path w="822" h="724" extrusionOk="0">
                  <a:moveTo>
                    <a:pt x="478" y="0"/>
                  </a:moveTo>
                  <a:cubicBezTo>
                    <a:pt x="366" y="0"/>
                    <a:pt x="260" y="107"/>
                    <a:pt x="0" y="366"/>
                  </a:cubicBezTo>
                  <a:cubicBezTo>
                    <a:pt x="107" y="497"/>
                    <a:pt x="203" y="604"/>
                    <a:pt x="286" y="723"/>
                  </a:cubicBezTo>
                  <a:cubicBezTo>
                    <a:pt x="607" y="616"/>
                    <a:pt x="822" y="485"/>
                    <a:pt x="774" y="140"/>
                  </a:cubicBezTo>
                  <a:cubicBezTo>
                    <a:pt x="637" y="52"/>
                    <a:pt x="556" y="0"/>
                    <a:pt x="478"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9" name="Google Shape;367;p39"/>
            <p:cNvSpPr/>
            <p:nvPr/>
          </p:nvSpPr>
          <p:spPr>
            <a:xfrm>
              <a:off x="5986150" y="1747575"/>
              <a:ext cx="22350" cy="18475"/>
            </a:xfrm>
            <a:custGeom>
              <a:avLst/>
              <a:ahLst/>
              <a:rect l="l" t="t" r="r" b="b"/>
              <a:pathLst>
                <a:path w="894" h="739" extrusionOk="0">
                  <a:moveTo>
                    <a:pt x="584" y="0"/>
                  </a:moveTo>
                  <a:cubicBezTo>
                    <a:pt x="24" y="310"/>
                    <a:pt x="1" y="453"/>
                    <a:pt x="441" y="738"/>
                  </a:cubicBezTo>
                  <a:cubicBezTo>
                    <a:pt x="822" y="560"/>
                    <a:pt x="894" y="464"/>
                    <a:pt x="834" y="191"/>
                  </a:cubicBezTo>
                  <a:cubicBezTo>
                    <a:pt x="775" y="143"/>
                    <a:pt x="691" y="83"/>
                    <a:pt x="5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0" name="Google Shape;368;p39"/>
            <p:cNvSpPr/>
            <p:nvPr/>
          </p:nvSpPr>
          <p:spPr>
            <a:xfrm>
              <a:off x="6016525" y="1730600"/>
              <a:ext cx="18475" cy="16700"/>
            </a:xfrm>
            <a:custGeom>
              <a:avLst/>
              <a:ahLst/>
              <a:rect l="l" t="t" r="r" b="b"/>
              <a:pathLst>
                <a:path w="739" h="668" extrusionOk="0">
                  <a:moveTo>
                    <a:pt x="405" y="0"/>
                  </a:moveTo>
                  <a:cubicBezTo>
                    <a:pt x="167" y="179"/>
                    <a:pt x="0" y="346"/>
                    <a:pt x="238" y="667"/>
                  </a:cubicBezTo>
                  <a:cubicBezTo>
                    <a:pt x="667" y="643"/>
                    <a:pt x="667" y="643"/>
                    <a:pt x="738" y="179"/>
                  </a:cubicBezTo>
                  <a:cubicBezTo>
                    <a:pt x="643" y="131"/>
                    <a:pt x="524" y="72"/>
                    <a:pt x="40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1" name="Google Shape;369;p39"/>
            <p:cNvSpPr/>
            <p:nvPr/>
          </p:nvSpPr>
          <p:spPr>
            <a:xfrm>
              <a:off x="3766225" y="1584000"/>
              <a:ext cx="17300" cy="16575"/>
            </a:xfrm>
            <a:custGeom>
              <a:avLst/>
              <a:ahLst/>
              <a:rect l="l" t="t" r="r" b="b"/>
              <a:pathLst>
                <a:path w="692" h="663" extrusionOk="0">
                  <a:moveTo>
                    <a:pt x="377" y="1"/>
                  </a:moveTo>
                  <a:cubicBezTo>
                    <a:pt x="334" y="1"/>
                    <a:pt x="292" y="7"/>
                    <a:pt x="263" y="30"/>
                  </a:cubicBezTo>
                  <a:cubicBezTo>
                    <a:pt x="156" y="114"/>
                    <a:pt x="96" y="233"/>
                    <a:pt x="1" y="352"/>
                  </a:cubicBezTo>
                  <a:cubicBezTo>
                    <a:pt x="119" y="546"/>
                    <a:pt x="226" y="663"/>
                    <a:pt x="362" y="663"/>
                  </a:cubicBezTo>
                  <a:cubicBezTo>
                    <a:pt x="418" y="663"/>
                    <a:pt x="479" y="643"/>
                    <a:pt x="548" y="602"/>
                  </a:cubicBezTo>
                  <a:cubicBezTo>
                    <a:pt x="668" y="400"/>
                    <a:pt x="691" y="209"/>
                    <a:pt x="501" y="7"/>
                  </a:cubicBezTo>
                  <a:cubicBezTo>
                    <a:pt x="465" y="7"/>
                    <a:pt x="420" y="1"/>
                    <a:pt x="37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2" name="Google Shape;370;p39"/>
            <p:cNvSpPr/>
            <p:nvPr/>
          </p:nvSpPr>
          <p:spPr>
            <a:xfrm>
              <a:off x="5419725" y="1807175"/>
              <a:ext cx="17575" cy="15225"/>
            </a:xfrm>
            <a:custGeom>
              <a:avLst/>
              <a:ahLst/>
              <a:rect l="l" t="t" r="r" b="b"/>
              <a:pathLst>
                <a:path w="703" h="609" extrusionOk="0">
                  <a:moveTo>
                    <a:pt x="305" y="0"/>
                  </a:moveTo>
                  <a:cubicBezTo>
                    <a:pt x="273" y="0"/>
                    <a:pt x="243" y="4"/>
                    <a:pt x="214" y="13"/>
                  </a:cubicBezTo>
                  <a:cubicBezTo>
                    <a:pt x="119" y="37"/>
                    <a:pt x="71" y="168"/>
                    <a:pt x="0" y="263"/>
                  </a:cubicBezTo>
                  <a:cubicBezTo>
                    <a:pt x="83" y="382"/>
                    <a:pt x="143" y="466"/>
                    <a:pt x="238" y="609"/>
                  </a:cubicBezTo>
                  <a:cubicBezTo>
                    <a:pt x="548" y="501"/>
                    <a:pt x="702" y="370"/>
                    <a:pt x="572" y="37"/>
                  </a:cubicBezTo>
                  <a:cubicBezTo>
                    <a:pt x="493" y="28"/>
                    <a:pt x="394" y="0"/>
                    <a:pt x="30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3" name="Google Shape;371;p39"/>
            <p:cNvSpPr/>
            <p:nvPr/>
          </p:nvSpPr>
          <p:spPr>
            <a:xfrm>
              <a:off x="5212250" y="2187375"/>
              <a:ext cx="17575" cy="15925"/>
            </a:xfrm>
            <a:custGeom>
              <a:avLst/>
              <a:ahLst/>
              <a:rect l="l" t="t" r="r" b="b"/>
              <a:pathLst>
                <a:path w="703" h="637" extrusionOk="0">
                  <a:moveTo>
                    <a:pt x="402" y="1"/>
                  </a:moveTo>
                  <a:cubicBezTo>
                    <a:pt x="300" y="1"/>
                    <a:pt x="207" y="56"/>
                    <a:pt x="119" y="136"/>
                  </a:cubicBezTo>
                  <a:cubicBezTo>
                    <a:pt x="60" y="184"/>
                    <a:pt x="48" y="291"/>
                    <a:pt x="0" y="410"/>
                  </a:cubicBezTo>
                  <a:cubicBezTo>
                    <a:pt x="167" y="482"/>
                    <a:pt x="298" y="541"/>
                    <a:pt x="500" y="637"/>
                  </a:cubicBezTo>
                  <a:cubicBezTo>
                    <a:pt x="596" y="410"/>
                    <a:pt x="655" y="267"/>
                    <a:pt x="703" y="160"/>
                  </a:cubicBezTo>
                  <a:cubicBezTo>
                    <a:pt x="595" y="47"/>
                    <a:pt x="495" y="1"/>
                    <a:pt x="40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4" name="Google Shape;372;p39"/>
            <p:cNvSpPr/>
            <p:nvPr/>
          </p:nvSpPr>
          <p:spPr>
            <a:xfrm>
              <a:off x="5509600" y="2047075"/>
              <a:ext cx="17300" cy="14225"/>
            </a:xfrm>
            <a:custGeom>
              <a:avLst/>
              <a:ahLst/>
              <a:rect l="l" t="t" r="r" b="b"/>
              <a:pathLst>
                <a:path w="692" h="569" extrusionOk="0">
                  <a:moveTo>
                    <a:pt x="376" y="1"/>
                  </a:moveTo>
                  <a:cubicBezTo>
                    <a:pt x="283" y="1"/>
                    <a:pt x="194" y="42"/>
                    <a:pt x="108" y="117"/>
                  </a:cubicBezTo>
                  <a:cubicBezTo>
                    <a:pt x="60" y="153"/>
                    <a:pt x="36" y="224"/>
                    <a:pt x="1" y="284"/>
                  </a:cubicBezTo>
                  <a:cubicBezTo>
                    <a:pt x="73" y="463"/>
                    <a:pt x="171" y="568"/>
                    <a:pt x="343" y="568"/>
                  </a:cubicBezTo>
                  <a:cubicBezTo>
                    <a:pt x="399" y="568"/>
                    <a:pt x="463" y="557"/>
                    <a:pt x="536" y="534"/>
                  </a:cubicBezTo>
                  <a:cubicBezTo>
                    <a:pt x="584" y="426"/>
                    <a:pt x="632" y="284"/>
                    <a:pt x="691" y="153"/>
                  </a:cubicBezTo>
                  <a:cubicBezTo>
                    <a:pt x="581" y="48"/>
                    <a:pt x="476" y="1"/>
                    <a:pt x="37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5" name="Google Shape;373;p39"/>
            <p:cNvSpPr/>
            <p:nvPr/>
          </p:nvSpPr>
          <p:spPr>
            <a:xfrm>
              <a:off x="5460200" y="1741425"/>
              <a:ext cx="19075" cy="17275"/>
            </a:xfrm>
            <a:custGeom>
              <a:avLst/>
              <a:ahLst/>
              <a:rect l="l" t="t" r="r" b="b"/>
              <a:pathLst>
                <a:path w="763" h="691" extrusionOk="0">
                  <a:moveTo>
                    <a:pt x="262" y="0"/>
                  </a:moveTo>
                  <a:lnTo>
                    <a:pt x="0" y="441"/>
                  </a:lnTo>
                  <a:cubicBezTo>
                    <a:pt x="143" y="536"/>
                    <a:pt x="250" y="607"/>
                    <a:pt x="381" y="691"/>
                  </a:cubicBezTo>
                  <a:cubicBezTo>
                    <a:pt x="488" y="560"/>
                    <a:pt x="584" y="441"/>
                    <a:pt x="762" y="238"/>
                  </a:cubicBezTo>
                  <a:cubicBezTo>
                    <a:pt x="548" y="131"/>
                    <a:pt x="417" y="72"/>
                    <a:pt x="26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6" name="Google Shape;374;p39"/>
            <p:cNvSpPr/>
            <p:nvPr/>
          </p:nvSpPr>
          <p:spPr>
            <a:xfrm>
              <a:off x="4683600" y="1608550"/>
              <a:ext cx="16400" cy="14450"/>
            </a:xfrm>
            <a:custGeom>
              <a:avLst/>
              <a:ahLst/>
              <a:rect l="l" t="t" r="r" b="b"/>
              <a:pathLst>
                <a:path w="656" h="578" extrusionOk="0">
                  <a:moveTo>
                    <a:pt x="310" y="1"/>
                  </a:moveTo>
                  <a:cubicBezTo>
                    <a:pt x="215" y="96"/>
                    <a:pt x="120" y="180"/>
                    <a:pt x="1" y="299"/>
                  </a:cubicBezTo>
                  <a:cubicBezTo>
                    <a:pt x="103" y="503"/>
                    <a:pt x="218" y="577"/>
                    <a:pt x="352" y="577"/>
                  </a:cubicBezTo>
                  <a:cubicBezTo>
                    <a:pt x="438" y="577"/>
                    <a:pt x="530" y="547"/>
                    <a:pt x="632" y="501"/>
                  </a:cubicBezTo>
                  <a:cubicBezTo>
                    <a:pt x="644" y="382"/>
                    <a:pt x="644" y="275"/>
                    <a:pt x="656" y="168"/>
                  </a:cubicBezTo>
                  <a:cubicBezTo>
                    <a:pt x="537" y="108"/>
                    <a:pt x="441" y="60"/>
                    <a:pt x="3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7" name="Google Shape;375;p39"/>
            <p:cNvSpPr/>
            <p:nvPr/>
          </p:nvSpPr>
          <p:spPr>
            <a:xfrm>
              <a:off x="3893925" y="1788750"/>
              <a:ext cx="14600" cy="12525"/>
            </a:xfrm>
            <a:custGeom>
              <a:avLst/>
              <a:ahLst/>
              <a:rect l="l" t="t" r="r" b="b"/>
              <a:pathLst>
                <a:path w="584" h="501" extrusionOk="0">
                  <a:moveTo>
                    <a:pt x="465" y="0"/>
                  </a:moveTo>
                  <a:cubicBezTo>
                    <a:pt x="298" y="48"/>
                    <a:pt x="167" y="84"/>
                    <a:pt x="1" y="131"/>
                  </a:cubicBezTo>
                  <a:cubicBezTo>
                    <a:pt x="36" y="274"/>
                    <a:pt x="60" y="381"/>
                    <a:pt x="84" y="500"/>
                  </a:cubicBezTo>
                  <a:lnTo>
                    <a:pt x="584" y="500"/>
                  </a:lnTo>
                  <a:cubicBezTo>
                    <a:pt x="536" y="298"/>
                    <a:pt x="513" y="179"/>
                    <a:pt x="46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8" name="Google Shape;376;p39"/>
            <p:cNvSpPr/>
            <p:nvPr/>
          </p:nvSpPr>
          <p:spPr>
            <a:xfrm>
              <a:off x="5707850" y="1600950"/>
              <a:ext cx="16975" cy="13300"/>
            </a:xfrm>
            <a:custGeom>
              <a:avLst/>
              <a:ahLst/>
              <a:rect l="l" t="t" r="r" b="b"/>
              <a:pathLst>
                <a:path w="679" h="532" extrusionOk="0">
                  <a:moveTo>
                    <a:pt x="325" y="0"/>
                  </a:moveTo>
                  <a:cubicBezTo>
                    <a:pt x="192" y="0"/>
                    <a:pt x="82" y="80"/>
                    <a:pt x="0" y="317"/>
                  </a:cubicBezTo>
                  <a:cubicBezTo>
                    <a:pt x="107" y="400"/>
                    <a:pt x="203" y="472"/>
                    <a:pt x="298" y="531"/>
                  </a:cubicBezTo>
                  <a:cubicBezTo>
                    <a:pt x="536" y="412"/>
                    <a:pt x="679" y="293"/>
                    <a:pt x="524" y="43"/>
                  </a:cubicBezTo>
                  <a:cubicBezTo>
                    <a:pt x="453" y="17"/>
                    <a:pt x="387" y="0"/>
                    <a:pt x="32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9" name="Google Shape;377;p39"/>
            <p:cNvSpPr/>
            <p:nvPr/>
          </p:nvSpPr>
          <p:spPr>
            <a:xfrm>
              <a:off x="4989000" y="1639625"/>
              <a:ext cx="15200" cy="12550"/>
            </a:xfrm>
            <a:custGeom>
              <a:avLst/>
              <a:ahLst/>
              <a:rect l="l" t="t" r="r" b="b"/>
              <a:pathLst>
                <a:path w="608" h="502" extrusionOk="0">
                  <a:moveTo>
                    <a:pt x="298" y="1"/>
                  </a:moveTo>
                  <a:cubicBezTo>
                    <a:pt x="179" y="1"/>
                    <a:pt x="79" y="65"/>
                    <a:pt x="1" y="258"/>
                  </a:cubicBezTo>
                  <a:cubicBezTo>
                    <a:pt x="84" y="330"/>
                    <a:pt x="155" y="449"/>
                    <a:pt x="263" y="496"/>
                  </a:cubicBezTo>
                  <a:cubicBezTo>
                    <a:pt x="276" y="500"/>
                    <a:pt x="290" y="502"/>
                    <a:pt x="305" y="502"/>
                  </a:cubicBezTo>
                  <a:cubicBezTo>
                    <a:pt x="384" y="502"/>
                    <a:pt x="488" y="455"/>
                    <a:pt x="608" y="425"/>
                  </a:cubicBezTo>
                  <a:cubicBezTo>
                    <a:pt x="584" y="282"/>
                    <a:pt x="572" y="175"/>
                    <a:pt x="560" y="68"/>
                  </a:cubicBezTo>
                  <a:cubicBezTo>
                    <a:pt x="465" y="29"/>
                    <a:pt x="377" y="1"/>
                    <a:pt x="29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0" name="Google Shape;378;p39"/>
            <p:cNvSpPr/>
            <p:nvPr/>
          </p:nvSpPr>
          <p:spPr>
            <a:xfrm>
              <a:off x="6055800" y="1700525"/>
              <a:ext cx="15800" cy="13850"/>
            </a:xfrm>
            <a:custGeom>
              <a:avLst/>
              <a:ahLst/>
              <a:rect l="l" t="t" r="r" b="b"/>
              <a:pathLst>
                <a:path w="632" h="554" extrusionOk="0">
                  <a:moveTo>
                    <a:pt x="453" y="1"/>
                  </a:moveTo>
                  <a:cubicBezTo>
                    <a:pt x="275" y="72"/>
                    <a:pt x="167" y="120"/>
                    <a:pt x="1" y="191"/>
                  </a:cubicBezTo>
                  <a:cubicBezTo>
                    <a:pt x="96" y="370"/>
                    <a:pt x="144" y="465"/>
                    <a:pt x="191" y="549"/>
                  </a:cubicBezTo>
                  <a:cubicBezTo>
                    <a:pt x="225" y="552"/>
                    <a:pt x="257" y="554"/>
                    <a:pt x="288" y="554"/>
                  </a:cubicBezTo>
                  <a:cubicBezTo>
                    <a:pt x="474" y="554"/>
                    <a:pt x="601" y="483"/>
                    <a:pt x="632" y="227"/>
                  </a:cubicBezTo>
                  <a:cubicBezTo>
                    <a:pt x="584" y="168"/>
                    <a:pt x="513" y="84"/>
                    <a:pt x="45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1" name="Google Shape;379;p39"/>
            <p:cNvSpPr/>
            <p:nvPr/>
          </p:nvSpPr>
          <p:spPr>
            <a:xfrm>
              <a:off x="5787325" y="1928250"/>
              <a:ext cx="15200" cy="15800"/>
            </a:xfrm>
            <a:custGeom>
              <a:avLst/>
              <a:ahLst/>
              <a:rect l="l" t="t" r="r" b="b"/>
              <a:pathLst>
                <a:path w="608" h="632" extrusionOk="0">
                  <a:moveTo>
                    <a:pt x="238" y="0"/>
                  </a:moveTo>
                  <a:cubicBezTo>
                    <a:pt x="143" y="191"/>
                    <a:pt x="84" y="298"/>
                    <a:pt x="0" y="453"/>
                  </a:cubicBezTo>
                  <a:cubicBezTo>
                    <a:pt x="191" y="512"/>
                    <a:pt x="322" y="572"/>
                    <a:pt x="488" y="631"/>
                  </a:cubicBezTo>
                  <a:cubicBezTo>
                    <a:pt x="536" y="476"/>
                    <a:pt x="572" y="381"/>
                    <a:pt x="607" y="250"/>
                  </a:cubicBezTo>
                  <a:cubicBezTo>
                    <a:pt x="488" y="179"/>
                    <a:pt x="405" y="119"/>
                    <a:pt x="238"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2" name="Google Shape;380;p39"/>
            <p:cNvSpPr/>
            <p:nvPr/>
          </p:nvSpPr>
          <p:spPr>
            <a:xfrm>
              <a:off x="5017275" y="1667550"/>
              <a:ext cx="14025" cy="13675"/>
            </a:xfrm>
            <a:custGeom>
              <a:avLst/>
              <a:ahLst/>
              <a:rect l="l" t="t" r="r" b="b"/>
              <a:pathLst>
                <a:path w="561" h="547" extrusionOk="0">
                  <a:moveTo>
                    <a:pt x="277" y="1"/>
                  </a:moveTo>
                  <a:cubicBezTo>
                    <a:pt x="209" y="1"/>
                    <a:pt x="138" y="69"/>
                    <a:pt x="1" y="201"/>
                  </a:cubicBezTo>
                  <a:cubicBezTo>
                    <a:pt x="1" y="415"/>
                    <a:pt x="96" y="534"/>
                    <a:pt x="370" y="546"/>
                  </a:cubicBezTo>
                  <a:cubicBezTo>
                    <a:pt x="429" y="451"/>
                    <a:pt x="501" y="344"/>
                    <a:pt x="560" y="248"/>
                  </a:cubicBezTo>
                  <a:cubicBezTo>
                    <a:pt x="418" y="81"/>
                    <a:pt x="350" y="1"/>
                    <a:pt x="27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3" name="Google Shape;381;p39"/>
            <p:cNvSpPr/>
            <p:nvPr/>
          </p:nvSpPr>
          <p:spPr>
            <a:xfrm>
              <a:off x="5501575" y="2120825"/>
              <a:ext cx="13125" cy="14900"/>
            </a:xfrm>
            <a:custGeom>
              <a:avLst/>
              <a:ahLst/>
              <a:rect l="l" t="t" r="r" b="b"/>
              <a:pathLst>
                <a:path w="525" h="596" extrusionOk="0">
                  <a:moveTo>
                    <a:pt x="346" y="1"/>
                  </a:moveTo>
                  <a:cubicBezTo>
                    <a:pt x="203" y="36"/>
                    <a:pt x="119" y="60"/>
                    <a:pt x="0" y="96"/>
                  </a:cubicBezTo>
                  <a:cubicBezTo>
                    <a:pt x="36" y="262"/>
                    <a:pt x="60" y="405"/>
                    <a:pt x="107" y="596"/>
                  </a:cubicBezTo>
                  <a:cubicBezTo>
                    <a:pt x="274" y="512"/>
                    <a:pt x="381" y="465"/>
                    <a:pt x="524" y="393"/>
                  </a:cubicBezTo>
                  <a:cubicBezTo>
                    <a:pt x="465" y="262"/>
                    <a:pt x="417" y="155"/>
                    <a:pt x="34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4" name="Google Shape;382;p39"/>
            <p:cNvSpPr/>
            <p:nvPr/>
          </p:nvSpPr>
          <p:spPr>
            <a:xfrm>
              <a:off x="4692825" y="2189000"/>
              <a:ext cx="13725" cy="14300"/>
            </a:xfrm>
            <a:custGeom>
              <a:avLst/>
              <a:ahLst/>
              <a:rect l="l" t="t" r="r" b="b"/>
              <a:pathLst>
                <a:path w="549" h="572" extrusionOk="0">
                  <a:moveTo>
                    <a:pt x="394" y="0"/>
                  </a:moveTo>
                  <a:cubicBezTo>
                    <a:pt x="227" y="60"/>
                    <a:pt x="120" y="107"/>
                    <a:pt x="1" y="155"/>
                  </a:cubicBezTo>
                  <a:cubicBezTo>
                    <a:pt x="37" y="405"/>
                    <a:pt x="96" y="560"/>
                    <a:pt x="334" y="572"/>
                  </a:cubicBezTo>
                  <a:cubicBezTo>
                    <a:pt x="394" y="536"/>
                    <a:pt x="453" y="500"/>
                    <a:pt x="549" y="441"/>
                  </a:cubicBezTo>
                  <a:cubicBezTo>
                    <a:pt x="501" y="310"/>
                    <a:pt x="453" y="167"/>
                    <a:pt x="39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5" name="Google Shape;383;p39"/>
            <p:cNvSpPr/>
            <p:nvPr/>
          </p:nvSpPr>
          <p:spPr>
            <a:xfrm>
              <a:off x="6150600" y="1615700"/>
              <a:ext cx="11200" cy="12025"/>
            </a:xfrm>
            <a:custGeom>
              <a:avLst/>
              <a:ahLst/>
              <a:rect l="l" t="t" r="r" b="b"/>
              <a:pathLst>
                <a:path w="448" h="481" extrusionOk="0">
                  <a:moveTo>
                    <a:pt x="31" y="1"/>
                  </a:moveTo>
                  <a:cubicBezTo>
                    <a:pt x="1" y="348"/>
                    <a:pt x="45" y="480"/>
                    <a:pt x="206" y="480"/>
                  </a:cubicBezTo>
                  <a:cubicBezTo>
                    <a:pt x="238" y="480"/>
                    <a:pt x="275" y="475"/>
                    <a:pt x="316" y="465"/>
                  </a:cubicBezTo>
                  <a:cubicBezTo>
                    <a:pt x="447" y="263"/>
                    <a:pt x="447" y="263"/>
                    <a:pt x="37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6" name="Google Shape;384;p39"/>
            <p:cNvSpPr/>
            <p:nvPr/>
          </p:nvSpPr>
          <p:spPr>
            <a:xfrm>
              <a:off x="4625275" y="1904425"/>
              <a:ext cx="15500" cy="14625"/>
            </a:xfrm>
            <a:custGeom>
              <a:avLst/>
              <a:ahLst/>
              <a:rect l="l" t="t" r="r" b="b"/>
              <a:pathLst>
                <a:path w="620" h="585" extrusionOk="0">
                  <a:moveTo>
                    <a:pt x="417" y="1"/>
                  </a:moveTo>
                  <a:cubicBezTo>
                    <a:pt x="274" y="120"/>
                    <a:pt x="155" y="203"/>
                    <a:pt x="0" y="322"/>
                  </a:cubicBezTo>
                  <a:cubicBezTo>
                    <a:pt x="107" y="417"/>
                    <a:pt x="179" y="489"/>
                    <a:pt x="274" y="584"/>
                  </a:cubicBezTo>
                  <a:cubicBezTo>
                    <a:pt x="405" y="453"/>
                    <a:pt x="512" y="358"/>
                    <a:pt x="619" y="251"/>
                  </a:cubicBezTo>
                  <a:cubicBezTo>
                    <a:pt x="560" y="167"/>
                    <a:pt x="512" y="120"/>
                    <a:pt x="41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7" name="Google Shape;385;p39"/>
            <p:cNvSpPr/>
            <p:nvPr/>
          </p:nvSpPr>
          <p:spPr>
            <a:xfrm>
              <a:off x="6062950" y="1952950"/>
              <a:ext cx="12525" cy="14600"/>
            </a:xfrm>
            <a:custGeom>
              <a:avLst/>
              <a:ahLst/>
              <a:rect l="l" t="t" r="r" b="b"/>
              <a:pathLst>
                <a:path w="501" h="584" extrusionOk="0">
                  <a:moveTo>
                    <a:pt x="405" y="0"/>
                  </a:moveTo>
                  <a:cubicBezTo>
                    <a:pt x="12" y="179"/>
                    <a:pt x="0" y="179"/>
                    <a:pt x="60" y="441"/>
                  </a:cubicBezTo>
                  <a:cubicBezTo>
                    <a:pt x="72" y="489"/>
                    <a:pt x="155" y="524"/>
                    <a:pt x="227" y="584"/>
                  </a:cubicBezTo>
                  <a:cubicBezTo>
                    <a:pt x="322" y="524"/>
                    <a:pt x="405" y="453"/>
                    <a:pt x="500" y="393"/>
                  </a:cubicBezTo>
                  <a:cubicBezTo>
                    <a:pt x="465" y="262"/>
                    <a:pt x="441" y="155"/>
                    <a:pt x="40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8" name="Google Shape;386;p39"/>
            <p:cNvSpPr/>
            <p:nvPr/>
          </p:nvSpPr>
          <p:spPr>
            <a:xfrm>
              <a:off x="5687000" y="1856600"/>
              <a:ext cx="14025" cy="13725"/>
            </a:xfrm>
            <a:custGeom>
              <a:avLst/>
              <a:ahLst/>
              <a:rect l="l" t="t" r="r" b="b"/>
              <a:pathLst>
                <a:path w="561" h="549" extrusionOk="0">
                  <a:moveTo>
                    <a:pt x="346" y="1"/>
                  </a:moveTo>
                  <a:cubicBezTo>
                    <a:pt x="215" y="72"/>
                    <a:pt x="108" y="132"/>
                    <a:pt x="1" y="191"/>
                  </a:cubicBezTo>
                  <a:cubicBezTo>
                    <a:pt x="72" y="322"/>
                    <a:pt x="132" y="418"/>
                    <a:pt x="203" y="549"/>
                  </a:cubicBezTo>
                  <a:cubicBezTo>
                    <a:pt x="334" y="465"/>
                    <a:pt x="429" y="406"/>
                    <a:pt x="560" y="334"/>
                  </a:cubicBezTo>
                  <a:cubicBezTo>
                    <a:pt x="477" y="203"/>
                    <a:pt x="418" y="120"/>
                    <a:pt x="34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9" name="Google Shape;387;p39"/>
            <p:cNvSpPr/>
            <p:nvPr/>
          </p:nvSpPr>
          <p:spPr>
            <a:xfrm>
              <a:off x="5420900" y="2050275"/>
              <a:ext cx="15200" cy="14225"/>
            </a:xfrm>
            <a:custGeom>
              <a:avLst/>
              <a:ahLst/>
              <a:rect l="l" t="t" r="r" b="b"/>
              <a:pathLst>
                <a:path w="608" h="569" extrusionOk="0">
                  <a:moveTo>
                    <a:pt x="274" y="1"/>
                  </a:moveTo>
                  <a:cubicBezTo>
                    <a:pt x="167" y="120"/>
                    <a:pt x="108" y="203"/>
                    <a:pt x="1" y="334"/>
                  </a:cubicBezTo>
                  <a:cubicBezTo>
                    <a:pt x="170" y="491"/>
                    <a:pt x="303" y="568"/>
                    <a:pt x="405" y="568"/>
                  </a:cubicBezTo>
                  <a:cubicBezTo>
                    <a:pt x="496" y="568"/>
                    <a:pt x="563" y="506"/>
                    <a:pt x="608" y="382"/>
                  </a:cubicBezTo>
                  <a:cubicBezTo>
                    <a:pt x="536" y="298"/>
                    <a:pt x="453" y="191"/>
                    <a:pt x="27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0" name="Google Shape;388;p39"/>
            <p:cNvSpPr/>
            <p:nvPr/>
          </p:nvSpPr>
          <p:spPr>
            <a:xfrm>
              <a:off x="5894475" y="1913350"/>
              <a:ext cx="12375" cy="12825"/>
            </a:xfrm>
            <a:custGeom>
              <a:avLst/>
              <a:ahLst/>
              <a:rect l="l" t="t" r="r" b="b"/>
              <a:pathLst>
                <a:path w="495" h="513" extrusionOk="0">
                  <a:moveTo>
                    <a:pt x="238" y="0"/>
                  </a:moveTo>
                  <a:cubicBezTo>
                    <a:pt x="226" y="0"/>
                    <a:pt x="215" y="0"/>
                    <a:pt x="203" y="1"/>
                  </a:cubicBezTo>
                  <a:cubicBezTo>
                    <a:pt x="155" y="84"/>
                    <a:pt x="84" y="191"/>
                    <a:pt x="0" y="334"/>
                  </a:cubicBezTo>
                  <a:cubicBezTo>
                    <a:pt x="143" y="394"/>
                    <a:pt x="227" y="441"/>
                    <a:pt x="370" y="513"/>
                  </a:cubicBezTo>
                  <a:cubicBezTo>
                    <a:pt x="494" y="116"/>
                    <a:pt x="457" y="0"/>
                    <a:pt x="238"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1" name="Google Shape;389;p39"/>
            <p:cNvSpPr/>
            <p:nvPr/>
          </p:nvSpPr>
          <p:spPr>
            <a:xfrm>
              <a:off x="5457525" y="1666100"/>
              <a:ext cx="13400" cy="13425"/>
            </a:xfrm>
            <a:custGeom>
              <a:avLst/>
              <a:ahLst/>
              <a:rect l="l" t="t" r="r" b="b"/>
              <a:pathLst>
                <a:path w="536" h="537" extrusionOk="0">
                  <a:moveTo>
                    <a:pt x="203" y="1"/>
                  </a:moveTo>
                  <a:cubicBezTo>
                    <a:pt x="119" y="203"/>
                    <a:pt x="72" y="334"/>
                    <a:pt x="0" y="537"/>
                  </a:cubicBezTo>
                  <a:cubicBezTo>
                    <a:pt x="214" y="525"/>
                    <a:pt x="345" y="513"/>
                    <a:pt x="476" y="513"/>
                  </a:cubicBezTo>
                  <a:cubicBezTo>
                    <a:pt x="500" y="465"/>
                    <a:pt x="524" y="406"/>
                    <a:pt x="536" y="358"/>
                  </a:cubicBezTo>
                  <a:cubicBezTo>
                    <a:pt x="441" y="263"/>
                    <a:pt x="357" y="168"/>
                    <a:pt x="20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2" name="Google Shape;390;p39"/>
            <p:cNvSpPr/>
            <p:nvPr/>
          </p:nvSpPr>
          <p:spPr>
            <a:xfrm>
              <a:off x="5447700" y="1776250"/>
              <a:ext cx="11625" cy="10425"/>
            </a:xfrm>
            <a:custGeom>
              <a:avLst/>
              <a:ahLst/>
              <a:rect l="l" t="t" r="r" b="b"/>
              <a:pathLst>
                <a:path w="465" h="417" extrusionOk="0">
                  <a:moveTo>
                    <a:pt x="131" y="0"/>
                  </a:moveTo>
                  <a:cubicBezTo>
                    <a:pt x="84" y="95"/>
                    <a:pt x="60" y="155"/>
                    <a:pt x="0" y="310"/>
                  </a:cubicBezTo>
                  <a:cubicBezTo>
                    <a:pt x="167" y="345"/>
                    <a:pt x="286" y="381"/>
                    <a:pt x="441" y="417"/>
                  </a:cubicBezTo>
                  <a:cubicBezTo>
                    <a:pt x="453" y="274"/>
                    <a:pt x="465" y="167"/>
                    <a:pt x="465" y="36"/>
                  </a:cubicBezTo>
                  <a:cubicBezTo>
                    <a:pt x="322" y="24"/>
                    <a:pt x="226" y="12"/>
                    <a:pt x="13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3" name="Google Shape;391;p39"/>
            <p:cNvSpPr/>
            <p:nvPr/>
          </p:nvSpPr>
          <p:spPr>
            <a:xfrm>
              <a:off x="5122350" y="2097025"/>
              <a:ext cx="15800" cy="11625"/>
            </a:xfrm>
            <a:custGeom>
              <a:avLst/>
              <a:ahLst/>
              <a:rect l="l" t="t" r="r" b="b"/>
              <a:pathLst>
                <a:path w="632" h="465" extrusionOk="0">
                  <a:moveTo>
                    <a:pt x="441" y="0"/>
                  </a:moveTo>
                  <a:lnTo>
                    <a:pt x="441" y="0"/>
                  </a:lnTo>
                  <a:cubicBezTo>
                    <a:pt x="346" y="24"/>
                    <a:pt x="227" y="71"/>
                    <a:pt x="1" y="143"/>
                  </a:cubicBezTo>
                  <a:cubicBezTo>
                    <a:pt x="132" y="310"/>
                    <a:pt x="203" y="393"/>
                    <a:pt x="263" y="464"/>
                  </a:cubicBezTo>
                  <a:cubicBezTo>
                    <a:pt x="584" y="286"/>
                    <a:pt x="632" y="155"/>
                    <a:pt x="44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4" name="Google Shape;392;p39"/>
            <p:cNvSpPr/>
            <p:nvPr/>
          </p:nvSpPr>
          <p:spPr>
            <a:xfrm>
              <a:off x="5245000" y="2205350"/>
              <a:ext cx="10125" cy="11250"/>
            </a:xfrm>
            <a:custGeom>
              <a:avLst/>
              <a:ahLst/>
              <a:rect l="l" t="t" r="r" b="b"/>
              <a:pathLst>
                <a:path w="405" h="450" extrusionOk="0">
                  <a:moveTo>
                    <a:pt x="0" y="1"/>
                  </a:moveTo>
                  <a:cubicBezTo>
                    <a:pt x="24" y="346"/>
                    <a:pt x="24" y="358"/>
                    <a:pt x="202" y="441"/>
                  </a:cubicBezTo>
                  <a:cubicBezTo>
                    <a:pt x="208" y="447"/>
                    <a:pt x="215" y="449"/>
                    <a:pt x="223" y="449"/>
                  </a:cubicBezTo>
                  <a:cubicBezTo>
                    <a:pt x="251" y="449"/>
                    <a:pt x="296" y="424"/>
                    <a:pt x="369" y="406"/>
                  </a:cubicBezTo>
                  <a:cubicBezTo>
                    <a:pt x="369" y="322"/>
                    <a:pt x="381" y="227"/>
                    <a:pt x="405" y="96"/>
                  </a:cubicBezTo>
                  <a:cubicBezTo>
                    <a:pt x="262" y="60"/>
                    <a:pt x="167" y="49"/>
                    <a:pt x="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5" name="Google Shape;393;p39"/>
            <p:cNvSpPr/>
            <p:nvPr/>
          </p:nvSpPr>
          <p:spPr>
            <a:xfrm>
              <a:off x="4823800" y="1918425"/>
              <a:ext cx="11925" cy="10150"/>
            </a:xfrm>
            <a:custGeom>
              <a:avLst/>
              <a:ahLst/>
              <a:rect l="l" t="t" r="r" b="b"/>
              <a:pathLst>
                <a:path w="477" h="406" extrusionOk="0">
                  <a:moveTo>
                    <a:pt x="120" y="0"/>
                  </a:moveTo>
                  <a:cubicBezTo>
                    <a:pt x="1" y="215"/>
                    <a:pt x="84" y="322"/>
                    <a:pt x="310" y="405"/>
                  </a:cubicBezTo>
                  <a:cubicBezTo>
                    <a:pt x="358" y="286"/>
                    <a:pt x="417" y="167"/>
                    <a:pt x="47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6" name="Google Shape;394;p39"/>
            <p:cNvSpPr/>
            <p:nvPr/>
          </p:nvSpPr>
          <p:spPr>
            <a:xfrm>
              <a:off x="5850725" y="1640400"/>
              <a:ext cx="12225" cy="14325"/>
            </a:xfrm>
            <a:custGeom>
              <a:avLst/>
              <a:ahLst/>
              <a:rect l="l" t="t" r="r" b="b"/>
              <a:pathLst>
                <a:path w="489" h="573" extrusionOk="0">
                  <a:moveTo>
                    <a:pt x="238" y="1"/>
                  </a:moveTo>
                  <a:cubicBezTo>
                    <a:pt x="155" y="72"/>
                    <a:pt x="84" y="120"/>
                    <a:pt x="0" y="179"/>
                  </a:cubicBezTo>
                  <a:cubicBezTo>
                    <a:pt x="48" y="299"/>
                    <a:pt x="84" y="394"/>
                    <a:pt x="167" y="572"/>
                  </a:cubicBezTo>
                  <a:cubicBezTo>
                    <a:pt x="310" y="441"/>
                    <a:pt x="393" y="382"/>
                    <a:pt x="488" y="299"/>
                  </a:cubicBezTo>
                  <a:cubicBezTo>
                    <a:pt x="393" y="179"/>
                    <a:pt x="322" y="108"/>
                    <a:pt x="2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7" name="Google Shape;395;p39"/>
            <p:cNvSpPr/>
            <p:nvPr/>
          </p:nvSpPr>
          <p:spPr>
            <a:xfrm>
              <a:off x="6016800" y="1983600"/>
              <a:ext cx="10750" cy="12825"/>
            </a:xfrm>
            <a:custGeom>
              <a:avLst/>
              <a:ahLst/>
              <a:rect l="l" t="t" r="r" b="b"/>
              <a:pathLst>
                <a:path w="430" h="513" extrusionOk="0">
                  <a:moveTo>
                    <a:pt x="430" y="1"/>
                  </a:moveTo>
                  <a:cubicBezTo>
                    <a:pt x="263" y="96"/>
                    <a:pt x="156" y="156"/>
                    <a:pt x="1" y="251"/>
                  </a:cubicBezTo>
                  <a:cubicBezTo>
                    <a:pt x="156" y="346"/>
                    <a:pt x="263" y="406"/>
                    <a:pt x="430" y="513"/>
                  </a:cubicBezTo>
                  <a:lnTo>
                    <a:pt x="430" y="1"/>
                  </a:ln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8" name="Google Shape;396;p39"/>
            <p:cNvSpPr/>
            <p:nvPr/>
          </p:nvSpPr>
          <p:spPr>
            <a:xfrm>
              <a:off x="4795525" y="1899975"/>
              <a:ext cx="11350" cy="13100"/>
            </a:xfrm>
            <a:custGeom>
              <a:avLst/>
              <a:ahLst/>
              <a:rect l="l" t="t" r="r" b="b"/>
              <a:pathLst>
                <a:path w="454" h="524" extrusionOk="0">
                  <a:moveTo>
                    <a:pt x="298" y="0"/>
                  </a:moveTo>
                  <a:lnTo>
                    <a:pt x="298" y="0"/>
                  </a:lnTo>
                  <a:cubicBezTo>
                    <a:pt x="215" y="12"/>
                    <a:pt x="132" y="24"/>
                    <a:pt x="1" y="48"/>
                  </a:cubicBezTo>
                  <a:cubicBezTo>
                    <a:pt x="48" y="191"/>
                    <a:pt x="72" y="322"/>
                    <a:pt x="143" y="524"/>
                  </a:cubicBezTo>
                  <a:cubicBezTo>
                    <a:pt x="417" y="333"/>
                    <a:pt x="453" y="203"/>
                    <a:pt x="298"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9" name="Google Shape;397;p39"/>
            <p:cNvSpPr/>
            <p:nvPr/>
          </p:nvSpPr>
          <p:spPr>
            <a:xfrm>
              <a:off x="4953575" y="1621050"/>
              <a:ext cx="11950" cy="12550"/>
            </a:xfrm>
            <a:custGeom>
              <a:avLst/>
              <a:ahLst/>
              <a:rect l="l" t="t" r="r" b="b"/>
              <a:pathLst>
                <a:path w="478" h="502" extrusionOk="0">
                  <a:moveTo>
                    <a:pt x="358" y="1"/>
                  </a:moveTo>
                  <a:cubicBezTo>
                    <a:pt x="263" y="84"/>
                    <a:pt x="156" y="156"/>
                    <a:pt x="1" y="275"/>
                  </a:cubicBezTo>
                  <a:cubicBezTo>
                    <a:pt x="156" y="370"/>
                    <a:pt x="239" y="418"/>
                    <a:pt x="370" y="501"/>
                  </a:cubicBezTo>
                  <a:cubicBezTo>
                    <a:pt x="418" y="334"/>
                    <a:pt x="453" y="215"/>
                    <a:pt x="477" y="108"/>
                  </a:cubicBezTo>
                  <a:cubicBezTo>
                    <a:pt x="441" y="72"/>
                    <a:pt x="406" y="37"/>
                    <a:pt x="35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0" name="Google Shape;398;p39"/>
            <p:cNvSpPr/>
            <p:nvPr/>
          </p:nvSpPr>
          <p:spPr>
            <a:xfrm>
              <a:off x="5524775" y="1663425"/>
              <a:ext cx="12250" cy="12825"/>
            </a:xfrm>
            <a:custGeom>
              <a:avLst/>
              <a:ahLst/>
              <a:rect l="l" t="t" r="r" b="b"/>
              <a:pathLst>
                <a:path w="490" h="513" extrusionOk="0">
                  <a:moveTo>
                    <a:pt x="1" y="1"/>
                  </a:moveTo>
                  <a:lnTo>
                    <a:pt x="1" y="1"/>
                  </a:lnTo>
                  <a:cubicBezTo>
                    <a:pt x="108" y="215"/>
                    <a:pt x="156" y="322"/>
                    <a:pt x="239" y="513"/>
                  </a:cubicBezTo>
                  <a:cubicBezTo>
                    <a:pt x="346" y="322"/>
                    <a:pt x="406" y="227"/>
                    <a:pt x="489" y="84"/>
                  </a:cubicBezTo>
                  <a:cubicBezTo>
                    <a:pt x="334" y="60"/>
                    <a:pt x="251" y="36"/>
                    <a:pt x="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1" name="Google Shape;399;p39"/>
            <p:cNvSpPr/>
            <p:nvPr/>
          </p:nvSpPr>
          <p:spPr>
            <a:xfrm>
              <a:off x="5377450" y="2112800"/>
              <a:ext cx="10450" cy="11750"/>
            </a:xfrm>
            <a:custGeom>
              <a:avLst/>
              <a:ahLst/>
              <a:rect l="l" t="t" r="r" b="b"/>
              <a:pathLst>
                <a:path w="418" h="470" extrusionOk="0">
                  <a:moveTo>
                    <a:pt x="274" y="0"/>
                  </a:moveTo>
                  <a:cubicBezTo>
                    <a:pt x="155" y="131"/>
                    <a:pt x="84" y="191"/>
                    <a:pt x="0" y="286"/>
                  </a:cubicBezTo>
                  <a:cubicBezTo>
                    <a:pt x="99" y="398"/>
                    <a:pt x="176" y="469"/>
                    <a:pt x="253" y="469"/>
                  </a:cubicBezTo>
                  <a:cubicBezTo>
                    <a:pt x="306" y="469"/>
                    <a:pt x="359" y="435"/>
                    <a:pt x="417" y="357"/>
                  </a:cubicBezTo>
                  <a:cubicBezTo>
                    <a:pt x="381" y="274"/>
                    <a:pt x="346" y="167"/>
                    <a:pt x="27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2" name="Google Shape;400;p39"/>
            <p:cNvSpPr/>
            <p:nvPr/>
          </p:nvSpPr>
          <p:spPr>
            <a:xfrm>
              <a:off x="5417925" y="2131550"/>
              <a:ext cx="10150" cy="9850"/>
            </a:xfrm>
            <a:custGeom>
              <a:avLst/>
              <a:ahLst/>
              <a:rect l="l" t="t" r="r" b="b"/>
              <a:pathLst>
                <a:path w="406" h="394" extrusionOk="0">
                  <a:moveTo>
                    <a:pt x="239" y="0"/>
                  </a:moveTo>
                  <a:cubicBezTo>
                    <a:pt x="1" y="167"/>
                    <a:pt x="1" y="167"/>
                    <a:pt x="179" y="393"/>
                  </a:cubicBezTo>
                  <a:cubicBezTo>
                    <a:pt x="251" y="345"/>
                    <a:pt x="322" y="286"/>
                    <a:pt x="405" y="214"/>
                  </a:cubicBezTo>
                  <a:cubicBezTo>
                    <a:pt x="334" y="131"/>
                    <a:pt x="286" y="72"/>
                    <a:pt x="23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3" name="Google Shape;401;p39"/>
            <p:cNvSpPr/>
            <p:nvPr/>
          </p:nvSpPr>
          <p:spPr>
            <a:xfrm>
              <a:off x="4913100" y="1597725"/>
              <a:ext cx="8650" cy="7575"/>
            </a:xfrm>
            <a:custGeom>
              <a:avLst/>
              <a:ahLst/>
              <a:rect l="l" t="t" r="r" b="b"/>
              <a:pathLst>
                <a:path w="346" h="303" extrusionOk="0">
                  <a:moveTo>
                    <a:pt x="152" y="0"/>
                  </a:moveTo>
                  <a:cubicBezTo>
                    <a:pt x="118" y="0"/>
                    <a:pt x="80" y="6"/>
                    <a:pt x="36" y="17"/>
                  </a:cubicBezTo>
                  <a:cubicBezTo>
                    <a:pt x="24" y="89"/>
                    <a:pt x="12" y="160"/>
                    <a:pt x="1" y="303"/>
                  </a:cubicBezTo>
                  <a:cubicBezTo>
                    <a:pt x="143" y="267"/>
                    <a:pt x="239" y="243"/>
                    <a:pt x="346" y="232"/>
                  </a:cubicBezTo>
                  <a:cubicBezTo>
                    <a:pt x="318" y="67"/>
                    <a:pt x="263" y="0"/>
                    <a:pt x="15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4" name="Google Shape;402;p39"/>
            <p:cNvSpPr/>
            <p:nvPr/>
          </p:nvSpPr>
          <p:spPr>
            <a:xfrm>
              <a:off x="6082300" y="1972300"/>
              <a:ext cx="6875" cy="8350"/>
            </a:xfrm>
            <a:custGeom>
              <a:avLst/>
              <a:ahLst/>
              <a:rect l="l" t="t" r="r" b="b"/>
              <a:pathLst>
                <a:path w="275" h="334" extrusionOk="0">
                  <a:moveTo>
                    <a:pt x="274" y="0"/>
                  </a:moveTo>
                  <a:cubicBezTo>
                    <a:pt x="0" y="179"/>
                    <a:pt x="0" y="179"/>
                    <a:pt x="274" y="334"/>
                  </a:cubicBezTo>
                  <a:lnTo>
                    <a:pt x="274" y="0"/>
                  </a:ln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5" name="Google Shape;403;p39"/>
            <p:cNvSpPr/>
            <p:nvPr/>
          </p:nvSpPr>
          <p:spPr>
            <a:xfrm>
              <a:off x="5457525" y="2131550"/>
              <a:ext cx="12225" cy="9850"/>
            </a:xfrm>
            <a:custGeom>
              <a:avLst/>
              <a:ahLst/>
              <a:rect l="l" t="t" r="r" b="b"/>
              <a:pathLst>
                <a:path w="489" h="394" extrusionOk="0">
                  <a:moveTo>
                    <a:pt x="274" y="0"/>
                  </a:moveTo>
                  <a:cubicBezTo>
                    <a:pt x="36" y="12"/>
                    <a:pt x="0" y="119"/>
                    <a:pt x="179" y="393"/>
                  </a:cubicBezTo>
                  <a:cubicBezTo>
                    <a:pt x="333" y="250"/>
                    <a:pt x="488" y="167"/>
                    <a:pt x="27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6" name="Google Shape;404;p39"/>
            <p:cNvSpPr/>
            <p:nvPr/>
          </p:nvSpPr>
          <p:spPr>
            <a:xfrm>
              <a:off x="4735100" y="1636850"/>
              <a:ext cx="8950" cy="7725"/>
            </a:xfrm>
            <a:custGeom>
              <a:avLst/>
              <a:ahLst/>
              <a:rect l="l" t="t" r="r" b="b"/>
              <a:pathLst>
                <a:path w="358" h="309" extrusionOk="0">
                  <a:moveTo>
                    <a:pt x="191" y="0"/>
                  </a:moveTo>
                  <a:cubicBezTo>
                    <a:pt x="132" y="71"/>
                    <a:pt x="84" y="143"/>
                    <a:pt x="1" y="238"/>
                  </a:cubicBezTo>
                  <a:cubicBezTo>
                    <a:pt x="93" y="287"/>
                    <a:pt x="163" y="309"/>
                    <a:pt x="215" y="309"/>
                  </a:cubicBezTo>
                  <a:cubicBezTo>
                    <a:pt x="304" y="309"/>
                    <a:pt x="343" y="244"/>
                    <a:pt x="358" y="131"/>
                  </a:cubicBezTo>
                  <a:cubicBezTo>
                    <a:pt x="310" y="95"/>
                    <a:pt x="263" y="60"/>
                    <a:pt x="1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7" name="Google Shape;405;p39"/>
            <p:cNvSpPr/>
            <p:nvPr/>
          </p:nvSpPr>
          <p:spPr>
            <a:xfrm>
              <a:off x="6129625" y="1683975"/>
              <a:ext cx="8900" cy="6900"/>
            </a:xfrm>
            <a:custGeom>
              <a:avLst/>
              <a:ahLst/>
              <a:rect l="l" t="t" r="r" b="b"/>
              <a:pathLst>
                <a:path w="356" h="276" extrusionOk="0">
                  <a:moveTo>
                    <a:pt x="167" y="0"/>
                  </a:moveTo>
                  <a:lnTo>
                    <a:pt x="167" y="0"/>
                  </a:lnTo>
                  <a:cubicBezTo>
                    <a:pt x="108" y="95"/>
                    <a:pt x="60" y="179"/>
                    <a:pt x="0" y="274"/>
                  </a:cubicBezTo>
                  <a:cubicBezTo>
                    <a:pt x="19" y="275"/>
                    <a:pt x="38" y="275"/>
                    <a:pt x="55" y="275"/>
                  </a:cubicBezTo>
                  <a:cubicBezTo>
                    <a:pt x="286" y="275"/>
                    <a:pt x="355" y="200"/>
                    <a:pt x="16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8" name="Google Shape;406;p39"/>
            <p:cNvSpPr/>
            <p:nvPr/>
          </p:nvSpPr>
          <p:spPr>
            <a:xfrm>
              <a:off x="5985250" y="2042550"/>
              <a:ext cx="8675" cy="6300"/>
            </a:xfrm>
            <a:custGeom>
              <a:avLst/>
              <a:ahLst/>
              <a:rect l="l" t="t" r="r" b="b"/>
              <a:pathLst>
                <a:path w="347" h="252" extrusionOk="0">
                  <a:moveTo>
                    <a:pt x="251" y="0"/>
                  </a:moveTo>
                  <a:lnTo>
                    <a:pt x="251" y="0"/>
                  </a:lnTo>
                  <a:cubicBezTo>
                    <a:pt x="191" y="48"/>
                    <a:pt x="132" y="95"/>
                    <a:pt x="1" y="203"/>
                  </a:cubicBezTo>
                  <a:cubicBezTo>
                    <a:pt x="102" y="235"/>
                    <a:pt x="177" y="251"/>
                    <a:pt x="228" y="251"/>
                  </a:cubicBezTo>
                  <a:cubicBezTo>
                    <a:pt x="347" y="251"/>
                    <a:pt x="342" y="166"/>
                    <a:pt x="25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9" name="Google Shape;407;p39"/>
            <p:cNvSpPr/>
            <p:nvPr/>
          </p:nvSpPr>
          <p:spPr>
            <a:xfrm>
              <a:off x="4728550" y="1898475"/>
              <a:ext cx="6575" cy="5675"/>
            </a:xfrm>
            <a:custGeom>
              <a:avLst/>
              <a:ahLst/>
              <a:rect l="l" t="t" r="r" b="b"/>
              <a:pathLst>
                <a:path w="263" h="227" extrusionOk="0">
                  <a:moveTo>
                    <a:pt x="60" y="1"/>
                  </a:moveTo>
                  <a:cubicBezTo>
                    <a:pt x="36" y="36"/>
                    <a:pt x="25" y="72"/>
                    <a:pt x="1" y="108"/>
                  </a:cubicBezTo>
                  <a:cubicBezTo>
                    <a:pt x="72" y="143"/>
                    <a:pt x="120" y="191"/>
                    <a:pt x="179" y="227"/>
                  </a:cubicBezTo>
                  <a:cubicBezTo>
                    <a:pt x="203" y="179"/>
                    <a:pt x="227" y="132"/>
                    <a:pt x="263" y="72"/>
                  </a:cubicBezTo>
                  <a:cubicBezTo>
                    <a:pt x="191" y="48"/>
                    <a:pt x="120" y="24"/>
                    <a:pt x="6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0" name="Google Shape;408;p39"/>
            <p:cNvSpPr/>
            <p:nvPr/>
          </p:nvSpPr>
          <p:spPr>
            <a:xfrm>
              <a:off x="6004000" y="1716900"/>
              <a:ext cx="7125" cy="5700"/>
            </a:xfrm>
            <a:custGeom>
              <a:avLst/>
              <a:ahLst/>
              <a:rect l="l" t="t" r="r" b="b"/>
              <a:pathLst>
                <a:path w="285" h="228" extrusionOk="0">
                  <a:moveTo>
                    <a:pt x="191" y="1"/>
                  </a:moveTo>
                  <a:cubicBezTo>
                    <a:pt x="132" y="60"/>
                    <a:pt x="84" y="120"/>
                    <a:pt x="1" y="215"/>
                  </a:cubicBezTo>
                  <a:cubicBezTo>
                    <a:pt x="52" y="223"/>
                    <a:pt x="96" y="227"/>
                    <a:pt x="131" y="227"/>
                  </a:cubicBezTo>
                  <a:cubicBezTo>
                    <a:pt x="261" y="227"/>
                    <a:pt x="285" y="169"/>
                    <a:pt x="19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1" name="Google Shape;409;p39"/>
            <p:cNvSpPr/>
            <p:nvPr/>
          </p:nvSpPr>
          <p:spPr>
            <a:xfrm>
              <a:off x="5730125" y="1702475"/>
              <a:ext cx="375" cy="1050"/>
            </a:xfrm>
            <a:custGeom>
              <a:avLst/>
              <a:ahLst/>
              <a:rect l="l" t="t" r="r" b="b"/>
              <a:pathLst>
                <a:path w="15" h="42" extrusionOk="0">
                  <a:moveTo>
                    <a:pt x="0" y="6"/>
                  </a:moveTo>
                  <a:cubicBezTo>
                    <a:pt x="0" y="6"/>
                    <a:pt x="4" y="16"/>
                    <a:pt x="14" y="42"/>
                  </a:cubicBezTo>
                  <a:cubicBezTo>
                    <a:pt x="7" y="22"/>
                    <a:pt x="1" y="6"/>
                    <a:pt x="0" y="6"/>
                  </a:cubicBezTo>
                  <a:close/>
                  <a:moveTo>
                    <a:pt x="9" y="1"/>
                  </a:moveTo>
                  <a:cubicBezTo>
                    <a:pt x="8" y="1"/>
                    <a:pt x="9" y="12"/>
                    <a:pt x="14" y="42"/>
                  </a:cubicBezTo>
                  <a:cubicBezTo>
                    <a:pt x="14" y="21"/>
                    <a:pt x="10" y="1"/>
                    <a:pt x="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8832" name="Google Shape;410;p39"/>
          <p:cNvSpPr txBox="1"/>
          <p:nvPr>
            <p:ph type="subTitle" idx="1"/>
          </p:nvPr>
        </p:nvSpPr>
        <p:spPr>
          <a:xfrm>
            <a:off x="-61696" y="2958245"/>
            <a:ext cx="4848099" cy="1294354"/>
          </a:xfrm>
          <a:prstGeom prst="rect"/>
        </p:spPr>
        <p:txBody>
          <a:bodyPr anchor="ctr" anchorCtr="0" bIns="91425" lIns="91425" rIns="91425" spcFirstLastPara="1" tIns="91425" wrap="square">
            <a:noAutofit/>
          </a:bodyPr>
          <a:p>
            <a:pPr algn="l" indent="0" lvl="0" marL="0" rtl="0">
              <a:spcBef>
                <a:spcPts val="0"/>
              </a:spcBef>
              <a:spcAft>
                <a:spcPts val="0"/>
              </a:spcAft>
              <a:buNone/>
            </a:pPr>
            <a:endParaRPr altLang="en-US" sz="1200" lang="zh-CN">
              <a:solidFill>
                <a:srgbClr val="9933FF"/>
              </a:solidFill>
            </a:endParaRPr>
          </a:p>
          <a:p>
            <a:pPr algn="l" indent="0" lvl="0" marL="0" rtl="0">
              <a:spcBef>
                <a:spcPts val="0"/>
              </a:spcBef>
              <a:spcAft>
                <a:spcPts val="0"/>
              </a:spcAft>
              <a:buNone/>
            </a:pPr>
            <a:r>
              <a:rPr altLang="en-US" sz="1200" lang="zh-CN">
                <a:solidFill>
                  <a:srgbClr val="9933FF"/>
                </a:solidFill>
              </a:rPr>
              <a:t>Firma berasal dari bahasa Belanda, yakni vennootschap onder yang artinya perserikatan dagang antara beberapa perusahaan. Firma ini menjadi persekutuan dari beberapa badan usaha yang kemudian menjalankan bisnis antara dua orang atau lebih menggunakan satu nama.</a:t>
            </a:r>
            <a:endParaRPr altLang="en-US" lang="zh-CN">
              <a:solidFill>
                <a:srgbClr val="9933FF"/>
              </a:solidFill>
            </a:endParaRPr>
          </a:p>
        </p:txBody>
      </p:sp>
      <p:pic>
        <p:nvPicPr>
          <p:cNvPr id="2097152" name="Google Shape;411;p39"/>
          <p:cNvPicPr preferRelativeResize="0">
            <a:picLocks/>
          </p:cNvPicPr>
          <p:nvPr/>
        </p:nvPicPr>
        <p:blipFill rotWithShape="1">
          <a:blip xmlns:r="http://schemas.openxmlformats.org/officeDocument/2006/relationships" r:embed="rId1">
            <a:alphaModFix/>
          </a:blip>
          <a:srcRect l="2989" t="0" r="2989" b="26680"/>
          <a:stretch>
            <a:fillRect/>
          </a:stretch>
        </p:blipFill>
        <p:spPr>
          <a:xfrm>
            <a:off x="4746800" y="0"/>
            <a:ext cx="4397200" cy="5143500"/>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xmlns:r="http://schemas.openxmlformats.org/officeDocument/2006/relationships" r:embed="rId1">
            <a:alphaModFix/>
          </a:blip>
          <a:stretch>
            <a:fillRect/>
          </a:stretch>
        </a:blipFill>
      </p:bgPr>
    </p:bg>
    <p:spTree>
      <p:nvGrpSpPr>
        <p:cNvPr id="125" name="Shape 415"/>
        <p:cNvGrpSpPr/>
        <p:nvPr/>
      </p:nvGrpSpPr>
      <p:grpSpPr>
        <a:xfrm>
          <a:off x="0" y="0"/>
          <a:ext cx="0" cy="0"/>
          <a:chOff x="0" y="0"/>
          <a:chExt cx="0" cy="0"/>
        </a:xfrm>
      </p:grpSpPr>
      <p:sp>
        <p:nvSpPr>
          <p:cNvPr id="1048836" name="Google Shape;416;p40"/>
          <p:cNvSpPr txBox="1"/>
          <p:nvPr>
            <p:ph type="title"/>
          </p:nvPr>
        </p:nvSpPr>
        <p:spPr>
          <a:xfrm>
            <a:off x="913500" y="1599350"/>
            <a:ext cx="7317000" cy="1944900"/>
          </a:xfrm>
          <a:prstGeom prst="rect"/>
        </p:spPr>
        <p:txBody>
          <a:bodyPr anchor="ctr" anchorCtr="0" bIns="91425" lIns="91425" rIns="91425" spcFirstLastPara="1" tIns="91425" wrap="square">
            <a:noAutofit/>
          </a:bodyPr>
          <a:p>
            <a:pPr algn="l" indent="0" lvl="0" marL="0" rtl="0">
              <a:spcBef>
                <a:spcPts val="0"/>
              </a:spcBef>
              <a:spcAft>
                <a:spcPts val="0"/>
              </a:spcAft>
              <a:buNone/>
            </a:pPr>
            <a:r>
              <a:t>Jenis jenis Firma :</a:t>
            </a:r>
            <a:br>
              <a:rPr lang="en-US"/>
            </a:br>
            <a:br/>
            <a:r>
              <a:t>- Firma Dagang</a:t>
            </a:r>
            <a:br/>
            <a:r>
              <a:t>- Firma jasa atau non dagang</a:t>
            </a:r>
            <a:br/>
            <a:r>
              <a:t>- Firma umum</a:t>
            </a:r>
            <a:br/>
            <a:r>
              <a:t>- Firma terbatas</a:t>
            </a:r>
            <a:endParaRPr altLang="en-US" 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16" name="Shape 915"/>
        <p:cNvGrpSpPr/>
        <p:nvPr/>
      </p:nvGrpSpPr>
      <p:grpSpPr>
        <a:xfrm>
          <a:off x="0" y="0"/>
          <a:ext cx="0" cy="0"/>
          <a:chOff x="0" y="0"/>
          <a:chExt cx="0" cy="0"/>
        </a:xfrm>
      </p:grpSpPr>
      <p:sp>
        <p:nvSpPr>
          <p:cNvPr id="1049298" name="Google Shape;916;p50"/>
          <p:cNvSpPr txBox="1"/>
          <p:nvPr>
            <p:ph type="title"/>
          </p:nvPr>
        </p:nvSpPr>
        <p:spPr>
          <a:xfrm>
            <a:off x="669281" y="1240595"/>
            <a:ext cx="8333251" cy="2149905"/>
          </a:xfrm>
          <a:prstGeom prst="rect"/>
        </p:spPr>
        <p:txBody>
          <a:bodyPr anchor="ctr" anchorCtr="0" bIns="91425" lIns="91425" rIns="91425" spcFirstLastPara="1" tIns="91425" wrap="square">
            <a:noAutofit/>
          </a:bodyPr>
          <a:p>
            <a:pPr algn="l" indent="0" lvl="0" marL="0" rtl="0">
              <a:spcBef>
                <a:spcPts val="0"/>
              </a:spcBef>
              <a:spcAft>
                <a:spcPts val="0"/>
              </a:spcAft>
              <a:buNone/>
            </a:pPr>
            <a:r>
              <a:rPr sz="1600"/>
              <a:t>Fungsi Firma</a:t>
            </a:r>
            <a:br>
              <a:rPr sz="1600"/>
            </a:br>
            <a:r>
              <a:rPr sz="1600"/>
              <a:t>1.Menghasilkan laba yang lebih besar</a:t>
            </a:r>
            <a:br>
              <a:rPr sz="1600"/>
            </a:br>
            <a:r>
              <a:rPr sz="1600"/>
              <a:t>2.Memudahkan untuk memperoleh pinjaman kredit, penegasan usaha maupun aset yang dimiliki. Dengan begitu, maka perusahaan firma akan lebih mudah memperoleh kepercayaan dari bank. Jika bank mudah memberikan kepercayaannya kepada firma, maka perusahaan dapat mengembangkan usahanya menjadi lebih besar lagi.</a:t>
            </a:r>
            <a:br>
              <a:rPr sz="1600"/>
            </a:br>
            <a:r>
              <a:rPr sz="1600"/>
              <a:t>3.Membentuk suatu menajemen usaha yang baik karena umumnya firma dijalankan oleh orang yang berpengetahuan dan cakap di bidangnya. Dengan begitu, maka perusahaan dapat lebih berkembang dengan cepat.</a:t>
            </a:r>
            <a:endParaRPr altLang="en-US" lang="zh-CN"/>
          </a:p>
        </p:txBody>
      </p:sp>
      <p:sp>
        <p:nvSpPr>
          <p:cNvPr id="1049299" name="Google Shape;917;p50"/>
          <p:cNvSpPr txBox="1"/>
          <p:nvPr>
            <p:ph type="subTitle" idx="1"/>
          </p:nvPr>
        </p:nvSpPr>
        <p:spPr>
          <a:xfrm>
            <a:off x="2370800" y="8378548"/>
            <a:ext cx="3842400" cy="6024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t>That's a</a:t>
            </a:r>
            <a:r>
              <a:rPr lang="en"/>
              <a:t> huge number!</a:t>
            </a:r>
          </a:p>
        </p:txBody>
      </p:sp>
    </p:spTree>
  </p:cSld>
  <p:clrMapOvr>
    <a:masterClrMapping/>
  </p:clrMapOvr>
</p:sld>
</file>

<file path=ppt/theme/theme1.xml><?xml version="1.0" encoding="utf-8"?>
<a:theme xmlns:a="http://schemas.openxmlformats.org/drawingml/2006/main" name="Watercolor Texture by Slidesgo">
  <a:themeElements>
    <a:clrScheme name="Simple Light">
      <a:dk1>
        <a:srgbClr val="BFACF5"/>
      </a:dk1>
      <a:lt1>
        <a:srgbClr val="FFFFFF"/>
      </a:lt1>
      <a:dk2>
        <a:srgbClr val="9C7FEE"/>
      </a:dk2>
      <a:lt2>
        <a:srgbClr val="F788C6"/>
      </a:lt2>
      <a:accent1>
        <a:srgbClr val="6B86F1"/>
      </a:accent1>
      <a:accent2>
        <a:srgbClr val="9C7FEE"/>
      </a:accent2>
      <a:accent3>
        <a:srgbClr val="9C7FEE"/>
      </a:accent3>
      <a:accent4>
        <a:srgbClr val="F788C6"/>
      </a:accent4>
      <a:accent5>
        <a:srgbClr val="6B86F1"/>
      </a:accent5>
      <a:accent6>
        <a:srgbClr val="9C7FEE"/>
      </a:accent6>
      <a:hlink>
        <a:srgbClr val="6B86F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Redmi Note 8</dc:creator>
  <dcterms:created xsi:type="dcterms:W3CDTF">2022-04-24T17:24:56Z</dcterms:created>
  <dcterms:modified xsi:type="dcterms:W3CDTF">2022-04-24T17:24:56Z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a8f58b629e274ee5b7644f3aa1bcdc17</vt:lpwstr>
  </property>
</Properties>
</file>