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Lst>
  <p:notesMasterIdLst>
    <p:notesMasterId r:id="rId39"/>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6" r:id="rId19"/>
    <p:sldId id="277" r:id="rId20"/>
    <p:sldId id="278" r:id="rId21"/>
    <p:sldId id="280" r:id="rId22"/>
    <p:sldId id="281" r:id="rId23"/>
    <p:sldId id="299"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1E6B4D9-304C-4614-8794-8A2F087328E0}">
  <a:tblStyle styleId="{11E6B4D9-304C-4614-8794-8A2F087328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6" d="100"/>
          <a:sy n="86" d="100"/>
        </p:scale>
        <p:origin x="-396" y="-90"/>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4"/>
        <p:cNvGrpSpPr/>
        <p:nvPr/>
      </p:nvGrpSpPr>
      <p:grpSpPr>
        <a:xfrm>
          <a:off x="0" y="0"/>
          <a:ext cx="0" cy="0"/>
          <a:chOff x="0" y="0"/>
          <a:chExt cx="0" cy="0"/>
        </a:xfrm>
      </p:grpSpPr>
      <p:sp>
        <p:nvSpPr>
          <p:cNvPr id="1275" name="Google Shape;1275;g8d744abee0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6" name="Google Shape;1276;g8d744abee0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8d744abee0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8d744abee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1" name="Google Shape;1471;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8"/>
        <p:cNvGrpSpPr/>
        <p:nvPr/>
      </p:nvGrpSpPr>
      <p:grpSpPr>
        <a:xfrm>
          <a:off x="0" y="0"/>
          <a:ext cx="0" cy="0"/>
          <a:chOff x="0" y="0"/>
          <a:chExt cx="0" cy="0"/>
        </a:xfrm>
      </p:grpSpPr>
      <p:sp>
        <p:nvSpPr>
          <p:cNvPr id="1539" name="Google Shape;1539;g8d744abee0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0" name="Google Shape;1540;g8d744abee0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1"/>
        <p:cNvGrpSpPr/>
        <p:nvPr/>
      </p:nvGrpSpPr>
      <p:grpSpPr>
        <a:xfrm>
          <a:off x="0" y="0"/>
          <a:ext cx="0" cy="0"/>
          <a:chOff x="0" y="0"/>
          <a:chExt cx="0" cy="0"/>
        </a:xfrm>
      </p:grpSpPr>
      <p:sp>
        <p:nvSpPr>
          <p:cNvPr id="1562" name="Google Shape;1562;g8d744abee0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3" name="Google Shape;1563;g8d744abee0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8d744abee0_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9" name="Google Shape;1589;g8d744abee0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g8d744abee0_0_9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2" name="Google Shape;1602;g8d744abee0_0_9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8d744abee0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8d744abee0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0"/>
        <p:cNvGrpSpPr/>
        <p:nvPr/>
      </p:nvGrpSpPr>
      <p:grpSpPr>
        <a:xfrm>
          <a:off x="0" y="0"/>
          <a:ext cx="0" cy="0"/>
          <a:chOff x="0" y="0"/>
          <a:chExt cx="0" cy="0"/>
        </a:xfrm>
      </p:grpSpPr>
      <p:sp>
        <p:nvSpPr>
          <p:cNvPr id="1791" name="Google Shape;1791;g8d196c0358_2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2" name="Google Shape;1792;g8d196c0358_2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9"/>
        <p:cNvGrpSpPr/>
        <p:nvPr/>
      </p:nvGrpSpPr>
      <p:grpSpPr>
        <a:xfrm>
          <a:off x="0" y="0"/>
          <a:ext cx="0" cy="0"/>
          <a:chOff x="0" y="0"/>
          <a:chExt cx="0" cy="0"/>
        </a:xfrm>
      </p:grpSpPr>
      <p:sp>
        <p:nvSpPr>
          <p:cNvPr id="1810" name="Google Shape;1810;g8b385fd27f_2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1" name="Google Shape;1811;g8b385fd27f_2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8"/>
        <p:cNvGrpSpPr/>
        <p:nvPr/>
      </p:nvGrpSpPr>
      <p:grpSpPr>
        <a:xfrm>
          <a:off x="0" y="0"/>
          <a:ext cx="0" cy="0"/>
          <a:chOff x="0" y="0"/>
          <a:chExt cx="0" cy="0"/>
        </a:xfrm>
      </p:grpSpPr>
      <p:sp>
        <p:nvSpPr>
          <p:cNvPr id="1829" name="Google Shape;1829;g8d744abee0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0" name="Google Shape;1830;g8d744abee0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g8b385fd27f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8" name="Google Shape;1888;g8b385fd27f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3"/>
        <p:cNvGrpSpPr/>
        <p:nvPr/>
      </p:nvGrpSpPr>
      <p:grpSpPr>
        <a:xfrm>
          <a:off x="0" y="0"/>
          <a:ext cx="0" cy="0"/>
          <a:chOff x="0" y="0"/>
          <a:chExt cx="0" cy="0"/>
        </a:xfrm>
      </p:grpSpPr>
      <p:sp>
        <p:nvSpPr>
          <p:cNvPr id="2504" name="Google Shape;2504;g8b385fd27f_2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5" name="Google Shape;2505;g8b385fd27f_2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3"/>
        <p:cNvGrpSpPr/>
        <p:nvPr/>
      </p:nvGrpSpPr>
      <p:grpSpPr>
        <a:xfrm>
          <a:off x="0" y="0"/>
          <a:ext cx="0" cy="0"/>
          <a:chOff x="0" y="0"/>
          <a:chExt cx="0" cy="0"/>
        </a:xfrm>
      </p:grpSpPr>
      <p:sp>
        <p:nvSpPr>
          <p:cNvPr id="2504" name="Google Shape;2504;g8b385fd27f_2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5" name="Google Shape;2505;g8b385fd27f_2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41009867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8d744abee0_0_4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8d744abee0_0_4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105884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8d27fe0ead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8d27fe0ead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680061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216330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1" name="Google Shape;941;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3248667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8d27fe0ead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8d27fe0ead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4169454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g8b385fd27f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8" name="Google Shape;1888;g8b385fd27f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349903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8d744abe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8d744abe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65361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8d744abee0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8d744abee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4689136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5078308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8d744abee0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8d744abee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145767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8d744abe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8d744abe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568425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8d744abee0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8d744abee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7924623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8d744abee0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8d744abee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154414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8d744abee0_0_9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2" name="Google Shape;972;g8d744abee0_0_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8b385fd27f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3" name="Google Shape;1073;g8b385fd27f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g8d744abee0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0" name="Google Shape;1100;g8d744abee0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5"/>
        <p:cNvGrpSpPr/>
        <p:nvPr/>
      </p:nvGrpSpPr>
      <p:grpSpPr>
        <a:xfrm>
          <a:off x="0" y="0"/>
          <a:ext cx="0" cy="0"/>
          <a:chOff x="0" y="0"/>
          <a:chExt cx="0" cy="0"/>
        </a:xfrm>
      </p:grpSpPr>
      <p:sp>
        <p:nvSpPr>
          <p:cNvPr id="1116" name="Google Shape;1116;g8d744abee0_0_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7" name="Google Shape;1117;g8d744abee0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8d27fe0ead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8" name="Google Shape;1198;g8d27fe0ead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980411" y="0"/>
            <a:ext cx="6163570" cy="5143484"/>
          </a:xfrm>
          <a:custGeom>
            <a:avLst/>
            <a:gdLst/>
            <a:ahLst/>
            <a:cxnLst/>
            <a:rect l="l" t="t" r="r" b="b"/>
            <a:pathLst>
              <a:path w="47244" h="39425" extrusionOk="0">
                <a:moveTo>
                  <a:pt x="22178" y="0"/>
                </a:moveTo>
                <a:cubicBezTo>
                  <a:pt x="19675" y="1372"/>
                  <a:pt x="17728" y="3558"/>
                  <a:pt x="16882" y="6112"/>
                </a:cubicBezTo>
                <a:cubicBezTo>
                  <a:pt x="15592" y="10138"/>
                  <a:pt x="16964" y="14720"/>
                  <a:pt x="14910" y="18487"/>
                </a:cubicBezTo>
                <a:cubicBezTo>
                  <a:pt x="12590" y="22753"/>
                  <a:pt x="6795" y="24440"/>
                  <a:pt x="3401" y="28049"/>
                </a:cubicBezTo>
                <a:cubicBezTo>
                  <a:pt x="1081" y="30495"/>
                  <a:pt x="1" y="33895"/>
                  <a:pt x="582" y="37080"/>
                </a:cubicBezTo>
                <a:cubicBezTo>
                  <a:pt x="715" y="37870"/>
                  <a:pt x="980" y="38660"/>
                  <a:pt x="1321" y="39425"/>
                </a:cubicBezTo>
                <a:lnTo>
                  <a:pt x="47243" y="39425"/>
                </a:lnTo>
                <a:lnTo>
                  <a:pt x="47243" y="0"/>
                </a:ln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261043" y="278685"/>
            <a:ext cx="6102229" cy="4134590"/>
            <a:chOff x="916725" y="1514875"/>
            <a:chExt cx="495150" cy="335491"/>
          </a:xfrm>
        </p:grpSpPr>
        <p:sp>
          <p:nvSpPr>
            <p:cNvPr id="11" name="Google Shape;11;p2"/>
            <p:cNvSpPr/>
            <p:nvPr/>
          </p:nvSpPr>
          <p:spPr>
            <a:xfrm>
              <a:off x="946300" y="1676900"/>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83250" y="1542049"/>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029875" y="1701050"/>
              <a:ext cx="6175" cy="620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120825" y="1519525"/>
              <a:ext cx="5800" cy="6200"/>
            </a:xfrm>
            <a:custGeom>
              <a:avLst/>
              <a:gdLst/>
              <a:ahLst/>
              <a:cxnLst/>
              <a:rect l="l" t="t" r="r" b="b"/>
              <a:pathLst>
                <a:path w="232" h="248" extrusionOk="0">
                  <a:moveTo>
                    <a:pt x="123" y="1"/>
                  </a:moveTo>
                  <a:cubicBezTo>
                    <a:pt x="60" y="1"/>
                    <a:pt x="0" y="61"/>
                    <a:pt x="0" y="124"/>
                  </a:cubicBezTo>
                  <a:cubicBezTo>
                    <a:pt x="0" y="188"/>
                    <a:pt x="60"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955625" y="1595650"/>
              <a:ext cx="9725" cy="9825"/>
            </a:xfrm>
            <a:custGeom>
              <a:avLst/>
              <a:gdLst/>
              <a:ahLst/>
              <a:cxnLst/>
              <a:rect l="l" t="t" r="r" b="b"/>
              <a:pathLst>
                <a:path w="389" h="393" extrusionOk="0">
                  <a:moveTo>
                    <a:pt x="187" y="1"/>
                  </a:moveTo>
                  <a:cubicBezTo>
                    <a:pt x="94" y="1"/>
                    <a:pt x="0" y="94"/>
                    <a:pt x="0" y="206"/>
                  </a:cubicBezTo>
                  <a:cubicBezTo>
                    <a:pt x="0" y="299"/>
                    <a:pt x="94" y="392"/>
                    <a:pt x="187" y="392"/>
                  </a:cubicBezTo>
                  <a:cubicBezTo>
                    <a:pt x="295" y="392"/>
                    <a:pt x="388" y="299"/>
                    <a:pt x="388" y="206"/>
                  </a:cubicBezTo>
                  <a:cubicBezTo>
                    <a:pt x="388" y="94"/>
                    <a:pt x="295" y="1"/>
                    <a:pt x="187"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77350" y="1759350"/>
              <a:ext cx="5900" cy="5825"/>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022875" y="1639575"/>
              <a:ext cx="5800" cy="6275"/>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255600" y="1514875"/>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937700" y="1521875"/>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201938" y="1836341"/>
              <a:ext cx="14000" cy="14025"/>
            </a:xfrm>
            <a:custGeom>
              <a:avLst/>
              <a:gdLst/>
              <a:ahLst/>
              <a:cxnLst/>
              <a:rect l="l" t="t" r="r" b="b"/>
              <a:pathLst>
                <a:path w="560" h="561" extrusionOk="0">
                  <a:moveTo>
                    <a:pt x="280" y="0"/>
                  </a:moveTo>
                  <a:cubicBezTo>
                    <a:pt x="127" y="0"/>
                    <a:pt x="0" y="127"/>
                    <a:pt x="0" y="280"/>
                  </a:cubicBezTo>
                  <a:cubicBezTo>
                    <a:pt x="0" y="437"/>
                    <a:pt x="127" y="560"/>
                    <a:pt x="280" y="560"/>
                  </a:cubicBezTo>
                  <a:cubicBezTo>
                    <a:pt x="437" y="560"/>
                    <a:pt x="560" y="437"/>
                    <a:pt x="560" y="280"/>
                  </a:cubicBezTo>
                  <a:cubicBezTo>
                    <a:pt x="560" y="127"/>
                    <a:pt x="437" y="0"/>
                    <a:pt x="280"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069520" y="1561494"/>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75020" y="156969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406075" y="1519525"/>
              <a:ext cx="5800" cy="6200"/>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204262" y="155645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110375" y="1821527"/>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274782" y="1707250"/>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2"/>
          <p:cNvSpPr/>
          <p:nvPr/>
        </p:nvSpPr>
        <p:spPr>
          <a:xfrm rot="6312029">
            <a:off x="-2270486" y="3883267"/>
            <a:ext cx="5005154" cy="4335881"/>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txBox="1">
            <a:spLocks noGrp="1"/>
          </p:cNvSpPr>
          <p:nvPr>
            <p:ph type="ctrTitle"/>
          </p:nvPr>
        </p:nvSpPr>
        <p:spPr>
          <a:xfrm>
            <a:off x="4361400" y="1787500"/>
            <a:ext cx="4062600" cy="1642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800"/>
              <a:buNone/>
              <a:defRPr sz="4000">
                <a:solidFill>
                  <a:schemeClr val="accen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0" name="Google Shape;30;p2"/>
          <p:cNvSpPr txBox="1">
            <a:spLocks noGrp="1"/>
          </p:cNvSpPr>
          <p:nvPr>
            <p:ph type="subTitle" idx="1"/>
          </p:nvPr>
        </p:nvSpPr>
        <p:spPr>
          <a:xfrm>
            <a:off x="5496350" y="3711300"/>
            <a:ext cx="2927400" cy="892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ix columns">
  <p:cSld name="CUSTOM_1">
    <p:spTree>
      <p:nvGrpSpPr>
        <p:cNvPr id="1" name="Shape 352"/>
        <p:cNvGrpSpPr/>
        <p:nvPr/>
      </p:nvGrpSpPr>
      <p:grpSpPr>
        <a:xfrm>
          <a:off x="0" y="0"/>
          <a:ext cx="0" cy="0"/>
          <a:chOff x="0" y="0"/>
          <a:chExt cx="0" cy="0"/>
        </a:xfrm>
      </p:grpSpPr>
      <p:sp>
        <p:nvSpPr>
          <p:cNvPr id="353" name="Google Shape;353;p14"/>
          <p:cNvSpPr/>
          <p:nvPr/>
        </p:nvSpPr>
        <p:spPr>
          <a:xfrm>
            <a:off x="8051700" y="3920850"/>
            <a:ext cx="2065507" cy="2025178"/>
          </a:xfrm>
          <a:custGeom>
            <a:avLst/>
            <a:gdLst/>
            <a:ahLst/>
            <a:cxnLst/>
            <a:rect l="l" t="t" r="r" b="b"/>
            <a:pathLst>
              <a:path w="5941" h="5825" extrusionOk="0">
                <a:moveTo>
                  <a:pt x="3762" y="1"/>
                </a:moveTo>
                <a:cubicBezTo>
                  <a:pt x="3403" y="1"/>
                  <a:pt x="2991" y="63"/>
                  <a:pt x="2534" y="222"/>
                </a:cubicBezTo>
                <a:cubicBezTo>
                  <a:pt x="2004" y="394"/>
                  <a:pt x="1415" y="595"/>
                  <a:pt x="855" y="1715"/>
                </a:cubicBezTo>
                <a:cubicBezTo>
                  <a:pt x="560" y="2289"/>
                  <a:pt x="1" y="3162"/>
                  <a:pt x="1" y="4047"/>
                </a:cubicBezTo>
                <a:cubicBezTo>
                  <a:pt x="1" y="4747"/>
                  <a:pt x="1931" y="5824"/>
                  <a:pt x="3281" y="5824"/>
                </a:cubicBezTo>
                <a:cubicBezTo>
                  <a:pt x="3606" y="5824"/>
                  <a:pt x="3897" y="5762"/>
                  <a:pt x="4120" y="5617"/>
                </a:cubicBezTo>
                <a:cubicBezTo>
                  <a:pt x="5269" y="4856"/>
                  <a:pt x="5426" y="4450"/>
                  <a:pt x="5612" y="3923"/>
                </a:cubicBezTo>
                <a:cubicBezTo>
                  <a:pt x="5829" y="3349"/>
                  <a:pt x="5941" y="1125"/>
                  <a:pt x="5254" y="487"/>
                </a:cubicBezTo>
                <a:cubicBezTo>
                  <a:pt x="5004" y="257"/>
                  <a:pt x="4490" y="1"/>
                  <a:pt x="3762" y="1"/>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4"/>
          <p:cNvSpPr/>
          <p:nvPr/>
        </p:nvSpPr>
        <p:spPr>
          <a:xfrm>
            <a:off x="7743475" y="-731400"/>
            <a:ext cx="2065507" cy="2025178"/>
          </a:xfrm>
          <a:custGeom>
            <a:avLst/>
            <a:gdLst/>
            <a:ahLst/>
            <a:cxnLst/>
            <a:rect l="l" t="t" r="r" b="b"/>
            <a:pathLst>
              <a:path w="5941" h="5825" extrusionOk="0">
                <a:moveTo>
                  <a:pt x="3762" y="1"/>
                </a:moveTo>
                <a:cubicBezTo>
                  <a:pt x="3403" y="1"/>
                  <a:pt x="2991" y="63"/>
                  <a:pt x="2534" y="222"/>
                </a:cubicBezTo>
                <a:cubicBezTo>
                  <a:pt x="2004" y="394"/>
                  <a:pt x="1415" y="595"/>
                  <a:pt x="855" y="1715"/>
                </a:cubicBezTo>
                <a:cubicBezTo>
                  <a:pt x="560" y="2289"/>
                  <a:pt x="1" y="3162"/>
                  <a:pt x="1" y="4047"/>
                </a:cubicBezTo>
                <a:cubicBezTo>
                  <a:pt x="1" y="4747"/>
                  <a:pt x="1931" y="5824"/>
                  <a:pt x="3281" y="5824"/>
                </a:cubicBezTo>
                <a:cubicBezTo>
                  <a:pt x="3606" y="5824"/>
                  <a:pt x="3897" y="5762"/>
                  <a:pt x="4120" y="5617"/>
                </a:cubicBezTo>
                <a:cubicBezTo>
                  <a:pt x="5269" y="4856"/>
                  <a:pt x="5426" y="4450"/>
                  <a:pt x="5612" y="3923"/>
                </a:cubicBezTo>
                <a:cubicBezTo>
                  <a:pt x="5829" y="3349"/>
                  <a:pt x="5941" y="1125"/>
                  <a:pt x="5254" y="487"/>
                </a:cubicBezTo>
                <a:cubicBezTo>
                  <a:pt x="5004" y="257"/>
                  <a:pt x="4490" y="1"/>
                  <a:pt x="3762" y="1"/>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4"/>
          <p:cNvSpPr/>
          <p:nvPr/>
        </p:nvSpPr>
        <p:spPr>
          <a:xfrm rot="5400000" flipH="1">
            <a:off x="-6882355" y="-536792"/>
            <a:ext cx="10452698" cy="5849461"/>
          </a:xfrm>
          <a:custGeom>
            <a:avLst/>
            <a:gdLst/>
            <a:ahLst/>
            <a:cxnLst/>
            <a:rect l="l" t="t" r="r" b="b"/>
            <a:pathLst>
              <a:path w="35267" h="21437" extrusionOk="0">
                <a:moveTo>
                  <a:pt x="9647" y="0"/>
                </a:moveTo>
                <a:cubicBezTo>
                  <a:pt x="9051" y="0"/>
                  <a:pt x="8458" y="50"/>
                  <a:pt x="7876" y="157"/>
                </a:cubicBezTo>
                <a:cubicBezTo>
                  <a:pt x="5114" y="681"/>
                  <a:pt x="2845" y="2609"/>
                  <a:pt x="2586" y="5187"/>
                </a:cubicBezTo>
                <a:cubicBezTo>
                  <a:pt x="2453" y="6344"/>
                  <a:pt x="3717" y="8423"/>
                  <a:pt x="3319" y="9529"/>
                </a:cubicBezTo>
                <a:cubicBezTo>
                  <a:pt x="2927" y="10635"/>
                  <a:pt x="1" y="14086"/>
                  <a:pt x="83" y="16696"/>
                </a:cubicBezTo>
                <a:cubicBezTo>
                  <a:pt x="159" y="19300"/>
                  <a:pt x="822" y="20090"/>
                  <a:pt x="1770" y="21436"/>
                </a:cubicBezTo>
                <a:lnTo>
                  <a:pt x="32682" y="21436"/>
                </a:lnTo>
                <a:cubicBezTo>
                  <a:pt x="33263" y="20090"/>
                  <a:pt x="33737" y="19009"/>
                  <a:pt x="33055" y="17246"/>
                </a:cubicBezTo>
                <a:cubicBezTo>
                  <a:pt x="32499" y="15849"/>
                  <a:pt x="34003" y="14693"/>
                  <a:pt x="34578" y="13378"/>
                </a:cubicBezTo>
                <a:cubicBezTo>
                  <a:pt x="35077" y="12215"/>
                  <a:pt x="35267" y="10825"/>
                  <a:pt x="35134" y="9529"/>
                </a:cubicBezTo>
                <a:cubicBezTo>
                  <a:pt x="34951" y="7823"/>
                  <a:pt x="34129" y="6085"/>
                  <a:pt x="32707" y="4821"/>
                </a:cubicBezTo>
                <a:cubicBezTo>
                  <a:pt x="30980" y="3333"/>
                  <a:pt x="28580" y="2711"/>
                  <a:pt x="26205" y="2711"/>
                </a:cubicBezTo>
                <a:cubicBezTo>
                  <a:pt x="25503" y="2711"/>
                  <a:pt x="24804" y="2766"/>
                  <a:pt x="24125" y="2868"/>
                </a:cubicBezTo>
                <a:cubicBezTo>
                  <a:pt x="23050" y="3027"/>
                  <a:pt x="22000" y="3286"/>
                  <a:pt x="20916" y="3286"/>
                </a:cubicBezTo>
                <a:cubicBezTo>
                  <a:pt x="20750" y="3286"/>
                  <a:pt x="20583" y="3280"/>
                  <a:pt x="20415" y="3266"/>
                </a:cubicBezTo>
                <a:cubicBezTo>
                  <a:pt x="18544" y="3108"/>
                  <a:pt x="16939" y="2078"/>
                  <a:pt x="15251" y="1313"/>
                </a:cubicBezTo>
                <a:cubicBezTo>
                  <a:pt x="13502" y="513"/>
                  <a:pt x="11559" y="0"/>
                  <a:pt x="9647" y="0"/>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57" name="Google Shape;357;p14"/>
          <p:cNvSpPr txBox="1">
            <a:spLocks noGrp="1"/>
          </p:cNvSpPr>
          <p:nvPr>
            <p:ph type="subTitle" idx="1"/>
          </p:nvPr>
        </p:nvSpPr>
        <p:spPr>
          <a:xfrm>
            <a:off x="724125" y="2343367"/>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58" name="Google Shape;358;p14"/>
          <p:cNvSpPr txBox="1">
            <a:spLocks noGrp="1"/>
          </p:cNvSpPr>
          <p:nvPr>
            <p:ph type="title" idx="2"/>
          </p:nvPr>
        </p:nvSpPr>
        <p:spPr>
          <a:xfrm>
            <a:off x="724125" y="2116520"/>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59" name="Google Shape;359;p14"/>
          <p:cNvSpPr txBox="1">
            <a:spLocks noGrp="1"/>
          </p:cNvSpPr>
          <p:nvPr>
            <p:ph type="title" idx="3" hasCustomPrompt="1"/>
          </p:nvPr>
        </p:nvSpPr>
        <p:spPr>
          <a:xfrm>
            <a:off x="724137" y="1540773"/>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360" name="Google Shape;360;p14"/>
          <p:cNvSpPr txBox="1">
            <a:spLocks noGrp="1"/>
          </p:cNvSpPr>
          <p:nvPr>
            <p:ph type="subTitle" idx="4"/>
          </p:nvPr>
        </p:nvSpPr>
        <p:spPr>
          <a:xfrm>
            <a:off x="3413996" y="2343367"/>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61" name="Google Shape;361;p14"/>
          <p:cNvSpPr txBox="1">
            <a:spLocks noGrp="1"/>
          </p:cNvSpPr>
          <p:nvPr>
            <p:ph type="title" idx="5"/>
          </p:nvPr>
        </p:nvSpPr>
        <p:spPr>
          <a:xfrm>
            <a:off x="3413999" y="2116520"/>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62" name="Google Shape;362;p14"/>
          <p:cNvSpPr txBox="1">
            <a:spLocks noGrp="1"/>
          </p:cNvSpPr>
          <p:nvPr>
            <p:ph type="title" idx="6" hasCustomPrompt="1"/>
          </p:nvPr>
        </p:nvSpPr>
        <p:spPr>
          <a:xfrm>
            <a:off x="3414008" y="1540773"/>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363" name="Google Shape;363;p14"/>
          <p:cNvSpPr txBox="1">
            <a:spLocks noGrp="1"/>
          </p:cNvSpPr>
          <p:nvPr>
            <p:ph type="subTitle" idx="7"/>
          </p:nvPr>
        </p:nvSpPr>
        <p:spPr>
          <a:xfrm>
            <a:off x="6103866" y="2343367"/>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64" name="Google Shape;364;p14"/>
          <p:cNvSpPr txBox="1">
            <a:spLocks noGrp="1"/>
          </p:cNvSpPr>
          <p:nvPr>
            <p:ph type="title" idx="8"/>
          </p:nvPr>
        </p:nvSpPr>
        <p:spPr>
          <a:xfrm>
            <a:off x="6103872" y="2116520"/>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65" name="Google Shape;365;p14"/>
          <p:cNvSpPr txBox="1">
            <a:spLocks noGrp="1"/>
          </p:cNvSpPr>
          <p:nvPr>
            <p:ph type="title" idx="9" hasCustomPrompt="1"/>
          </p:nvPr>
        </p:nvSpPr>
        <p:spPr>
          <a:xfrm>
            <a:off x="6103879" y="1540773"/>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366" name="Google Shape;366;p14"/>
          <p:cNvSpPr txBox="1">
            <a:spLocks noGrp="1"/>
          </p:cNvSpPr>
          <p:nvPr>
            <p:ph type="subTitle" idx="13"/>
          </p:nvPr>
        </p:nvSpPr>
        <p:spPr>
          <a:xfrm>
            <a:off x="724125" y="3904708"/>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67" name="Google Shape;367;p14"/>
          <p:cNvSpPr txBox="1">
            <a:spLocks noGrp="1"/>
          </p:cNvSpPr>
          <p:nvPr>
            <p:ph type="title" idx="14"/>
          </p:nvPr>
        </p:nvSpPr>
        <p:spPr>
          <a:xfrm>
            <a:off x="724125" y="3677861"/>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68" name="Google Shape;368;p14"/>
          <p:cNvSpPr txBox="1">
            <a:spLocks noGrp="1"/>
          </p:cNvSpPr>
          <p:nvPr>
            <p:ph type="title" idx="15" hasCustomPrompt="1"/>
          </p:nvPr>
        </p:nvSpPr>
        <p:spPr>
          <a:xfrm>
            <a:off x="724137" y="3102114"/>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369" name="Google Shape;369;p14"/>
          <p:cNvSpPr txBox="1">
            <a:spLocks noGrp="1"/>
          </p:cNvSpPr>
          <p:nvPr>
            <p:ph type="subTitle" idx="16"/>
          </p:nvPr>
        </p:nvSpPr>
        <p:spPr>
          <a:xfrm>
            <a:off x="3413996" y="3904708"/>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0" name="Google Shape;370;p14"/>
          <p:cNvSpPr txBox="1">
            <a:spLocks noGrp="1"/>
          </p:cNvSpPr>
          <p:nvPr>
            <p:ph type="title" idx="17"/>
          </p:nvPr>
        </p:nvSpPr>
        <p:spPr>
          <a:xfrm>
            <a:off x="3413999" y="3677861"/>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71" name="Google Shape;371;p14"/>
          <p:cNvSpPr txBox="1">
            <a:spLocks noGrp="1"/>
          </p:cNvSpPr>
          <p:nvPr>
            <p:ph type="title" idx="18" hasCustomPrompt="1"/>
          </p:nvPr>
        </p:nvSpPr>
        <p:spPr>
          <a:xfrm>
            <a:off x="3414008" y="3102114"/>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372" name="Google Shape;372;p14"/>
          <p:cNvSpPr txBox="1">
            <a:spLocks noGrp="1"/>
          </p:cNvSpPr>
          <p:nvPr>
            <p:ph type="subTitle" idx="19"/>
          </p:nvPr>
        </p:nvSpPr>
        <p:spPr>
          <a:xfrm>
            <a:off x="6103866" y="3904708"/>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3" name="Google Shape;373;p14"/>
          <p:cNvSpPr txBox="1">
            <a:spLocks noGrp="1"/>
          </p:cNvSpPr>
          <p:nvPr>
            <p:ph type="title" idx="20"/>
          </p:nvPr>
        </p:nvSpPr>
        <p:spPr>
          <a:xfrm>
            <a:off x="6103872" y="3677861"/>
            <a:ext cx="23160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74" name="Google Shape;374;p14"/>
          <p:cNvSpPr txBox="1">
            <a:spLocks noGrp="1"/>
          </p:cNvSpPr>
          <p:nvPr>
            <p:ph type="title" idx="21" hasCustomPrompt="1"/>
          </p:nvPr>
        </p:nvSpPr>
        <p:spPr>
          <a:xfrm>
            <a:off x="6103879" y="3102114"/>
            <a:ext cx="23160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grpSp>
        <p:nvGrpSpPr>
          <p:cNvPr id="375" name="Google Shape;375;p14"/>
          <p:cNvGrpSpPr/>
          <p:nvPr/>
        </p:nvGrpSpPr>
        <p:grpSpPr>
          <a:xfrm>
            <a:off x="123514" y="2742803"/>
            <a:ext cx="8772508" cy="2251174"/>
            <a:chOff x="904527" y="1714820"/>
            <a:chExt cx="711823" cy="182666"/>
          </a:xfrm>
        </p:grpSpPr>
        <p:sp>
          <p:nvSpPr>
            <p:cNvPr id="376" name="Google Shape;376;p14"/>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4"/>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4"/>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a:off x="1592227" y="174612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 name="Google Shape;386;p14"/>
          <p:cNvGrpSpPr/>
          <p:nvPr/>
        </p:nvGrpSpPr>
        <p:grpSpPr>
          <a:xfrm>
            <a:off x="8384174" y="193174"/>
            <a:ext cx="511840" cy="585068"/>
            <a:chOff x="6144600" y="3520075"/>
            <a:chExt cx="29600" cy="33825"/>
          </a:xfrm>
        </p:grpSpPr>
        <p:sp>
          <p:nvSpPr>
            <p:cNvPr id="387" name="Google Shape;387;p14"/>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ur columns">
  <p:cSld name="CUSTOM_8">
    <p:spTree>
      <p:nvGrpSpPr>
        <p:cNvPr id="1" name="Shape 403"/>
        <p:cNvGrpSpPr/>
        <p:nvPr/>
      </p:nvGrpSpPr>
      <p:grpSpPr>
        <a:xfrm>
          <a:off x="0" y="0"/>
          <a:ext cx="0" cy="0"/>
          <a:chOff x="0" y="0"/>
          <a:chExt cx="0" cy="0"/>
        </a:xfrm>
      </p:grpSpPr>
      <p:sp>
        <p:nvSpPr>
          <p:cNvPr id="404" name="Google Shape;404;p1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a:endParaRPr/>
          </a:p>
        </p:txBody>
      </p:sp>
      <p:sp>
        <p:nvSpPr>
          <p:cNvPr id="405" name="Google Shape;405;p15"/>
          <p:cNvSpPr txBox="1">
            <a:spLocks noGrp="1"/>
          </p:cNvSpPr>
          <p:nvPr>
            <p:ph type="subTitle" idx="1"/>
          </p:nvPr>
        </p:nvSpPr>
        <p:spPr>
          <a:xfrm>
            <a:off x="1955516" y="2399725"/>
            <a:ext cx="23592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6" name="Google Shape;406;p15"/>
          <p:cNvSpPr txBox="1">
            <a:spLocks noGrp="1"/>
          </p:cNvSpPr>
          <p:nvPr>
            <p:ph type="title" idx="2"/>
          </p:nvPr>
        </p:nvSpPr>
        <p:spPr>
          <a:xfrm>
            <a:off x="2086616" y="2172875"/>
            <a:ext cx="2097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07" name="Google Shape;407;p15"/>
          <p:cNvSpPr txBox="1">
            <a:spLocks noGrp="1"/>
          </p:cNvSpPr>
          <p:nvPr>
            <p:ph type="title" idx="3" hasCustomPrompt="1"/>
          </p:nvPr>
        </p:nvSpPr>
        <p:spPr>
          <a:xfrm>
            <a:off x="2191016" y="1597125"/>
            <a:ext cx="18882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408" name="Google Shape;408;p15"/>
          <p:cNvSpPr txBox="1">
            <a:spLocks noGrp="1"/>
          </p:cNvSpPr>
          <p:nvPr>
            <p:ph type="subTitle" idx="4"/>
          </p:nvPr>
        </p:nvSpPr>
        <p:spPr>
          <a:xfrm>
            <a:off x="4829281" y="2399725"/>
            <a:ext cx="23592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09" name="Google Shape;409;p15"/>
          <p:cNvSpPr txBox="1">
            <a:spLocks noGrp="1"/>
          </p:cNvSpPr>
          <p:nvPr>
            <p:ph type="title" idx="5"/>
          </p:nvPr>
        </p:nvSpPr>
        <p:spPr>
          <a:xfrm>
            <a:off x="4960381" y="2172875"/>
            <a:ext cx="2097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10" name="Google Shape;410;p15"/>
          <p:cNvSpPr txBox="1">
            <a:spLocks noGrp="1"/>
          </p:cNvSpPr>
          <p:nvPr>
            <p:ph type="title" idx="6" hasCustomPrompt="1"/>
          </p:nvPr>
        </p:nvSpPr>
        <p:spPr>
          <a:xfrm>
            <a:off x="5064781" y="1597125"/>
            <a:ext cx="18882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411" name="Google Shape;411;p15"/>
          <p:cNvSpPr txBox="1">
            <a:spLocks noGrp="1"/>
          </p:cNvSpPr>
          <p:nvPr>
            <p:ph type="subTitle" idx="7"/>
          </p:nvPr>
        </p:nvSpPr>
        <p:spPr>
          <a:xfrm>
            <a:off x="1955516" y="3904800"/>
            <a:ext cx="23592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2" name="Google Shape;412;p15"/>
          <p:cNvSpPr txBox="1">
            <a:spLocks noGrp="1"/>
          </p:cNvSpPr>
          <p:nvPr>
            <p:ph type="title" idx="8"/>
          </p:nvPr>
        </p:nvSpPr>
        <p:spPr>
          <a:xfrm>
            <a:off x="2086616" y="3677950"/>
            <a:ext cx="2097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13" name="Google Shape;413;p15"/>
          <p:cNvSpPr txBox="1">
            <a:spLocks noGrp="1"/>
          </p:cNvSpPr>
          <p:nvPr>
            <p:ph type="title" idx="9" hasCustomPrompt="1"/>
          </p:nvPr>
        </p:nvSpPr>
        <p:spPr>
          <a:xfrm>
            <a:off x="2191016" y="3102200"/>
            <a:ext cx="18882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414" name="Google Shape;414;p15"/>
          <p:cNvSpPr txBox="1">
            <a:spLocks noGrp="1"/>
          </p:cNvSpPr>
          <p:nvPr>
            <p:ph type="subTitle" idx="13"/>
          </p:nvPr>
        </p:nvSpPr>
        <p:spPr>
          <a:xfrm>
            <a:off x="4829281" y="3904800"/>
            <a:ext cx="23592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415" name="Google Shape;415;p15"/>
          <p:cNvSpPr txBox="1">
            <a:spLocks noGrp="1"/>
          </p:cNvSpPr>
          <p:nvPr>
            <p:ph type="title" idx="14"/>
          </p:nvPr>
        </p:nvSpPr>
        <p:spPr>
          <a:xfrm>
            <a:off x="4960381" y="3677950"/>
            <a:ext cx="2097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16" name="Google Shape;416;p15"/>
          <p:cNvSpPr txBox="1">
            <a:spLocks noGrp="1"/>
          </p:cNvSpPr>
          <p:nvPr>
            <p:ph type="title" idx="15" hasCustomPrompt="1"/>
          </p:nvPr>
        </p:nvSpPr>
        <p:spPr>
          <a:xfrm>
            <a:off x="5064781" y="3102200"/>
            <a:ext cx="1888200" cy="439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Font typeface="Mukta"/>
              <a:buNone/>
              <a:defRPr sz="12000">
                <a:latin typeface="Mukta"/>
                <a:ea typeface="Mukta"/>
                <a:cs typeface="Mukta"/>
                <a:sym typeface="Mukta"/>
              </a:defRPr>
            </a:lvl2pPr>
            <a:lvl3pPr lvl="2" algn="ctr" rtl="0">
              <a:spcBef>
                <a:spcPts val="0"/>
              </a:spcBef>
              <a:spcAft>
                <a:spcPts val="0"/>
              </a:spcAft>
              <a:buSzPts val="12000"/>
              <a:buFont typeface="Mukta"/>
              <a:buNone/>
              <a:defRPr sz="12000">
                <a:latin typeface="Mukta"/>
                <a:ea typeface="Mukta"/>
                <a:cs typeface="Mukta"/>
                <a:sym typeface="Mukta"/>
              </a:defRPr>
            </a:lvl3pPr>
            <a:lvl4pPr lvl="3" algn="ctr" rtl="0">
              <a:spcBef>
                <a:spcPts val="0"/>
              </a:spcBef>
              <a:spcAft>
                <a:spcPts val="0"/>
              </a:spcAft>
              <a:buSzPts val="12000"/>
              <a:buFont typeface="Mukta"/>
              <a:buNone/>
              <a:defRPr sz="12000">
                <a:latin typeface="Mukta"/>
                <a:ea typeface="Mukta"/>
                <a:cs typeface="Mukta"/>
                <a:sym typeface="Mukta"/>
              </a:defRPr>
            </a:lvl4pPr>
            <a:lvl5pPr lvl="4" algn="ctr" rtl="0">
              <a:spcBef>
                <a:spcPts val="0"/>
              </a:spcBef>
              <a:spcAft>
                <a:spcPts val="0"/>
              </a:spcAft>
              <a:buSzPts val="12000"/>
              <a:buFont typeface="Mukta"/>
              <a:buNone/>
              <a:defRPr sz="12000">
                <a:latin typeface="Mukta"/>
                <a:ea typeface="Mukta"/>
                <a:cs typeface="Mukta"/>
                <a:sym typeface="Mukta"/>
              </a:defRPr>
            </a:lvl5pPr>
            <a:lvl6pPr lvl="5" algn="ctr" rtl="0">
              <a:spcBef>
                <a:spcPts val="0"/>
              </a:spcBef>
              <a:spcAft>
                <a:spcPts val="0"/>
              </a:spcAft>
              <a:buSzPts val="12000"/>
              <a:buFont typeface="Mukta"/>
              <a:buNone/>
              <a:defRPr sz="12000">
                <a:latin typeface="Mukta"/>
                <a:ea typeface="Mukta"/>
                <a:cs typeface="Mukta"/>
                <a:sym typeface="Mukta"/>
              </a:defRPr>
            </a:lvl6pPr>
            <a:lvl7pPr lvl="6" algn="ctr" rtl="0">
              <a:spcBef>
                <a:spcPts val="0"/>
              </a:spcBef>
              <a:spcAft>
                <a:spcPts val="0"/>
              </a:spcAft>
              <a:buSzPts val="12000"/>
              <a:buFont typeface="Mukta"/>
              <a:buNone/>
              <a:defRPr sz="12000">
                <a:latin typeface="Mukta"/>
                <a:ea typeface="Mukta"/>
                <a:cs typeface="Mukta"/>
                <a:sym typeface="Mukta"/>
              </a:defRPr>
            </a:lvl7pPr>
            <a:lvl8pPr lvl="7" algn="ctr" rtl="0">
              <a:spcBef>
                <a:spcPts val="0"/>
              </a:spcBef>
              <a:spcAft>
                <a:spcPts val="0"/>
              </a:spcAft>
              <a:buSzPts val="12000"/>
              <a:buFont typeface="Mukta"/>
              <a:buNone/>
              <a:defRPr sz="12000">
                <a:latin typeface="Mukta"/>
                <a:ea typeface="Mukta"/>
                <a:cs typeface="Mukta"/>
                <a:sym typeface="Mukta"/>
              </a:defRPr>
            </a:lvl8pPr>
            <a:lvl9pPr lvl="8" algn="ct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417" name="Google Shape;417;p15"/>
          <p:cNvSpPr/>
          <p:nvPr/>
        </p:nvSpPr>
        <p:spPr>
          <a:xfrm rot="-6053757">
            <a:off x="6497778" y="-646745"/>
            <a:ext cx="4724084" cy="2851072"/>
          </a:xfrm>
          <a:custGeom>
            <a:avLst/>
            <a:gdLst/>
            <a:ahLst/>
            <a:cxnLst/>
            <a:rect l="l" t="t" r="r" b="b"/>
            <a:pathLst>
              <a:path w="8583" h="5180" extrusionOk="0">
                <a:moveTo>
                  <a:pt x="6070" y="0"/>
                </a:moveTo>
                <a:cubicBezTo>
                  <a:pt x="5442" y="0"/>
                  <a:pt x="4759" y="364"/>
                  <a:pt x="4183" y="401"/>
                </a:cubicBezTo>
                <a:cubicBezTo>
                  <a:pt x="4115" y="406"/>
                  <a:pt x="4044" y="409"/>
                  <a:pt x="3971" y="409"/>
                </a:cubicBezTo>
                <a:cubicBezTo>
                  <a:pt x="3720" y="409"/>
                  <a:pt x="3444" y="383"/>
                  <a:pt x="3172" y="383"/>
                </a:cubicBezTo>
                <a:cubicBezTo>
                  <a:pt x="2692" y="383"/>
                  <a:pt x="2225" y="464"/>
                  <a:pt x="1929" y="912"/>
                </a:cubicBezTo>
                <a:cubicBezTo>
                  <a:pt x="1321" y="1845"/>
                  <a:pt x="0" y="1643"/>
                  <a:pt x="0" y="3042"/>
                </a:cubicBezTo>
                <a:cubicBezTo>
                  <a:pt x="0" y="3975"/>
                  <a:pt x="1400" y="4643"/>
                  <a:pt x="2441" y="5031"/>
                </a:cubicBezTo>
                <a:cubicBezTo>
                  <a:pt x="2727" y="5138"/>
                  <a:pt x="2969" y="5179"/>
                  <a:pt x="3183" y="5179"/>
                </a:cubicBezTo>
                <a:cubicBezTo>
                  <a:pt x="3871" y="5179"/>
                  <a:pt x="4272" y="4756"/>
                  <a:pt x="4942" y="4756"/>
                </a:cubicBezTo>
                <a:cubicBezTo>
                  <a:pt x="5092" y="4756"/>
                  <a:pt x="5256" y="4777"/>
                  <a:pt x="5441" y="4830"/>
                </a:cubicBezTo>
                <a:cubicBezTo>
                  <a:pt x="5720" y="4914"/>
                  <a:pt x="6060" y="4970"/>
                  <a:pt x="6397" y="4970"/>
                </a:cubicBezTo>
                <a:cubicBezTo>
                  <a:pt x="7002" y="4970"/>
                  <a:pt x="7595" y="4790"/>
                  <a:pt x="7806" y="4270"/>
                </a:cubicBezTo>
                <a:cubicBezTo>
                  <a:pt x="8582" y="2311"/>
                  <a:pt x="7276" y="460"/>
                  <a:pt x="6653" y="136"/>
                </a:cubicBezTo>
                <a:cubicBezTo>
                  <a:pt x="6468" y="38"/>
                  <a:pt x="6272" y="0"/>
                  <a:pt x="607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5"/>
          <p:cNvSpPr/>
          <p:nvPr/>
        </p:nvSpPr>
        <p:spPr>
          <a:xfrm rot="-7361160">
            <a:off x="-2373318" y="2507732"/>
            <a:ext cx="4724082" cy="2851071"/>
          </a:xfrm>
          <a:custGeom>
            <a:avLst/>
            <a:gdLst/>
            <a:ahLst/>
            <a:cxnLst/>
            <a:rect l="l" t="t" r="r" b="b"/>
            <a:pathLst>
              <a:path w="8583" h="5180" extrusionOk="0">
                <a:moveTo>
                  <a:pt x="6070" y="0"/>
                </a:moveTo>
                <a:cubicBezTo>
                  <a:pt x="5442" y="0"/>
                  <a:pt x="4759" y="364"/>
                  <a:pt x="4183" y="401"/>
                </a:cubicBezTo>
                <a:cubicBezTo>
                  <a:pt x="4115" y="406"/>
                  <a:pt x="4044" y="409"/>
                  <a:pt x="3971" y="409"/>
                </a:cubicBezTo>
                <a:cubicBezTo>
                  <a:pt x="3720" y="409"/>
                  <a:pt x="3444" y="383"/>
                  <a:pt x="3172" y="383"/>
                </a:cubicBezTo>
                <a:cubicBezTo>
                  <a:pt x="2692" y="383"/>
                  <a:pt x="2225" y="464"/>
                  <a:pt x="1929" y="912"/>
                </a:cubicBezTo>
                <a:cubicBezTo>
                  <a:pt x="1321" y="1845"/>
                  <a:pt x="0" y="1643"/>
                  <a:pt x="0" y="3042"/>
                </a:cubicBezTo>
                <a:cubicBezTo>
                  <a:pt x="0" y="3975"/>
                  <a:pt x="1400" y="4643"/>
                  <a:pt x="2441" y="5031"/>
                </a:cubicBezTo>
                <a:cubicBezTo>
                  <a:pt x="2727" y="5138"/>
                  <a:pt x="2969" y="5179"/>
                  <a:pt x="3183" y="5179"/>
                </a:cubicBezTo>
                <a:cubicBezTo>
                  <a:pt x="3871" y="5179"/>
                  <a:pt x="4272" y="4756"/>
                  <a:pt x="4942" y="4756"/>
                </a:cubicBezTo>
                <a:cubicBezTo>
                  <a:pt x="5092" y="4756"/>
                  <a:pt x="5256" y="4777"/>
                  <a:pt x="5441" y="4830"/>
                </a:cubicBezTo>
                <a:cubicBezTo>
                  <a:pt x="5720" y="4914"/>
                  <a:pt x="6060" y="4970"/>
                  <a:pt x="6397" y="4970"/>
                </a:cubicBezTo>
                <a:cubicBezTo>
                  <a:pt x="7002" y="4970"/>
                  <a:pt x="7595" y="4790"/>
                  <a:pt x="7806" y="4270"/>
                </a:cubicBezTo>
                <a:cubicBezTo>
                  <a:pt x="8582" y="2311"/>
                  <a:pt x="7276" y="460"/>
                  <a:pt x="6653" y="136"/>
                </a:cubicBezTo>
                <a:cubicBezTo>
                  <a:pt x="6468" y="38"/>
                  <a:pt x="6272" y="0"/>
                  <a:pt x="6070" y="0"/>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 name="Google Shape;419;p15"/>
          <p:cNvGrpSpPr/>
          <p:nvPr/>
        </p:nvGrpSpPr>
        <p:grpSpPr>
          <a:xfrm>
            <a:off x="720000" y="2254156"/>
            <a:ext cx="8163221" cy="2715293"/>
            <a:chOff x="953966" y="1675170"/>
            <a:chExt cx="662384" cy="220326"/>
          </a:xfrm>
        </p:grpSpPr>
        <p:sp>
          <p:nvSpPr>
            <p:cNvPr id="420" name="Google Shape;420;p15"/>
            <p:cNvSpPr/>
            <p:nvPr/>
          </p:nvSpPr>
          <p:spPr>
            <a:xfrm>
              <a:off x="953966" y="1675170"/>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5"/>
            <p:cNvSpPr/>
            <p:nvPr/>
          </p:nvSpPr>
          <p:spPr>
            <a:xfrm>
              <a:off x="1043162" y="1797458"/>
              <a:ext cx="6175" cy="620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5"/>
            <p:cNvSpPr/>
            <p:nvPr/>
          </p:nvSpPr>
          <p:spPr>
            <a:xfrm>
              <a:off x="996744" y="1743981"/>
              <a:ext cx="9350" cy="9228"/>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5"/>
            <p:cNvSpPr/>
            <p:nvPr/>
          </p:nvSpPr>
          <p:spPr>
            <a:xfrm>
              <a:off x="1062872" y="1889693"/>
              <a:ext cx="6274" cy="5802"/>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5"/>
            <p:cNvSpPr/>
            <p:nvPr/>
          </p:nvSpPr>
          <p:spPr>
            <a:xfrm>
              <a:off x="1011999" y="169084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5"/>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p:nvPr/>
          </p:nvSpPr>
          <p:spPr>
            <a:xfrm flipH="1">
              <a:off x="1458911" y="1878618"/>
              <a:ext cx="10613" cy="11076"/>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5"/>
            <p:cNvSpPr/>
            <p:nvPr/>
          </p:nvSpPr>
          <p:spPr>
            <a:xfrm>
              <a:off x="1585700" y="1729054"/>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5"/>
            <p:cNvSpPr/>
            <p:nvPr/>
          </p:nvSpPr>
          <p:spPr>
            <a:xfrm>
              <a:off x="1549900" y="1759350"/>
              <a:ext cx="5825" cy="5825"/>
            </a:xfrm>
            <a:custGeom>
              <a:avLst/>
              <a:gdLst/>
              <a:ahLst/>
              <a:cxnLst/>
              <a:rect l="l" t="t" r="r" b="b"/>
              <a:pathLst>
                <a:path w="233" h="233" extrusionOk="0">
                  <a:moveTo>
                    <a:pt x="109" y="1"/>
                  </a:moveTo>
                  <a:cubicBezTo>
                    <a:pt x="46" y="1"/>
                    <a:pt x="1" y="46"/>
                    <a:pt x="1" y="109"/>
                  </a:cubicBezTo>
                  <a:cubicBezTo>
                    <a:pt x="1" y="187"/>
                    <a:pt x="46" y="232"/>
                    <a:pt x="109" y="232"/>
                  </a:cubicBezTo>
                  <a:cubicBezTo>
                    <a:pt x="187" y="232"/>
                    <a:pt x="232" y="187"/>
                    <a:pt x="232" y="109"/>
                  </a:cubicBezTo>
                  <a:cubicBezTo>
                    <a:pt x="232" y="46"/>
                    <a:pt x="187"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5"/>
            <p:cNvSpPr/>
            <p:nvPr/>
          </p:nvSpPr>
          <p:spPr>
            <a:xfrm>
              <a:off x="1463251" y="1817247"/>
              <a:ext cx="6275" cy="6275"/>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5"/>
            <p:cNvSpPr/>
            <p:nvPr/>
          </p:nvSpPr>
          <p:spPr>
            <a:xfrm>
              <a:off x="1516122" y="180714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5"/>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 name="Google Shape;432;p15"/>
          <p:cNvGrpSpPr/>
          <p:nvPr/>
        </p:nvGrpSpPr>
        <p:grpSpPr>
          <a:xfrm>
            <a:off x="480449" y="3648643"/>
            <a:ext cx="741874" cy="843207"/>
            <a:chOff x="5912600" y="3521075"/>
            <a:chExt cx="50150" cy="57000"/>
          </a:xfrm>
        </p:grpSpPr>
        <p:sp>
          <p:nvSpPr>
            <p:cNvPr id="433" name="Google Shape;433;p15"/>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5"/>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5"/>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5"/>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5"/>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5"/>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5"/>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5"/>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5"/>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5"/>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5"/>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5"/>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ree columns">
  <p:cSld name="CUSTOM_9">
    <p:spTree>
      <p:nvGrpSpPr>
        <p:cNvPr id="1" name="Shape 449"/>
        <p:cNvGrpSpPr/>
        <p:nvPr/>
      </p:nvGrpSpPr>
      <p:grpSpPr>
        <a:xfrm>
          <a:off x="0" y="0"/>
          <a:ext cx="0" cy="0"/>
          <a:chOff x="0" y="0"/>
          <a:chExt cx="0" cy="0"/>
        </a:xfrm>
      </p:grpSpPr>
      <p:sp>
        <p:nvSpPr>
          <p:cNvPr id="450" name="Google Shape;450;p16"/>
          <p:cNvSpPr txBox="1">
            <a:spLocks noGrp="1"/>
          </p:cNvSpPr>
          <p:nvPr>
            <p:ph type="title"/>
          </p:nvPr>
        </p:nvSpPr>
        <p:spPr>
          <a:xfrm>
            <a:off x="4572000" y="540000"/>
            <a:ext cx="3852000" cy="477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atin typeface="Roboto"/>
                <a:ea typeface="Roboto"/>
                <a:cs typeface="Roboto"/>
                <a:sym typeface="Roboto"/>
              </a:defRPr>
            </a:lvl2pPr>
            <a:lvl3pPr lvl="2">
              <a:spcBef>
                <a:spcPts val="0"/>
              </a:spcBef>
              <a:spcAft>
                <a:spcPts val="0"/>
              </a:spcAft>
              <a:buSzPts val="2800"/>
              <a:buNone/>
              <a:defRPr>
                <a:latin typeface="Roboto"/>
                <a:ea typeface="Roboto"/>
                <a:cs typeface="Roboto"/>
                <a:sym typeface="Roboto"/>
              </a:defRPr>
            </a:lvl3pPr>
            <a:lvl4pPr lvl="3">
              <a:spcBef>
                <a:spcPts val="0"/>
              </a:spcBef>
              <a:spcAft>
                <a:spcPts val="0"/>
              </a:spcAft>
              <a:buSzPts val="2800"/>
              <a:buNone/>
              <a:defRPr>
                <a:latin typeface="Roboto"/>
                <a:ea typeface="Roboto"/>
                <a:cs typeface="Roboto"/>
                <a:sym typeface="Roboto"/>
              </a:defRPr>
            </a:lvl4pPr>
            <a:lvl5pPr lvl="4">
              <a:spcBef>
                <a:spcPts val="0"/>
              </a:spcBef>
              <a:spcAft>
                <a:spcPts val="0"/>
              </a:spcAft>
              <a:buSzPts val="2800"/>
              <a:buNone/>
              <a:defRPr>
                <a:latin typeface="Roboto"/>
                <a:ea typeface="Roboto"/>
                <a:cs typeface="Roboto"/>
                <a:sym typeface="Roboto"/>
              </a:defRPr>
            </a:lvl5pPr>
            <a:lvl6pPr lvl="5">
              <a:spcBef>
                <a:spcPts val="0"/>
              </a:spcBef>
              <a:spcAft>
                <a:spcPts val="0"/>
              </a:spcAft>
              <a:buSzPts val="2800"/>
              <a:buNone/>
              <a:defRPr>
                <a:latin typeface="Roboto"/>
                <a:ea typeface="Roboto"/>
                <a:cs typeface="Roboto"/>
                <a:sym typeface="Roboto"/>
              </a:defRPr>
            </a:lvl6pPr>
            <a:lvl7pPr lvl="6">
              <a:spcBef>
                <a:spcPts val="0"/>
              </a:spcBef>
              <a:spcAft>
                <a:spcPts val="0"/>
              </a:spcAft>
              <a:buSzPts val="2800"/>
              <a:buNone/>
              <a:defRPr>
                <a:latin typeface="Roboto"/>
                <a:ea typeface="Roboto"/>
                <a:cs typeface="Roboto"/>
                <a:sym typeface="Roboto"/>
              </a:defRPr>
            </a:lvl7pPr>
            <a:lvl8pPr lvl="7">
              <a:spcBef>
                <a:spcPts val="0"/>
              </a:spcBef>
              <a:spcAft>
                <a:spcPts val="0"/>
              </a:spcAft>
              <a:buSzPts val="2800"/>
              <a:buNone/>
              <a:defRPr>
                <a:latin typeface="Roboto"/>
                <a:ea typeface="Roboto"/>
                <a:cs typeface="Roboto"/>
                <a:sym typeface="Roboto"/>
              </a:defRPr>
            </a:lvl8pPr>
            <a:lvl9pPr lvl="8">
              <a:spcBef>
                <a:spcPts val="0"/>
              </a:spcBef>
              <a:spcAft>
                <a:spcPts val="0"/>
              </a:spcAft>
              <a:buSzPts val="2800"/>
              <a:buNone/>
              <a:defRPr>
                <a:latin typeface="Roboto"/>
                <a:ea typeface="Roboto"/>
                <a:cs typeface="Roboto"/>
                <a:sym typeface="Roboto"/>
              </a:defRPr>
            </a:lvl9pPr>
          </a:lstStyle>
          <a:p>
            <a:endParaRPr/>
          </a:p>
        </p:txBody>
      </p:sp>
      <p:sp>
        <p:nvSpPr>
          <p:cNvPr id="451" name="Google Shape;451;p16"/>
          <p:cNvSpPr txBox="1">
            <a:spLocks noGrp="1"/>
          </p:cNvSpPr>
          <p:nvPr>
            <p:ph type="subTitle" idx="1"/>
          </p:nvPr>
        </p:nvSpPr>
        <p:spPr>
          <a:xfrm>
            <a:off x="4572000" y="1498500"/>
            <a:ext cx="30111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52" name="Google Shape;452;p16"/>
          <p:cNvSpPr txBox="1">
            <a:spLocks noGrp="1"/>
          </p:cNvSpPr>
          <p:nvPr>
            <p:ph type="title" idx="2"/>
          </p:nvPr>
        </p:nvSpPr>
        <p:spPr>
          <a:xfrm>
            <a:off x="4572000" y="1271651"/>
            <a:ext cx="2445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53" name="Google Shape;453;p16"/>
          <p:cNvSpPr txBox="1">
            <a:spLocks noGrp="1"/>
          </p:cNvSpPr>
          <p:nvPr>
            <p:ph type="subTitle" idx="3"/>
          </p:nvPr>
        </p:nvSpPr>
        <p:spPr>
          <a:xfrm>
            <a:off x="4572000" y="2701650"/>
            <a:ext cx="30111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54" name="Google Shape;454;p16"/>
          <p:cNvSpPr txBox="1">
            <a:spLocks noGrp="1"/>
          </p:cNvSpPr>
          <p:nvPr>
            <p:ph type="title" idx="4"/>
          </p:nvPr>
        </p:nvSpPr>
        <p:spPr>
          <a:xfrm>
            <a:off x="4572000" y="2474801"/>
            <a:ext cx="2445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55" name="Google Shape;455;p16"/>
          <p:cNvSpPr txBox="1">
            <a:spLocks noGrp="1"/>
          </p:cNvSpPr>
          <p:nvPr>
            <p:ph type="subTitle" idx="5"/>
          </p:nvPr>
        </p:nvSpPr>
        <p:spPr>
          <a:xfrm>
            <a:off x="4572000" y="3904800"/>
            <a:ext cx="3011100" cy="698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56" name="Google Shape;456;p16"/>
          <p:cNvSpPr txBox="1">
            <a:spLocks noGrp="1"/>
          </p:cNvSpPr>
          <p:nvPr>
            <p:ph type="title" idx="6"/>
          </p:nvPr>
        </p:nvSpPr>
        <p:spPr>
          <a:xfrm>
            <a:off x="4572000" y="3677951"/>
            <a:ext cx="2445900" cy="2430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457" name="Google Shape;457;p16"/>
          <p:cNvSpPr/>
          <p:nvPr/>
        </p:nvSpPr>
        <p:spPr>
          <a:xfrm rot="-8100000">
            <a:off x="7607319" y="-511268"/>
            <a:ext cx="2951380" cy="2102555"/>
          </a:xfrm>
          <a:custGeom>
            <a:avLst/>
            <a:gdLst/>
            <a:ahLst/>
            <a:cxnLst/>
            <a:rect l="l" t="t" r="r" b="b"/>
            <a:pathLst>
              <a:path w="4680" h="3334" extrusionOk="0">
                <a:moveTo>
                  <a:pt x="1374" y="1"/>
                </a:moveTo>
                <a:cubicBezTo>
                  <a:pt x="1295" y="1"/>
                  <a:pt x="1215" y="8"/>
                  <a:pt x="1135" y="23"/>
                </a:cubicBezTo>
                <a:cubicBezTo>
                  <a:pt x="776" y="87"/>
                  <a:pt x="482" y="333"/>
                  <a:pt x="452" y="676"/>
                </a:cubicBezTo>
                <a:cubicBezTo>
                  <a:pt x="437" y="814"/>
                  <a:pt x="403" y="1049"/>
                  <a:pt x="359" y="1206"/>
                </a:cubicBezTo>
                <a:cubicBezTo>
                  <a:pt x="310" y="1344"/>
                  <a:pt x="0" y="1840"/>
                  <a:pt x="123" y="2169"/>
                </a:cubicBezTo>
                <a:cubicBezTo>
                  <a:pt x="466" y="3066"/>
                  <a:pt x="1354" y="3334"/>
                  <a:pt x="2162" y="3334"/>
                </a:cubicBezTo>
                <a:cubicBezTo>
                  <a:pt x="2822" y="3334"/>
                  <a:pt x="3428" y="3154"/>
                  <a:pt x="3638" y="2993"/>
                </a:cubicBezTo>
                <a:cubicBezTo>
                  <a:pt x="4026" y="2698"/>
                  <a:pt x="4523" y="1904"/>
                  <a:pt x="4601" y="1732"/>
                </a:cubicBezTo>
                <a:cubicBezTo>
                  <a:pt x="4664" y="1579"/>
                  <a:pt x="4679" y="1407"/>
                  <a:pt x="4664" y="1236"/>
                </a:cubicBezTo>
                <a:cubicBezTo>
                  <a:pt x="4649" y="1019"/>
                  <a:pt x="4541" y="784"/>
                  <a:pt x="4355" y="628"/>
                </a:cubicBezTo>
                <a:cubicBezTo>
                  <a:pt x="4132" y="432"/>
                  <a:pt x="3800" y="351"/>
                  <a:pt x="3486" y="351"/>
                </a:cubicBezTo>
                <a:cubicBezTo>
                  <a:pt x="3405" y="351"/>
                  <a:pt x="3326" y="357"/>
                  <a:pt x="3250" y="366"/>
                </a:cubicBezTo>
                <a:cubicBezTo>
                  <a:pt x="3102" y="392"/>
                  <a:pt x="2965" y="429"/>
                  <a:pt x="2832" y="429"/>
                </a:cubicBezTo>
                <a:cubicBezTo>
                  <a:pt x="2811" y="429"/>
                  <a:pt x="2790" y="428"/>
                  <a:pt x="2769" y="426"/>
                </a:cubicBezTo>
                <a:cubicBezTo>
                  <a:pt x="2519" y="396"/>
                  <a:pt x="2317" y="273"/>
                  <a:pt x="2097" y="161"/>
                </a:cubicBezTo>
                <a:cubicBezTo>
                  <a:pt x="1863" y="68"/>
                  <a:pt x="1621" y="1"/>
                  <a:pt x="1374"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6"/>
          <p:cNvSpPr/>
          <p:nvPr/>
        </p:nvSpPr>
        <p:spPr>
          <a:xfrm>
            <a:off x="-2476925" y="2879113"/>
            <a:ext cx="3944570" cy="2572478"/>
          </a:xfrm>
          <a:custGeom>
            <a:avLst/>
            <a:gdLst/>
            <a:ahLst/>
            <a:cxnLst/>
            <a:rect l="l" t="t" r="r" b="b"/>
            <a:pathLst>
              <a:path w="7650" h="4989" extrusionOk="0">
                <a:moveTo>
                  <a:pt x="5888" y="1"/>
                </a:moveTo>
                <a:cubicBezTo>
                  <a:pt x="5262" y="1"/>
                  <a:pt x="4587" y="369"/>
                  <a:pt x="4011" y="417"/>
                </a:cubicBezTo>
                <a:cubicBezTo>
                  <a:pt x="3960" y="420"/>
                  <a:pt x="3907" y="422"/>
                  <a:pt x="3853" y="422"/>
                </a:cubicBezTo>
                <a:cubicBezTo>
                  <a:pt x="3575" y="422"/>
                  <a:pt x="3266" y="387"/>
                  <a:pt x="2964" y="387"/>
                </a:cubicBezTo>
                <a:cubicBezTo>
                  <a:pt x="2490" y="387"/>
                  <a:pt x="2033" y="473"/>
                  <a:pt x="1743" y="914"/>
                </a:cubicBezTo>
                <a:cubicBezTo>
                  <a:pt x="1135" y="1846"/>
                  <a:pt x="0" y="1783"/>
                  <a:pt x="0" y="2622"/>
                </a:cubicBezTo>
                <a:cubicBezTo>
                  <a:pt x="0" y="3354"/>
                  <a:pt x="933" y="3570"/>
                  <a:pt x="933" y="4988"/>
                </a:cubicBezTo>
                <a:lnTo>
                  <a:pt x="6392" y="4988"/>
                </a:lnTo>
                <a:cubicBezTo>
                  <a:pt x="7198" y="4988"/>
                  <a:pt x="7590" y="4723"/>
                  <a:pt x="7619" y="4272"/>
                </a:cubicBezTo>
                <a:cubicBezTo>
                  <a:pt x="7649" y="3899"/>
                  <a:pt x="7384" y="3589"/>
                  <a:pt x="6937" y="3510"/>
                </a:cubicBezTo>
                <a:cubicBezTo>
                  <a:pt x="6672" y="3462"/>
                  <a:pt x="6299" y="3339"/>
                  <a:pt x="6220" y="3059"/>
                </a:cubicBezTo>
                <a:cubicBezTo>
                  <a:pt x="6112" y="2671"/>
                  <a:pt x="6530" y="2406"/>
                  <a:pt x="6687" y="2126"/>
                </a:cubicBezTo>
                <a:cubicBezTo>
                  <a:pt x="7075" y="1458"/>
                  <a:pt x="7104" y="462"/>
                  <a:pt x="6470" y="138"/>
                </a:cubicBezTo>
                <a:cubicBezTo>
                  <a:pt x="6284" y="39"/>
                  <a:pt x="6088" y="1"/>
                  <a:pt x="5888"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9" name="Google Shape;459;p16"/>
          <p:cNvGrpSpPr/>
          <p:nvPr/>
        </p:nvGrpSpPr>
        <p:grpSpPr>
          <a:xfrm>
            <a:off x="123514" y="2742803"/>
            <a:ext cx="8772508" cy="2251174"/>
            <a:chOff x="904527" y="1714820"/>
            <a:chExt cx="711823" cy="182666"/>
          </a:xfrm>
        </p:grpSpPr>
        <p:sp>
          <p:nvSpPr>
            <p:cNvPr id="460" name="Google Shape;460;p16"/>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6"/>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6"/>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6"/>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6"/>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6"/>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6"/>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6"/>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6"/>
            <p:cNvSpPr/>
            <p:nvPr/>
          </p:nvSpPr>
          <p:spPr>
            <a:xfrm>
              <a:off x="1592227" y="174612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6"/>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 name="Google Shape;470;p16"/>
          <p:cNvGrpSpPr/>
          <p:nvPr/>
        </p:nvGrpSpPr>
        <p:grpSpPr>
          <a:xfrm>
            <a:off x="7682124" y="3920943"/>
            <a:ext cx="741874" cy="843207"/>
            <a:chOff x="5912600" y="3521075"/>
            <a:chExt cx="50150" cy="57000"/>
          </a:xfrm>
        </p:grpSpPr>
        <p:sp>
          <p:nvSpPr>
            <p:cNvPr id="471" name="Google Shape;471;p16"/>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6"/>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6"/>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6"/>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6"/>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6"/>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6"/>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6"/>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6"/>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6"/>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6"/>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6"/>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6"/>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6"/>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CUSTOM_3">
    <p:spTree>
      <p:nvGrpSpPr>
        <p:cNvPr id="1" name="Shape 487"/>
        <p:cNvGrpSpPr/>
        <p:nvPr/>
      </p:nvGrpSpPr>
      <p:grpSpPr>
        <a:xfrm>
          <a:off x="0" y="0"/>
          <a:ext cx="0" cy="0"/>
          <a:chOff x="0" y="0"/>
          <a:chExt cx="0" cy="0"/>
        </a:xfrm>
      </p:grpSpPr>
      <p:sp>
        <p:nvSpPr>
          <p:cNvPr id="488" name="Google Shape;488;p17"/>
          <p:cNvSpPr/>
          <p:nvPr/>
        </p:nvSpPr>
        <p:spPr>
          <a:xfrm>
            <a:off x="7123850" y="3274192"/>
            <a:ext cx="4964946" cy="3237923"/>
          </a:xfrm>
          <a:custGeom>
            <a:avLst/>
            <a:gdLst/>
            <a:ahLst/>
            <a:cxnLst/>
            <a:rect l="l" t="t" r="r" b="b"/>
            <a:pathLst>
              <a:path w="7650" h="4989" extrusionOk="0">
                <a:moveTo>
                  <a:pt x="5888" y="1"/>
                </a:moveTo>
                <a:cubicBezTo>
                  <a:pt x="5262" y="1"/>
                  <a:pt x="4587" y="369"/>
                  <a:pt x="4011" y="417"/>
                </a:cubicBezTo>
                <a:cubicBezTo>
                  <a:pt x="3960" y="420"/>
                  <a:pt x="3907" y="422"/>
                  <a:pt x="3853" y="422"/>
                </a:cubicBezTo>
                <a:cubicBezTo>
                  <a:pt x="3575" y="422"/>
                  <a:pt x="3266" y="387"/>
                  <a:pt x="2964" y="387"/>
                </a:cubicBezTo>
                <a:cubicBezTo>
                  <a:pt x="2490" y="387"/>
                  <a:pt x="2033" y="473"/>
                  <a:pt x="1743" y="914"/>
                </a:cubicBezTo>
                <a:cubicBezTo>
                  <a:pt x="1135" y="1846"/>
                  <a:pt x="0" y="1783"/>
                  <a:pt x="0" y="2622"/>
                </a:cubicBezTo>
                <a:cubicBezTo>
                  <a:pt x="0" y="3354"/>
                  <a:pt x="933" y="3570"/>
                  <a:pt x="933" y="4988"/>
                </a:cubicBezTo>
                <a:lnTo>
                  <a:pt x="6392" y="4988"/>
                </a:lnTo>
                <a:cubicBezTo>
                  <a:pt x="7198" y="4988"/>
                  <a:pt x="7590" y="4723"/>
                  <a:pt x="7619" y="4272"/>
                </a:cubicBezTo>
                <a:cubicBezTo>
                  <a:pt x="7649" y="3899"/>
                  <a:pt x="7384" y="3589"/>
                  <a:pt x="6937" y="3510"/>
                </a:cubicBezTo>
                <a:cubicBezTo>
                  <a:pt x="6672" y="3462"/>
                  <a:pt x="6299" y="3339"/>
                  <a:pt x="6220" y="3059"/>
                </a:cubicBezTo>
                <a:cubicBezTo>
                  <a:pt x="6112" y="2671"/>
                  <a:pt x="6530" y="2406"/>
                  <a:pt x="6687" y="2126"/>
                </a:cubicBezTo>
                <a:cubicBezTo>
                  <a:pt x="7075" y="1458"/>
                  <a:pt x="7104" y="462"/>
                  <a:pt x="6470" y="138"/>
                </a:cubicBezTo>
                <a:cubicBezTo>
                  <a:pt x="6284" y="39"/>
                  <a:pt x="6088" y="1"/>
                  <a:pt x="5888" y="1"/>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7"/>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490" name="Google Shape;490;p17"/>
          <p:cNvSpPr/>
          <p:nvPr/>
        </p:nvSpPr>
        <p:spPr>
          <a:xfrm rot="6312034">
            <a:off x="-1221808" y="4101668"/>
            <a:ext cx="2820265" cy="2443162"/>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1" name="Google Shape;491;p17"/>
          <p:cNvGrpSpPr/>
          <p:nvPr/>
        </p:nvGrpSpPr>
        <p:grpSpPr>
          <a:xfrm>
            <a:off x="194600" y="2511206"/>
            <a:ext cx="8688621" cy="2458243"/>
            <a:chOff x="911334" y="1696027"/>
            <a:chExt cx="705016" cy="199468"/>
          </a:xfrm>
        </p:grpSpPr>
        <p:sp>
          <p:nvSpPr>
            <p:cNvPr id="492" name="Google Shape;492;p17"/>
            <p:cNvSpPr/>
            <p:nvPr/>
          </p:nvSpPr>
          <p:spPr>
            <a:xfrm>
              <a:off x="911334" y="1715029"/>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7"/>
            <p:cNvSpPr/>
            <p:nvPr/>
          </p:nvSpPr>
          <p:spPr>
            <a:xfrm rot="10800000">
              <a:off x="1011042" y="1884608"/>
              <a:ext cx="10011" cy="1005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7"/>
            <p:cNvSpPr/>
            <p:nvPr/>
          </p:nvSpPr>
          <p:spPr>
            <a:xfrm>
              <a:off x="977350" y="1759350"/>
              <a:ext cx="5900" cy="5825"/>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7"/>
            <p:cNvSpPr/>
            <p:nvPr/>
          </p:nvSpPr>
          <p:spPr>
            <a:xfrm>
              <a:off x="1062872" y="1889693"/>
              <a:ext cx="6274" cy="5802"/>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7"/>
            <p:cNvSpPr/>
            <p:nvPr/>
          </p:nvSpPr>
          <p:spPr>
            <a:xfrm>
              <a:off x="943867" y="1734462"/>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7"/>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7"/>
            <p:cNvSpPr/>
            <p:nvPr/>
          </p:nvSpPr>
          <p:spPr>
            <a:xfrm flipH="1">
              <a:off x="1458911" y="1878618"/>
              <a:ext cx="10613" cy="11076"/>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7"/>
            <p:cNvSpPr/>
            <p:nvPr/>
          </p:nvSpPr>
          <p:spPr>
            <a:xfrm>
              <a:off x="1593516" y="1696027"/>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7"/>
            <p:cNvSpPr/>
            <p:nvPr/>
          </p:nvSpPr>
          <p:spPr>
            <a:xfrm>
              <a:off x="1404123" y="1879106"/>
              <a:ext cx="10098" cy="10098"/>
            </a:xfrm>
            <a:custGeom>
              <a:avLst/>
              <a:gdLst/>
              <a:ahLst/>
              <a:cxnLst/>
              <a:rect l="l" t="t" r="r" b="b"/>
              <a:pathLst>
                <a:path w="233" h="233" extrusionOk="0">
                  <a:moveTo>
                    <a:pt x="109" y="1"/>
                  </a:moveTo>
                  <a:cubicBezTo>
                    <a:pt x="46" y="1"/>
                    <a:pt x="1" y="46"/>
                    <a:pt x="1" y="109"/>
                  </a:cubicBezTo>
                  <a:cubicBezTo>
                    <a:pt x="1" y="187"/>
                    <a:pt x="46" y="232"/>
                    <a:pt x="109" y="232"/>
                  </a:cubicBezTo>
                  <a:cubicBezTo>
                    <a:pt x="187" y="232"/>
                    <a:pt x="232" y="187"/>
                    <a:pt x="232" y="109"/>
                  </a:cubicBezTo>
                  <a:cubicBezTo>
                    <a:pt x="232" y="46"/>
                    <a:pt x="187"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7"/>
            <p:cNvSpPr/>
            <p:nvPr/>
          </p:nvSpPr>
          <p:spPr>
            <a:xfrm>
              <a:off x="1535866" y="1818874"/>
              <a:ext cx="6275" cy="6275"/>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7"/>
            <p:cNvSpPr/>
            <p:nvPr/>
          </p:nvSpPr>
          <p:spPr>
            <a:xfrm>
              <a:off x="1559890" y="1783801"/>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7"/>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 name="Google Shape;504;p17"/>
          <p:cNvGrpSpPr/>
          <p:nvPr/>
        </p:nvGrpSpPr>
        <p:grpSpPr>
          <a:xfrm>
            <a:off x="233487" y="3642218"/>
            <a:ext cx="741874" cy="843207"/>
            <a:chOff x="5912600" y="3521075"/>
            <a:chExt cx="50150" cy="57000"/>
          </a:xfrm>
        </p:grpSpPr>
        <p:sp>
          <p:nvSpPr>
            <p:cNvPr id="505" name="Google Shape;505;p17"/>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7"/>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7"/>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7"/>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7"/>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7"/>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7"/>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7"/>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7"/>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7"/>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7"/>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7"/>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7"/>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7"/>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7"/>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7"/>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3">
  <p:cSld name="CUSTOM_4">
    <p:spTree>
      <p:nvGrpSpPr>
        <p:cNvPr id="1" name="Shape 521"/>
        <p:cNvGrpSpPr/>
        <p:nvPr/>
      </p:nvGrpSpPr>
      <p:grpSpPr>
        <a:xfrm>
          <a:off x="0" y="0"/>
          <a:ext cx="0" cy="0"/>
          <a:chOff x="0" y="0"/>
          <a:chExt cx="0" cy="0"/>
        </a:xfrm>
      </p:grpSpPr>
      <p:sp>
        <p:nvSpPr>
          <p:cNvPr id="522" name="Google Shape;522;p18"/>
          <p:cNvSpPr/>
          <p:nvPr/>
        </p:nvSpPr>
        <p:spPr>
          <a:xfrm rot="-5400101">
            <a:off x="-602193" y="1838968"/>
            <a:ext cx="7476273" cy="12632895"/>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8"/>
          <p:cNvSpPr/>
          <p:nvPr/>
        </p:nvSpPr>
        <p:spPr>
          <a:xfrm rot="6312039">
            <a:off x="8127277" y="4199483"/>
            <a:ext cx="780098" cy="675790"/>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 name="Google Shape;524;p18"/>
          <p:cNvGrpSpPr/>
          <p:nvPr/>
        </p:nvGrpSpPr>
        <p:grpSpPr>
          <a:xfrm>
            <a:off x="108798" y="2177113"/>
            <a:ext cx="8774287" cy="2695832"/>
            <a:chOff x="904383" y="1668137"/>
            <a:chExt cx="711967" cy="218746"/>
          </a:xfrm>
        </p:grpSpPr>
        <p:sp>
          <p:nvSpPr>
            <p:cNvPr id="525" name="Google Shape;525;p18"/>
            <p:cNvSpPr/>
            <p:nvPr/>
          </p:nvSpPr>
          <p:spPr>
            <a:xfrm>
              <a:off x="912487" y="1668137"/>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935737" y="1857820"/>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1004865" y="1855801"/>
              <a:ext cx="6175" cy="620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rot="10800000" flipH="1">
              <a:off x="904383" y="1746188"/>
              <a:ext cx="5552" cy="5457"/>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8"/>
            <p:cNvSpPr/>
            <p:nvPr/>
          </p:nvSpPr>
          <p:spPr>
            <a:xfrm flipH="1">
              <a:off x="1054466" y="1870509"/>
              <a:ext cx="5799" cy="6274"/>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a:off x="1230590" y="1841588"/>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8"/>
            <p:cNvSpPr/>
            <p:nvPr/>
          </p:nvSpPr>
          <p:spPr>
            <a:xfrm>
              <a:off x="948916" y="1820613"/>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8"/>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8"/>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8"/>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8"/>
            <p:cNvSpPr/>
            <p:nvPr/>
          </p:nvSpPr>
          <p:spPr>
            <a:xfrm>
              <a:off x="1439885" y="1847387"/>
              <a:ext cx="5800" cy="6200"/>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8"/>
            <p:cNvSpPr/>
            <p:nvPr/>
          </p:nvSpPr>
          <p:spPr>
            <a:xfrm rot="2700000">
              <a:off x="1604508" y="1742585"/>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8"/>
            <p:cNvSpPr/>
            <p:nvPr/>
          </p:nvSpPr>
          <p:spPr>
            <a:xfrm rot="10800000">
              <a:off x="1602402" y="1811850"/>
              <a:ext cx="6246" cy="6246"/>
            </a:xfrm>
            <a:custGeom>
              <a:avLst/>
              <a:gdLst/>
              <a:ahLst/>
              <a:cxnLst/>
              <a:rect l="l" t="t" r="r" b="b"/>
              <a:pathLst>
                <a:path w="233" h="233" extrusionOk="0">
                  <a:moveTo>
                    <a:pt x="109" y="1"/>
                  </a:moveTo>
                  <a:cubicBezTo>
                    <a:pt x="46" y="1"/>
                    <a:pt x="1" y="46"/>
                    <a:pt x="1" y="109"/>
                  </a:cubicBezTo>
                  <a:cubicBezTo>
                    <a:pt x="1" y="187"/>
                    <a:pt x="46" y="232"/>
                    <a:pt x="109" y="232"/>
                  </a:cubicBezTo>
                  <a:cubicBezTo>
                    <a:pt x="187" y="232"/>
                    <a:pt x="232" y="187"/>
                    <a:pt x="232" y="109"/>
                  </a:cubicBezTo>
                  <a:cubicBezTo>
                    <a:pt x="232" y="46"/>
                    <a:pt x="187"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8"/>
            <p:cNvSpPr/>
            <p:nvPr/>
          </p:nvSpPr>
          <p:spPr>
            <a:xfrm>
              <a:off x="1529828" y="1839439"/>
              <a:ext cx="6275" cy="6275"/>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8"/>
            <p:cNvSpPr/>
            <p:nvPr/>
          </p:nvSpPr>
          <p:spPr>
            <a:xfrm>
              <a:off x="1491231" y="1876783"/>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8"/>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1" name="Google Shape;541;p18"/>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grpSp>
        <p:nvGrpSpPr>
          <p:cNvPr id="542" name="Google Shape;542;p18"/>
          <p:cNvGrpSpPr/>
          <p:nvPr/>
        </p:nvGrpSpPr>
        <p:grpSpPr>
          <a:xfrm>
            <a:off x="3037949" y="4417274"/>
            <a:ext cx="511840" cy="585068"/>
            <a:chOff x="6144600" y="3520075"/>
            <a:chExt cx="29600" cy="33825"/>
          </a:xfrm>
        </p:grpSpPr>
        <p:sp>
          <p:nvSpPr>
            <p:cNvPr id="543" name="Google Shape;543;p18"/>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8"/>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8"/>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8"/>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8"/>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8"/>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8"/>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8"/>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4">
  <p:cSld name="CUSTOM_5">
    <p:spTree>
      <p:nvGrpSpPr>
        <p:cNvPr id="1" name="Shape 559"/>
        <p:cNvGrpSpPr/>
        <p:nvPr/>
      </p:nvGrpSpPr>
      <p:grpSpPr>
        <a:xfrm>
          <a:off x="0" y="0"/>
          <a:ext cx="0" cy="0"/>
          <a:chOff x="0" y="0"/>
          <a:chExt cx="0" cy="0"/>
        </a:xfrm>
      </p:grpSpPr>
      <p:sp>
        <p:nvSpPr>
          <p:cNvPr id="560" name="Google Shape;560;p19"/>
          <p:cNvSpPr/>
          <p:nvPr/>
        </p:nvSpPr>
        <p:spPr>
          <a:xfrm rot="-6923940">
            <a:off x="5170783" y="664295"/>
            <a:ext cx="7476293" cy="12632914"/>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9"/>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562" name="Google Shape;562;p19"/>
          <p:cNvSpPr/>
          <p:nvPr/>
        </p:nvSpPr>
        <p:spPr>
          <a:xfrm rot="6312034">
            <a:off x="-1329483" y="3901418"/>
            <a:ext cx="2820265" cy="2443162"/>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3" name="Google Shape;563;p19"/>
          <p:cNvGrpSpPr/>
          <p:nvPr/>
        </p:nvGrpSpPr>
        <p:grpSpPr>
          <a:xfrm>
            <a:off x="261043" y="3154344"/>
            <a:ext cx="8622178" cy="1794688"/>
            <a:chOff x="916725" y="1747432"/>
            <a:chExt cx="699625" cy="145625"/>
          </a:xfrm>
        </p:grpSpPr>
        <p:sp>
          <p:nvSpPr>
            <p:cNvPr id="564" name="Google Shape;564;p19"/>
            <p:cNvSpPr/>
            <p:nvPr/>
          </p:nvSpPr>
          <p:spPr>
            <a:xfrm>
              <a:off x="929762" y="1747432"/>
              <a:ext cx="5800" cy="6275"/>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9"/>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9"/>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9"/>
            <p:cNvSpPr/>
            <p:nvPr/>
          </p:nvSpPr>
          <p:spPr>
            <a:xfrm>
              <a:off x="1425456" y="1882957"/>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9"/>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 name="Google Shape;569;p19"/>
          <p:cNvGrpSpPr/>
          <p:nvPr/>
        </p:nvGrpSpPr>
        <p:grpSpPr>
          <a:xfrm>
            <a:off x="464074" y="4195749"/>
            <a:ext cx="511840" cy="585068"/>
            <a:chOff x="6144600" y="3520075"/>
            <a:chExt cx="29600" cy="33825"/>
          </a:xfrm>
        </p:grpSpPr>
        <p:sp>
          <p:nvSpPr>
            <p:cNvPr id="570" name="Google Shape;570;p19"/>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9"/>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9"/>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9"/>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9"/>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9"/>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9"/>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9"/>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9"/>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9"/>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9"/>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9"/>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9"/>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9"/>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9"/>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9"/>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 name="Google Shape;586;p19"/>
          <p:cNvGrpSpPr/>
          <p:nvPr/>
        </p:nvGrpSpPr>
        <p:grpSpPr>
          <a:xfrm>
            <a:off x="123514" y="2742803"/>
            <a:ext cx="8772508" cy="2251174"/>
            <a:chOff x="904527" y="1714820"/>
            <a:chExt cx="711823" cy="182666"/>
          </a:xfrm>
        </p:grpSpPr>
        <p:sp>
          <p:nvSpPr>
            <p:cNvPr id="587" name="Google Shape;587;p19"/>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9"/>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9"/>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9"/>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9"/>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9"/>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9"/>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9"/>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5">
  <p:cSld name="CUSTOM_11">
    <p:spTree>
      <p:nvGrpSpPr>
        <p:cNvPr id="1" name="Shape 595"/>
        <p:cNvGrpSpPr/>
        <p:nvPr/>
      </p:nvGrpSpPr>
      <p:grpSpPr>
        <a:xfrm>
          <a:off x="0" y="0"/>
          <a:ext cx="0" cy="0"/>
          <a:chOff x="0" y="0"/>
          <a:chExt cx="0" cy="0"/>
        </a:xfrm>
      </p:grpSpPr>
      <p:sp>
        <p:nvSpPr>
          <p:cNvPr id="596" name="Google Shape;596;p20"/>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597" name="Google Shape;597;p20"/>
          <p:cNvSpPr/>
          <p:nvPr/>
        </p:nvSpPr>
        <p:spPr>
          <a:xfrm>
            <a:off x="-3600425" y="4247042"/>
            <a:ext cx="4964946" cy="3237923"/>
          </a:xfrm>
          <a:custGeom>
            <a:avLst/>
            <a:gdLst/>
            <a:ahLst/>
            <a:cxnLst/>
            <a:rect l="l" t="t" r="r" b="b"/>
            <a:pathLst>
              <a:path w="7650" h="4989" extrusionOk="0">
                <a:moveTo>
                  <a:pt x="5888" y="1"/>
                </a:moveTo>
                <a:cubicBezTo>
                  <a:pt x="5262" y="1"/>
                  <a:pt x="4587" y="369"/>
                  <a:pt x="4011" y="417"/>
                </a:cubicBezTo>
                <a:cubicBezTo>
                  <a:pt x="3960" y="420"/>
                  <a:pt x="3907" y="422"/>
                  <a:pt x="3853" y="422"/>
                </a:cubicBezTo>
                <a:cubicBezTo>
                  <a:pt x="3575" y="422"/>
                  <a:pt x="3266" y="387"/>
                  <a:pt x="2964" y="387"/>
                </a:cubicBezTo>
                <a:cubicBezTo>
                  <a:pt x="2490" y="387"/>
                  <a:pt x="2033" y="473"/>
                  <a:pt x="1743" y="914"/>
                </a:cubicBezTo>
                <a:cubicBezTo>
                  <a:pt x="1135" y="1846"/>
                  <a:pt x="0" y="1783"/>
                  <a:pt x="0" y="2622"/>
                </a:cubicBezTo>
                <a:cubicBezTo>
                  <a:pt x="0" y="3354"/>
                  <a:pt x="933" y="3570"/>
                  <a:pt x="933" y="4988"/>
                </a:cubicBezTo>
                <a:lnTo>
                  <a:pt x="6392" y="4988"/>
                </a:lnTo>
                <a:cubicBezTo>
                  <a:pt x="7198" y="4988"/>
                  <a:pt x="7590" y="4723"/>
                  <a:pt x="7619" y="4272"/>
                </a:cubicBezTo>
                <a:cubicBezTo>
                  <a:pt x="7649" y="3899"/>
                  <a:pt x="7384" y="3589"/>
                  <a:pt x="6937" y="3510"/>
                </a:cubicBezTo>
                <a:cubicBezTo>
                  <a:pt x="6672" y="3462"/>
                  <a:pt x="6299" y="3339"/>
                  <a:pt x="6220" y="3059"/>
                </a:cubicBezTo>
                <a:cubicBezTo>
                  <a:pt x="6112" y="2671"/>
                  <a:pt x="6530" y="2406"/>
                  <a:pt x="6687" y="2126"/>
                </a:cubicBezTo>
                <a:cubicBezTo>
                  <a:pt x="7075" y="1458"/>
                  <a:pt x="7104" y="462"/>
                  <a:pt x="6470" y="138"/>
                </a:cubicBezTo>
                <a:cubicBezTo>
                  <a:pt x="6284" y="39"/>
                  <a:pt x="6088" y="1"/>
                  <a:pt x="5888" y="1"/>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0"/>
          <p:cNvSpPr/>
          <p:nvPr/>
        </p:nvSpPr>
        <p:spPr>
          <a:xfrm rot="6312024">
            <a:off x="8337317" y="-603164"/>
            <a:ext cx="2096013" cy="181572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9" name="Google Shape;599;p20"/>
          <p:cNvGrpSpPr/>
          <p:nvPr/>
        </p:nvGrpSpPr>
        <p:grpSpPr>
          <a:xfrm>
            <a:off x="123514" y="2742803"/>
            <a:ext cx="8772508" cy="2251174"/>
            <a:chOff x="904527" y="1714820"/>
            <a:chExt cx="711823" cy="182666"/>
          </a:xfrm>
        </p:grpSpPr>
        <p:sp>
          <p:nvSpPr>
            <p:cNvPr id="600" name="Google Shape;600;p20"/>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0"/>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0"/>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0"/>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0"/>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0"/>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0"/>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0"/>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0"/>
            <p:cNvSpPr/>
            <p:nvPr/>
          </p:nvSpPr>
          <p:spPr>
            <a:xfrm>
              <a:off x="1592227" y="174612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0"/>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20"/>
          <p:cNvGrpSpPr/>
          <p:nvPr/>
        </p:nvGrpSpPr>
        <p:grpSpPr>
          <a:xfrm>
            <a:off x="208149" y="4455449"/>
            <a:ext cx="511840" cy="585068"/>
            <a:chOff x="6144600" y="3520075"/>
            <a:chExt cx="29600" cy="33825"/>
          </a:xfrm>
        </p:grpSpPr>
        <p:sp>
          <p:nvSpPr>
            <p:cNvPr id="611" name="Google Shape;611;p20"/>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0"/>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0"/>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0"/>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0"/>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0"/>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0"/>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0"/>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0"/>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0"/>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0"/>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0"/>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0"/>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0"/>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0"/>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0"/>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6">
  <p:cSld name="CUSTOM_13">
    <p:spTree>
      <p:nvGrpSpPr>
        <p:cNvPr id="1" name="Shape 627"/>
        <p:cNvGrpSpPr/>
        <p:nvPr/>
      </p:nvGrpSpPr>
      <p:grpSpPr>
        <a:xfrm>
          <a:off x="0" y="0"/>
          <a:ext cx="0" cy="0"/>
          <a:chOff x="0" y="0"/>
          <a:chExt cx="0" cy="0"/>
        </a:xfrm>
      </p:grpSpPr>
      <p:sp>
        <p:nvSpPr>
          <p:cNvPr id="628" name="Google Shape;628;p21"/>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grpSp>
        <p:nvGrpSpPr>
          <p:cNvPr id="629" name="Google Shape;629;p21"/>
          <p:cNvGrpSpPr/>
          <p:nvPr/>
        </p:nvGrpSpPr>
        <p:grpSpPr>
          <a:xfrm>
            <a:off x="123514" y="2364478"/>
            <a:ext cx="8691370" cy="2629499"/>
            <a:chOff x="904527" y="1684121"/>
            <a:chExt cx="705239" cy="213364"/>
          </a:xfrm>
        </p:grpSpPr>
        <p:sp>
          <p:nvSpPr>
            <p:cNvPr id="630" name="Google Shape;630;p21"/>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1"/>
            <p:cNvSpPr/>
            <p:nvPr/>
          </p:nvSpPr>
          <p:spPr>
            <a:xfrm>
              <a:off x="1019437" y="1883854"/>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1"/>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1"/>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1"/>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1"/>
            <p:cNvSpPr/>
            <p:nvPr/>
          </p:nvSpPr>
          <p:spPr>
            <a:xfrm>
              <a:off x="1593025" y="1684121"/>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1"/>
            <p:cNvSpPr/>
            <p:nvPr/>
          </p:nvSpPr>
          <p:spPr>
            <a:xfrm>
              <a:off x="1593025" y="1811173"/>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 name="Google Shape;637;p21"/>
          <p:cNvSpPr/>
          <p:nvPr/>
        </p:nvSpPr>
        <p:spPr>
          <a:xfrm rot="-6923940">
            <a:off x="5283033" y="1070395"/>
            <a:ext cx="7476293" cy="12632914"/>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1"/>
          <p:cNvSpPr/>
          <p:nvPr/>
        </p:nvSpPr>
        <p:spPr>
          <a:xfrm rot="6312029">
            <a:off x="-1460560" y="130176"/>
            <a:ext cx="2933918" cy="129724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21"/>
          <p:cNvGrpSpPr/>
          <p:nvPr/>
        </p:nvGrpSpPr>
        <p:grpSpPr>
          <a:xfrm>
            <a:off x="208149" y="4359112"/>
            <a:ext cx="511840" cy="585068"/>
            <a:chOff x="6144600" y="3520075"/>
            <a:chExt cx="29600" cy="33825"/>
          </a:xfrm>
        </p:grpSpPr>
        <p:sp>
          <p:nvSpPr>
            <p:cNvPr id="640" name="Google Shape;640;p21"/>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1"/>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1"/>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1"/>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1"/>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1"/>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1"/>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1"/>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1"/>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1"/>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1"/>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1"/>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1"/>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1"/>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1"/>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1"/>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7">
  <p:cSld name="CUSTOM_14">
    <p:spTree>
      <p:nvGrpSpPr>
        <p:cNvPr id="1" name="Shape 656"/>
        <p:cNvGrpSpPr/>
        <p:nvPr/>
      </p:nvGrpSpPr>
      <p:grpSpPr>
        <a:xfrm>
          <a:off x="0" y="0"/>
          <a:ext cx="0" cy="0"/>
          <a:chOff x="0" y="0"/>
          <a:chExt cx="0" cy="0"/>
        </a:xfrm>
      </p:grpSpPr>
      <p:sp>
        <p:nvSpPr>
          <p:cNvPr id="657" name="Google Shape;657;p22"/>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658" name="Google Shape;658;p22"/>
          <p:cNvSpPr/>
          <p:nvPr/>
        </p:nvSpPr>
        <p:spPr>
          <a:xfrm>
            <a:off x="-1746975" y="-1108100"/>
            <a:ext cx="2879721" cy="2051502"/>
          </a:xfrm>
          <a:custGeom>
            <a:avLst/>
            <a:gdLst/>
            <a:ahLst/>
            <a:cxnLst/>
            <a:rect l="l" t="t" r="r" b="b"/>
            <a:pathLst>
              <a:path w="4680" h="3334" extrusionOk="0">
                <a:moveTo>
                  <a:pt x="1374" y="1"/>
                </a:moveTo>
                <a:cubicBezTo>
                  <a:pt x="1295" y="1"/>
                  <a:pt x="1215" y="8"/>
                  <a:pt x="1135" y="23"/>
                </a:cubicBezTo>
                <a:cubicBezTo>
                  <a:pt x="776" y="87"/>
                  <a:pt x="482" y="333"/>
                  <a:pt x="452" y="676"/>
                </a:cubicBezTo>
                <a:cubicBezTo>
                  <a:pt x="437" y="814"/>
                  <a:pt x="403" y="1049"/>
                  <a:pt x="359" y="1206"/>
                </a:cubicBezTo>
                <a:cubicBezTo>
                  <a:pt x="310" y="1344"/>
                  <a:pt x="0" y="1840"/>
                  <a:pt x="123" y="2169"/>
                </a:cubicBezTo>
                <a:cubicBezTo>
                  <a:pt x="466" y="3066"/>
                  <a:pt x="1354" y="3334"/>
                  <a:pt x="2162" y="3334"/>
                </a:cubicBezTo>
                <a:cubicBezTo>
                  <a:pt x="2822" y="3334"/>
                  <a:pt x="3428" y="3154"/>
                  <a:pt x="3638" y="2993"/>
                </a:cubicBezTo>
                <a:cubicBezTo>
                  <a:pt x="4026" y="2698"/>
                  <a:pt x="4523" y="1904"/>
                  <a:pt x="4601" y="1732"/>
                </a:cubicBezTo>
                <a:cubicBezTo>
                  <a:pt x="4664" y="1579"/>
                  <a:pt x="4679" y="1407"/>
                  <a:pt x="4664" y="1236"/>
                </a:cubicBezTo>
                <a:cubicBezTo>
                  <a:pt x="4649" y="1019"/>
                  <a:pt x="4541" y="784"/>
                  <a:pt x="4355" y="628"/>
                </a:cubicBezTo>
                <a:cubicBezTo>
                  <a:pt x="4132" y="432"/>
                  <a:pt x="3800" y="351"/>
                  <a:pt x="3486" y="351"/>
                </a:cubicBezTo>
                <a:cubicBezTo>
                  <a:pt x="3405" y="351"/>
                  <a:pt x="3326" y="357"/>
                  <a:pt x="3250" y="366"/>
                </a:cubicBezTo>
                <a:cubicBezTo>
                  <a:pt x="3102" y="392"/>
                  <a:pt x="2965" y="429"/>
                  <a:pt x="2832" y="429"/>
                </a:cubicBezTo>
                <a:cubicBezTo>
                  <a:pt x="2811" y="429"/>
                  <a:pt x="2790" y="428"/>
                  <a:pt x="2769" y="426"/>
                </a:cubicBezTo>
                <a:cubicBezTo>
                  <a:pt x="2519" y="396"/>
                  <a:pt x="2317" y="273"/>
                  <a:pt x="2097" y="161"/>
                </a:cubicBezTo>
                <a:cubicBezTo>
                  <a:pt x="1863" y="68"/>
                  <a:pt x="1621" y="1"/>
                  <a:pt x="1374"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2"/>
          <p:cNvSpPr/>
          <p:nvPr/>
        </p:nvSpPr>
        <p:spPr>
          <a:xfrm rot="-8100000">
            <a:off x="7263618" y="3899363"/>
            <a:ext cx="4425024" cy="2885810"/>
          </a:xfrm>
          <a:custGeom>
            <a:avLst/>
            <a:gdLst/>
            <a:ahLst/>
            <a:cxnLst/>
            <a:rect l="l" t="t" r="r" b="b"/>
            <a:pathLst>
              <a:path w="7650" h="4989" extrusionOk="0">
                <a:moveTo>
                  <a:pt x="5888" y="1"/>
                </a:moveTo>
                <a:cubicBezTo>
                  <a:pt x="5262" y="1"/>
                  <a:pt x="4587" y="369"/>
                  <a:pt x="4011" y="417"/>
                </a:cubicBezTo>
                <a:cubicBezTo>
                  <a:pt x="3960" y="420"/>
                  <a:pt x="3907" y="422"/>
                  <a:pt x="3853" y="422"/>
                </a:cubicBezTo>
                <a:cubicBezTo>
                  <a:pt x="3575" y="422"/>
                  <a:pt x="3266" y="387"/>
                  <a:pt x="2964" y="387"/>
                </a:cubicBezTo>
                <a:cubicBezTo>
                  <a:pt x="2490" y="387"/>
                  <a:pt x="2033" y="473"/>
                  <a:pt x="1743" y="914"/>
                </a:cubicBezTo>
                <a:cubicBezTo>
                  <a:pt x="1135" y="1846"/>
                  <a:pt x="0" y="1783"/>
                  <a:pt x="0" y="2622"/>
                </a:cubicBezTo>
                <a:cubicBezTo>
                  <a:pt x="0" y="3354"/>
                  <a:pt x="933" y="3570"/>
                  <a:pt x="933" y="4988"/>
                </a:cubicBezTo>
                <a:lnTo>
                  <a:pt x="6392" y="4988"/>
                </a:lnTo>
                <a:cubicBezTo>
                  <a:pt x="7198" y="4988"/>
                  <a:pt x="7590" y="4723"/>
                  <a:pt x="7619" y="4272"/>
                </a:cubicBezTo>
                <a:cubicBezTo>
                  <a:pt x="7649" y="3899"/>
                  <a:pt x="7384" y="3589"/>
                  <a:pt x="6937" y="3510"/>
                </a:cubicBezTo>
                <a:cubicBezTo>
                  <a:pt x="6672" y="3462"/>
                  <a:pt x="6299" y="3339"/>
                  <a:pt x="6220" y="3059"/>
                </a:cubicBezTo>
                <a:cubicBezTo>
                  <a:pt x="6112" y="2671"/>
                  <a:pt x="6530" y="2406"/>
                  <a:pt x="6687" y="2126"/>
                </a:cubicBezTo>
                <a:cubicBezTo>
                  <a:pt x="7075" y="1458"/>
                  <a:pt x="7104" y="462"/>
                  <a:pt x="6470" y="138"/>
                </a:cubicBezTo>
                <a:cubicBezTo>
                  <a:pt x="6284" y="39"/>
                  <a:pt x="6088" y="1"/>
                  <a:pt x="5888"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 name="Google Shape;660;p22"/>
          <p:cNvGrpSpPr/>
          <p:nvPr/>
        </p:nvGrpSpPr>
        <p:grpSpPr>
          <a:xfrm>
            <a:off x="123514" y="2742803"/>
            <a:ext cx="8772508" cy="2251174"/>
            <a:chOff x="904527" y="1714820"/>
            <a:chExt cx="711823" cy="182666"/>
          </a:xfrm>
        </p:grpSpPr>
        <p:sp>
          <p:nvSpPr>
            <p:cNvPr id="661" name="Google Shape;661;p22"/>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2"/>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2"/>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2"/>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2"/>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2"/>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2"/>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2"/>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2"/>
            <p:cNvSpPr/>
            <p:nvPr/>
          </p:nvSpPr>
          <p:spPr>
            <a:xfrm>
              <a:off x="1592227" y="174612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2"/>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 name="Google Shape;671;p22"/>
          <p:cNvGrpSpPr/>
          <p:nvPr/>
        </p:nvGrpSpPr>
        <p:grpSpPr>
          <a:xfrm>
            <a:off x="7802310" y="3515022"/>
            <a:ext cx="621679" cy="706743"/>
            <a:chOff x="5912600" y="3521075"/>
            <a:chExt cx="50150" cy="57000"/>
          </a:xfrm>
        </p:grpSpPr>
        <p:sp>
          <p:nvSpPr>
            <p:cNvPr id="672" name="Google Shape;672;p22"/>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2"/>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2"/>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2"/>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2"/>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2"/>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2"/>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2"/>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2"/>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2"/>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2"/>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2"/>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2"/>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2"/>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2"/>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2"/>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p:cSld name="CUSTOM_6">
    <p:spTree>
      <p:nvGrpSpPr>
        <p:cNvPr id="1" name="Shape 688"/>
        <p:cNvGrpSpPr/>
        <p:nvPr/>
      </p:nvGrpSpPr>
      <p:grpSpPr>
        <a:xfrm>
          <a:off x="0" y="0"/>
          <a:ext cx="0" cy="0"/>
          <a:chOff x="0" y="0"/>
          <a:chExt cx="0" cy="0"/>
        </a:xfrm>
      </p:grpSpPr>
      <p:sp>
        <p:nvSpPr>
          <p:cNvPr id="689" name="Google Shape;689;p23"/>
          <p:cNvSpPr/>
          <p:nvPr/>
        </p:nvSpPr>
        <p:spPr>
          <a:xfrm rot="-5399899" flipH="1">
            <a:off x="2291657" y="-9335582"/>
            <a:ext cx="7476273" cy="12632895"/>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3"/>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1" name="Google Shape;691;p23"/>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92" name="Google Shape;692;p23"/>
          <p:cNvSpPr/>
          <p:nvPr/>
        </p:nvSpPr>
        <p:spPr>
          <a:xfrm rot="6312026">
            <a:off x="7901821" y="4068658"/>
            <a:ext cx="1044358" cy="90470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3" name="Google Shape;693;p23"/>
          <p:cNvGrpSpPr/>
          <p:nvPr/>
        </p:nvGrpSpPr>
        <p:grpSpPr>
          <a:xfrm>
            <a:off x="208149" y="4151424"/>
            <a:ext cx="511840" cy="585068"/>
            <a:chOff x="6144600" y="3520075"/>
            <a:chExt cx="29600" cy="33825"/>
          </a:xfrm>
        </p:grpSpPr>
        <p:sp>
          <p:nvSpPr>
            <p:cNvPr id="694" name="Google Shape;694;p23"/>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3"/>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3"/>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3"/>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3"/>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3"/>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3"/>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3"/>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3"/>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3"/>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3"/>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3"/>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3"/>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3"/>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3"/>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3"/>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 name="Google Shape;710;p23"/>
          <p:cNvGrpSpPr/>
          <p:nvPr/>
        </p:nvGrpSpPr>
        <p:grpSpPr>
          <a:xfrm>
            <a:off x="110550" y="2266595"/>
            <a:ext cx="8858736" cy="2836861"/>
            <a:chOff x="916725" y="1641996"/>
            <a:chExt cx="679700" cy="217659"/>
          </a:xfrm>
        </p:grpSpPr>
        <p:sp>
          <p:nvSpPr>
            <p:cNvPr id="711" name="Google Shape;711;p23"/>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3"/>
            <p:cNvSpPr/>
            <p:nvPr/>
          </p:nvSpPr>
          <p:spPr>
            <a:xfrm>
              <a:off x="933409" y="1849163"/>
              <a:ext cx="10448" cy="10492"/>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3"/>
            <p:cNvSpPr/>
            <p:nvPr/>
          </p:nvSpPr>
          <p:spPr>
            <a:xfrm>
              <a:off x="1586176" y="17525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3"/>
            <p:cNvSpPr/>
            <p:nvPr/>
          </p:nvSpPr>
          <p:spPr>
            <a:xfrm>
              <a:off x="943802" y="1682956"/>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3"/>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3"/>
            <p:cNvSpPr/>
            <p:nvPr/>
          </p:nvSpPr>
          <p:spPr>
            <a:xfrm>
              <a:off x="951477" y="1641996"/>
              <a:ext cx="6274" cy="6707"/>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3"/>
            <p:cNvSpPr/>
            <p:nvPr/>
          </p:nvSpPr>
          <p:spPr>
            <a:xfrm>
              <a:off x="1554877" y="1832883"/>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3"/>
            <p:cNvSpPr/>
            <p:nvPr/>
          </p:nvSpPr>
          <p:spPr>
            <a:xfrm>
              <a:off x="1560676" y="1726789"/>
              <a:ext cx="6275" cy="6593"/>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3"/>
            <p:cNvSpPr/>
            <p:nvPr/>
          </p:nvSpPr>
          <p:spPr>
            <a:xfrm>
              <a:off x="1585975" y="1649033"/>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3"/>
            <p:cNvSpPr/>
            <p:nvPr/>
          </p:nvSpPr>
          <p:spPr>
            <a:xfrm>
              <a:off x="1573297"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
          <p:cNvSpPr txBox="1">
            <a:spLocks noGrp="1"/>
          </p:cNvSpPr>
          <p:nvPr>
            <p:ph type="title"/>
          </p:nvPr>
        </p:nvSpPr>
        <p:spPr>
          <a:xfrm>
            <a:off x="720000" y="2150850"/>
            <a:ext cx="7704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0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3" name="Google Shape;33;p3"/>
          <p:cNvSpPr/>
          <p:nvPr/>
        </p:nvSpPr>
        <p:spPr>
          <a:xfrm>
            <a:off x="7399323" y="-539375"/>
            <a:ext cx="2472924" cy="2007101"/>
          </a:xfrm>
          <a:custGeom>
            <a:avLst/>
            <a:gdLst/>
            <a:ahLst/>
            <a:cxnLst/>
            <a:rect l="l" t="t" r="r" b="b"/>
            <a:pathLst>
              <a:path w="4680" h="3334" extrusionOk="0">
                <a:moveTo>
                  <a:pt x="1374" y="1"/>
                </a:moveTo>
                <a:cubicBezTo>
                  <a:pt x="1295" y="1"/>
                  <a:pt x="1215" y="8"/>
                  <a:pt x="1135" y="23"/>
                </a:cubicBezTo>
                <a:cubicBezTo>
                  <a:pt x="776" y="87"/>
                  <a:pt x="482" y="333"/>
                  <a:pt x="452" y="676"/>
                </a:cubicBezTo>
                <a:cubicBezTo>
                  <a:pt x="437" y="814"/>
                  <a:pt x="403" y="1049"/>
                  <a:pt x="359" y="1206"/>
                </a:cubicBezTo>
                <a:cubicBezTo>
                  <a:pt x="310" y="1344"/>
                  <a:pt x="0" y="1840"/>
                  <a:pt x="123" y="2169"/>
                </a:cubicBezTo>
                <a:cubicBezTo>
                  <a:pt x="466" y="3066"/>
                  <a:pt x="1354" y="3334"/>
                  <a:pt x="2162" y="3334"/>
                </a:cubicBezTo>
                <a:cubicBezTo>
                  <a:pt x="2822" y="3334"/>
                  <a:pt x="3428" y="3154"/>
                  <a:pt x="3638" y="2993"/>
                </a:cubicBezTo>
                <a:cubicBezTo>
                  <a:pt x="4026" y="2698"/>
                  <a:pt x="4523" y="1904"/>
                  <a:pt x="4601" y="1732"/>
                </a:cubicBezTo>
                <a:cubicBezTo>
                  <a:pt x="4664" y="1579"/>
                  <a:pt x="4679" y="1407"/>
                  <a:pt x="4664" y="1236"/>
                </a:cubicBezTo>
                <a:cubicBezTo>
                  <a:pt x="4649" y="1019"/>
                  <a:pt x="4541" y="784"/>
                  <a:pt x="4355" y="628"/>
                </a:cubicBezTo>
                <a:cubicBezTo>
                  <a:pt x="4132" y="432"/>
                  <a:pt x="3800" y="351"/>
                  <a:pt x="3486" y="351"/>
                </a:cubicBezTo>
                <a:cubicBezTo>
                  <a:pt x="3405" y="351"/>
                  <a:pt x="3326" y="357"/>
                  <a:pt x="3250" y="366"/>
                </a:cubicBezTo>
                <a:cubicBezTo>
                  <a:pt x="3102" y="392"/>
                  <a:pt x="2965" y="429"/>
                  <a:pt x="2832" y="429"/>
                </a:cubicBezTo>
                <a:cubicBezTo>
                  <a:pt x="2811" y="429"/>
                  <a:pt x="2790" y="428"/>
                  <a:pt x="2769" y="426"/>
                </a:cubicBezTo>
                <a:cubicBezTo>
                  <a:pt x="2519" y="396"/>
                  <a:pt x="2317" y="273"/>
                  <a:pt x="2097" y="161"/>
                </a:cubicBezTo>
                <a:cubicBezTo>
                  <a:pt x="1863" y="68"/>
                  <a:pt x="1621" y="1"/>
                  <a:pt x="1374"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1294550" y="3486101"/>
            <a:ext cx="3138126" cy="2331647"/>
          </a:xfrm>
          <a:custGeom>
            <a:avLst/>
            <a:gdLst/>
            <a:ahLst/>
            <a:cxnLst/>
            <a:rect l="l" t="t" r="r" b="b"/>
            <a:pathLst>
              <a:path w="7650" h="4989" extrusionOk="0">
                <a:moveTo>
                  <a:pt x="5888" y="1"/>
                </a:moveTo>
                <a:cubicBezTo>
                  <a:pt x="5262" y="1"/>
                  <a:pt x="4587" y="369"/>
                  <a:pt x="4011" y="417"/>
                </a:cubicBezTo>
                <a:cubicBezTo>
                  <a:pt x="3960" y="420"/>
                  <a:pt x="3907" y="422"/>
                  <a:pt x="3853" y="422"/>
                </a:cubicBezTo>
                <a:cubicBezTo>
                  <a:pt x="3575" y="422"/>
                  <a:pt x="3266" y="387"/>
                  <a:pt x="2964" y="387"/>
                </a:cubicBezTo>
                <a:cubicBezTo>
                  <a:pt x="2490" y="387"/>
                  <a:pt x="2033" y="473"/>
                  <a:pt x="1743" y="914"/>
                </a:cubicBezTo>
                <a:cubicBezTo>
                  <a:pt x="1135" y="1846"/>
                  <a:pt x="0" y="1783"/>
                  <a:pt x="0" y="2622"/>
                </a:cubicBezTo>
                <a:cubicBezTo>
                  <a:pt x="0" y="3354"/>
                  <a:pt x="933" y="3570"/>
                  <a:pt x="933" y="4988"/>
                </a:cubicBezTo>
                <a:lnTo>
                  <a:pt x="6392" y="4988"/>
                </a:lnTo>
                <a:cubicBezTo>
                  <a:pt x="7198" y="4988"/>
                  <a:pt x="7590" y="4723"/>
                  <a:pt x="7619" y="4272"/>
                </a:cubicBezTo>
                <a:cubicBezTo>
                  <a:pt x="7649" y="3899"/>
                  <a:pt x="7384" y="3589"/>
                  <a:pt x="6937" y="3510"/>
                </a:cubicBezTo>
                <a:cubicBezTo>
                  <a:pt x="6672" y="3462"/>
                  <a:pt x="6299" y="3339"/>
                  <a:pt x="6220" y="3059"/>
                </a:cubicBezTo>
                <a:cubicBezTo>
                  <a:pt x="6112" y="2671"/>
                  <a:pt x="6530" y="2406"/>
                  <a:pt x="6687" y="2126"/>
                </a:cubicBezTo>
                <a:cubicBezTo>
                  <a:pt x="7075" y="1458"/>
                  <a:pt x="7104" y="462"/>
                  <a:pt x="6470" y="138"/>
                </a:cubicBezTo>
                <a:cubicBezTo>
                  <a:pt x="6284" y="39"/>
                  <a:pt x="6088" y="1"/>
                  <a:pt x="5888"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35;p3"/>
          <p:cNvGrpSpPr/>
          <p:nvPr/>
        </p:nvGrpSpPr>
        <p:grpSpPr>
          <a:xfrm>
            <a:off x="110550" y="2266595"/>
            <a:ext cx="8858736" cy="2563549"/>
            <a:chOff x="916725" y="1641996"/>
            <a:chExt cx="679700" cy="196689"/>
          </a:xfrm>
        </p:grpSpPr>
        <p:sp>
          <p:nvSpPr>
            <p:cNvPr id="36" name="Google Shape;36;p3"/>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953903" y="182523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1586176" y="17525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943802" y="1682956"/>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951477" y="1641996"/>
              <a:ext cx="6274" cy="6707"/>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554877" y="1832883"/>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560676" y="1726789"/>
              <a:ext cx="6275" cy="6593"/>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585975" y="1649033"/>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573297"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3"/>
          <p:cNvGrpSpPr/>
          <p:nvPr/>
        </p:nvGrpSpPr>
        <p:grpSpPr>
          <a:xfrm>
            <a:off x="1728024" y="4359399"/>
            <a:ext cx="511840" cy="585068"/>
            <a:chOff x="6144600" y="3520075"/>
            <a:chExt cx="29600" cy="33825"/>
          </a:xfrm>
        </p:grpSpPr>
        <p:sp>
          <p:nvSpPr>
            <p:cNvPr id="47" name="Google Shape;47;p3"/>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10">
    <p:spTree>
      <p:nvGrpSpPr>
        <p:cNvPr id="1" name="Shape 721"/>
        <p:cNvGrpSpPr/>
        <p:nvPr/>
      </p:nvGrpSpPr>
      <p:grpSpPr>
        <a:xfrm>
          <a:off x="0" y="0"/>
          <a:ext cx="0" cy="0"/>
          <a:chOff x="0" y="0"/>
          <a:chExt cx="0" cy="0"/>
        </a:xfrm>
      </p:grpSpPr>
      <p:sp>
        <p:nvSpPr>
          <p:cNvPr id="722" name="Google Shape;722;p24"/>
          <p:cNvSpPr txBox="1">
            <a:spLocks noGrp="1"/>
          </p:cNvSpPr>
          <p:nvPr>
            <p:ph type="title"/>
          </p:nvPr>
        </p:nvSpPr>
        <p:spPr>
          <a:xfrm>
            <a:off x="720000" y="539988"/>
            <a:ext cx="5030400" cy="508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723" name="Google Shape;723;p24"/>
          <p:cNvSpPr txBox="1">
            <a:spLocks noGrp="1"/>
          </p:cNvSpPr>
          <p:nvPr>
            <p:ph type="body" idx="1"/>
          </p:nvPr>
        </p:nvSpPr>
        <p:spPr>
          <a:xfrm>
            <a:off x="598347" y="2061713"/>
            <a:ext cx="5163000" cy="19062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24" name="Google Shape;724;p24"/>
          <p:cNvSpPr/>
          <p:nvPr/>
        </p:nvSpPr>
        <p:spPr>
          <a:xfrm rot="687619" flipH="1">
            <a:off x="7522589" y="2789325"/>
            <a:ext cx="3667458" cy="3975152"/>
          </a:xfrm>
          <a:custGeom>
            <a:avLst/>
            <a:gdLst/>
            <a:ahLst/>
            <a:cxnLst/>
            <a:rect l="l" t="t" r="r" b="b"/>
            <a:pathLst>
              <a:path w="5661" h="6136" extrusionOk="0">
                <a:moveTo>
                  <a:pt x="4561" y="0"/>
                </a:moveTo>
                <a:cubicBezTo>
                  <a:pt x="4195" y="0"/>
                  <a:pt x="3635" y="144"/>
                  <a:pt x="2862" y="416"/>
                </a:cubicBezTo>
                <a:cubicBezTo>
                  <a:pt x="2862" y="416"/>
                  <a:pt x="840" y="1226"/>
                  <a:pt x="840" y="1879"/>
                </a:cubicBezTo>
                <a:cubicBezTo>
                  <a:pt x="840" y="2013"/>
                  <a:pt x="934" y="2061"/>
                  <a:pt x="1079" y="2061"/>
                </a:cubicBezTo>
                <a:cubicBezTo>
                  <a:pt x="1419" y="2061"/>
                  <a:pt x="2040" y="1798"/>
                  <a:pt x="2366" y="1798"/>
                </a:cubicBezTo>
                <a:cubicBezTo>
                  <a:pt x="2557" y="1798"/>
                  <a:pt x="2646" y="1888"/>
                  <a:pt x="2519" y="2174"/>
                </a:cubicBezTo>
                <a:cubicBezTo>
                  <a:pt x="2082" y="3136"/>
                  <a:pt x="0" y="3323"/>
                  <a:pt x="0" y="4196"/>
                </a:cubicBezTo>
                <a:cubicBezTo>
                  <a:pt x="0" y="5080"/>
                  <a:pt x="1571" y="4629"/>
                  <a:pt x="1168" y="5315"/>
                </a:cubicBezTo>
                <a:cubicBezTo>
                  <a:pt x="912" y="5752"/>
                  <a:pt x="1754" y="6136"/>
                  <a:pt x="2690" y="6136"/>
                </a:cubicBezTo>
                <a:cubicBezTo>
                  <a:pt x="3185" y="6136"/>
                  <a:pt x="3707" y="6028"/>
                  <a:pt x="4105" y="5763"/>
                </a:cubicBezTo>
                <a:cubicBezTo>
                  <a:pt x="5254" y="5017"/>
                  <a:pt x="5661" y="4644"/>
                  <a:pt x="5612" y="4084"/>
                </a:cubicBezTo>
                <a:cubicBezTo>
                  <a:pt x="5552" y="3524"/>
                  <a:pt x="4153" y="3651"/>
                  <a:pt x="4571" y="3043"/>
                </a:cubicBezTo>
                <a:cubicBezTo>
                  <a:pt x="4993" y="2453"/>
                  <a:pt x="5612" y="1737"/>
                  <a:pt x="5381" y="1349"/>
                </a:cubicBezTo>
                <a:cubicBezTo>
                  <a:pt x="5319" y="1248"/>
                  <a:pt x="5215" y="1214"/>
                  <a:pt x="5095" y="1214"/>
                </a:cubicBezTo>
                <a:cubicBezTo>
                  <a:pt x="4856" y="1214"/>
                  <a:pt x="4554" y="1348"/>
                  <a:pt x="4408" y="1348"/>
                </a:cubicBezTo>
                <a:cubicBezTo>
                  <a:pt x="4346" y="1348"/>
                  <a:pt x="4311" y="1324"/>
                  <a:pt x="4321" y="1256"/>
                </a:cubicBezTo>
                <a:cubicBezTo>
                  <a:pt x="4355" y="946"/>
                  <a:pt x="5209" y="651"/>
                  <a:pt x="5067" y="260"/>
                </a:cubicBezTo>
                <a:cubicBezTo>
                  <a:pt x="5007" y="85"/>
                  <a:pt x="4841" y="0"/>
                  <a:pt x="4561"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4"/>
          <p:cNvSpPr/>
          <p:nvPr/>
        </p:nvSpPr>
        <p:spPr>
          <a:xfrm rot="6312034">
            <a:off x="7850179" y="-1474364"/>
            <a:ext cx="3253661" cy="2818604"/>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6" name="Google Shape;726;p24"/>
          <p:cNvGrpSpPr/>
          <p:nvPr/>
        </p:nvGrpSpPr>
        <p:grpSpPr>
          <a:xfrm>
            <a:off x="6988599" y="3823293"/>
            <a:ext cx="741874" cy="843207"/>
            <a:chOff x="5912600" y="3521075"/>
            <a:chExt cx="50150" cy="57000"/>
          </a:xfrm>
        </p:grpSpPr>
        <p:sp>
          <p:nvSpPr>
            <p:cNvPr id="727" name="Google Shape;727;p24"/>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4"/>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4"/>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4"/>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4"/>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4"/>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4"/>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4"/>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4"/>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4"/>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4"/>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4"/>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4"/>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4"/>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4"/>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4"/>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3" name="Google Shape;743;p24"/>
          <p:cNvGrpSpPr/>
          <p:nvPr/>
        </p:nvGrpSpPr>
        <p:grpSpPr>
          <a:xfrm flipH="1">
            <a:off x="83202" y="2340128"/>
            <a:ext cx="8901304" cy="2644224"/>
            <a:chOff x="904527" y="1682927"/>
            <a:chExt cx="722274" cy="214559"/>
          </a:xfrm>
        </p:grpSpPr>
        <p:sp>
          <p:nvSpPr>
            <p:cNvPr id="744" name="Google Shape;744;p24"/>
            <p:cNvSpPr/>
            <p:nvPr/>
          </p:nvSpPr>
          <p:spPr>
            <a:xfrm>
              <a:off x="984123" y="1732100"/>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4"/>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4"/>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4"/>
            <p:cNvSpPr/>
            <p:nvPr/>
          </p:nvSpPr>
          <p:spPr>
            <a:xfrm>
              <a:off x="904527" y="1682927"/>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4"/>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4"/>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4"/>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4"/>
            <p:cNvSpPr/>
            <p:nvPr/>
          </p:nvSpPr>
          <p:spPr>
            <a:xfrm>
              <a:off x="153118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4"/>
            <p:cNvSpPr/>
            <p:nvPr/>
          </p:nvSpPr>
          <p:spPr>
            <a:xfrm>
              <a:off x="1616351" y="1824283"/>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4"/>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CUSTOM_15">
    <p:spTree>
      <p:nvGrpSpPr>
        <p:cNvPr id="1" name="Shape 799"/>
        <p:cNvGrpSpPr/>
        <p:nvPr/>
      </p:nvGrpSpPr>
      <p:grpSpPr>
        <a:xfrm>
          <a:off x="0" y="0"/>
          <a:ext cx="0" cy="0"/>
          <a:chOff x="0" y="0"/>
          <a:chExt cx="0" cy="0"/>
        </a:xfrm>
      </p:grpSpPr>
      <p:sp>
        <p:nvSpPr>
          <p:cNvPr id="800" name="Google Shape;800;p26"/>
          <p:cNvSpPr/>
          <p:nvPr/>
        </p:nvSpPr>
        <p:spPr>
          <a:xfrm rot="-5644651">
            <a:off x="458982" y="2038178"/>
            <a:ext cx="10028743" cy="13939437"/>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6"/>
          <p:cNvSpPr/>
          <p:nvPr/>
        </p:nvSpPr>
        <p:spPr>
          <a:xfrm rot="10800000" flipH="1">
            <a:off x="-2415577" y="-6059009"/>
            <a:ext cx="12281468" cy="7465274"/>
          </a:xfrm>
          <a:custGeom>
            <a:avLst/>
            <a:gdLst/>
            <a:ahLst/>
            <a:cxnLst/>
            <a:rect l="l" t="t" r="r" b="b"/>
            <a:pathLst>
              <a:path w="35267" h="21437" extrusionOk="0">
                <a:moveTo>
                  <a:pt x="9647" y="0"/>
                </a:moveTo>
                <a:cubicBezTo>
                  <a:pt x="9051" y="0"/>
                  <a:pt x="8458" y="50"/>
                  <a:pt x="7876" y="157"/>
                </a:cubicBezTo>
                <a:cubicBezTo>
                  <a:pt x="5114" y="681"/>
                  <a:pt x="2845" y="2609"/>
                  <a:pt x="2586" y="5187"/>
                </a:cubicBezTo>
                <a:cubicBezTo>
                  <a:pt x="2453" y="6344"/>
                  <a:pt x="3717" y="8423"/>
                  <a:pt x="3319" y="9529"/>
                </a:cubicBezTo>
                <a:cubicBezTo>
                  <a:pt x="2927" y="10635"/>
                  <a:pt x="1" y="14086"/>
                  <a:pt x="83" y="16696"/>
                </a:cubicBezTo>
                <a:cubicBezTo>
                  <a:pt x="159" y="19300"/>
                  <a:pt x="822" y="20090"/>
                  <a:pt x="1770" y="21436"/>
                </a:cubicBezTo>
                <a:lnTo>
                  <a:pt x="32682" y="21436"/>
                </a:lnTo>
                <a:cubicBezTo>
                  <a:pt x="33263" y="20090"/>
                  <a:pt x="33737" y="19009"/>
                  <a:pt x="33055" y="17246"/>
                </a:cubicBezTo>
                <a:cubicBezTo>
                  <a:pt x="32499" y="15849"/>
                  <a:pt x="34003" y="14693"/>
                  <a:pt x="34578" y="13378"/>
                </a:cubicBezTo>
                <a:cubicBezTo>
                  <a:pt x="35077" y="12215"/>
                  <a:pt x="35267" y="10825"/>
                  <a:pt x="35134" y="9529"/>
                </a:cubicBezTo>
                <a:cubicBezTo>
                  <a:pt x="34951" y="7823"/>
                  <a:pt x="34129" y="6085"/>
                  <a:pt x="32707" y="4821"/>
                </a:cubicBezTo>
                <a:cubicBezTo>
                  <a:pt x="30980" y="3333"/>
                  <a:pt x="28580" y="2711"/>
                  <a:pt x="26205" y="2711"/>
                </a:cubicBezTo>
                <a:cubicBezTo>
                  <a:pt x="25503" y="2711"/>
                  <a:pt x="24804" y="2766"/>
                  <a:pt x="24125" y="2868"/>
                </a:cubicBezTo>
                <a:cubicBezTo>
                  <a:pt x="23050" y="3027"/>
                  <a:pt x="22000" y="3286"/>
                  <a:pt x="20916" y="3286"/>
                </a:cubicBezTo>
                <a:cubicBezTo>
                  <a:pt x="20750" y="3286"/>
                  <a:pt x="20583" y="3280"/>
                  <a:pt x="20415" y="3266"/>
                </a:cubicBezTo>
                <a:cubicBezTo>
                  <a:pt x="18544" y="3108"/>
                  <a:pt x="16939" y="2078"/>
                  <a:pt x="15251" y="1313"/>
                </a:cubicBezTo>
                <a:cubicBezTo>
                  <a:pt x="13502" y="513"/>
                  <a:pt x="11559" y="0"/>
                  <a:pt x="9647" y="0"/>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2" name="Google Shape;802;p26"/>
          <p:cNvGrpSpPr/>
          <p:nvPr/>
        </p:nvGrpSpPr>
        <p:grpSpPr>
          <a:xfrm rot="10800000" flipH="1">
            <a:off x="162554" y="2188123"/>
            <a:ext cx="8538939" cy="2715065"/>
            <a:chOff x="902479" y="1514875"/>
            <a:chExt cx="692871" cy="220307"/>
          </a:xfrm>
        </p:grpSpPr>
        <p:sp>
          <p:nvSpPr>
            <p:cNvPr id="803" name="Google Shape;803;p26"/>
            <p:cNvSpPr/>
            <p:nvPr/>
          </p:nvSpPr>
          <p:spPr>
            <a:xfrm>
              <a:off x="927871" y="1635700"/>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6"/>
            <p:cNvSpPr/>
            <p:nvPr/>
          </p:nvSpPr>
          <p:spPr>
            <a:xfrm>
              <a:off x="902479" y="1604892"/>
              <a:ext cx="6175" cy="620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6"/>
            <p:cNvSpPr/>
            <p:nvPr/>
          </p:nvSpPr>
          <p:spPr>
            <a:xfrm>
              <a:off x="1120825" y="1519525"/>
              <a:ext cx="5800" cy="6200"/>
            </a:xfrm>
            <a:custGeom>
              <a:avLst/>
              <a:gdLst/>
              <a:ahLst/>
              <a:cxnLst/>
              <a:rect l="l" t="t" r="r" b="b"/>
              <a:pathLst>
                <a:path w="232" h="248" extrusionOk="0">
                  <a:moveTo>
                    <a:pt x="123" y="1"/>
                  </a:moveTo>
                  <a:cubicBezTo>
                    <a:pt x="60" y="1"/>
                    <a:pt x="0" y="61"/>
                    <a:pt x="0" y="124"/>
                  </a:cubicBezTo>
                  <a:cubicBezTo>
                    <a:pt x="0" y="188"/>
                    <a:pt x="60"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6"/>
            <p:cNvSpPr/>
            <p:nvPr/>
          </p:nvSpPr>
          <p:spPr>
            <a:xfrm>
              <a:off x="1180742" y="1539541"/>
              <a:ext cx="5900" cy="5825"/>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6"/>
            <p:cNvSpPr/>
            <p:nvPr/>
          </p:nvSpPr>
          <p:spPr>
            <a:xfrm>
              <a:off x="1041633" y="1611092"/>
              <a:ext cx="5800" cy="6275"/>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6"/>
            <p:cNvSpPr/>
            <p:nvPr/>
          </p:nvSpPr>
          <p:spPr>
            <a:xfrm>
              <a:off x="1255600" y="1514875"/>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6"/>
            <p:cNvSpPr/>
            <p:nvPr/>
          </p:nvSpPr>
          <p:spPr>
            <a:xfrm>
              <a:off x="914625" y="1725082"/>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6"/>
            <p:cNvSpPr/>
            <p:nvPr/>
          </p:nvSpPr>
          <p:spPr>
            <a:xfrm>
              <a:off x="983160" y="1625494"/>
              <a:ext cx="5388" cy="5641"/>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6"/>
            <p:cNvSpPr/>
            <p:nvPr/>
          </p:nvSpPr>
          <p:spPr>
            <a:xfrm>
              <a:off x="1456383" y="1568940"/>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6"/>
            <p:cNvSpPr/>
            <p:nvPr/>
          </p:nvSpPr>
          <p:spPr>
            <a:xfrm>
              <a:off x="1406075" y="1519525"/>
              <a:ext cx="5800" cy="6200"/>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6"/>
            <p:cNvSpPr/>
            <p:nvPr/>
          </p:nvSpPr>
          <p:spPr>
            <a:xfrm>
              <a:off x="1567725" y="159565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6"/>
            <p:cNvSpPr/>
            <p:nvPr/>
          </p:nvSpPr>
          <p:spPr>
            <a:xfrm>
              <a:off x="1388809" y="1540984"/>
              <a:ext cx="7716" cy="7716"/>
            </a:xfrm>
            <a:custGeom>
              <a:avLst/>
              <a:gdLst/>
              <a:ahLst/>
              <a:cxnLst/>
              <a:rect l="l" t="t" r="r" b="b"/>
              <a:pathLst>
                <a:path w="233" h="233" extrusionOk="0">
                  <a:moveTo>
                    <a:pt x="109" y="1"/>
                  </a:moveTo>
                  <a:cubicBezTo>
                    <a:pt x="46" y="1"/>
                    <a:pt x="1" y="46"/>
                    <a:pt x="1" y="109"/>
                  </a:cubicBezTo>
                  <a:cubicBezTo>
                    <a:pt x="1" y="187"/>
                    <a:pt x="46" y="232"/>
                    <a:pt x="109" y="232"/>
                  </a:cubicBezTo>
                  <a:cubicBezTo>
                    <a:pt x="187" y="232"/>
                    <a:pt x="232" y="187"/>
                    <a:pt x="232" y="109"/>
                  </a:cubicBezTo>
                  <a:cubicBezTo>
                    <a:pt x="232" y="46"/>
                    <a:pt x="187"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6"/>
            <p:cNvSpPr/>
            <p:nvPr/>
          </p:nvSpPr>
          <p:spPr>
            <a:xfrm>
              <a:off x="1504025" y="1639575"/>
              <a:ext cx="6275" cy="6275"/>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6"/>
            <p:cNvSpPr/>
            <p:nvPr/>
          </p:nvSpPr>
          <p:spPr>
            <a:xfrm>
              <a:off x="1584900" y="1521875"/>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6"/>
            <p:cNvSpPr/>
            <p:nvPr/>
          </p:nvSpPr>
          <p:spPr>
            <a:xfrm>
              <a:off x="1528010" y="1575141"/>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8" name="Google Shape;818;p26"/>
          <p:cNvGrpSpPr/>
          <p:nvPr/>
        </p:nvGrpSpPr>
        <p:grpSpPr>
          <a:xfrm>
            <a:off x="389174" y="4310974"/>
            <a:ext cx="511840" cy="585068"/>
            <a:chOff x="6144600" y="3520075"/>
            <a:chExt cx="29600" cy="33825"/>
          </a:xfrm>
        </p:grpSpPr>
        <p:sp>
          <p:nvSpPr>
            <p:cNvPr id="819" name="Google Shape;819;p26"/>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6"/>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6"/>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6"/>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6"/>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6"/>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6"/>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6"/>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6"/>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6"/>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6"/>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6"/>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6"/>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6"/>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6"/>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6"/>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CUSTOM_2">
    <p:spTree>
      <p:nvGrpSpPr>
        <p:cNvPr id="1" name="Shape 835"/>
        <p:cNvGrpSpPr/>
        <p:nvPr/>
      </p:nvGrpSpPr>
      <p:grpSpPr>
        <a:xfrm>
          <a:off x="0" y="0"/>
          <a:ext cx="0" cy="0"/>
          <a:chOff x="0" y="0"/>
          <a:chExt cx="0" cy="0"/>
        </a:xfrm>
      </p:grpSpPr>
      <p:sp>
        <p:nvSpPr>
          <p:cNvPr id="836" name="Google Shape;836;p27"/>
          <p:cNvSpPr/>
          <p:nvPr/>
        </p:nvSpPr>
        <p:spPr>
          <a:xfrm>
            <a:off x="-1731052" y="3524241"/>
            <a:ext cx="12281468" cy="7465274"/>
          </a:xfrm>
          <a:custGeom>
            <a:avLst/>
            <a:gdLst/>
            <a:ahLst/>
            <a:cxnLst/>
            <a:rect l="l" t="t" r="r" b="b"/>
            <a:pathLst>
              <a:path w="35267" h="21437" extrusionOk="0">
                <a:moveTo>
                  <a:pt x="9647" y="0"/>
                </a:moveTo>
                <a:cubicBezTo>
                  <a:pt x="9051" y="0"/>
                  <a:pt x="8458" y="50"/>
                  <a:pt x="7876" y="157"/>
                </a:cubicBezTo>
                <a:cubicBezTo>
                  <a:pt x="5114" y="681"/>
                  <a:pt x="2845" y="2609"/>
                  <a:pt x="2586" y="5187"/>
                </a:cubicBezTo>
                <a:cubicBezTo>
                  <a:pt x="2453" y="6344"/>
                  <a:pt x="3717" y="8423"/>
                  <a:pt x="3319" y="9529"/>
                </a:cubicBezTo>
                <a:cubicBezTo>
                  <a:pt x="2927" y="10635"/>
                  <a:pt x="1" y="14086"/>
                  <a:pt x="83" y="16696"/>
                </a:cubicBezTo>
                <a:cubicBezTo>
                  <a:pt x="159" y="19300"/>
                  <a:pt x="822" y="20090"/>
                  <a:pt x="1770" y="21436"/>
                </a:cubicBezTo>
                <a:lnTo>
                  <a:pt x="32682" y="21436"/>
                </a:lnTo>
                <a:cubicBezTo>
                  <a:pt x="33263" y="20090"/>
                  <a:pt x="33737" y="19009"/>
                  <a:pt x="33055" y="17246"/>
                </a:cubicBezTo>
                <a:cubicBezTo>
                  <a:pt x="32499" y="15849"/>
                  <a:pt x="34003" y="14693"/>
                  <a:pt x="34578" y="13378"/>
                </a:cubicBezTo>
                <a:cubicBezTo>
                  <a:pt x="35077" y="12215"/>
                  <a:pt x="35267" y="10825"/>
                  <a:pt x="35134" y="9529"/>
                </a:cubicBezTo>
                <a:cubicBezTo>
                  <a:pt x="34951" y="7823"/>
                  <a:pt x="34129" y="6085"/>
                  <a:pt x="32707" y="4821"/>
                </a:cubicBezTo>
                <a:cubicBezTo>
                  <a:pt x="30980" y="3333"/>
                  <a:pt x="28580" y="2711"/>
                  <a:pt x="26205" y="2711"/>
                </a:cubicBezTo>
                <a:cubicBezTo>
                  <a:pt x="25503" y="2711"/>
                  <a:pt x="24804" y="2766"/>
                  <a:pt x="24125" y="2868"/>
                </a:cubicBezTo>
                <a:cubicBezTo>
                  <a:pt x="23050" y="3027"/>
                  <a:pt x="22000" y="3286"/>
                  <a:pt x="20916" y="3286"/>
                </a:cubicBezTo>
                <a:cubicBezTo>
                  <a:pt x="20750" y="3286"/>
                  <a:pt x="20583" y="3280"/>
                  <a:pt x="20415" y="3266"/>
                </a:cubicBezTo>
                <a:cubicBezTo>
                  <a:pt x="18544" y="3108"/>
                  <a:pt x="16939" y="2078"/>
                  <a:pt x="15251" y="1313"/>
                </a:cubicBezTo>
                <a:cubicBezTo>
                  <a:pt x="13502" y="513"/>
                  <a:pt x="11559" y="0"/>
                  <a:pt x="9647" y="0"/>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7"/>
          <p:cNvSpPr/>
          <p:nvPr/>
        </p:nvSpPr>
        <p:spPr>
          <a:xfrm rot="1052058">
            <a:off x="8154180" y="3685086"/>
            <a:ext cx="655276" cy="642468"/>
          </a:xfrm>
          <a:custGeom>
            <a:avLst/>
            <a:gdLst/>
            <a:ahLst/>
            <a:cxnLst/>
            <a:rect l="l" t="t" r="r" b="b"/>
            <a:pathLst>
              <a:path w="5941" h="5825" extrusionOk="0">
                <a:moveTo>
                  <a:pt x="3762" y="1"/>
                </a:moveTo>
                <a:cubicBezTo>
                  <a:pt x="3403" y="1"/>
                  <a:pt x="2991" y="63"/>
                  <a:pt x="2534" y="222"/>
                </a:cubicBezTo>
                <a:cubicBezTo>
                  <a:pt x="2004" y="394"/>
                  <a:pt x="1415" y="595"/>
                  <a:pt x="855" y="1715"/>
                </a:cubicBezTo>
                <a:cubicBezTo>
                  <a:pt x="560" y="2289"/>
                  <a:pt x="1" y="3162"/>
                  <a:pt x="1" y="4047"/>
                </a:cubicBezTo>
                <a:cubicBezTo>
                  <a:pt x="1" y="4747"/>
                  <a:pt x="1931" y="5824"/>
                  <a:pt x="3281" y="5824"/>
                </a:cubicBezTo>
                <a:cubicBezTo>
                  <a:pt x="3606" y="5824"/>
                  <a:pt x="3897" y="5762"/>
                  <a:pt x="4120" y="5617"/>
                </a:cubicBezTo>
                <a:cubicBezTo>
                  <a:pt x="5269" y="4856"/>
                  <a:pt x="5426" y="4450"/>
                  <a:pt x="5612" y="3923"/>
                </a:cubicBezTo>
                <a:cubicBezTo>
                  <a:pt x="5829" y="3349"/>
                  <a:pt x="5941" y="1125"/>
                  <a:pt x="5254" y="487"/>
                </a:cubicBezTo>
                <a:cubicBezTo>
                  <a:pt x="5004" y="257"/>
                  <a:pt x="4490" y="1"/>
                  <a:pt x="3762" y="1"/>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38" name="Google Shape;838;p27"/>
          <p:cNvGrpSpPr/>
          <p:nvPr/>
        </p:nvGrpSpPr>
        <p:grpSpPr>
          <a:xfrm>
            <a:off x="389174" y="4310974"/>
            <a:ext cx="511840" cy="585068"/>
            <a:chOff x="6144600" y="3520075"/>
            <a:chExt cx="29600" cy="33825"/>
          </a:xfrm>
        </p:grpSpPr>
        <p:sp>
          <p:nvSpPr>
            <p:cNvPr id="839" name="Google Shape;839;p27"/>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7"/>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7"/>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7"/>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7"/>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7"/>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7"/>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7"/>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7"/>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7"/>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7"/>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7"/>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7"/>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7"/>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7"/>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7"/>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5" name="Google Shape;855;p27"/>
          <p:cNvGrpSpPr/>
          <p:nvPr/>
        </p:nvGrpSpPr>
        <p:grpSpPr>
          <a:xfrm>
            <a:off x="260906" y="2494963"/>
            <a:ext cx="8622178" cy="2454935"/>
            <a:chOff x="916725" y="1693928"/>
            <a:chExt cx="699625" cy="199200"/>
          </a:xfrm>
        </p:grpSpPr>
        <p:sp>
          <p:nvSpPr>
            <p:cNvPr id="856" name="Google Shape;856;p27"/>
            <p:cNvSpPr/>
            <p:nvPr/>
          </p:nvSpPr>
          <p:spPr>
            <a:xfrm>
              <a:off x="935563" y="1693928"/>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7"/>
            <p:cNvSpPr/>
            <p:nvPr/>
          </p:nvSpPr>
          <p:spPr>
            <a:xfrm flipH="1">
              <a:off x="1054466" y="1870509"/>
              <a:ext cx="5799" cy="6274"/>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7"/>
            <p:cNvSpPr/>
            <p:nvPr/>
          </p:nvSpPr>
          <p:spPr>
            <a:xfrm>
              <a:off x="948916" y="1820613"/>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7"/>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7"/>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7"/>
            <p:cNvSpPr/>
            <p:nvPr/>
          </p:nvSpPr>
          <p:spPr>
            <a:xfrm>
              <a:off x="1588726" y="174493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7"/>
            <p:cNvSpPr/>
            <p:nvPr/>
          </p:nvSpPr>
          <p:spPr>
            <a:xfrm>
              <a:off x="1438371" y="1882678"/>
              <a:ext cx="10449" cy="10449"/>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7"/>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
        <p:cNvGrpSpPr/>
        <p:nvPr/>
      </p:nvGrpSpPr>
      <p:grpSpPr>
        <a:xfrm>
          <a:off x="0" y="0"/>
          <a:ext cx="0" cy="0"/>
          <a:chOff x="0" y="0"/>
          <a:chExt cx="0" cy="0"/>
        </a:xfrm>
      </p:grpSpPr>
      <p:sp>
        <p:nvSpPr>
          <p:cNvPr id="64" name="Google Shape;64;p4"/>
          <p:cNvSpPr/>
          <p:nvPr/>
        </p:nvSpPr>
        <p:spPr>
          <a:xfrm rot="6312029">
            <a:off x="-3453611" y="-2845883"/>
            <a:ext cx="5005154" cy="4335881"/>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rot="3776840">
            <a:off x="9428108" y="-2180733"/>
            <a:ext cx="7476287" cy="12632965"/>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grpSp>
        <p:nvGrpSpPr>
          <p:cNvPr id="68" name="Google Shape;68;p4"/>
          <p:cNvGrpSpPr/>
          <p:nvPr/>
        </p:nvGrpSpPr>
        <p:grpSpPr>
          <a:xfrm>
            <a:off x="261043" y="3063256"/>
            <a:ext cx="8622178" cy="1847683"/>
            <a:chOff x="916725" y="1740822"/>
            <a:chExt cx="699625" cy="149926"/>
          </a:xfrm>
        </p:grpSpPr>
        <p:sp>
          <p:nvSpPr>
            <p:cNvPr id="69" name="Google Shape;69;p4"/>
            <p:cNvSpPr/>
            <p:nvPr/>
          </p:nvSpPr>
          <p:spPr>
            <a:xfrm>
              <a:off x="916726" y="1740822"/>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1480691" y="1850000"/>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948916" y="1822797"/>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930748" y="1880923"/>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1560671" y="1785764"/>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4"/>
          <p:cNvGrpSpPr/>
          <p:nvPr/>
        </p:nvGrpSpPr>
        <p:grpSpPr>
          <a:xfrm>
            <a:off x="8534949" y="76162"/>
            <a:ext cx="511840" cy="585068"/>
            <a:chOff x="6144600" y="3520075"/>
            <a:chExt cx="29600" cy="33825"/>
          </a:xfrm>
        </p:grpSpPr>
        <p:sp>
          <p:nvSpPr>
            <p:cNvPr id="79" name="Google Shape;79;p4"/>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5"/>
        <p:cNvGrpSpPr/>
        <p:nvPr/>
      </p:nvGrpSpPr>
      <p:grpSpPr>
        <a:xfrm>
          <a:off x="0" y="0"/>
          <a:ext cx="0" cy="0"/>
          <a:chOff x="0" y="0"/>
          <a:chExt cx="0" cy="0"/>
        </a:xfrm>
      </p:grpSpPr>
      <p:sp>
        <p:nvSpPr>
          <p:cNvPr id="96" name="Google Shape;96;p5"/>
          <p:cNvSpPr/>
          <p:nvPr/>
        </p:nvSpPr>
        <p:spPr>
          <a:xfrm rot="-6300004">
            <a:off x="7046124" y="-893204"/>
            <a:ext cx="4509621" cy="2721624"/>
          </a:xfrm>
          <a:custGeom>
            <a:avLst/>
            <a:gdLst/>
            <a:ahLst/>
            <a:cxnLst/>
            <a:rect l="l" t="t" r="r" b="b"/>
            <a:pathLst>
              <a:path w="8583" h="5180" extrusionOk="0">
                <a:moveTo>
                  <a:pt x="6070" y="0"/>
                </a:moveTo>
                <a:cubicBezTo>
                  <a:pt x="5442" y="0"/>
                  <a:pt x="4759" y="364"/>
                  <a:pt x="4183" y="401"/>
                </a:cubicBezTo>
                <a:cubicBezTo>
                  <a:pt x="4115" y="406"/>
                  <a:pt x="4044" y="409"/>
                  <a:pt x="3971" y="409"/>
                </a:cubicBezTo>
                <a:cubicBezTo>
                  <a:pt x="3720" y="409"/>
                  <a:pt x="3444" y="383"/>
                  <a:pt x="3172" y="383"/>
                </a:cubicBezTo>
                <a:cubicBezTo>
                  <a:pt x="2692" y="383"/>
                  <a:pt x="2225" y="464"/>
                  <a:pt x="1929" y="912"/>
                </a:cubicBezTo>
                <a:cubicBezTo>
                  <a:pt x="1321" y="1845"/>
                  <a:pt x="0" y="1643"/>
                  <a:pt x="0" y="3042"/>
                </a:cubicBezTo>
                <a:cubicBezTo>
                  <a:pt x="0" y="3975"/>
                  <a:pt x="1400" y="4643"/>
                  <a:pt x="2441" y="5031"/>
                </a:cubicBezTo>
                <a:cubicBezTo>
                  <a:pt x="2727" y="5138"/>
                  <a:pt x="2969" y="5179"/>
                  <a:pt x="3183" y="5179"/>
                </a:cubicBezTo>
                <a:cubicBezTo>
                  <a:pt x="3871" y="5179"/>
                  <a:pt x="4272" y="4756"/>
                  <a:pt x="4942" y="4756"/>
                </a:cubicBezTo>
                <a:cubicBezTo>
                  <a:pt x="5092" y="4756"/>
                  <a:pt x="5256" y="4777"/>
                  <a:pt x="5441" y="4830"/>
                </a:cubicBezTo>
                <a:cubicBezTo>
                  <a:pt x="5720" y="4914"/>
                  <a:pt x="6060" y="4970"/>
                  <a:pt x="6397" y="4970"/>
                </a:cubicBezTo>
                <a:cubicBezTo>
                  <a:pt x="7002" y="4970"/>
                  <a:pt x="7595" y="4790"/>
                  <a:pt x="7806" y="4270"/>
                </a:cubicBezTo>
                <a:cubicBezTo>
                  <a:pt x="8582" y="2311"/>
                  <a:pt x="7276" y="460"/>
                  <a:pt x="6653" y="136"/>
                </a:cubicBezTo>
                <a:cubicBezTo>
                  <a:pt x="6468" y="38"/>
                  <a:pt x="6272" y="0"/>
                  <a:pt x="607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1342698" y="3920250"/>
            <a:ext cx="2775828" cy="2721629"/>
          </a:xfrm>
          <a:custGeom>
            <a:avLst/>
            <a:gdLst/>
            <a:ahLst/>
            <a:cxnLst/>
            <a:rect l="l" t="t" r="r" b="b"/>
            <a:pathLst>
              <a:path w="5941" h="5825" extrusionOk="0">
                <a:moveTo>
                  <a:pt x="3762" y="1"/>
                </a:moveTo>
                <a:cubicBezTo>
                  <a:pt x="3403" y="1"/>
                  <a:pt x="2991" y="63"/>
                  <a:pt x="2534" y="222"/>
                </a:cubicBezTo>
                <a:cubicBezTo>
                  <a:pt x="2004" y="394"/>
                  <a:pt x="1415" y="595"/>
                  <a:pt x="855" y="1715"/>
                </a:cubicBezTo>
                <a:cubicBezTo>
                  <a:pt x="560" y="2289"/>
                  <a:pt x="1" y="3162"/>
                  <a:pt x="1" y="4047"/>
                </a:cubicBezTo>
                <a:cubicBezTo>
                  <a:pt x="1" y="4747"/>
                  <a:pt x="1931" y="5824"/>
                  <a:pt x="3281" y="5824"/>
                </a:cubicBezTo>
                <a:cubicBezTo>
                  <a:pt x="3606" y="5824"/>
                  <a:pt x="3897" y="5762"/>
                  <a:pt x="4120" y="5617"/>
                </a:cubicBezTo>
                <a:cubicBezTo>
                  <a:pt x="5269" y="4856"/>
                  <a:pt x="5426" y="4450"/>
                  <a:pt x="5612" y="3923"/>
                </a:cubicBezTo>
                <a:cubicBezTo>
                  <a:pt x="5829" y="3349"/>
                  <a:pt x="5941" y="1125"/>
                  <a:pt x="5254" y="487"/>
                </a:cubicBezTo>
                <a:cubicBezTo>
                  <a:pt x="5004" y="257"/>
                  <a:pt x="4490" y="1"/>
                  <a:pt x="3762"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5"/>
          <p:cNvSpPr txBox="1">
            <a:spLocks noGrp="1"/>
          </p:cNvSpPr>
          <p:nvPr>
            <p:ph type="body" idx="1"/>
          </p:nvPr>
        </p:nvSpPr>
        <p:spPr>
          <a:xfrm>
            <a:off x="720000" y="1339450"/>
            <a:ext cx="3616500" cy="3263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100"/>
            </a:lvl1pPr>
            <a:lvl2pPr marL="914400" lvl="1" indent="-317500" rtl="0">
              <a:spcBef>
                <a:spcPts val="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00" name="Google Shape;100;p5"/>
          <p:cNvSpPr txBox="1">
            <a:spLocks noGrp="1"/>
          </p:cNvSpPr>
          <p:nvPr>
            <p:ph type="body" idx="2"/>
          </p:nvPr>
        </p:nvSpPr>
        <p:spPr>
          <a:xfrm>
            <a:off x="4807449" y="1339450"/>
            <a:ext cx="3616500" cy="3263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grpSp>
        <p:nvGrpSpPr>
          <p:cNvPr id="101" name="Google Shape;101;p5"/>
          <p:cNvGrpSpPr/>
          <p:nvPr/>
        </p:nvGrpSpPr>
        <p:grpSpPr>
          <a:xfrm>
            <a:off x="389174" y="4310974"/>
            <a:ext cx="511840" cy="585068"/>
            <a:chOff x="6144600" y="3520075"/>
            <a:chExt cx="29600" cy="33825"/>
          </a:xfrm>
        </p:grpSpPr>
        <p:sp>
          <p:nvSpPr>
            <p:cNvPr id="102" name="Google Shape;102;p5"/>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5"/>
          <p:cNvGrpSpPr/>
          <p:nvPr/>
        </p:nvGrpSpPr>
        <p:grpSpPr>
          <a:xfrm>
            <a:off x="260906" y="2494963"/>
            <a:ext cx="8622178" cy="2454935"/>
            <a:chOff x="916725" y="1693928"/>
            <a:chExt cx="699625" cy="199200"/>
          </a:xfrm>
        </p:grpSpPr>
        <p:sp>
          <p:nvSpPr>
            <p:cNvPr id="119" name="Google Shape;119;p5"/>
            <p:cNvSpPr/>
            <p:nvPr/>
          </p:nvSpPr>
          <p:spPr>
            <a:xfrm>
              <a:off x="935563" y="1693928"/>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flipH="1">
              <a:off x="1054466" y="1870509"/>
              <a:ext cx="5799" cy="6274"/>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948916" y="1820613"/>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1588726" y="174493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1438371" y="1882678"/>
              <a:ext cx="10449" cy="10449"/>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7"/>
        <p:cNvGrpSpPr/>
        <p:nvPr/>
      </p:nvGrpSpPr>
      <p:grpSpPr>
        <a:xfrm>
          <a:off x="0" y="0"/>
          <a:ext cx="0" cy="0"/>
          <a:chOff x="0" y="0"/>
          <a:chExt cx="0" cy="0"/>
        </a:xfrm>
      </p:grpSpPr>
      <p:sp>
        <p:nvSpPr>
          <p:cNvPr id="128" name="Google Shape;128;p6"/>
          <p:cNvSpPr/>
          <p:nvPr/>
        </p:nvSpPr>
        <p:spPr>
          <a:xfrm rot="6312029">
            <a:off x="6323236" y="4624272"/>
            <a:ext cx="1202524" cy="104172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0" name="Google Shape;130;p6"/>
          <p:cNvSpPr/>
          <p:nvPr/>
        </p:nvSpPr>
        <p:spPr>
          <a:xfrm rot="3776840">
            <a:off x="2867608" y="728592"/>
            <a:ext cx="7476287" cy="12632965"/>
          </a:xfrm>
          <a:custGeom>
            <a:avLst/>
            <a:gdLst/>
            <a:ahLst/>
            <a:cxnLst/>
            <a:rect l="l" t="t" r="r" b="b"/>
            <a:pathLst>
              <a:path w="43742" h="47312" extrusionOk="0">
                <a:moveTo>
                  <a:pt x="35213" y="0"/>
                </a:moveTo>
                <a:cubicBezTo>
                  <a:pt x="32403" y="0"/>
                  <a:pt x="28089" y="1090"/>
                  <a:pt x="22095" y="3185"/>
                </a:cubicBezTo>
                <a:cubicBezTo>
                  <a:pt x="22095" y="3185"/>
                  <a:pt x="6535" y="9404"/>
                  <a:pt x="6535" y="14403"/>
                </a:cubicBezTo>
                <a:cubicBezTo>
                  <a:pt x="6535" y="15474"/>
                  <a:pt x="7281" y="15848"/>
                  <a:pt x="8419" y="15848"/>
                </a:cubicBezTo>
                <a:cubicBezTo>
                  <a:pt x="11067" y="15848"/>
                  <a:pt x="15842" y="13825"/>
                  <a:pt x="18326" y="13825"/>
                </a:cubicBezTo>
                <a:cubicBezTo>
                  <a:pt x="19770" y="13825"/>
                  <a:pt x="20440" y="14509"/>
                  <a:pt x="19466" y="16672"/>
                </a:cubicBezTo>
                <a:cubicBezTo>
                  <a:pt x="16066" y="24174"/>
                  <a:pt x="0" y="25546"/>
                  <a:pt x="0" y="32365"/>
                </a:cubicBezTo>
                <a:cubicBezTo>
                  <a:pt x="0" y="39159"/>
                  <a:pt x="12141" y="35734"/>
                  <a:pt x="9089" y="40922"/>
                </a:cubicBezTo>
                <a:cubicBezTo>
                  <a:pt x="7065" y="44326"/>
                  <a:pt x="13635" y="47312"/>
                  <a:pt x="20892" y="47312"/>
                </a:cubicBezTo>
                <a:cubicBezTo>
                  <a:pt x="24697" y="47312"/>
                  <a:pt x="28690" y="46491"/>
                  <a:pt x="31734" y="44481"/>
                </a:cubicBezTo>
                <a:cubicBezTo>
                  <a:pt x="40582" y="38634"/>
                  <a:pt x="43742" y="35841"/>
                  <a:pt x="43325" y="31493"/>
                </a:cubicBezTo>
                <a:cubicBezTo>
                  <a:pt x="42901" y="27176"/>
                  <a:pt x="32132" y="28099"/>
                  <a:pt x="35317" y="23492"/>
                </a:cubicBezTo>
                <a:cubicBezTo>
                  <a:pt x="38528" y="18884"/>
                  <a:pt x="43350" y="13405"/>
                  <a:pt x="41530" y="10403"/>
                </a:cubicBezTo>
                <a:cubicBezTo>
                  <a:pt x="41052" y="9618"/>
                  <a:pt x="40234" y="9359"/>
                  <a:pt x="39295" y="9359"/>
                </a:cubicBezTo>
                <a:cubicBezTo>
                  <a:pt x="37463" y="9359"/>
                  <a:pt x="35166" y="10347"/>
                  <a:pt x="34021" y="10347"/>
                </a:cubicBezTo>
                <a:cubicBezTo>
                  <a:pt x="33528" y="10347"/>
                  <a:pt x="33249" y="10164"/>
                  <a:pt x="33314" y="9638"/>
                </a:cubicBezTo>
                <a:cubicBezTo>
                  <a:pt x="33630" y="7268"/>
                  <a:pt x="40165" y="5005"/>
                  <a:pt x="39109" y="1978"/>
                </a:cubicBezTo>
                <a:cubicBezTo>
                  <a:pt x="38650" y="647"/>
                  <a:pt x="37378" y="0"/>
                  <a:pt x="35213" y="0"/>
                </a:cubicBezTo>
                <a:close/>
              </a:path>
            </a:pathLst>
          </a:custGeom>
          <a:solidFill>
            <a:srgbClr val="AADBEE">
              <a:alpha val="54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rot="6312029">
            <a:off x="8634936" y="2139197"/>
            <a:ext cx="1202524" cy="104172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rot="6312029">
            <a:off x="399536" y="4799397"/>
            <a:ext cx="1202524" cy="1041729"/>
          </a:xfrm>
          <a:custGeom>
            <a:avLst/>
            <a:gdLst/>
            <a:ahLst/>
            <a:cxnLst/>
            <a:rect l="l" t="t" r="r" b="b"/>
            <a:pathLst>
              <a:path w="664" h="575" extrusionOk="0">
                <a:moveTo>
                  <a:pt x="346" y="1"/>
                </a:moveTo>
                <a:cubicBezTo>
                  <a:pt x="302" y="1"/>
                  <a:pt x="257" y="12"/>
                  <a:pt x="215" y="36"/>
                </a:cubicBezTo>
                <a:cubicBezTo>
                  <a:pt x="57" y="93"/>
                  <a:pt x="0" y="276"/>
                  <a:pt x="82" y="409"/>
                </a:cubicBezTo>
                <a:cubicBezTo>
                  <a:pt x="134" y="517"/>
                  <a:pt x="238" y="575"/>
                  <a:pt x="340" y="575"/>
                </a:cubicBezTo>
                <a:cubicBezTo>
                  <a:pt x="387" y="575"/>
                  <a:pt x="434" y="562"/>
                  <a:pt x="474" y="536"/>
                </a:cubicBezTo>
                <a:cubicBezTo>
                  <a:pt x="607" y="460"/>
                  <a:pt x="664" y="276"/>
                  <a:pt x="582" y="144"/>
                </a:cubicBezTo>
                <a:cubicBezTo>
                  <a:pt x="530" y="53"/>
                  <a:pt x="440" y="1"/>
                  <a:pt x="346"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a:off x="340503" y="4429729"/>
            <a:ext cx="172844" cy="177466"/>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6"/>
          <p:cNvSpPr/>
          <p:nvPr/>
        </p:nvSpPr>
        <p:spPr>
          <a:xfrm>
            <a:off x="1347279" y="4480255"/>
            <a:ext cx="76101" cy="7640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p:nvPr/>
        </p:nvSpPr>
        <p:spPr>
          <a:xfrm>
            <a:off x="902236" y="3717395"/>
            <a:ext cx="72712" cy="71787"/>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6"/>
          <p:cNvSpPr/>
          <p:nvPr/>
        </p:nvSpPr>
        <p:spPr>
          <a:xfrm>
            <a:off x="8521351" y="3013760"/>
            <a:ext cx="77333" cy="71479"/>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235164" y="3013753"/>
            <a:ext cx="124472" cy="124472"/>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7584810" y="4742605"/>
            <a:ext cx="71479" cy="76409"/>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5636818" y="4603504"/>
            <a:ext cx="71479" cy="76409"/>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8283967" y="1274156"/>
            <a:ext cx="115229" cy="121083"/>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513357" y="2509515"/>
            <a:ext cx="128786" cy="124472"/>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6"/>
          <p:cNvSpPr/>
          <p:nvPr/>
        </p:nvSpPr>
        <p:spPr>
          <a:xfrm>
            <a:off x="8805889" y="3641288"/>
            <a:ext cx="77333" cy="76101"/>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6"/>
          <p:cNvSpPr/>
          <p:nvPr/>
        </p:nvSpPr>
        <p:spPr>
          <a:xfrm>
            <a:off x="2487000" y="4742593"/>
            <a:ext cx="177158" cy="172844"/>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 name="Google Shape;144;p6"/>
          <p:cNvGrpSpPr/>
          <p:nvPr/>
        </p:nvGrpSpPr>
        <p:grpSpPr>
          <a:xfrm>
            <a:off x="7834024" y="412393"/>
            <a:ext cx="741874" cy="843207"/>
            <a:chOff x="5912600" y="3521075"/>
            <a:chExt cx="50150" cy="57000"/>
          </a:xfrm>
        </p:grpSpPr>
        <p:sp>
          <p:nvSpPr>
            <p:cNvPr id="145" name="Google Shape;145;p6"/>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6"/>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a:off x="5920000" y="3548950"/>
              <a:ext cx="6175" cy="5425"/>
            </a:xfrm>
            <a:custGeom>
              <a:avLst/>
              <a:gdLst/>
              <a:ahLst/>
              <a:cxnLst/>
              <a:rect l="l" t="t" r="r" b="b"/>
              <a:pathLst>
                <a:path w="247" h="217" extrusionOk="0">
                  <a:moveTo>
                    <a:pt x="0" y="0"/>
                  </a:moveTo>
                  <a:lnTo>
                    <a:pt x="0" y="217"/>
                  </a:lnTo>
                  <a:lnTo>
                    <a:pt x="247" y="217"/>
                  </a:lnTo>
                  <a:lnTo>
                    <a:pt x="247" y="0"/>
                  </a:ln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6"/>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6"/>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6"/>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6"/>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6"/>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6"/>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6"/>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2736150" y="1789650"/>
            <a:ext cx="3671700" cy="501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83" name="Google Shape;183;p8"/>
          <p:cNvSpPr txBox="1">
            <a:spLocks noGrp="1"/>
          </p:cNvSpPr>
          <p:nvPr>
            <p:ph type="subTitle" idx="1"/>
          </p:nvPr>
        </p:nvSpPr>
        <p:spPr>
          <a:xfrm>
            <a:off x="2736200" y="2290938"/>
            <a:ext cx="3671700" cy="1062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30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4" name="Google Shape;184;p8"/>
          <p:cNvSpPr/>
          <p:nvPr/>
        </p:nvSpPr>
        <p:spPr>
          <a:xfrm rot="-8999983">
            <a:off x="6843064" y="-877696"/>
            <a:ext cx="3709640" cy="2642729"/>
          </a:xfrm>
          <a:custGeom>
            <a:avLst/>
            <a:gdLst/>
            <a:ahLst/>
            <a:cxnLst/>
            <a:rect l="l" t="t" r="r" b="b"/>
            <a:pathLst>
              <a:path w="4680" h="3334" extrusionOk="0">
                <a:moveTo>
                  <a:pt x="1374" y="1"/>
                </a:moveTo>
                <a:cubicBezTo>
                  <a:pt x="1295" y="1"/>
                  <a:pt x="1215" y="8"/>
                  <a:pt x="1135" y="23"/>
                </a:cubicBezTo>
                <a:cubicBezTo>
                  <a:pt x="776" y="87"/>
                  <a:pt x="482" y="333"/>
                  <a:pt x="452" y="676"/>
                </a:cubicBezTo>
                <a:cubicBezTo>
                  <a:pt x="437" y="814"/>
                  <a:pt x="403" y="1049"/>
                  <a:pt x="359" y="1206"/>
                </a:cubicBezTo>
                <a:cubicBezTo>
                  <a:pt x="310" y="1344"/>
                  <a:pt x="0" y="1840"/>
                  <a:pt x="123" y="2169"/>
                </a:cubicBezTo>
                <a:cubicBezTo>
                  <a:pt x="466" y="3066"/>
                  <a:pt x="1354" y="3334"/>
                  <a:pt x="2162" y="3334"/>
                </a:cubicBezTo>
                <a:cubicBezTo>
                  <a:pt x="2822" y="3334"/>
                  <a:pt x="3428" y="3154"/>
                  <a:pt x="3638" y="2993"/>
                </a:cubicBezTo>
                <a:cubicBezTo>
                  <a:pt x="4026" y="2698"/>
                  <a:pt x="4523" y="1904"/>
                  <a:pt x="4601" y="1732"/>
                </a:cubicBezTo>
                <a:cubicBezTo>
                  <a:pt x="4664" y="1579"/>
                  <a:pt x="4679" y="1407"/>
                  <a:pt x="4664" y="1236"/>
                </a:cubicBezTo>
                <a:cubicBezTo>
                  <a:pt x="4649" y="1019"/>
                  <a:pt x="4541" y="784"/>
                  <a:pt x="4355" y="628"/>
                </a:cubicBezTo>
                <a:cubicBezTo>
                  <a:pt x="4132" y="432"/>
                  <a:pt x="3800" y="351"/>
                  <a:pt x="3486" y="351"/>
                </a:cubicBezTo>
                <a:cubicBezTo>
                  <a:pt x="3405" y="351"/>
                  <a:pt x="3326" y="357"/>
                  <a:pt x="3250" y="366"/>
                </a:cubicBezTo>
                <a:cubicBezTo>
                  <a:pt x="3102" y="392"/>
                  <a:pt x="2965" y="429"/>
                  <a:pt x="2832" y="429"/>
                </a:cubicBezTo>
                <a:cubicBezTo>
                  <a:pt x="2811" y="429"/>
                  <a:pt x="2790" y="428"/>
                  <a:pt x="2769" y="426"/>
                </a:cubicBezTo>
                <a:cubicBezTo>
                  <a:pt x="2519" y="396"/>
                  <a:pt x="2317" y="273"/>
                  <a:pt x="2097" y="161"/>
                </a:cubicBezTo>
                <a:cubicBezTo>
                  <a:pt x="1863" y="68"/>
                  <a:pt x="1621" y="1"/>
                  <a:pt x="1374"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1421350" y="3529139"/>
            <a:ext cx="3217499" cy="1951478"/>
          </a:xfrm>
          <a:custGeom>
            <a:avLst/>
            <a:gdLst/>
            <a:ahLst/>
            <a:cxnLst/>
            <a:rect l="l" t="t" r="r" b="b"/>
            <a:pathLst>
              <a:path w="4572" h="2773" extrusionOk="0">
                <a:moveTo>
                  <a:pt x="1260" y="1"/>
                </a:moveTo>
                <a:cubicBezTo>
                  <a:pt x="1182" y="1"/>
                  <a:pt x="1104" y="8"/>
                  <a:pt x="1027" y="23"/>
                </a:cubicBezTo>
                <a:cubicBezTo>
                  <a:pt x="669" y="83"/>
                  <a:pt x="374" y="333"/>
                  <a:pt x="344" y="676"/>
                </a:cubicBezTo>
                <a:cubicBezTo>
                  <a:pt x="329" y="829"/>
                  <a:pt x="482" y="1094"/>
                  <a:pt x="438" y="1236"/>
                </a:cubicBezTo>
                <a:cubicBezTo>
                  <a:pt x="389" y="1374"/>
                  <a:pt x="1" y="1825"/>
                  <a:pt x="16" y="2168"/>
                </a:cubicBezTo>
                <a:cubicBezTo>
                  <a:pt x="35" y="2493"/>
                  <a:pt x="109" y="2601"/>
                  <a:pt x="236" y="2773"/>
                </a:cubicBezTo>
                <a:lnTo>
                  <a:pt x="4247" y="2773"/>
                </a:lnTo>
                <a:cubicBezTo>
                  <a:pt x="4325" y="2601"/>
                  <a:pt x="4385" y="2463"/>
                  <a:pt x="4292" y="2228"/>
                </a:cubicBezTo>
                <a:cubicBezTo>
                  <a:pt x="4213" y="2057"/>
                  <a:pt x="4419" y="1904"/>
                  <a:pt x="4478" y="1732"/>
                </a:cubicBezTo>
                <a:cubicBezTo>
                  <a:pt x="4557" y="1575"/>
                  <a:pt x="4572" y="1404"/>
                  <a:pt x="4557" y="1236"/>
                </a:cubicBezTo>
                <a:cubicBezTo>
                  <a:pt x="4542" y="1016"/>
                  <a:pt x="4434" y="784"/>
                  <a:pt x="4247" y="627"/>
                </a:cubicBezTo>
                <a:cubicBezTo>
                  <a:pt x="4011" y="427"/>
                  <a:pt x="3683" y="349"/>
                  <a:pt x="3370" y="349"/>
                </a:cubicBezTo>
                <a:cubicBezTo>
                  <a:pt x="3293" y="349"/>
                  <a:pt x="3217" y="354"/>
                  <a:pt x="3143" y="363"/>
                </a:cubicBezTo>
                <a:cubicBezTo>
                  <a:pt x="2994" y="392"/>
                  <a:pt x="2857" y="429"/>
                  <a:pt x="2714" y="429"/>
                </a:cubicBezTo>
                <a:cubicBezTo>
                  <a:pt x="2692" y="429"/>
                  <a:pt x="2669" y="428"/>
                  <a:pt x="2646" y="426"/>
                </a:cubicBezTo>
                <a:cubicBezTo>
                  <a:pt x="2411" y="411"/>
                  <a:pt x="2195" y="269"/>
                  <a:pt x="1975" y="161"/>
                </a:cubicBezTo>
                <a:cubicBezTo>
                  <a:pt x="1752" y="68"/>
                  <a:pt x="1504" y="1"/>
                  <a:pt x="1260"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 name="Google Shape;186;p8"/>
          <p:cNvGrpSpPr/>
          <p:nvPr/>
        </p:nvGrpSpPr>
        <p:grpSpPr>
          <a:xfrm>
            <a:off x="260906" y="2494963"/>
            <a:ext cx="8622178" cy="2454935"/>
            <a:chOff x="916725" y="1693928"/>
            <a:chExt cx="699625" cy="199200"/>
          </a:xfrm>
        </p:grpSpPr>
        <p:sp>
          <p:nvSpPr>
            <p:cNvPr id="187" name="Google Shape;187;p8"/>
            <p:cNvSpPr/>
            <p:nvPr/>
          </p:nvSpPr>
          <p:spPr>
            <a:xfrm>
              <a:off x="935563" y="1693928"/>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955428" y="1742642"/>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a:off x="1004865" y="1855801"/>
              <a:ext cx="6175" cy="6200"/>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a:off x="977350" y="1759350"/>
              <a:ext cx="5900" cy="5825"/>
            </a:xfrm>
            <a:custGeom>
              <a:avLst/>
              <a:gdLst/>
              <a:ahLst/>
              <a:cxnLst/>
              <a:rect l="l" t="t" r="r" b="b"/>
              <a:pathLst>
                <a:path w="236" h="233" extrusionOk="0">
                  <a:moveTo>
                    <a:pt x="109" y="1"/>
                  </a:moveTo>
                  <a:cubicBezTo>
                    <a:pt x="49" y="1"/>
                    <a:pt x="1" y="46"/>
                    <a:pt x="1" y="109"/>
                  </a:cubicBezTo>
                  <a:cubicBezTo>
                    <a:pt x="1" y="187"/>
                    <a:pt x="49" y="232"/>
                    <a:pt x="109" y="232"/>
                  </a:cubicBezTo>
                  <a:cubicBezTo>
                    <a:pt x="172" y="232"/>
                    <a:pt x="236" y="187"/>
                    <a:pt x="236" y="109"/>
                  </a:cubicBezTo>
                  <a:cubicBezTo>
                    <a:pt x="236" y="46"/>
                    <a:pt x="172"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flipH="1">
              <a:off x="1054466" y="1870509"/>
              <a:ext cx="5799" cy="6274"/>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a:off x="1230590" y="1841588"/>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948916" y="1820613"/>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1536103" y="1865802"/>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1421707" y="1810563"/>
              <a:ext cx="5800" cy="6200"/>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1588726" y="174493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1549900" y="1759350"/>
              <a:ext cx="5825" cy="5825"/>
            </a:xfrm>
            <a:custGeom>
              <a:avLst/>
              <a:gdLst/>
              <a:ahLst/>
              <a:cxnLst/>
              <a:rect l="l" t="t" r="r" b="b"/>
              <a:pathLst>
                <a:path w="233" h="233" extrusionOk="0">
                  <a:moveTo>
                    <a:pt x="109" y="1"/>
                  </a:moveTo>
                  <a:cubicBezTo>
                    <a:pt x="46" y="1"/>
                    <a:pt x="1" y="46"/>
                    <a:pt x="1" y="109"/>
                  </a:cubicBezTo>
                  <a:cubicBezTo>
                    <a:pt x="1" y="187"/>
                    <a:pt x="46" y="232"/>
                    <a:pt x="109" y="232"/>
                  </a:cubicBezTo>
                  <a:cubicBezTo>
                    <a:pt x="187" y="232"/>
                    <a:pt x="232" y="187"/>
                    <a:pt x="232" y="109"/>
                  </a:cubicBezTo>
                  <a:cubicBezTo>
                    <a:pt x="232" y="46"/>
                    <a:pt x="187" y="1"/>
                    <a:pt x="109"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1438371" y="1882678"/>
              <a:ext cx="10449" cy="10449"/>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8"/>
            <p:cNvSpPr/>
            <p:nvPr/>
          </p:nvSpPr>
          <p:spPr>
            <a:xfrm>
              <a:off x="1493574" y="1839439"/>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8"/>
          <p:cNvGrpSpPr/>
          <p:nvPr/>
        </p:nvGrpSpPr>
        <p:grpSpPr>
          <a:xfrm>
            <a:off x="2527474" y="4310962"/>
            <a:ext cx="511840" cy="585068"/>
            <a:chOff x="6144600" y="3520075"/>
            <a:chExt cx="29600" cy="33825"/>
          </a:xfrm>
        </p:grpSpPr>
        <p:sp>
          <p:nvSpPr>
            <p:cNvPr id="204" name="Google Shape;204;p8"/>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8"/>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8"/>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8"/>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8"/>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8"/>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8"/>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8"/>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0" name="Google Shape;220;p8"/>
          <p:cNvSpPr/>
          <p:nvPr/>
        </p:nvSpPr>
        <p:spPr>
          <a:xfrm rot="7052874">
            <a:off x="-1065524" y="-281615"/>
            <a:ext cx="3217496" cy="1951479"/>
          </a:xfrm>
          <a:custGeom>
            <a:avLst/>
            <a:gdLst/>
            <a:ahLst/>
            <a:cxnLst/>
            <a:rect l="l" t="t" r="r" b="b"/>
            <a:pathLst>
              <a:path w="4572" h="2773" extrusionOk="0">
                <a:moveTo>
                  <a:pt x="1260" y="1"/>
                </a:moveTo>
                <a:cubicBezTo>
                  <a:pt x="1182" y="1"/>
                  <a:pt x="1104" y="8"/>
                  <a:pt x="1027" y="23"/>
                </a:cubicBezTo>
                <a:cubicBezTo>
                  <a:pt x="669" y="83"/>
                  <a:pt x="374" y="333"/>
                  <a:pt x="344" y="676"/>
                </a:cubicBezTo>
                <a:cubicBezTo>
                  <a:pt x="329" y="829"/>
                  <a:pt x="482" y="1094"/>
                  <a:pt x="438" y="1236"/>
                </a:cubicBezTo>
                <a:cubicBezTo>
                  <a:pt x="389" y="1374"/>
                  <a:pt x="1" y="1825"/>
                  <a:pt x="16" y="2168"/>
                </a:cubicBezTo>
                <a:cubicBezTo>
                  <a:pt x="35" y="2493"/>
                  <a:pt x="109" y="2601"/>
                  <a:pt x="236" y="2773"/>
                </a:cubicBezTo>
                <a:lnTo>
                  <a:pt x="4247" y="2773"/>
                </a:lnTo>
                <a:cubicBezTo>
                  <a:pt x="4325" y="2601"/>
                  <a:pt x="4385" y="2463"/>
                  <a:pt x="4292" y="2228"/>
                </a:cubicBezTo>
                <a:cubicBezTo>
                  <a:pt x="4213" y="2057"/>
                  <a:pt x="4419" y="1904"/>
                  <a:pt x="4478" y="1732"/>
                </a:cubicBezTo>
                <a:cubicBezTo>
                  <a:pt x="4557" y="1575"/>
                  <a:pt x="4572" y="1404"/>
                  <a:pt x="4557" y="1236"/>
                </a:cubicBezTo>
                <a:cubicBezTo>
                  <a:pt x="4542" y="1016"/>
                  <a:pt x="4434" y="784"/>
                  <a:pt x="4247" y="627"/>
                </a:cubicBezTo>
                <a:cubicBezTo>
                  <a:pt x="4011" y="427"/>
                  <a:pt x="3683" y="349"/>
                  <a:pt x="3370" y="349"/>
                </a:cubicBezTo>
                <a:cubicBezTo>
                  <a:pt x="3293" y="349"/>
                  <a:pt x="3217" y="354"/>
                  <a:pt x="3143" y="363"/>
                </a:cubicBezTo>
                <a:cubicBezTo>
                  <a:pt x="2994" y="392"/>
                  <a:pt x="2857" y="429"/>
                  <a:pt x="2714" y="429"/>
                </a:cubicBezTo>
                <a:cubicBezTo>
                  <a:pt x="2692" y="429"/>
                  <a:pt x="2669" y="428"/>
                  <a:pt x="2646" y="426"/>
                </a:cubicBezTo>
                <a:cubicBezTo>
                  <a:pt x="2411" y="411"/>
                  <a:pt x="2195" y="269"/>
                  <a:pt x="1975" y="161"/>
                </a:cubicBezTo>
                <a:cubicBezTo>
                  <a:pt x="1752" y="68"/>
                  <a:pt x="1504" y="1"/>
                  <a:pt x="1260"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8"/>
          <p:cNvSpPr/>
          <p:nvPr/>
        </p:nvSpPr>
        <p:spPr>
          <a:xfrm rot="-3751670">
            <a:off x="7612926" y="3907089"/>
            <a:ext cx="3217498" cy="1951476"/>
          </a:xfrm>
          <a:custGeom>
            <a:avLst/>
            <a:gdLst/>
            <a:ahLst/>
            <a:cxnLst/>
            <a:rect l="l" t="t" r="r" b="b"/>
            <a:pathLst>
              <a:path w="4572" h="2773" extrusionOk="0">
                <a:moveTo>
                  <a:pt x="1260" y="1"/>
                </a:moveTo>
                <a:cubicBezTo>
                  <a:pt x="1182" y="1"/>
                  <a:pt x="1104" y="8"/>
                  <a:pt x="1027" y="23"/>
                </a:cubicBezTo>
                <a:cubicBezTo>
                  <a:pt x="669" y="83"/>
                  <a:pt x="374" y="333"/>
                  <a:pt x="344" y="676"/>
                </a:cubicBezTo>
                <a:cubicBezTo>
                  <a:pt x="329" y="829"/>
                  <a:pt x="482" y="1094"/>
                  <a:pt x="438" y="1236"/>
                </a:cubicBezTo>
                <a:cubicBezTo>
                  <a:pt x="389" y="1374"/>
                  <a:pt x="1" y="1825"/>
                  <a:pt x="16" y="2168"/>
                </a:cubicBezTo>
                <a:cubicBezTo>
                  <a:pt x="35" y="2493"/>
                  <a:pt x="109" y="2601"/>
                  <a:pt x="236" y="2773"/>
                </a:cubicBezTo>
                <a:lnTo>
                  <a:pt x="4247" y="2773"/>
                </a:lnTo>
                <a:cubicBezTo>
                  <a:pt x="4325" y="2601"/>
                  <a:pt x="4385" y="2463"/>
                  <a:pt x="4292" y="2228"/>
                </a:cubicBezTo>
                <a:cubicBezTo>
                  <a:pt x="4213" y="2057"/>
                  <a:pt x="4419" y="1904"/>
                  <a:pt x="4478" y="1732"/>
                </a:cubicBezTo>
                <a:cubicBezTo>
                  <a:pt x="4557" y="1575"/>
                  <a:pt x="4572" y="1404"/>
                  <a:pt x="4557" y="1236"/>
                </a:cubicBezTo>
                <a:cubicBezTo>
                  <a:pt x="4542" y="1016"/>
                  <a:pt x="4434" y="784"/>
                  <a:pt x="4247" y="627"/>
                </a:cubicBezTo>
                <a:cubicBezTo>
                  <a:pt x="4011" y="427"/>
                  <a:pt x="3683" y="349"/>
                  <a:pt x="3370" y="349"/>
                </a:cubicBezTo>
                <a:cubicBezTo>
                  <a:pt x="3293" y="349"/>
                  <a:pt x="3217" y="354"/>
                  <a:pt x="3143" y="363"/>
                </a:cubicBezTo>
                <a:cubicBezTo>
                  <a:pt x="2994" y="392"/>
                  <a:pt x="2857" y="429"/>
                  <a:pt x="2714" y="429"/>
                </a:cubicBezTo>
                <a:cubicBezTo>
                  <a:pt x="2692" y="429"/>
                  <a:pt x="2669" y="428"/>
                  <a:pt x="2646" y="426"/>
                </a:cubicBezTo>
                <a:cubicBezTo>
                  <a:pt x="2411" y="411"/>
                  <a:pt x="2195" y="269"/>
                  <a:pt x="1975" y="161"/>
                </a:cubicBezTo>
                <a:cubicBezTo>
                  <a:pt x="1752" y="68"/>
                  <a:pt x="1504" y="1"/>
                  <a:pt x="1260"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22"/>
        <p:cNvGrpSpPr/>
        <p:nvPr/>
      </p:nvGrpSpPr>
      <p:grpSpPr>
        <a:xfrm>
          <a:off x="0" y="0"/>
          <a:ext cx="0" cy="0"/>
          <a:chOff x="0" y="0"/>
          <a:chExt cx="0" cy="0"/>
        </a:xfrm>
      </p:grpSpPr>
      <p:sp>
        <p:nvSpPr>
          <p:cNvPr id="223" name="Google Shape;223;p9"/>
          <p:cNvSpPr txBox="1">
            <a:spLocks noGrp="1"/>
          </p:cNvSpPr>
          <p:nvPr>
            <p:ph type="title"/>
          </p:nvPr>
        </p:nvSpPr>
        <p:spPr>
          <a:xfrm>
            <a:off x="4572000" y="1878250"/>
            <a:ext cx="2743200" cy="8373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224" name="Google Shape;224;p9"/>
          <p:cNvSpPr txBox="1">
            <a:spLocks noGrp="1"/>
          </p:cNvSpPr>
          <p:nvPr>
            <p:ph type="subTitle" idx="1"/>
          </p:nvPr>
        </p:nvSpPr>
        <p:spPr>
          <a:xfrm>
            <a:off x="4572000" y="2672780"/>
            <a:ext cx="2743200" cy="12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25" name="Google Shape;225;p9"/>
          <p:cNvSpPr txBox="1">
            <a:spLocks noGrp="1"/>
          </p:cNvSpPr>
          <p:nvPr>
            <p:ph type="title" idx="2" hasCustomPrompt="1"/>
          </p:nvPr>
        </p:nvSpPr>
        <p:spPr>
          <a:xfrm>
            <a:off x="4571988" y="1350638"/>
            <a:ext cx="1203300" cy="837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algn="r" rtl="0">
              <a:spcBef>
                <a:spcPts val="0"/>
              </a:spcBef>
              <a:spcAft>
                <a:spcPts val="0"/>
              </a:spcAft>
              <a:buSzPts val="12000"/>
              <a:buFont typeface="Mukta"/>
              <a:buNone/>
              <a:defRPr sz="12000">
                <a:latin typeface="Mukta"/>
                <a:ea typeface="Mukta"/>
                <a:cs typeface="Mukta"/>
                <a:sym typeface="Mukta"/>
              </a:defRPr>
            </a:lvl2pPr>
            <a:lvl3pPr lvl="2" algn="r" rtl="0">
              <a:spcBef>
                <a:spcPts val="0"/>
              </a:spcBef>
              <a:spcAft>
                <a:spcPts val="0"/>
              </a:spcAft>
              <a:buSzPts val="12000"/>
              <a:buFont typeface="Mukta"/>
              <a:buNone/>
              <a:defRPr sz="12000">
                <a:latin typeface="Mukta"/>
                <a:ea typeface="Mukta"/>
                <a:cs typeface="Mukta"/>
                <a:sym typeface="Mukta"/>
              </a:defRPr>
            </a:lvl3pPr>
            <a:lvl4pPr lvl="3" algn="r" rtl="0">
              <a:spcBef>
                <a:spcPts val="0"/>
              </a:spcBef>
              <a:spcAft>
                <a:spcPts val="0"/>
              </a:spcAft>
              <a:buSzPts val="12000"/>
              <a:buFont typeface="Mukta"/>
              <a:buNone/>
              <a:defRPr sz="12000">
                <a:latin typeface="Mukta"/>
                <a:ea typeface="Mukta"/>
                <a:cs typeface="Mukta"/>
                <a:sym typeface="Mukta"/>
              </a:defRPr>
            </a:lvl4pPr>
            <a:lvl5pPr lvl="4" algn="r" rtl="0">
              <a:spcBef>
                <a:spcPts val="0"/>
              </a:spcBef>
              <a:spcAft>
                <a:spcPts val="0"/>
              </a:spcAft>
              <a:buSzPts val="12000"/>
              <a:buFont typeface="Mukta"/>
              <a:buNone/>
              <a:defRPr sz="12000">
                <a:latin typeface="Mukta"/>
                <a:ea typeface="Mukta"/>
                <a:cs typeface="Mukta"/>
                <a:sym typeface="Mukta"/>
              </a:defRPr>
            </a:lvl5pPr>
            <a:lvl6pPr lvl="5" algn="r" rtl="0">
              <a:spcBef>
                <a:spcPts val="0"/>
              </a:spcBef>
              <a:spcAft>
                <a:spcPts val="0"/>
              </a:spcAft>
              <a:buSzPts val="12000"/>
              <a:buFont typeface="Mukta"/>
              <a:buNone/>
              <a:defRPr sz="12000">
                <a:latin typeface="Mukta"/>
                <a:ea typeface="Mukta"/>
                <a:cs typeface="Mukta"/>
                <a:sym typeface="Mukta"/>
              </a:defRPr>
            </a:lvl6pPr>
            <a:lvl7pPr lvl="6" algn="r" rtl="0">
              <a:spcBef>
                <a:spcPts val="0"/>
              </a:spcBef>
              <a:spcAft>
                <a:spcPts val="0"/>
              </a:spcAft>
              <a:buSzPts val="12000"/>
              <a:buFont typeface="Mukta"/>
              <a:buNone/>
              <a:defRPr sz="12000">
                <a:latin typeface="Mukta"/>
                <a:ea typeface="Mukta"/>
                <a:cs typeface="Mukta"/>
                <a:sym typeface="Mukta"/>
              </a:defRPr>
            </a:lvl7pPr>
            <a:lvl8pPr lvl="7" algn="r" rtl="0">
              <a:spcBef>
                <a:spcPts val="0"/>
              </a:spcBef>
              <a:spcAft>
                <a:spcPts val="0"/>
              </a:spcAft>
              <a:buSzPts val="12000"/>
              <a:buFont typeface="Mukta"/>
              <a:buNone/>
              <a:defRPr sz="12000">
                <a:latin typeface="Mukta"/>
                <a:ea typeface="Mukta"/>
                <a:cs typeface="Mukta"/>
                <a:sym typeface="Mukta"/>
              </a:defRPr>
            </a:lvl8pPr>
            <a:lvl9pPr lvl="8" algn="r" rtl="0">
              <a:spcBef>
                <a:spcPts val="0"/>
              </a:spcBef>
              <a:spcAft>
                <a:spcPts val="0"/>
              </a:spcAft>
              <a:buSzPts val="12000"/>
              <a:buFont typeface="Mukta"/>
              <a:buNone/>
              <a:defRPr sz="12000">
                <a:latin typeface="Mukta"/>
                <a:ea typeface="Mukta"/>
                <a:cs typeface="Mukta"/>
                <a:sym typeface="Mukta"/>
              </a:defRPr>
            </a:lvl9pPr>
          </a:lstStyle>
          <a:p>
            <a:r>
              <a:t>xx%</a:t>
            </a:r>
          </a:p>
        </p:txBody>
      </p:sp>
      <p:sp>
        <p:nvSpPr>
          <p:cNvPr id="226" name="Google Shape;226;p9"/>
          <p:cNvSpPr/>
          <p:nvPr/>
        </p:nvSpPr>
        <p:spPr>
          <a:xfrm rot="5400000" flipH="1">
            <a:off x="-3074787" y="321247"/>
            <a:ext cx="5034995" cy="3053822"/>
          </a:xfrm>
          <a:custGeom>
            <a:avLst/>
            <a:gdLst/>
            <a:ahLst/>
            <a:cxnLst/>
            <a:rect l="l" t="t" r="r" b="b"/>
            <a:pathLst>
              <a:path w="4572" h="2773" extrusionOk="0">
                <a:moveTo>
                  <a:pt x="1260" y="1"/>
                </a:moveTo>
                <a:cubicBezTo>
                  <a:pt x="1182" y="1"/>
                  <a:pt x="1104" y="8"/>
                  <a:pt x="1027" y="23"/>
                </a:cubicBezTo>
                <a:cubicBezTo>
                  <a:pt x="669" y="83"/>
                  <a:pt x="374" y="333"/>
                  <a:pt x="344" y="676"/>
                </a:cubicBezTo>
                <a:cubicBezTo>
                  <a:pt x="329" y="829"/>
                  <a:pt x="482" y="1094"/>
                  <a:pt x="438" y="1236"/>
                </a:cubicBezTo>
                <a:cubicBezTo>
                  <a:pt x="389" y="1374"/>
                  <a:pt x="1" y="1825"/>
                  <a:pt x="16" y="2168"/>
                </a:cubicBezTo>
                <a:cubicBezTo>
                  <a:pt x="35" y="2493"/>
                  <a:pt x="109" y="2601"/>
                  <a:pt x="236" y="2773"/>
                </a:cubicBezTo>
                <a:lnTo>
                  <a:pt x="4247" y="2773"/>
                </a:lnTo>
                <a:cubicBezTo>
                  <a:pt x="4325" y="2601"/>
                  <a:pt x="4385" y="2463"/>
                  <a:pt x="4292" y="2228"/>
                </a:cubicBezTo>
                <a:cubicBezTo>
                  <a:pt x="4213" y="2057"/>
                  <a:pt x="4419" y="1904"/>
                  <a:pt x="4478" y="1732"/>
                </a:cubicBezTo>
                <a:cubicBezTo>
                  <a:pt x="4557" y="1575"/>
                  <a:pt x="4572" y="1404"/>
                  <a:pt x="4557" y="1236"/>
                </a:cubicBezTo>
                <a:cubicBezTo>
                  <a:pt x="4542" y="1016"/>
                  <a:pt x="4434" y="784"/>
                  <a:pt x="4247" y="627"/>
                </a:cubicBezTo>
                <a:cubicBezTo>
                  <a:pt x="4011" y="427"/>
                  <a:pt x="3683" y="349"/>
                  <a:pt x="3370" y="349"/>
                </a:cubicBezTo>
                <a:cubicBezTo>
                  <a:pt x="3293" y="349"/>
                  <a:pt x="3217" y="354"/>
                  <a:pt x="3143" y="363"/>
                </a:cubicBezTo>
                <a:cubicBezTo>
                  <a:pt x="2994" y="392"/>
                  <a:pt x="2857" y="429"/>
                  <a:pt x="2714" y="429"/>
                </a:cubicBezTo>
                <a:cubicBezTo>
                  <a:pt x="2692" y="429"/>
                  <a:pt x="2669" y="428"/>
                  <a:pt x="2646" y="426"/>
                </a:cubicBezTo>
                <a:cubicBezTo>
                  <a:pt x="2411" y="411"/>
                  <a:pt x="2195" y="269"/>
                  <a:pt x="1975" y="161"/>
                </a:cubicBezTo>
                <a:cubicBezTo>
                  <a:pt x="1752" y="68"/>
                  <a:pt x="1504" y="1"/>
                  <a:pt x="1260" y="1"/>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rot="865811">
            <a:off x="-182304" y="3876947"/>
            <a:ext cx="10092171" cy="6090810"/>
          </a:xfrm>
          <a:custGeom>
            <a:avLst/>
            <a:gdLst/>
            <a:ahLst/>
            <a:cxnLst/>
            <a:rect l="l" t="t" r="r" b="b"/>
            <a:pathLst>
              <a:path w="8583" h="5180" extrusionOk="0">
                <a:moveTo>
                  <a:pt x="6070" y="0"/>
                </a:moveTo>
                <a:cubicBezTo>
                  <a:pt x="5442" y="0"/>
                  <a:pt x="4759" y="364"/>
                  <a:pt x="4183" y="401"/>
                </a:cubicBezTo>
                <a:cubicBezTo>
                  <a:pt x="4115" y="406"/>
                  <a:pt x="4044" y="409"/>
                  <a:pt x="3971" y="409"/>
                </a:cubicBezTo>
                <a:cubicBezTo>
                  <a:pt x="3720" y="409"/>
                  <a:pt x="3444" y="383"/>
                  <a:pt x="3172" y="383"/>
                </a:cubicBezTo>
                <a:cubicBezTo>
                  <a:pt x="2692" y="383"/>
                  <a:pt x="2225" y="464"/>
                  <a:pt x="1929" y="912"/>
                </a:cubicBezTo>
                <a:cubicBezTo>
                  <a:pt x="1321" y="1845"/>
                  <a:pt x="0" y="1643"/>
                  <a:pt x="0" y="3042"/>
                </a:cubicBezTo>
                <a:cubicBezTo>
                  <a:pt x="0" y="3975"/>
                  <a:pt x="1400" y="4643"/>
                  <a:pt x="2441" y="5031"/>
                </a:cubicBezTo>
                <a:cubicBezTo>
                  <a:pt x="2727" y="5138"/>
                  <a:pt x="2969" y="5179"/>
                  <a:pt x="3183" y="5179"/>
                </a:cubicBezTo>
                <a:cubicBezTo>
                  <a:pt x="3871" y="5179"/>
                  <a:pt x="4272" y="4756"/>
                  <a:pt x="4942" y="4756"/>
                </a:cubicBezTo>
                <a:cubicBezTo>
                  <a:pt x="5092" y="4756"/>
                  <a:pt x="5256" y="4777"/>
                  <a:pt x="5441" y="4830"/>
                </a:cubicBezTo>
                <a:cubicBezTo>
                  <a:pt x="5720" y="4914"/>
                  <a:pt x="6060" y="4970"/>
                  <a:pt x="6397" y="4970"/>
                </a:cubicBezTo>
                <a:cubicBezTo>
                  <a:pt x="7002" y="4970"/>
                  <a:pt x="7595" y="4790"/>
                  <a:pt x="7806" y="4270"/>
                </a:cubicBezTo>
                <a:cubicBezTo>
                  <a:pt x="8582" y="2311"/>
                  <a:pt x="7276" y="460"/>
                  <a:pt x="6653" y="136"/>
                </a:cubicBezTo>
                <a:cubicBezTo>
                  <a:pt x="6468" y="38"/>
                  <a:pt x="6272" y="0"/>
                  <a:pt x="607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9"/>
          <p:cNvGrpSpPr/>
          <p:nvPr/>
        </p:nvGrpSpPr>
        <p:grpSpPr>
          <a:xfrm>
            <a:off x="389174" y="4310974"/>
            <a:ext cx="511840" cy="585068"/>
            <a:chOff x="6144600" y="3520075"/>
            <a:chExt cx="29600" cy="33825"/>
          </a:xfrm>
        </p:grpSpPr>
        <p:sp>
          <p:nvSpPr>
            <p:cNvPr id="229" name="Google Shape;229;p9"/>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9"/>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9"/>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9"/>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9"/>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9"/>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9"/>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9"/>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9"/>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9"/>
          <p:cNvGrpSpPr/>
          <p:nvPr/>
        </p:nvGrpSpPr>
        <p:grpSpPr>
          <a:xfrm>
            <a:off x="260906" y="2494963"/>
            <a:ext cx="8622178" cy="2454935"/>
            <a:chOff x="916725" y="1693928"/>
            <a:chExt cx="699625" cy="199200"/>
          </a:xfrm>
        </p:grpSpPr>
        <p:sp>
          <p:nvSpPr>
            <p:cNvPr id="246" name="Google Shape;246;p9"/>
            <p:cNvSpPr/>
            <p:nvPr/>
          </p:nvSpPr>
          <p:spPr>
            <a:xfrm>
              <a:off x="935563" y="1693928"/>
              <a:ext cx="14375" cy="14025"/>
            </a:xfrm>
            <a:custGeom>
              <a:avLst/>
              <a:gdLst/>
              <a:ahLst/>
              <a:cxnLst/>
              <a:rect l="l" t="t" r="r" b="b"/>
              <a:pathLst>
                <a:path w="575" h="561" extrusionOk="0">
                  <a:moveTo>
                    <a:pt x="280" y="0"/>
                  </a:moveTo>
                  <a:cubicBezTo>
                    <a:pt x="123" y="0"/>
                    <a:pt x="0" y="127"/>
                    <a:pt x="0" y="280"/>
                  </a:cubicBezTo>
                  <a:cubicBezTo>
                    <a:pt x="0" y="437"/>
                    <a:pt x="123" y="560"/>
                    <a:pt x="280" y="560"/>
                  </a:cubicBezTo>
                  <a:cubicBezTo>
                    <a:pt x="452" y="560"/>
                    <a:pt x="575" y="437"/>
                    <a:pt x="575" y="280"/>
                  </a:cubicBezTo>
                  <a:cubicBezTo>
                    <a:pt x="575" y="127"/>
                    <a:pt x="452" y="0"/>
                    <a:pt x="280"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flipH="1">
              <a:off x="1054466" y="1870509"/>
              <a:ext cx="5799" cy="6274"/>
            </a:xfrm>
            <a:custGeom>
              <a:avLst/>
              <a:gdLst/>
              <a:ahLst/>
              <a:cxnLst/>
              <a:rect l="l" t="t" r="r" b="b"/>
              <a:pathLst>
                <a:path w="232" h="251" extrusionOk="0">
                  <a:moveTo>
                    <a:pt x="124" y="1"/>
                  </a:moveTo>
                  <a:cubicBezTo>
                    <a:pt x="45" y="1"/>
                    <a:pt x="1" y="64"/>
                    <a:pt x="1" y="128"/>
                  </a:cubicBezTo>
                  <a:cubicBezTo>
                    <a:pt x="1" y="188"/>
                    <a:pt x="45" y="251"/>
                    <a:pt x="124" y="251"/>
                  </a:cubicBezTo>
                  <a:cubicBezTo>
                    <a:pt x="187" y="251"/>
                    <a:pt x="232" y="188"/>
                    <a:pt x="232" y="128"/>
                  </a:cubicBezTo>
                  <a:cubicBezTo>
                    <a:pt x="232" y="64"/>
                    <a:pt x="187" y="1"/>
                    <a:pt x="124"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948916" y="1820613"/>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1586402" y="1827225"/>
              <a:ext cx="14000" cy="14400"/>
            </a:xfrm>
            <a:custGeom>
              <a:avLst/>
              <a:gdLst/>
              <a:ahLst/>
              <a:cxnLst/>
              <a:rect l="l" t="t" r="r" b="b"/>
              <a:pathLst>
                <a:path w="560" h="576" extrusionOk="0">
                  <a:moveTo>
                    <a:pt x="280" y="1"/>
                  </a:moveTo>
                  <a:cubicBezTo>
                    <a:pt x="123" y="1"/>
                    <a:pt x="0" y="124"/>
                    <a:pt x="0" y="296"/>
                  </a:cubicBezTo>
                  <a:cubicBezTo>
                    <a:pt x="0" y="452"/>
                    <a:pt x="123" y="576"/>
                    <a:pt x="280" y="576"/>
                  </a:cubicBezTo>
                  <a:cubicBezTo>
                    <a:pt x="433" y="576"/>
                    <a:pt x="560" y="452"/>
                    <a:pt x="560" y="296"/>
                  </a:cubicBezTo>
                  <a:cubicBezTo>
                    <a:pt x="560" y="124"/>
                    <a:pt x="433" y="1"/>
                    <a:pt x="280"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1588726" y="1744930"/>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9"/>
            <p:cNvSpPr/>
            <p:nvPr/>
          </p:nvSpPr>
          <p:spPr>
            <a:xfrm>
              <a:off x="1438371" y="1882678"/>
              <a:ext cx="10449" cy="10449"/>
            </a:xfrm>
            <a:custGeom>
              <a:avLst/>
              <a:gdLst/>
              <a:ahLst/>
              <a:cxnLst/>
              <a:rect l="l" t="t" r="r" b="b"/>
              <a:pathLst>
                <a:path w="251" h="251" extrusionOk="0">
                  <a:moveTo>
                    <a:pt x="123" y="1"/>
                  </a:moveTo>
                  <a:cubicBezTo>
                    <a:pt x="64" y="1"/>
                    <a:pt x="0" y="64"/>
                    <a:pt x="0" y="128"/>
                  </a:cubicBezTo>
                  <a:cubicBezTo>
                    <a:pt x="0" y="188"/>
                    <a:pt x="64" y="251"/>
                    <a:pt x="123" y="251"/>
                  </a:cubicBezTo>
                  <a:cubicBezTo>
                    <a:pt x="187" y="251"/>
                    <a:pt x="250" y="188"/>
                    <a:pt x="250" y="128"/>
                  </a:cubicBezTo>
                  <a:cubicBezTo>
                    <a:pt x="250" y="64"/>
                    <a:pt x="187" y="1"/>
                    <a:pt x="123"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9"/>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1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s">
  <p:cSld name="CUSTOM_12">
    <p:spTree>
      <p:nvGrpSpPr>
        <p:cNvPr id="1" name="Shape 316"/>
        <p:cNvGrpSpPr/>
        <p:nvPr/>
      </p:nvGrpSpPr>
      <p:grpSpPr>
        <a:xfrm>
          <a:off x="0" y="0"/>
          <a:ext cx="0" cy="0"/>
          <a:chOff x="0" y="0"/>
          <a:chExt cx="0" cy="0"/>
        </a:xfrm>
      </p:grpSpPr>
      <p:sp>
        <p:nvSpPr>
          <p:cNvPr id="317" name="Google Shape;317;p13"/>
          <p:cNvSpPr/>
          <p:nvPr/>
        </p:nvSpPr>
        <p:spPr>
          <a:xfrm rot="-251460">
            <a:off x="-2106713" y="4131087"/>
            <a:ext cx="12281423" cy="7465247"/>
          </a:xfrm>
          <a:custGeom>
            <a:avLst/>
            <a:gdLst/>
            <a:ahLst/>
            <a:cxnLst/>
            <a:rect l="l" t="t" r="r" b="b"/>
            <a:pathLst>
              <a:path w="35267" h="21437" extrusionOk="0">
                <a:moveTo>
                  <a:pt x="9647" y="0"/>
                </a:moveTo>
                <a:cubicBezTo>
                  <a:pt x="9051" y="0"/>
                  <a:pt x="8458" y="50"/>
                  <a:pt x="7876" y="157"/>
                </a:cubicBezTo>
                <a:cubicBezTo>
                  <a:pt x="5114" y="681"/>
                  <a:pt x="2845" y="2609"/>
                  <a:pt x="2586" y="5187"/>
                </a:cubicBezTo>
                <a:cubicBezTo>
                  <a:pt x="2453" y="6344"/>
                  <a:pt x="3717" y="8423"/>
                  <a:pt x="3319" y="9529"/>
                </a:cubicBezTo>
                <a:cubicBezTo>
                  <a:pt x="2927" y="10635"/>
                  <a:pt x="1" y="14086"/>
                  <a:pt x="83" y="16696"/>
                </a:cubicBezTo>
                <a:cubicBezTo>
                  <a:pt x="159" y="19300"/>
                  <a:pt x="822" y="20090"/>
                  <a:pt x="1770" y="21436"/>
                </a:cubicBezTo>
                <a:lnTo>
                  <a:pt x="32682" y="21436"/>
                </a:lnTo>
                <a:cubicBezTo>
                  <a:pt x="33263" y="20090"/>
                  <a:pt x="33737" y="19009"/>
                  <a:pt x="33055" y="17246"/>
                </a:cubicBezTo>
                <a:cubicBezTo>
                  <a:pt x="32499" y="15849"/>
                  <a:pt x="34003" y="14693"/>
                  <a:pt x="34578" y="13378"/>
                </a:cubicBezTo>
                <a:cubicBezTo>
                  <a:pt x="35077" y="12215"/>
                  <a:pt x="35267" y="10825"/>
                  <a:pt x="35134" y="9529"/>
                </a:cubicBezTo>
                <a:cubicBezTo>
                  <a:pt x="34951" y="7823"/>
                  <a:pt x="34129" y="6085"/>
                  <a:pt x="32707" y="4821"/>
                </a:cubicBezTo>
                <a:cubicBezTo>
                  <a:pt x="30980" y="3333"/>
                  <a:pt x="28580" y="2711"/>
                  <a:pt x="26205" y="2711"/>
                </a:cubicBezTo>
                <a:cubicBezTo>
                  <a:pt x="25503" y="2711"/>
                  <a:pt x="24804" y="2766"/>
                  <a:pt x="24125" y="2868"/>
                </a:cubicBezTo>
                <a:cubicBezTo>
                  <a:pt x="23050" y="3027"/>
                  <a:pt x="22000" y="3286"/>
                  <a:pt x="20916" y="3286"/>
                </a:cubicBezTo>
                <a:cubicBezTo>
                  <a:pt x="20750" y="3286"/>
                  <a:pt x="20583" y="3280"/>
                  <a:pt x="20415" y="3266"/>
                </a:cubicBezTo>
                <a:cubicBezTo>
                  <a:pt x="18544" y="3108"/>
                  <a:pt x="16939" y="2078"/>
                  <a:pt x="15251" y="1313"/>
                </a:cubicBezTo>
                <a:cubicBezTo>
                  <a:pt x="13502" y="513"/>
                  <a:pt x="11559" y="0"/>
                  <a:pt x="9647" y="0"/>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8" name="Google Shape;318;p13"/>
          <p:cNvGrpSpPr/>
          <p:nvPr/>
        </p:nvGrpSpPr>
        <p:grpSpPr>
          <a:xfrm>
            <a:off x="123514" y="2742803"/>
            <a:ext cx="8772508" cy="2251174"/>
            <a:chOff x="904527" y="1714820"/>
            <a:chExt cx="711823" cy="182666"/>
          </a:xfrm>
        </p:grpSpPr>
        <p:sp>
          <p:nvSpPr>
            <p:cNvPr id="319" name="Google Shape;319;p13"/>
            <p:cNvSpPr/>
            <p:nvPr/>
          </p:nvSpPr>
          <p:spPr>
            <a:xfrm>
              <a:off x="924724" y="1743976"/>
              <a:ext cx="14025" cy="14400"/>
            </a:xfrm>
            <a:custGeom>
              <a:avLst/>
              <a:gdLst/>
              <a:ahLst/>
              <a:cxnLst/>
              <a:rect l="l" t="t" r="r" b="b"/>
              <a:pathLst>
                <a:path w="561" h="576" extrusionOk="0">
                  <a:moveTo>
                    <a:pt x="281" y="1"/>
                  </a:moveTo>
                  <a:cubicBezTo>
                    <a:pt x="124" y="1"/>
                    <a:pt x="1" y="124"/>
                    <a:pt x="1" y="296"/>
                  </a:cubicBezTo>
                  <a:cubicBezTo>
                    <a:pt x="1" y="452"/>
                    <a:pt x="124" y="576"/>
                    <a:pt x="281" y="576"/>
                  </a:cubicBezTo>
                  <a:cubicBezTo>
                    <a:pt x="434" y="576"/>
                    <a:pt x="560" y="452"/>
                    <a:pt x="560" y="296"/>
                  </a:cubicBezTo>
                  <a:cubicBezTo>
                    <a:pt x="560" y="124"/>
                    <a:pt x="434" y="1"/>
                    <a:pt x="281"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3"/>
            <p:cNvSpPr/>
            <p:nvPr/>
          </p:nvSpPr>
          <p:spPr>
            <a:xfrm>
              <a:off x="944407" y="1870567"/>
              <a:ext cx="9350" cy="9389"/>
            </a:xfrm>
            <a:custGeom>
              <a:avLst/>
              <a:gdLst/>
              <a:ahLst/>
              <a:cxnLst/>
              <a:rect l="l" t="t" r="r" b="b"/>
              <a:pathLst>
                <a:path w="247" h="248" extrusionOk="0">
                  <a:moveTo>
                    <a:pt x="124" y="1"/>
                  </a:moveTo>
                  <a:cubicBezTo>
                    <a:pt x="60" y="1"/>
                    <a:pt x="0" y="61"/>
                    <a:pt x="0" y="124"/>
                  </a:cubicBezTo>
                  <a:cubicBezTo>
                    <a:pt x="0" y="187"/>
                    <a:pt x="60" y="247"/>
                    <a:pt x="124" y="247"/>
                  </a:cubicBezTo>
                  <a:cubicBezTo>
                    <a:pt x="187" y="247"/>
                    <a:pt x="247" y="187"/>
                    <a:pt x="247" y="124"/>
                  </a:cubicBezTo>
                  <a:cubicBezTo>
                    <a:pt x="247" y="61"/>
                    <a:pt x="187" y="1"/>
                    <a:pt x="124"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3"/>
            <p:cNvSpPr/>
            <p:nvPr/>
          </p:nvSpPr>
          <p:spPr>
            <a:xfrm>
              <a:off x="1603491" y="1764976"/>
              <a:ext cx="6275" cy="5800"/>
            </a:xfrm>
            <a:custGeom>
              <a:avLst/>
              <a:gdLst/>
              <a:ahLst/>
              <a:cxnLst/>
              <a:rect l="l" t="t" r="r" b="b"/>
              <a:pathLst>
                <a:path w="251" h="232" extrusionOk="0">
                  <a:moveTo>
                    <a:pt x="128" y="0"/>
                  </a:moveTo>
                  <a:cubicBezTo>
                    <a:pt x="64" y="0"/>
                    <a:pt x="1" y="45"/>
                    <a:pt x="1" y="109"/>
                  </a:cubicBezTo>
                  <a:cubicBezTo>
                    <a:pt x="1" y="187"/>
                    <a:pt x="64" y="232"/>
                    <a:pt x="128" y="232"/>
                  </a:cubicBezTo>
                  <a:cubicBezTo>
                    <a:pt x="187" y="232"/>
                    <a:pt x="251" y="187"/>
                    <a:pt x="251" y="109"/>
                  </a:cubicBezTo>
                  <a:cubicBezTo>
                    <a:pt x="251" y="45"/>
                    <a:pt x="187" y="0"/>
                    <a:pt x="128"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3"/>
            <p:cNvSpPr/>
            <p:nvPr/>
          </p:nvSpPr>
          <p:spPr>
            <a:xfrm>
              <a:off x="904527" y="1714820"/>
              <a:ext cx="10100" cy="10100"/>
            </a:xfrm>
            <a:custGeom>
              <a:avLst/>
              <a:gdLst/>
              <a:ahLst/>
              <a:cxnLst/>
              <a:rect l="l" t="t" r="r" b="b"/>
              <a:pathLst>
                <a:path w="404" h="404" extrusionOk="0">
                  <a:moveTo>
                    <a:pt x="202" y="0"/>
                  </a:moveTo>
                  <a:cubicBezTo>
                    <a:pt x="94" y="0"/>
                    <a:pt x="1" y="94"/>
                    <a:pt x="1" y="202"/>
                  </a:cubicBezTo>
                  <a:cubicBezTo>
                    <a:pt x="1" y="325"/>
                    <a:pt x="94" y="403"/>
                    <a:pt x="202" y="403"/>
                  </a:cubicBezTo>
                  <a:cubicBezTo>
                    <a:pt x="311" y="403"/>
                    <a:pt x="404" y="325"/>
                    <a:pt x="404" y="202"/>
                  </a:cubicBezTo>
                  <a:cubicBezTo>
                    <a:pt x="404" y="94"/>
                    <a:pt x="311" y="0"/>
                    <a:pt x="202"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3"/>
            <p:cNvSpPr/>
            <p:nvPr/>
          </p:nvSpPr>
          <p:spPr>
            <a:xfrm>
              <a:off x="916725" y="1787725"/>
              <a:ext cx="5900" cy="6175"/>
            </a:xfrm>
            <a:custGeom>
              <a:avLst/>
              <a:gdLst/>
              <a:ahLst/>
              <a:cxnLst/>
              <a:rect l="l" t="t" r="r" b="b"/>
              <a:pathLst>
                <a:path w="236" h="247" extrusionOk="0">
                  <a:moveTo>
                    <a:pt x="109" y="0"/>
                  </a:moveTo>
                  <a:cubicBezTo>
                    <a:pt x="49" y="0"/>
                    <a:pt x="0" y="60"/>
                    <a:pt x="0" y="123"/>
                  </a:cubicBezTo>
                  <a:cubicBezTo>
                    <a:pt x="0" y="187"/>
                    <a:pt x="49" y="246"/>
                    <a:pt x="109" y="246"/>
                  </a:cubicBezTo>
                  <a:cubicBezTo>
                    <a:pt x="187" y="246"/>
                    <a:pt x="236" y="187"/>
                    <a:pt x="236" y="123"/>
                  </a:cubicBezTo>
                  <a:cubicBezTo>
                    <a:pt x="236" y="60"/>
                    <a:pt x="187" y="0"/>
                    <a:pt x="109" y="0"/>
                  </a:cubicBez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3"/>
            <p:cNvSpPr/>
            <p:nvPr/>
          </p:nvSpPr>
          <p:spPr>
            <a:xfrm>
              <a:off x="1024177" y="1889473"/>
              <a:ext cx="5800" cy="6200"/>
            </a:xfrm>
            <a:custGeom>
              <a:avLst/>
              <a:gdLst/>
              <a:ahLst/>
              <a:cxnLst/>
              <a:rect l="l" t="t" r="r" b="b"/>
              <a:pathLst>
                <a:path w="232" h="248" extrusionOk="0">
                  <a:moveTo>
                    <a:pt x="123" y="1"/>
                  </a:moveTo>
                  <a:cubicBezTo>
                    <a:pt x="45" y="1"/>
                    <a:pt x="0" y="61"/>
                    <a:pt x="0" y="124"/>
                  </a:cubicBezTo>
                  <a:cubicBezTo>
                    <a:pt x="0" y="187"/>
                    <a:pt x="45" y="247"/>
                    <a:pt x="123" y="247"/>
                  </a:cubicBezTo>
                  <a:cubicBezTo>
                    <a:pt x="187" y="247"/>
                    <a:pt x="232" y="187"/>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3"/>
            <p:cNvSpPr/>
            <p:nvPr/>
          </p:nvSpPr>
          <p:spPr>
            <a:xfrm>
              <a:off x="1595351" y="1859991"/>
              <a:ext cx="5799" cy="5802"/>
            </a:xfrm>
            <a:custGeom>
              <a:avLst/>
              <a:gdLst/>
              <a:ahLst/>
              <a:cxnLst/>
              <a:rect l="l" t="t" r="r" b="b"/>
              <a:pathLst>
                <a:path w="232" h="248" extrusionOk="0">
                  <a:moveTo>
                    <a:pt x="123" y="1"/>
                  </a:moveTo>
                  <a:cubicBezTo>
                    <a:pt x="45" y="1"/>
                    <a:pt x="0" y="61"/>
                    <a:pt x="0" y="124"/>
                  </a:cubicBezTo>
                  <a:cubicBezTo>
                    <a:pt x="0" y="188"/>
                    <a:pt x="45" y="247"/>
                    <a:pt x="123" y="247"/>
                  </a:cubicBezTo>
                  <a:cubicBezTo>
                    <a:pt x="187" y="247"/>
                    <a:pt x="232" y="188"/>
                    <a:pt x="232" y="124"/>
                  </a:cubicBezTo>
                  <a:cubicBezTo>
                    <a:pt x="232" y="61"/>
                    <a:pt x="187" y="1"/>
                    <a:pt x="123" y="1"/>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3"/>
            <p:cNvSpPr/>
            <p:nvPr/>
          </p:nvSpPr>
          <p:spPr>
            <a:xfrm>
              <a:off x="1479076" y="1887661"/>
              <a:ext cx="9350" cy="9825"/>
            </a:xfrm>
            <a:custGeom>
              <a:avLst/>
              <a:gdLst/>
              <a:ahLst/>
              <a:cxnLst/>
              <a:rect l="l" t="t" r="r" b="b"/>
              <a:pathLst>
                <a:path w="374" h="393" extrusionOk="0">
                  <a:moveTo>
                    <a:pt x="187" y="1"/>
                  </a:moveTo>
                  <a:cubicBezTo>
                    <a:pt x="79" y="1"/>
                    <a:pt x="0" y="94"/>
                    <a:pt x="0" y="206"/>
                  </a:cubicBezTo>
                  <a:cubicBezTo>
                    <a:pt x="0" y="299"/>
                    <a:pt x="79" y="392"/>
                    <a:pt x="187" y="392"/>
                  </a:cubicBezTo>
                  <a:cubicBezTo>
                    <a:pt x="295" y="392"/>
                    <a:pt x="374" y="299"/>
                    <a:pt x="374" y="206"/>
                  </a:cubicBezTo>
                  <a:cubicBezTo>
                    <a:pt x="374" y="94"/>
                    <a:pt x="295" y="1"/>
                    <a:pt x="187" y="1"/>
                  </a:cubicBezTo>
                  <a:close/>
                </a:path>
              </a:pathLst>
            </a:custGeom>
            <a:solidFill>
              <a:srgbClr val="AADBEE">
                <a:alpha val="57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3"/>
            <p:cNvSpPr/>
            <p:nvPr/>
          </p:nvSpPr>
          <p:spPr>
            <a:xfrm>
              <a:off x="1592227" y="1746126"/>
              <a:ext cx="10450" cy="10100"/>
            </a:xfrm>
            <a:custGeom>
              <a:avLst/>
              <a:gdLst/>
              <a:ahLst/>
              <a:cxnLst/>
              <a:rect l="l" t="t" r="r" b="b"/>
              <a:pathLst>
                <a:path w="418" h="404" extrusionOk="0">
                  <a:moveTo>
                    <a:pt x="216" y="0"/>
                  </a:moveTo>
                  <a:cubicBezTo>
                    <a:pt x="93" y="0"/>
                    <a:pt x="0" y="94"/>
                    <a:pt x="0" y="202"/>
                  </a:cubicBezTo>
                  <a:cubicBezTo>
                    <a:pt x="0" y="325"/>
                    <a:pt x="93" y="403"/>
                    <a:pt x="216" y="403"/>
                  </a:cubicBezTo>
                  <a:cubicBezTo>
                    <a:pt x="325" y="403"/>
                    <a:pt x="418" y="325"/>
                    <a:pt x="418" y="202"/>
                  </a:cubicBezTo>
                  <a:cubicBezTo>
                    <a:pt x="418" y="94"/>
                    <a:pt x="325" y="0"/>
                    <a:pt x="216"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3"/>
            <p:cNvSpPr/>
            <p:nvPr/>
          </p:nvSpPr>
          <p:spPr>
            <a:xfrm>
              <a:off x="1610075" y="1787725"/>
              <a:ext cx="6275" cy="6175"/>
            </a:xfrm>
            <a:custGeom>
              <a:avLst/>
              <a:gdLst/>
              <a:ahLst/>
              <a:cxnLst/>
              <a:rect l="l" t="t" r="r" b="b"/>
              <a:pathLst>
                <a:path w="251" h="247" extrusionOk="0">
                  <a:moveTo>
                    <a:pt x="127" y="0"/>
                  </a:moveTo>
                  <a:cubicBezTo>
                    <a:pt x="64" y="0"/>
                    <a:pt x="0" y="60"/>
                    <a:pt x="0" y="123"/>
                  </a:cubicBezTo>
                  <a:cubicBezTo>
                    <a:pt x="0" y="187"/>
                    <a:pt x="64" y="246"/>
                    <a:pt x="127" y="246"/>
                  </a:cubicBezTo>
                  <a:cubicBezTo>
                    <a:pt x="187" y="246"/>
                    <a:pt x="250" y="187"/>
                    <a:pt x="250" y="123"/>
                  </a:cubicBezTo>
                  <a:cubicBezTo>
                    <a:pt x="250" y="60"/>
                    <a:pt x="187" y="0"/>
                    <a:pt x="127" y="0"/>
                  </a:cubicBezTo>
                  <a:close/>
                </a:path>
              </a:pathLst>
            </a:custGeom>
            <a:solidFill>
              <a:srgbClr val="02ACD0">
                <a:alpha val="616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9" name="Google Shape;329;p13"/>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330" name="Google Shape;330;p13"/>
          <p:cNvSpPr txBox="1">
            <a:spLocks noGrp="1"/>
          </p:cNvSpPr>
          <p:nvPr>
            <p:ph type="subTitle" idx="1"/>
          </p:nvPr>
        </p:nvSpPr>
        <p:spPr>
          <a:xfrm>
            <a:off x="1775150" y="3058642"/>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31" name="Google Shape;331;p13"/>
          <p:cNvSpPr txBox="1">
            <a:spLocks noGrp="1"/>
          </p:cNvSpPr>
          <p:nvPr>
            <p:ph type="title" idx="2"/>
          </p:nvPr>
        </p:nvSpPr>
        <p:spPr>
          <a:xfrm>
            <a:off x="1775150" y="2831795"/>
            <a:ext cx="2316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32" name="Google Shape;332;p13"/>
          <p:cNvSpPr txBox="1">
            <a:spLocks noGrp="1"/>
          </p:cNvSpPr>
          <p:nvPr>
            <p:ph type="subTitle" idx="3"/>
          </p:nvPr>
        </p:nvSpPr>
        <p:spPr>
          <a:xfrm>
            <a:off x="5052846" y="3058642"/>
            <a:ext cx="23160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33" name="Google Shape;333;p13"/>
          <p:cNvSpPr txBox="1">
            <a:spLocks noGrp="1"/>
          </p:cNvSpPr>
          <p:nvPr>
            <p:ph type="title" idx="4"/>
          </p:nvPr>
        </p:nvSpPr>
        <p:spPr>
          <a:xfrm>
            <a:off x="5052849" y="2831795"/>
            <a:ext cx="2316000" cy="24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rtl="0">
              <a:spcBef>
                <a:spcPts val="0"/>
              </a:spcBef>
              <a:spcAft>
                <a:spcPts val="0"/>
              </a:spcAft>
              <a:buSzPts val="2800"/>
              <a:buFont typeface="Mukta"/>
              <a:buNone/>
              <a:defRPr>
                <a:latin typeface="Mukta"/>
                <a:ea typeface="Mukta"/>
                <a:cs typeface="Mukta"/>
                <a:sym typeface="Mukta"/>
              </a:defRPr>
            </a:lvl2pPr>
            <a:lvl3pPr lvl="2" rtl="0">
              <a:spcBef>
                <a:spcPts val="0"/>
              </a:spcBef>
              <a:spcAft>
                <a:spcPts val="0"/>
              </a:spcAft>
              <a:buSzPts val="2800"/>
              <a:buFont typeface="Mukta"/>
              <a:buNone/>
              <a:defRPr>
                <a:latin typeface="Mukta"/>
                <a:ea typeface="Mukta"/>
                <a:cs typeface="Mukta"/>
                <a:sym typeface="Mukta"/>
              </a:defRPr>
            </a:lvl3pPr>
            <a:lvl4pPr lvl="3" rtl="0">
              <a:spcBef>
                <a:spcPts val="0"/>
              </a:spcBef>
              <a:spcAft>
                <a:spcPts val="0"/>
              </a:spcAft>
              <a:buSzPts val="2800"/>
              <a:buFont typeface="Mukta"/>
              <a:buNone/>
              <a:defRPr>
                <a:latin typeface="Mukta"/>
                <a:ea typeface="Mukta"/>
                <a:cs typeface="Mukta"/>
                <a:sym typeface="Mukta"/>
              </a:defRPr>
            </a:lvl4pPr>
            <a:lvl5pPr lvl="4" rtl="0">
              <a:spcBef>
                <a:spcPts val="0"/>
              </a:spcBef>
              <a:spcAft>
                <a:spcPts val="0"/>
              </a:spcAft>
              <a:buSzPts val="2800"/>
              <a:buFont typeface="Mukta"/>
              <a:buNone/>
              <a:defRPr>
                <a:latin typeface="Mukta"/>
                <a:ea typeface="Mukta"/>
                <a:cs typeface="Mukta"/>
                <a:sym typeface="Mukta"/>
              </a:defRPr>
            </a:lvl5pPr>
            <a:lvl6pPr lvl="5" rtl="0">
              <a:spcBef>
                <a:spcPts val="0"/>
              </a:spcBef>
              <a:spcAft>
                <a:spcPts val="0"/>
              </a:spcAft>
              <a:buSzPts val="2800"/>
              <a:buFont typeface="Mukta"/>
              <a:buNone/>
              <a:defRPr>
                <a:latin typeface="Mukta"/>
                <a:ea typeface="Mukta"/>
                <a:cs typeface="Mukta"/>
                <a:sym typeface="Mukta"/>
              </a:defRPr>
            </a:lvl6pPr>
            <a:lvl7pPr lvl="6" rtl="0">
              <a:spcBef>
                <a:spcPts val="0"/>
              </a:spcBef>
              <a:spcAft>
                <a:spcPts val="0"/>
              </a:spcAft>
              <a:buSzPts val="2800"/>
              <a:buFont typeface="Mukta"/>
              <a:buNone/>
              <a:defRPr>
                <a:latin typeface="Mukta"/>
                <a:ea typeface="Mukta"/>
                <a:cs typeface="Mukta"/>
                <a:sym typeface="Mukta"/>
              </a:defRPr>
            </a:lvl7pPr>
            <a:lvl8pPr lvl="7" rtl="0">
              <a:spcBef>
                <a:spcPts val="0"/>
              </a:spcBef>
              <a:spcAft>
                <a:spcPts val="0"/>
              </a:spcAft>
              <a:buSzPts val="2800"/>
              <a:buFont typeface="Mukta"/>
              <a:buNone/>
              <a:defRPr>
                <a:latin typeface="Mukta"/>
                <a:ea typeface="Mukta"/>
                <a:cs typeface="Mukta"/>
                <a:sym typeface="Mukta"/>
              </a:defRPr>
            </a:lvl8pPr>
            <a:lvl9pPr lvl="8" rtl="0">
              <a:spcBef>
                <a:spcPts val="0"/>
              </a:spcBef>
              <a:spcAft>
                <a:spcPts val="0"/>
              </a:spcAft>
              <a:buSzPts val="2800"/>
              <a:buFont typeface="Mukta"/>
              <a:buNone/>
              <a:defRPr>
                <a:latin typeface="Mukta"/>
                <a:ea typeface="Mukta"/>
                <a:cs typeface="Mukta"/>
                <a:sym typeface="Mukta"/>
              </a:defRPr>
            </a:lvl9pPr>
          </a:lstStyle>
          <a:p>
            <a:endParaRPr/>
          </a:p>
        </p:txBody>
      </p:sp>
      <p:sp>
        <p:nvSpPr>
          <p:cNvPr id="334" name="Google Shape;334;p13"/>
          <p:cNvSpPr/>
          <p:nvPr/>
        </p:nvSpPr>
        <p:spPr>
          <a:xfrm rot="-6053757">
            <a:off x="6559203" y="-2139695"/>
            <a:ext cx="4724084" cy="2851072"/>
          </a:xfrm>
          <a:custGeom>
            <a:avLst/>
            <a:gdLst/>
            <a:ahLst/>
            <a:cxnLst/>
            <a:rect l="l" t="t" r="r" b="b"/>
            <a:pathLst>
              <a:path w="8583" h="5180" extrusionOk="0">
                <a:moveTo>
                  <a:pt x="6070" y="0"/>
                </a:moveTo>
                <a:cubicBezTo>
                  <a:pt x="5442" y="0"/>
                  <a:pt x="4759" y="364"/>
                  <a:pt x="4183" y="401"/>
                </a:cubicBezTo>
                <a:cubicBezTo>
                  <a:pt x="4115" y="406"/>
                  <a:pt x="4044" y="409"/>
                  <a:pt x="3971" y="409"/>
                </a:cubicBezTo>
                <a:cubicBezTo>
                  <a:pt x="3720" y="409"/>
                  <a:pt x="3444" y="383"/>
                  <a:pt x="3172" y="383"/>
                </a:cubicBezTo>
                <a:cubicBezTo>
                  <a:pt x="2692" y="383"/>
                  <a:pt x="2225" y="464"/>
                  <a:pt x="1929" y="912"/>
                </a:cubicBezTo>
                <a:cubicBezTo>
                  <a:pt x="1321" y="1845"/>
                  <a:pt x="0" y="1643"/>
                  <a:pt x="0" y="3042"/>
                </a:cubicBezTo>
                <a:cubicBezTo>
                  <a:pt x="0" y="3975"/>
                  <a:pt x="1400" y="4643"/>
                  <a:pt x="2441" y="5031"/>
                </a:cubicBezTo>
                <a:cubicBezTo>
                  <a:pt x="2727" y="5138"/>
                  <a:pt x="2969" y="5179"/>
                  <a:pt x="3183" y="5179"/>
                </a:cubicBezTo>
                <a:cubicBezTo>
                  <a:pt x="3871" y="5179"/>
                  <a:pt x="4272" y="4756"/>
                  <a:pt x="4942" y="4756"/>
                </a:cubicBezTo>
                <a:cubicBezTo>
                  <a:pt x="5092" y="4756"/>
                  <a:pt x="5256" y="4777"/>
                  <a:pt x="5441" y="4830"/>
                </a:cubicBezTo>
                <a:cubicBezTo>
                  <a:pt x="5720" y="4914"/>
                  <a:pt x="6060" y="4970"/>
                  <a:pt x="6397" y="4970"/>
                </a:cubicBezTo>
                <a:cubicBezTo>
                  <a:pt x="7002" y="4970"/>
                  <a:pt x="7595" y="4790"/>
                  <a:pt x="7806" y="4270"/>
                </a:cubicBezTo>
                <a:cubicBezTo>
                  <a:pt x="8582" y="2311"/>
                  <a:pt x="7276" y="460"/>
                  <a:pt x="6653" y="136"/>
                </a:cubicBezTo>
                <a:cubicBezTo>
                  <a:pt x="6468" y="38"/>
                  <a:pt x="6272" y="0"/>
                  <a:pt x="6070" y="0"/>
                </a:cubicBezTo>
                <a:close/>
              </a:path>
            </a:pathLst>
          </a:custGeom>
          <a:solidFill>
            <a:srgbClr val="F5AD9A">
              <a:alpha val="33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p13"/>
          <p:cNvGrpSpPr/>
          <p:nvPr/>
        </p:nvGrpSpPr>
        <p:grpSpPr>
          <a:xfrm>
            <a:off x="514399" y="3692299"/>
            <a:ext cx="511840" cy="585068"/>
            <a:chOff x="6144600" y="3520075"/>
            <a:chExt cx="29600" cy="33825"/>
          </a:xfrm>
        </p:grpSpPr>
        <p:sp>
          <p:nvSpPr>
            <p:cNvPr id="336" name="Google Shape;336;p13"/>
            <p:cNvSpPr/>
            <p:nvPr/>
          </p:nvSpPr>
          <p:spPr>
            <a:xfrm>
              <a:off x="6155050" y="3520075"/>
              <a:ext cx="5475" cy="4350"/>
            </a:xfrm>
            <a:custGeom>
              <a:avLst/>
              <a:gdLst/>
              <a:ahLst/>
              <a:cxnLst/>
              <a:rect l="l" t="t" r="r" b="b"/>
              <a:pathLst>
                <a:path w="219" h="174" extrusionOk="0">
                  <a:moveTo>
                    <a:pt x="128" y="0"/>
                  </a:moveTo>
                  <a:cubicBezTo>
                    <a:pt x="123" y="0"/>
                    <a:pt x="118" y="1"/>
                    <a:pt x="113" y="2"/>
                  </a:cubicBezTo>
                  <a:cubicBezTo>
                    <a:pt x="79" y="2"/>
                    <a:pt x="49" y="21"/>
                    <a:pt x="49" y="36"/>
                  </a:cubicBezTo>
                  <a:cubicBezTo>
                    <a:pt x="1" y="95"/>
                    <a:pt x="49" y="174"/>
                    <a:pt x="128" y="174"/>
                  </a:cubicBezTo>
                  <a:cubicBezTo>
                    <a:pt x="143" y="174"/>
                    <a:pt x="173" y="159"/>
                    <a:pt x="187" y="129"/>
                  </a:cubicBezTo>
                  <a:cubicBezTo>
                    <a:pt x="218" y="71"/>
                    <a:pt x="180" y="0"/>
                    <a:pt x="128"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3"/>
            <p:cNvSpPr/>
            <p:nvPr/>
          </p:nvSpPr>
          <p:spPr>
            <a:xfrm>
              <a:off x="6152350" y="3549675"/>
              <a:ext cx="4700" cy="4225"/>
            </a:xfrm>
            <a:custGeom>
              <a:avLst/>
              <a:gdLst/>
              <a:ahLst/>
              <a:cxnLst/>
              <a:rect l="l" t="t" r="r" b="b"/>
              <a:pathLst>
                <a:path w="188" h="169" extrusionOk="0">
                  <a:moveTo>
                    <a:pt x="64" y="1"/>
                  </a:moveTo>
                  <a:cubicBezTo>
                    <a:pt x="1" y="31"/>
                    <a:pt x="1" y="109"/>
                    <a:pt x="49" y="158"/>
                  </a:cubicBezTo>
                  <a:cubicBezTo>
                    <a:pt x="64" y="165"/>
                    <a:pt x="79" y="169"/>
                    <a:pt x="93" y="169"/>
                  </a:cubicBezTo>
                  <a:cubicBezTo>
                    <a:pt x="106" y="169"/>
                    <a:pt x="118" y="165"/>
                    <a:pt x="128" y="158"/>
                  </a:cubicBezTo>
                  <a:cubicBezTo>
                    <a:pt x="187" y="124"/>
                    <a:pt x="187" y="49"/>
                    <a:pt x="142" y="16"/>
                  </a:cubicBezTo>
                  <a:cubicBezTo>
                    <a:pt x="109" y="1"/>
                    <a:pt x="94" y="1"/>
                    <a:pt x="64"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a:off x="6144975" y="3526050"/>
              <a:ext cx="5450" cy="5350"/>
            </a:xfrm>
            <a:custGeom>
              <a:avLst/>
              <a:gdLst/>
              <a:ahLst/>
              <a:cxnLst/>
              <a:rect l="l" t="t" r="r" b="b"/>
              <a:pathLst>
                <a:path w="218" h="214" extrusionOk="0">
                  <a:moveTo>
                    <a:pt x="116" y="1"/>
                  </a:moveTo>
                  <a:cubicBezTo>
                    <a:pt x="86" y="1"/>
                    <a:pt x="55" y="14"/>
                    <a:pt x="31" y="43"/>
                  </a:cubicBezTo>
                  <a:cubicBezTo>
                    <a:pt x="16" y="62"/>
                    <a:pt x="1" y="92"/>
                    <a:pt x="1" y="121"/>
                  </a:cubicBezTo>
                  <a:cubicBezTo>
                    <a:pt x="10" y="179"/>
                    <a:pt x="55" y="214"/>
                    <a:pt x="102" y="214"/>
                  </a:cubicBezTo>
                  <a:cubicBezTo>
                    <a:pt x="132" y="214"/>
                    <a:pt x="163" y="200"/>
                    <a:pt x="187" y="170"/>
                  </a:cubicBezTo>
                  <a:cubicBezTo>
                    <a:pt x="202" y="155"/>
                    <a:pt x="217" y="121"/>
                    <a:pt x="217" y="92"/>
                  </a:cubicBezTo>
                  <a:cubicBezTo>
                    <a:pt x="208" y="34"/>
                    <a:pt x="164" y="1"/>
                    <a:pt x="11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3"/>
            <p:cNvSpPr/>
            <p:nvPr/>
          </p:nvSpPr>
          <p:spPr>
            <a:xfrm>
              <a:off x="6168025" y="3545825"/>
              <a:ext cx="5625" cy="5050"/>
            </a:xfrm>
            <a:custGeom>
              <a:avLst/>
              <a:gdLst/>
              <a:ahLst/>
              <a:cxnLst/>
              <a:rect l="l" t="t" r="r" b="b"/>
              <a:pathLst>
                <a:path w="225" h="202" extrusionOk="0">
                  <a:moveTo>
                    <a:pt x="115" y="0"/>
                  </a:moveTo>
                  <a:cubicBezTo>
                    <a:pt x="97" y="0"/>
                    <a:pt x="78" y="5"/>
                    <a:pt x="60" y="17"/>
                  </a:cubicBezTo>
                  <a:cubicBezTo>
                    <a:pt x="27" y="32"/>
                    <a:pt x="12" y="62"/>
                    <a:pt x="12" y="77"/>
                  </a:cubicBezTo>
                  <a:cubicBezTo>
                    <a:pt x="0" y="148"/>
                    <a:pt x="52" y="202"/>
                    <a:pt x="112" y="202"/>
                  </a:cubicBezTo>
                  <a:cubicBezTo>
                    <a:pt x="130" y="202"/>
                    <a:pt x="150" y="196"/>
                    <a:pt x="168" y="185"/>
                  </a:cubicBezTo>
                  <a:cubicBezTo>
                    <a:pt x="183" y="170"/>
                    <a:pt x="213" y="155"/>
                    <a:pt x="213" y="125"/>
                  </a:cubicBezTo>
                  <a:cubicBezTo>
                    <a:pt x="225" y="54"/>
                    <a:pt x="173" y="0"/>
                    <a:pt x="115"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3"/>
            <p:cNvSpPr/>
            <p:nvPr/>
          </p:nvSpPr>
          <p:spPr>
            <a:xfrm>
              <a:off x="6171000" y="3528325"/>
              <a:ext cx="3200" cy="2725"/>
            </a:xfrm>
            <a:custGeom>
              <a:avLst/>
              <a:gdLst/>
              <a:ahLst/>
              <a:cxnLst/>
              <a:rect l="l" t="t" r="r" b="b"/>
              <a:pathLst>
                <a:path w="128" h="109" extrusionOk="0">
                  <a:moveTo>
                    <a:pt x="79" y="1"/>
                  </a:moveTo>
                  <a:cubicBezTo>
                    <a:pt x="35" y="1"/>
                    <a:pt x="1" y="30"/>
                    <a:pt x="16" y="79"/>
                  </a:cubicBezTo>
                  <a:cubicBezTo>
                    <a:pt x="35" y="94"/>
                    <a:pt x="49" y="109"/>
                    <a:pt x="64" y="109"/>
                  </a:cubicBezTo>
                  <a:cubicBezTo>
                    <a:pt x="109" y="109"/>
                    <a:pt x="128" y="64"/>
                    <a:pt x="128" y="30"/>
                  </a:cubicBezTo>
                  <a:cubicBezTo>
                    <a:pt x="109" y="15"/>
                    <a:pt x="94" y="1"/>
                    <a:pt x="79"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6144600" y="3536050"/>
              <a:ext cx="2750" cy="2700"/>
            </a:xfrm>
            <a:custGeom>
              <a:avLst/>
              <a:gdLst/>
              <a:ahLst/>
              <a:cxnLst/>
              <a:rect l="l" t="t" r="r" b="b"/>
              <a:pathLst>
                <a:path w="110" h="108" extrusionOk="0">
                  <a:moveTo>
                    <a:pt x="55" y="1"/>
                  </a:moveTo>
                  <a:cubicBezTo>
                    <a:pt x="28" y="1"/>
                    <a:pt x="1" y="18"/>
                    <a:pt x="1" y="50"/>
                  </a:cubicBezTo>
                  <a:cubicBezTo>
                    <a:pt x="1" y="65"/>
                    <a:pt x="1" y="80"/>
                    <a:pt x="16" y="80"/>
                  </a:cubicBezTo>
                  <a:cubicBezTo>
                    <a:pt x="28" y="99"/>
                    <a:pt x="44" y="107"/>
                    <a:pt x="61" y="107"/>
                  </a:cubicBezTo>
                  <a:cubicBezTo>
                    <a:pt x="86" y="107"/>
                    <a:pt x="109" y="86"/>
                    <a:pt x="109" y="50"/>
                  </a:cubicBezTo>
                  <a:cubicBezTo>
                    <a:pt x="109" y="50"/>
                    <a:pt x="109" y="35"/>
                    <a:pt x="94" y="16"/>
                  </a:cubicBezTo>
                  <a:cubicBezTo>
                    <a:pt x="84" y="6"/>
                    <a:pt x="69" y="1"/>
                    <a:pt x="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6147700" y="3526375"/>
              <a:ext cx="25675" cy="21375"/>
            </a:xfrm>
            <a:custGeom>
              <a:avLst/>
              <a:gdLst/>
              <a:ahLst/>
              <a:cxnLst/>
              <a:rect l="l" t="t" r="r" b="b"/>
              <a:pathLst>
                <a:path w="1027" h="855" extrusionOk="0">
                  <a:moveTo>
                    <a:pt x="530" y="0"/>
                  </a:moveTo>
                  <a:cubicBezTo>
                    <a:pt x="358" y="0"/>
                    <a:pt x="202" y="93"/>
                    <a:pt x="127" y="250"/>
                  </a:cubicBezTo>
                  <a:cubicBezTo>
                    <a:pt x="0" y="530"/>
                    <a:pt x="187" y="840"/>
                    <a:pt x="500" y="855"/>
                  </a:cubicBezTo>
                  <a:cubicBezTo>
                    <a:pt x="668" y="855"/>
                    <a:pt x="825" y="761"/>
                    <a:pt x="903" y="608"/>
                  </a:cubicBezTo>
                  <a:cubicBezTo>
                    <a:pt x="1026" y="329"/>
                    <a:pt x="840" y="15"/>
                    <a:pt x="530"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6166350" y="3534100"/>
              <a:ext cx="3575" cy="3200"/>
            </a:xfrm>
            <a:custGeom>
              <a:avLst/>
              <a:gdLst/>
              <a:ahLst/>
              <a:cxnLst/>
              <a:rect l="l" t="t" r="r" b="b"/>
              <a:pathLst>
                <a:path w="143" h="128" extrusionOk="0">
                  <a:moveTo>
                    <a:pt x="79" y="1"/>
                  </a:moveTo>
                  <a:cubicBezTo>
                    <a:pt x="73" y="1"/>
                    <a:pt x="70" y="1"/>
                    <a:pt x="67" y="2"/>
                  </a:cubicBezTo>
                  <a:lnTo>
                    <a:pt x="67" y="2"/>
                  </a:lnTo>
                  <a:cubicBezTo>
                    <a:pt x="71" y="1"/>
                    <a:pt x="75" y="1"/>
                    <a:pt x="79" y="1"/>
                  </a:cubicBezTo>
                  <a:close/>
                  <a:moveTo>
                    <a:pt x="79" y="1"/>
                  </a:moveTo>
                  <a:cubicBezTo>
                    <a:pt x="109" y="1"/>
                    <a:pt x="127" y="34"/>
                    <a:pt x="109" y="64"/>
                  </a:cubicBezTo>
                  <a:lnTo>
                    <a:pt x="79" y="64"/>
                  </a:lnTo>
                  <a:cubicBezTo>
                    <a:pt x="49" y="64"/>
                    <a:pt x="34" y="34"/>
                    <a:pt x="49" y="20"/>
                  </a:cubicBezTo>
                  <a:cubicBezTo>
                    <a:pt x="58" y="8"/>
                    <a:pt x="62" y="3"/>
                    <a:pt x="67" y="2"/>
                  </a:cubicBezTo>
                  <a:lnTo>
                    <a:pt x="67" y="2"/>
                  </a:lnTo>
                  <a:cubicBezTo>
                    <a:pt x="41" y="6"/>
                    <a:pt x="15" y="24"/>
                    <a:pt x="15" y="49"/>
                  </a:cubicBezTo>
                  <a:cubicBezTo>
                    <a:pt x="0" y="79"/>
                    <a:pt x="15" y="113"/>
                    <a:pt x="64" y="128"/>
                  </a:cubicBezTo>
                  <a:lnTo>
                    <a:pt x="79" y="128"/>
                  </a:lnTo>
                  <a:cubicBezTo>
                    <a:pt x="109" y="128"/>
                    <a:pt x="127" y="113"/>
                    <a:pt x="142" y="79"/>
                  </a:cubicBezTo>
                  <a:cubicBezTo>
                    <a:pt x="142" y="49"/>
                    <a:pt x="127" y="1"/>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a:off x="6167175" y="3534100"/>
              <a:ext cx="2375" cy="1625"/>
            </a:xfrm>
            <a:custGeom>
              <a:avLst/>
              <a:gdLst/>
              <a:ahLst/>
              <a:cxnLst/>
              <a:rect l="l" t="t" r="r" b="b"/>
              <a:pathLst>
                <a:path w="95" h="65" extrusionOk="0">
                  <a:moveTo>
                    <a:pt x="46" y="1"/>
                  </a:moveTo>
                  <a:cubicBezTo>
                    <a:pt x="31" y="1"/>
                    <a:pt x="31" y="1"/>
                    <a:pt x="16" y="20"/>
                  </a:cubicBezTo>
                  <a:cubicBezTo>
                    <a:pt x="1" y="34"/>
                    <a:pt x="16" y="64"/>
                    <a:pt x="46" y="64"/>
                  </a:cubicBezTo>
                  <a:lnTo>
                    <a:pt x="76" y="64"/>
                  </a:lnTo>
                  <a:cubicBezTo>
                    <a:pt x="94" y="34"/>
                    <a:pt x="76" y="1"/>
                    <a:pt x="46"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a:off x="6165975" y="3531400"/>
              <a:ext cx="2350" cy="2000"/>
            </a:xfrm>
            <a:custGeom>
              <a:avLst/>
              <a:gdLst/>
              <a:ahLst/>
              <a:cxnLst/>
              <a:rect l="l" t="t" r="r" b="b"/>
              <a:pathLst>
                <a:path w="94" h="80" extrusionOk="0">
                  <a:moveTo>
                    <a:pt x="30" y="1"/>
                  </a:moveTo>
                  <a:cubicBezTo>
                    <a:pt x="0" y="1"/>
                    <a:pt x="0" y="49"/>
                    <a:pt x="15" y="64"/>
                  </a:cubicBezTo>
                  <a:cubicBezTo>
                    <a:pt x="30" y="79"/>
                    <a:pt x="30" y="79"/>
                    <a:pt x="49" y="79"/>
                  </a:cubicBezTo>
                  <a:cubicBezTo>
                    <a:pt x="79" y="64"/>
                    <a:pt x="94" y="34"/>
                    <a:pt x="6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6161300" y="3534100"/>
              <a:ext cx="5075" cy="4325"/>
            </a:xfrm>
            <a:custGeom>
              <a:avLst/>
              <a:gdLst/>
              <a:ahLst/>
              <a:cxnLst/>
              <a:rect l="l" t="t" r="r" b="b"/>
              <a:pathLst>
                <a:path w="203" h="173" extrusionOk="0">
                  <a:moveTo>
                    <a:pt x="109" y="1"/>
                  </a:moveTo>
                  <a:cubicBezTo>
                    <a:pt x="64" y="1"/>
                    <a:pt x="31" y="34"/>
                    <a:pt x="16" y="64"/>
                  </a:cubicBezTo>
                  <a:cubicBezTo>
                    <a:pt x="1" y="113"/>
                    <a:pt x="31" y="158"/>
                    <a:pt x="79" y="173"/>
                  </a:cubicBezTo>
                  <a:lnTo>
                    <a:pt x="94" y="173"/>
                  </a:lnTo>
                  <a:cubicBezTo>
                    <a:pt x="143" y="173"/>
                    <a:pt x="173" y="143"/>
                    <a:pt x="187" y="113"/>
                  </a:cubicBezTo>
                  <a:cubicBezTo>
                    <a:pt x="202" y="64"/>
                    <a:pt x="173" y="20"/>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3"/>
            <p:cNvSpPr/>
            <p:nvPr/>
          </p:nvSpPr>
          <p:spPr>
            <a:xfrm>
              <a:off x="6155350" y="3528325"/>
              <a:ext cx="6725" cy="5425"/>
            </a:xfrm>
            <a:custGeom>
              <a:avLst/>
              <a:gdLst/>
              <a:ahLst/>
              <a:cxnLst/>
              <a:rect l="l" t="t" r="r" b="b"/>
              <a:pathLst>
                <a:path w="269" h="217" extrusionOk="0">
                  <a:moveTo>
                    <a:pt x="8" y="79"/>
                  </a:moveTo>
                  <a:lnTo>
                    <a:pt x="8" y="79"/>
                  </a:lnTo>
                  <a:cubicBezTo>
                    <a:pt x="2" y="88"/>
                    <a:pt x="1" y="98"/>
                    <a:pt x="4" y="107"/>
                  </a:cubicBezTo>
                  <a:lnTo>
                    <a:pt x="4" y="107"/>
                  </a:lnTo>
                  <a:cubicBezTo>
                    <a:pt x="3" y="97"/>
                    <a:pt x="4" y="88"/>
                    <a:pt x="8" y="79"/>
                  </a:cubicBezTo>
                  <a:close/>
                  <a:moveTo>
                    <a:pt x="116" y="1"/>
                  </a:moveTo>
                  <a:cubicBezTo>
                    <a:pt x="52" y="1"/>
                    <a:pt x="8" y="30"/>
                    <a:pt x="8" y="79"/>
                  </a:cubicBezTo>
                  <a:cubicBezTo>
                    <a:pt x="8" y="45"/>
                    <a:pt x="37" y="30"/>
                    <a:pt x="67" y="30"/>
                  </a:cubicBezTo>
                  <a:lnTo>
                    <a:pt x="82" y="30"/>
                  </a:lnTo>
                  <a:cubicBezTo>
                    <a:pt x="116" y="45"/>
                    <a:pt x="146" y="79"/>
                    <a:pt x="131" y="109"/>
                  </a:cubicBezTo>
                  <a:cubicBezTo>
                    <a:pt x="131" y="139"/>
                    <a:pt x="101" y="157"/>
                    <a:pt x="67" y="157"/>
                  </a:cubicBezTo>
                  <a:lnTo>
                    <a:pt x="52" y="139"/>
                  </a:lnTo>
                  <a:cubicBezTo>
                    <a:pt x="32" y="139"/>
                    <a:pt x="10" y="125"/>
                    <a:pt x="4" y="107"/>
                  </a:cubicBezTo>
                  <a:lnTo>
                    <a:pt x="4" y="107"/>
                  </a:lnTo>
                  <a:cubicBezTo>
                    <a:pt x="8" y="147"/>
                    <a:pt x="50" y="193"/>
                    <a:pt x="101" y="217"/>
                  </a:cubicBezTo>
                  <a:lnTo>
                    <a:pt x="146" y="217"/>
                  </a:lnTo>
                  <a:cubicBezTo>
                    <a:pt x="194" y="217"/>
                    <a:pt x="254" y="187"/>
                    <a:pt x="254" y="139"/>
                  </a:cubicBezTo>
                  <a:cubicBezTo>
                    <a:pt x="269" y="79"/>
                    <a:pt x="224" y="15"/>
                    <a:pt x="161"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3"/>
            <p:cNvSpPr/>
            <p:nvPr/>
          </p:nvSpPr>
          <p:spPr>
            <a:xfrm>
              <a:off x="6155050" y="3529075"/>
              <a:ext cx="3950" cy="3200"/>
            </a:xfrm>
            <a:custGeom>
              <a:avLst/>
              <a:gdLst/>
              <a:ahLst/>
              <a:cxnLst/>
              <a:rect l="l" t="t" r="r" b="b"/>
              <a:pathLst>
                <a:path w="158" h="128" extrusionOk="0">
                  <a:moveTo>
                    <a:pt x="79" y="0"/>
                  </a:moveTo>
                  <a:cubicBezTo>
                    <a:pt x="49" y="0"/>
                    <a:pt x="20" y="15"/>
                    <a:pt x="20" y="49"/>
                  </a:cubicBezTo>
                  <a:cubicBezTo>
                    <a:pt x="1" y="79"/>
                    <a:pt x="34" y="109"/>
                    <a:pt x="64" y="109"/>
                  </a:cubicBezTo>
                  <a:lnTo>
                    <a:pt x="79" y="127"/>
                  </a:lnTo>
                  <a:cubicBezTo>
                    <a:pt x="113" y="127"/>
                    <a:pt x="143" y="109"/>
                    <a:pt x="143" y="79"/>
                  </a:cubicBezTo>
                  <a:cubicBezTo>
                    <a:pt x="158" y="49"/>
                    <a:pt x="128" y="15"/>
                    <a:pt x="9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6165225" y="3539975"/>
              <a:ext cx="3475" cy="2750"/>
            </a:xfrm>
            <a:custGeom>
              <a:avLst/>
              <a:gdLst/>
              <a:ahLst/>
              <a:cxnLst/>
              <a:rect l="l" t="t" r="r" b="b"/>
              <a:pathLst>
                <a:path w="139" h="110" extrusionOk="0">
                  <a:moveTo>
                    <a:pt x="79" y="1"/>
                  </a:moveTo>
                  <a:cubicBezTo>
                    <a:pt x="45" y="1"/>
                    <a:pt x="16" y="16"/>
                    <a:pt x="16" y="46"/>
                  </a:cubicBezTo>
                  <a:cubicBezTo>
                    <a:pt x="1" y="64"/>
                    <a:pt x="30" y="94"/>
                    <a:pt x="60" y="109"/>
                  </a:cubicBezTo>
                  <a:lnTo>
                    <a:pt x="79" y="109"/>
                  </a:lnTo>
                  <a:cubicBezTo>
                    <a:pt x="109" y="109"/>
                    <a:pt x="124" y="94"/>
                    <a:pt x="139" y="64"/>
                  </a:cubicBezTo>
                  <a:cubicBezTo>
                    <a:pt x="139" y="46"/>
                    <a:pt x="124" y="16"/>
                    <a:pt x="9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6152350" y="3539975"/>
              <a:ext cx="2000" cy="1625"/>
            </a:xfrm>
            <a:custGeom>
              <a:avLst/>
              <a:gdLst/>
              <a:ahLst/>
              <a:cxnLst/>
              <a:rect l="l" t="t" r="r" b="b"/>
              <a:pathLst>
                <a:path w="80" h="65" extrusionOk="0">
                  <a:moveTo>
                    <a:pt x="34" y="1"/>
                  </a:moveTo>
                  <a:cubicBezTo>
                    <a:pt x="16" y="1"/>
                    <a:pt x="1" y="16"/>
                    <a:pt x="1" y="31"/>
                  </a:cubicBezTo>
                  <a:cubicBezTo>
                    <a:pt x="1" y="46"/>
                    <a:pt x="16" y="64"/>
                    <a:pt x="34" y="64"/>
                  </a:cubicBezTo>
                  <a:lnTo>
                    <a:pt x="49" y="64"/>
                  </a:lnTo>
                  <a:cubicBezTo>
                    <a:pt x="64" y="64"/>
                    <a:pt x="64" y="64"/>
                    <a:pt x="79" y="46"/>
                  </a:cubicBezTo>
                  <a:cubicBezTo>
                    <a:pt x="79" y="31"/>
                    <a:pt x="64" y="16"/>
                    <a:pt x="4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6162525" y="3541950"/>
              <a:ext cx="1875" cy="1500"/>
            </a:xfrm>
            <a:custGeom>
              <a:avLst/>
              <a:gdLst/>
              <a:ahLst/>
              <a:cxnLst/>
              <a:rect l="l" t="t" r="r" b="b"/>
              <a:pathLst>
                <a:path w="75" h="60" extrusionOk="0">
                  <a:moveTo>
                    <a:pt x="30" y="0"/>
                  </a:moveTo>
                  <a:cubicBezTo>
                    <a:pt x="15" y="0"/>
                    <a:pt x="0" y="15"/>
                    <a:pt x="0" y="15"/>
                  </a:cubicBezTo>
                  <a:cubicBezTo>
                    <a:pt x="0" y="30"/>
                    <a:pt x="0" y="60"/>
                    <a:pt x="30" y="60"/>
                  </a:cubicBezTo>
                  <a:cubicBezTo>
                    <a:pt x="45" y="60"/>
                    <a:pt x="60" y="45"/>
                    <a:pt x="60" y="45"/>
                  </a:cubicBezTo>
                  <a:cubicBezTo>
                    <a:pt x="75" y="30"/>
                    <a:pt x="60" y="0"/>
                    <a:pt x="30"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3F3F3">
            <a:alpha val="4777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1"/>
              </a:buClr>
              <a:buSzPts val="2800"/>
              <a:buFont typeface="Mukta"/>
              <a:buNone/>
              <a:defRPr sz="2800" b="1">
                <a:solidFill>
                  <a:schemeClr val="accent1"/>
                </a:solidFill>
                <a:latin typeface="Mukta"/>
                <a:ea typeface="Mukta"/>
                <a:cs typeface="Mukta"/>
                <a:sym typeface="Mukta"/>
              </a:defRPr>
            </a:lvl1pPr>
            <a:lvl2pPr lvl="1"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2pPr>
            <a:lvl3pPr lvl="2"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3pPr>
            <a:lvl4pPr lvl="3"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4pPr>
            <a:lvl5pPr lvl="4"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5pPr>
            <a:lvl6pPr lvl="5"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6pPr>
            <a:lvl7pPr lvl="6"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7pPr>
            <a:lvl8pPr lvl="7"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8pPr>
            <a:lvl9pPr lvl="8" rtl="0">
              <a:spcBef>
                <a:spcPts val="0"/>
              </a:spcBef>
              <a:spcAft>
                <a:spcPts val="0"/>
              </a:spcAft>
              <a:buClr>
                <a:schemeClr val="dk1"/>
              </a:buClr>
              <a:buSzPts val="2800"/>
              <a:buFont typeface="Mukta"/>
              <a:buNone/>
              <a:defRPr sz="2800">
                <a:solidFill>
                  <a:schemeClr val="dk1"/>
                </a:solidFill>
                <a:latin typeface="Mukta"/>
                <a:ea typeface="Mukta"/>
                <a:cs typeface="Mukta"/>
                <a:sym typeface="Mukta"/>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2" r:id="rId21"/>
    <p:sldLayoutId id="2147483673"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EEEEE">
            <a:alpha val="9820"/>
          </a:srgbClr>
        </a:solidFill>
        <a:effectLst/>
      </p:bgPr>
    </p:bg>
    <p:spTree>
      <p:nvGrpSpPr>
        <p:cNvPr id="1" name="Shape 871"/>
        <p:cNvGrpSpPr/>
        <p:nvPr/>
      </p:nvGrpSpPr>
      <p:grpSpPr>
        <a:xfrm>
          <a:off x="0" y="0"/>
          <a:ext cx="0" cy="0"/>
          <a:chOff x="0" y="0"/>
          <a:chExt cx="0" cy="0"/>
        </a:xfrm>
      </p:grpSpPr>
      <p:sp>
        <p:nvSpPr>
          <p:cNvPr id="872" name="Google Shape;872;p30"/>
          <p:cNvSpPr txBox="1">
            <a:spLocks noGrp="1"/>
          </p:cNvSpPr>
          <p:nvPr>
            <p:ph type="ctrTitle"/>
          </p:nvPr>
        </p:nvSpPr>
        <p:spPr>
          <a:xfrm>
            <a:off x="4805596" y="1860736"/>
            <a:ext cx="4062600" cy="1642800"/>
          </a:xfrm>
          <a:prstGeom prst="rect">
            <a:avLst/>
          </a:prstGeom>
        </p:spPr>
        <p:txBody>
          <a:bodyPr spcFirstLastPara="1" wrap="square" lIns="91425" tIns="91425" rIns="91425" bIns="91425" anchor="b" anchorCtr="0">
            <a:noAutofit/>
          </a:bodyPr>
          <a:lstStyle/>
          <a:p>
            <a:pPr lvl="0"/>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Klasifikasi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Kebakaran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berbagai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macam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cara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penanggulangannya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dalam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Laboratorium</a:t>
            </a:r>
            <a:r>
              <a:rPr lang="en-US" sz="2400" dirty="0" smtClean="0">
                <a:latin typeface="Times New Roman" panose="02020603050405020304" pitchFamily="18" charset="0"/>
                <a:cs typeface="Times New Roman" panose="02020603050405020304" pitchFamily="18" charset="0"/>
              </a:rPr>
              <a:t>”</a:t>
            </a:r>
            <a:endParaRPr sz="2400" dirty="0">
              <a:latin typeface="Times New Roman" panose="02020603050405020304" pitchFamily="18" charset="0"/>
              <a:cs typeface="Times New Roman" panose="02020603050405020304" pitchFamily="18" charset="0"/>
            </a:endParaRPr>
          </a:p>
        </p:txBody>
      </p:sp>
      <p:grpSp>
        <p:nvGrpSpPr>
          <p:cNvPr id="873" name="Google Shape;873;p30"/>
          <p:cNvGrpSpPr/>
          <p:nvPr/>
        </p:nvGrpSpPr>
        <p:grpSpPr>
          <a:xfrm flipH="1">
            <a:off x="2994477" y="514003"/>
            <a:ext cx="1854572" cy="2108054"/>
            <a:chOff x="5912600" y="3521075"/>
            <a:chExt cx="50150" cy="57000"/>
          </a:xfrm>
        </p:grpSpPr>
        <p:sp>
          <p:nvSpPr>
            <p:cNvPr id="874" name="Google Shape;874;p30"/>
            <p:cNvSpPr/>
            <p:nvPr/>
          </p:nvSpPr>
          <p:spPr>
            <a:xfrm>
              <a:off x="5935850" y="3570675"/>
              <a:ext cx="8975" cy="7400"/>
            </a:xfrm>
            <a:custGeom>
              <a:avLst/>
              <a:gdLst/>
              <a:ahLst/>
              <a:cxnLst/>
              <a:rect l="l" t="t" r="r" b="b"/>
              <a:pathLst>
                <a:path w="359" h="296" extrusionOk="0">
                  <a:moveTo>
                    <a:pt x="187" y="0"/>
                  </a:moveTo>
                  <a:cubicBezTo>
                    <a:pt x="127" y="0"/>
                    <a:pt x="79" y="30"/>
                    <a:pt x="49" y="79"/>
                  </a:cubicBezTo>
                  <a:cubicBezTo>
                    <a:pt x="1" y="172"/>
                    <a:pt x="64" y="295"/>
                    <a:pt x="187" y="295"/>
                  </a:cubicBezTo>
                  <a:cubicBezTo>
                    <a:pt x="236" y="295"/>
                    <a:pt x="280" y="265"/>
                    <a:pt x="314" y="217"/>
                  </a:cubicBezTo>
                  <a:cubicBezTo>
                    <a:pt x="359" y="109"/>
                    <a:pt x="299" y="0"/>
                    <a:pt x="1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0"/>
            <p:cNvSpPr/>
            <p:nvPr/>
          </p:nvSpPr>
          <p:spPr>
            <a:xfrm>
              <a:off x="5941725" y="3521075"/>
              <a:ext cx="8150" cy="7100"/>
            </a:xfrm>
            <a:custGeom>
              <a:avLst/>
              <a:gdLst/>
              <a:ahLst/>
              <a:cxnLst/>
              <a:rect l="l" t="t" r="r" b="b"/>
              <a:pathLst>
                <a:path w="326" h="284" extrusionOk="0">
                  <a:moveTo>
                    <a:pt x="155" y="1"/>
                  </a:moveTo>
                  <a:cubicBezTo>
                    <a:pt x="134" y="1"/>
                    <a:pt x="112" y="5"/>
                    <a:pt x="94" y="11"/>
                  </a:cubicBezTo>
                  <a:cubicBezTo>
                    <a:pt x="1" y="74"/>
                    <a:pt x="1" y="197"/>
                    <a:pt x="79" y="261"/>
                  </a:cubicBezTo>
                  <a:cubicBezTo>
                    <a:pt x="101" y="276"/>
                    <a:pt x="128" y="283"/>
                    <a:pt x="154" y="283"/>
                  </a:cubicBezTo>
                  <a:cubicBezTo>
                    <a:pt x="179" y="283"/>
                    <a:pt x="202" y="276"/>
                    <a:pt x="217" y="261"/>
                  </a:cubicBezTo>
                  <a:cubicBezTo>
                    <a:pt x="310" y="212"/>
                    <a:pt x="325" y="89"/>
                    <a:pt x="232" y="26"/>
                  </a:cubicBezTo>
                  <a:cubicBezTo>
                    <a:pt x="214" y="8"/>
                    <a:pt x="185" y="1"/>
                    <a:pt x="155"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0"/>
            <p:cNvSpPr/>
            <p:nvPr/>
          </p:nvSpPr>
          <p:spPr>
            <a:xfrm>
              <a:off x="5953025" y="3559150"/>
              <a:ext cx="9350" cy="8625"/>
            </a:xfrm>
            <a:custGeom>
              <a:avLst/>
              <a:gdLst/>
              <a:ahLst/>
              <a:cxnLst/>
              <a:rect l="l" t="t" r="r" b="b"/>
              <a:pathLst>
                <a:path w="374" h="345" extrusionOk="0">
                  <a:moveTo>
                    <a:pt x="194" y="0"/>
                  </a:moveTo>
                  <a:cubicBezTo>
                    <a:pt x="154" y="0"/>
                    <a:pt x="113" y="14"/>
                    <a:pt x="78" y="44"/>
                  </a:cubicBezTo>
                  <a:cubicBezTo>
                    <a:pt x="15" y="88"/>
                    <a:pt x="0" y="152"/>
                    <a:pt x="15" y="230"/>
                  </a:cubicBezTo>
                  <a:cubicBezTo>
                    <a:pt x="44" y="301"/>
                    <a:pt x="115" y="344"/>
                    <a:pt x="186" y="344"/>
                  </a:cubicBezTo>
                  <a:cubicBezTo>
                    <a:pt x="224" y="344"/>
                    <a:pt x="262" y="332"/>
                    <a:pt x="295" y="305"/>
                  </a:cubicBezTo>
                  <a:cubicBezTo>
                    <a:pt x="358" y="260"/>
                    <a:pt x="373" y="182"/>
                    <a:pt x="358" y="118"/>
                  </a:cubicBezTo>
                  <a:cubicBezTo>
                    <a:pt x="328" y="41"/>
                    <a:pt x="262" y="0"/>
                    <a:pt x="194"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0"/>
            <p:cNvSpPr/>
            <p:nvPr/>
          </p:nvSpPr>
          <p:spPr>
            <a:xfrm>
              <a:off x="5914125" y="3525675"/>
              <a:ext cx="8975" cy="8825"/>
            </a:xfrm>
            <a:custGeom>
              <a:avLst/>
              <a:gdLst/>
              <a:ahLst/>
              <a:cxnLst/>
              <a:rect l="l" t="t" r="r" b="b"/>
              <a:pathLst>
                <a:path w="359" h="353" extrusionOk="0">
                  <a:moveTo>
                    <a:pt x="177" y="0"/>
                  </a:moveTo>
                  <a:cubicBezTo>
                    <a:pt x="155" y="0"/>
                    <a:pt x="132" y="4"/>
                    <a:pt x="108" y="13"/>
                  </a:cubicBezTo>
                  <a:cubicBezTo>
                    <a:pt x="49" y="43"/>
                    <a:pt x="0" y="107"/>
                    <a:pt x="0" y="185"/>
                  </a:cubicBezTo>
                  <a:cubicBezTo>
                    <a:pt x="12" y="283"/>
                    <a:pt x="83" y="352"/>
                    <a:pt x="175" y="352"/>
                  </a:cubicBezTo>
                  <a:cubicBezTo>
                    <a:pt x="199" y="352"/>
                    <a:pt x="224" y="348"/>
                    <a:pt x="250" y="338"/>
                  </a:cubicBezTo>
                  <a:cubicBezTo>
                    <a:pt x="310" y="323"/>
                    <a:pt x="358" y="245"/>
                    <a:pt x="358" y="185"/>
                  </a:cubicBezTo>
                  <a:cubicBezTo>
                    <a:pt x="358" y="81"/>
                    <a:pt x="276" y="0"/>
                    <a:pt x="17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0"/>
            <p:cNvSpPr/>
            <p:nvPr/>
          </p:nvSpPr>
          <p:spPr>
            <a:xfrm>
              <a:off x="5912600" y="3559725"/>
              <a:ext cx="5375" cy="4400"/>
            </a:xfrm>
            <a:custGeom>
              <a:avLst/>
              <a:gdLst/>
              <a:ahLst/>
              <a:cxnLst/>
              <a:rect l="l" t="t" r="r" b="b"/>
              <a:pathLst>
                <a:path w="215" h="176" extrusionOk="0">
                  <a:moveTo>
                    <a:pt x="106" y="0"/>
                  </a:moveTo>
                  <a:cubicBezTo>
                    <a:pt x="39" y="0"/>
                    <a:pt x="1" y="71"/>
                    <a:pt x="31" y="129"/>
                  </a:cubicBezTo>
                  <a:cubicBezTo>
                    <a:pt x="46" y="144"/>
                    <a:pt x="61" y="174"/>
                    <a:pt x="91" y="174"/>
                  </a:cubicBezTo>
                  <a:cubicBezTo>
                    <a:pt x="98" y="175"/>
                    <a:pt x="104" y="175"/>
                    <a:pt x="111" y="175"/>
                  </a:cubicBezTo>
                  <a:cubicBezTo>
                    <a:pt x="177" y="175"/>
                    <a:pt x="215" y="107"/>
                    <a:pt x="184" y="36"/>
                  </a:cubicBezTo>
                  <a:cubicBezTo>
                    <a:pt x="169" y="21"/>
                    <a:pt x="154" y="2"/>
                    <a:pt x="125" y="2"/>
                  </a:cubicBezTo>
                  <a:cubicBezTo>
                    <a:pt x="118" y="1"/>
                    <a:pt x="112" y="0"/>
                    <a:pt x="106"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0"/>
            <p:cNvSpPr/>
            <p:nvPr/>
          </p:nvSpPr>
          <p:spPr>
            <a:xfrm>
              <a:off x="5958425" y="3546425"/>
              <a:ext cx="4325" cy="4625"/>
            </a:xfrm>
            <a:custGeom>
              <a:avLst/>
              <a:gdLst/>
              <a:ahLst/>
              <a:cxnLst/>
              <a:rect l="l" t="t" r="r" b="b"/>
              <a:pathLst>
                <a:path w="173" h="185" extrusionOk="0">
                  <a:moveTo>
                    <a:pt x="87" y="0"/>
                  </a:moveTo>
                  <a:cubicBezTo>
                    <a:pt x="44" y="0"/>
                    <a:pt x="1" y="33"/>
                    <a:pt x="1" y="86"/>
                  </a:cubicBezTo>
                  <a:cubicBezTo>
                    <a:pt x="1" y="116"/>
                    <a:pt x="1" y="131"/>
                    <a:pt x="15" y="161"/>
                  </a:cubicBezTo>
                  <a:cubicBezTo>
                    <a:pt x="36" y="177"/>
                    <a:pt x="59" y="184"/>
                    <a:pt x="80" y="184"/>
                  </a:cubicBezTo>
                  <a:cubicBezTo>
                    <a:pt x="124" y="184"/>
                    <a:pt x="162" y="154"/>
                    <a:pt x="172" y="101"/>
                  </a:cubicBezTo>
                  <a:cubicBezTo>
                    <a:pt x="172" y="68"/>
                    <a:pt x="172" y="53"/>
                    <a:pt x="142" y="23"/>
                  </a:cubicBezTo>
                  <a:cubicBezTo>
                    <a:pt x="127" y="7"/>
                    <a:pt x="107" y="0"/>
                    <a:pt x="87" y="0"/>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0"/>
            <p:cNvSpPr/>
            <p:nvPr/>
          </p:nvSpPr>
          <p:spPr>
            <a:xfrm>
              <a:off x="5914875" y="3531375"/>
              <a:ext cx="42450" cy="35900"/>
            </a:xfrm>
            <a:custGeom>
              <a:avLst/>
              <a:gdLst/>
              <a:ahLst/>
              <a:cxnLst/>
              <a:rect l="l" t="t" r="r" b="b"/>
              <a:pathLst>
                <a:path w="1698" h="1436" extrusionOk="0">
                  <a:moveTo>
                    <a:pt x="866" y="1"/>
                  </a:moveTo>
                  <a:cubicBezTo>
                    <a:pt x="571" y="1"/>
                    <a:pt x="308" y="170"/>
                    <a:pt x="187" y="438"/>
                  </a:cubicBezTo>
                  <a:cubicBezTo>
                    <a:pt x="0" y="890"/>
                    <a:pt x="299" y="1386"/>
                    <a:pt x="795" y="1434"/>
                  </a:cubicBezTo>
                  <a:cubicBezTo>
                    <a:pt x="807" y="1435"/>
                    <a:pt x="819" y="1435"/>
                    <a:pt x="830" y="1435"/>
                  </a:cubicBezTo>
                  <a:cubicBezTo>
                    <a:pt x="1113" y="1435"/>
                    <a:pt x="1389" y="1266"/>
                    <a:pt x="1493" y="998"/>
                  </a:cubicBezTo>
                  <a:cubicBezTo>
                    <a:pt x="1698" y="546"/>
                    <a:pt x="1384" y="50"/>
                    <a:pt x="903" y="2"/>
                  </a:cubicBezTo>
                  <a:cubicBezTo>
                    <a:pt x="891" y="1"/>
                    <a:pt x="878" y="1"/>
                    <a:pt x="866" y="1"/>
                  </a:cubicBezTo>
                  <a:close/>
                </a:path>
              </a:pathLst>
            </a:custGeom>
            <a:solidFill>
              <a:srgbClr val="AADC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0"/>
            <p:cNvSpPr/>
            <p:nvPr/>
          </p:nvSpPr>
          <p:spPr>
            <a:xfrm>
              <a:off x="5921125" y="3551275"/>
              <a:ext cx="3100" cy="3100"/>
            </a:xfrm>
            <a:custGeom>
              <a:avLst/>
              <a:gdLst/>
              <a:ahLst/>
              <a:cxnLst/>
              <a:rect l="l" t="t" r="r" b="b"/>
              <a:pathLst>
                <a:path w="124" h="124" extrusionOk="0">
                  <a:moveTo>
                    <a:pt x="63" y="0"/>
                  </a:moveTo>
                  <a:cubicBezTo>
                    <a:pt x="30" y="0"/>
                    <a:pt x="15" y="15"/>
                    <a:pt x="0" y="45"/>
                  </a:cubicBezTo>
                  <a:cubicBezTo>
                    <a:pt x="0" y="79"/>
                    <a:pt x="15" y="109"/>
                    <a:pt x="49" y="124"/>
                  </a:cubicBezTo>
                  <a:lnTo>
                    <a:pt x="63" y="124"/>
                  </a:lnTo>
                  <a:cubicBezTo>
                    <a:pt x="93" y="124"/>
                    <a:pt x="123" y="109"/>
                    <a:pt x="123" y="79"/>
                  </a:cubicBezTo>
                  <a:cubicBezTo>
                    <a:pt x="123" y="45"/>
                    <a:pt x="108" y="15"/>
                    <a:pt x="78"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0"/>
            <p:cNvSpPr/>
            <p:nvPr/>
          </p:nvSpPr>
          <p:spPr>
            <a:xfrm>
              <a:off x="5923075" y="3555925"/>
              <a:ext cx="3950" cy="3125"/>
            </a:xfrm>
            <a:custGeom>
              <a:avLst/>
              <a:gdLst/>
              <a:ahLst/>
              <a:cxnLst/>
              <a:rect l="l" t="t" r="r" b="b"/>
              <a:pathLst>
                <a:path w="158" h="125" extrusionOk="0">
                  <a:moveTo>
                    <a:pt x="64" y="1"/>
                  </a:moveTo>
                  <a:cubicBezTo>
                    <a:pt x="15" y="16"/>
                    <a:pt x="0" y="61"/>
                    <a:pt x="30" y="109"/>
                  </a:cubicBezTo>
                  <a:cubicBezTo>
                    <a:pt x="45" y="109"/>
                    <a:pt x="64" y="124"/>
                    <a:pt x="79" y="124"/>
                  </a:cubicBezTo>
                  <a:cubicBezTo>
                    <a:pt x="79" y="124"/>
                    <a:pt x="94" y="124"/>
                    <a:pt x="94" y="109"/>
                  </a:cubicBezTo>
                  <a:cubicBezTo>
                    <a:pt x="138" y="109"/>
                    <a:pt x="157" y="46"/>
                    <a:pt x="124" y="16"/>
                  </a:cubicBezTo>
                  <a:cubicBezTo>
                    <a:pt x="109" y="1"/>
                    <a:pt x="94" y="1"/>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0"/>
            <p:cNvSpPr/>
            <p:nvPr/>
          </p:nvSpPr>
          <p:spPr>
            <a:xfrm>
              <a:off x="5926525" y="3546975"/>
              <a:ext cx="7850" cy="7400"/>
            </a:xfrm>
            <a:custGeom>
              <a:avLst/>
              <a:gdLst/>
              <a:ahLst/>
              <a:cxnLst/>
              <a:rect l="l" t="t" r="r" b="b"/>
              <a:pathLst>
                <a:path w="314" h="296" extrusionOk="0">
                  <a:moveTo>
                    <a:pt x="157" y="1"/>
                  </a:moveTo>
                  <a:cubicBezTo>
                    <a:pt x="94" y="1"/>
                    <a:pt x="34" y="46"/>
                    <a:pt x="19" y="109"/>
                  </a:cubicBezTo>
                  <a:cubicBezTo>
                    <a:pt x="0" y="187"/>
                    <a:pt x="49" y="266"/>
                    <a:pt x="127" y="296"/>
                  </a:cubicBezTo>
                  <a:lnTo>
                    <a:pt x="157" y="296"/>
                  </a:lnTo>
                  <a:cubicBezTo>
                    <a:pt x="221" y="296"/>
                    <a:pt x="280" y="251"/>
                    <a:pt x="299" y="187"/>
                  </a:cubicBezTo>
                  <a:cubicBezTo>
                    <a:pt x="314" y="109"/>
                    <a:pt x="265" y="16"/>
                    <a:pt x="187"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0"/>
            <p:cNvSpPr/>
            <p:nvPr/>
          </p:nvSpPr>
          <p:spPr>
            <a:xfrm>
              <a:off x="5933150" y="3555100"/>
              <a:ext cx="12525" cy="8975"/>
            </a:xfrm>
            <a:custGeom>
              <a:avLst/>
              <a:gdLst/>
              <a:ahLst/>
              <a:cxnLst/>
              <a:rect l="l" t="t" r="r" b="b"/>
              <a:pathLst>
                <a:path w="501" h="359" extrusionOk="0">
                  <a:moveTo>
                    <a:pt x="221" y="0"/>
                  </a:moveTo>
                  <a:cubicBezTo>
                    <a:pt x="127" y="0"/>
                    <a:pt x="49" y="49"/>
                    <a:pt x="34" y="127"/>
                  </a:cubicBezTo>
                  <a:cubicBezTo>
                    <a:pt x="0" y="221"/>
                    <a:pt x="79" y="329"/>
                    <a:pt x="202" y="359"/>
                  </a:cubicBezTo>
                  <a:lnTo>
                    <a:pt x="265" y="359"/>
                  </a:lnTo>
                  <a:cubicBezTo>
                    <a:pt x="359" y="359"/>
                    <a:pt x="452" y="314"/>
                    <a:pt x="467" y="235"/>
                  </a:cubicBezTo>
                  <a:lnTo>
                    <a:pt x="467" y="235"/>
                  </a:lnTo>
                  <a:cubicBezTo>
                    <a:pt x="452" y="280"/>
                    <a:pt x="407" y="299"/>
                    <a:pt x="359" y="299"/>
                  </a:cubicBezTo>
                  <a:lnTo>
                    <a:pt x="329" y="299"/>
                  </a:lnTo>
                  <a:cubicBezTo>
                    <a:pt x="265" y="280"/>
                    <a:pt x="221" y="235"/>
                    <a:pt x="235" y="172"/>
                  </a:cubicBezTo>
                  <a:cubicBezTo>
                    <a:pt x="250" y="127"/>
                    <a:pt x="280" y="112"/>
                    <a:pt x="344" y="112"/>
                  </a:cubicBezTo>
                  <a:lnTo>
                    <a:pt x="373" y="112"/>
                  </a:lnTo>
                  <a:cubicBezTo>
                    <a:pt x="437" y="127"/>
                    <a:pt x="482" y="187"/>
                    <a:pt x="467" y="235"/>
                  </a:cubicBezTo>
                  <a:cubicBezTo>
                    <a:pt x="500" y="142"/>
                    <a:pt x="407" y="34"/>
                    <a:pt x="295"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0"/>
            <p:cNvSpPr/>
            <p:nvPr/>
          </p:nvSpPr>
          <p:spPr>
            <a:xfrm>
              <a:off x="5938650" y="3557900"/>
              <a:ext cx="6550" cy="4675"/>
            </a:xfrm>
            <a:custGeom>
              <a:avLst/>
              <a:gdLst/>
              <a:ahLst/>
              <a:cxnLst/>
              <a:rect l="l" t="t" r="r" b="b"/>
              <a:pathLst>
                <a:path w="262" h="187" extrusionOk="0">
                  <a:moveTo>
                    <a:pt x="124" y="0"/>
                  </a:moveTo>
                  <a:cubicBezTo>
                    <a:pt x="60" y="0"/>
                    <a:pt x="30" y="15"/>
                    <a:pt x="15" y="60"/>
                  </a:cubicBezTo>
                  <a:cubicBezTo>
                    <a:pt x="1" y="123"/>
                    <a:pt x="45" y="168"/>
                    <a:pt x="109" y="187"/>
                  </a:cubicBezTo>
                  <a:lnTo>
                    <a:pt x="139" y="187"/>
                  </a:lnTo>
                  <a:cubicBezTo>
                    <a:pt x="187" y="187"/>
                    <a:pt x="232" y="168"/>
                    <a:pt x="247" y="123"/>
                  </a:cubicBezTo>
                  <a:cubicBezTo>
                    <a:pt x="262" y="75"/>
                    <a:pt x="217" y="15"/>
                    <a:pt x="153"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0"/>
            <p:cNvSpPr/>
            <p:nvPr/>
          </p:nvSpPr>
          <p:spPr>
            <a:xfrm>
              <a:off x="5922325" y="3539975"/>
              <a:ext cx="5425" cy="4325"/>
            </a:xfrm>
            <a:custGeom>
              <a:avLst/>
              <a:gdLst/>
              <a:ahLst/>
              <a:cxnLst/>
              <a:rect l="l" t="t" r="r" b="b"/>
              <a:pathLst>
                <a:path w="217" h="173" extrusionOk="0">
                  <a:moveTo>
                    <a:pt x="109" y="1"/>
                  </a:moveTo>
                  <a:cubicBezTo>
                    <a:pt x="60" y="1"/>
                    <a:pt x="15" y="16"/>
                    <a:pt x="1" y="64"/>
                  </a:cubicBezTo>
                  <a:cubicBezTo>
                    <a:pt x="1" y="109"/>
                    <a:pt x="30" y="158"/>
                    <a:pt x="94" y="173"/>
                  </a:cubicBezTo>
                  <a:lnTo>
                    <a:pt x="109" y="173"/>
                  </a:lnTo>
                  <a:cubicBezTo>
                    <a:pt x="154" y="173"/>
                    <a:pt x="202" y="158"/>
                    <a:pt x="202" y="109"/>
                  </a:cubicBezTo>
                  <a:cubicBezTo>
                    <a:pt x="217" y="64"/>
                    <a:pt x="187" y="16"/>
                    <a:pt x="124"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0"/>
            <p:cNvSpPr/>
            <p:nvPr/>
          </p:nvSpPr>
          <p:spPr>
            <a:xfrm>
              <a:off x="5946400" y="3541575"/>
              <a:ext cx="3475" cy="2725"/>
            </a:xfrm>
            <a:custGeom>
              <a:avLst/>
              <a:gdLst/>
              <a:ahLst/>
              <a:cxnLst/>
              <a:rect l="l" t="t" r="r" b="b"/>
              <a:pathLst>
                <a:path w="139" h="109" extrusionOk="0">
                  <a:moveTo>
                    <a:pt x="64" y="0"/>
                  </a:moveTo>
                  <a:cubicBezTo>
                    <a:pt x="45" y="0"/>
                    <a:pt x="15" y="15"/>
                    <a:pt x="15" y="45"/>
                  </a:cubicBezTo>
                  <a:cubicBezTo>
                    <a:pt x="0" y="60"/>
                    <a:pt x="30" y="94"/>
                    <a:pt x="64" y="109"/>
                  </a:cubicBezTo>
                  <a:lnTo>
                    <a:pt x="79" y="109"/>
                  </a:lnTo>
                  <a:cubicBezTo>
                    <a:pt x="108" y="109"/>
                    <a:pt x="123" y="94"/>
                    <a:pt x="123" y="75"/>
                  </a:cubicBezTo>
                  <a:cubicBezTo>
                    <a:pt x="138" y="45"/>
                    <a:pt x="123" y="15"/>
                    <a:pt x="79" y="15"/>
                  </a:cubicBezTo>
                  <a:cubicBezTo>
                    <a:pt x="79" y="0"/>
                    <a:pt x="79" y="0"/>
                    <a:pt x="64" y="0"/>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0"/>
            <p:cNvSpPr/>
            <p:nvPr/>
          </p:nvSpPr>
          <p:spPr>
            <a:xfrm>
              <a:off x="5929700" y="3538400"/>
              <a:ext cx="3475" cy="2725"/>
            </a:xfrm>
            <a:custGeom>
              <a:avLst/>
              <a:gdLst/>
              <a:ahLst/>
              <a:cxnLst/>
              <a:rect l="l" t="t" r="r" b="b"/>
              <a:pathLst>
                <a:path w="139" h="109" extrusionOk="0">
                  <a:moveTo>
                    <a:pt x="60" y="1"/>
                  </a:moveTo>
                  <a:cubicBezTo>
                    <a:pt x="30" y="1"/>
                    <a:pt x="15" y="15"/>
                    <a:pt x="15" y="34"/>
                  </a:cubicBezTo>
                  <a:cubicBezTo>
                    <a:pt x="0" y="64"/>
                    <a:pt x="15" y="94"/>
                    <a:pt x="60" y="109"/>
                  </a:cubicBezTo>
                  <a:lnTo>
                    <a:pt x="79" y="109"/>
                  </a:lnTo>
                  <a:cubicBezTo>
                    <a:pt x="94" y="109"/>
                    <a:pt x="123" y="94"/>
                    <a:pt x="123" y="64"/>
                  </a:cubicBezTo>
                  <a:cubicBezTo>
                    <a:pt x="138" y="49"/>
                    <a:pt x="109" y="15"/>
                    <a:pt x="79" y="1"/>
                  </a:cubicBezTo>
                  <a:close/>
                </a:path>
              </a:pathLst>
            </a:custGeom>
            <a:solidFill>
              <a:srgbClr val="75C4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9" name="Google Shape;889;p30"/>
          <p:cNvSpPr txBox="1">
            <a:spLocks noGrp="1"/>
          </p:cNvSpPr>
          <p:nvPr>
            <p:ph type="subTitle" idx="1"/>
          </p:nvPr>
        </p:nvSpPr>
        <p:spPr>
          <a:xfrm>
            <a:off x="5496350" y="3711300"/>
            <a:ext cx="2927400" cy="892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grpSp>
        <p:nvGrpSpPr>
          <p:cNvPr id="890" name="Google Shape;890;p30"/>
          <p:cNvGrpSpPr/>
          <p:nvPr/>
        </p:nvGrpSpPr>
        <p:grpSpPr>
          <a:xfrm>
            <a:off x="7861075" y="3503537"/>
            <a:ext cx="449351" cy="134550"/>
            <a:chOff x="826998" y="3699099"/>
            <a:chExt cx="449351" cy="134550"/>
          </a:xfrm>
        </p:grpSpPr>
        <p:sp>
          <p:nvSpPr>
            <p:cNvPr id="891" name="Google Shape;891;p30"/>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0"/>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0"/>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80" name="Google Shape;1280;p40"/>
          <p:cNvSpPr txBox="1">
            <a:spLocks noGrp="1"/>
          </p:cNvSpPr>
          <p:nvPr>
            <p:ph type="title"/>
          </p:nvPr>
        </p:nvSpPr>
        <p:spPr>
          <a:xfrm>
            <a:off x="0" y="1"/>
            <a:ext cx="9143999" cy="5143500"/>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6. </a:t>
            </a:r>
            <a:r>
              <a:rPr lang="id-ID" sz="2400" dirty="0" smtClean="0">
                <a:latin typeface="Times New Roman" panose="02020603050405020304" pitchFamily="18" charset="0"/>
                <a:cs typeface="Times New Roman" panose="02020603050405020304" pitchFamily="18" charset="0"/>
              </a:rPr>
              <a:t>Pasir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Bentuk paling sederhana pemadam kebakaran adalah pasir yang disiramkan ke benda yang sedang terbakar sampai seluruhnya tertimbun pasir. Sehingga udara tidak dapat masuk ke benda yang sedang terbakar.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7.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Bahan Kimia </a:t>
            </a:r>
            <a:r>
              <a:rPr lang="en-US" sz="2400" dirty="0">
                <a:latin typeface="Times New Roman" panose="02020603050405020304" pitchFamily="18" charset="0"/>
                <a:cs typeface="Times New Roman" panose="02020603050405020304" pitchFamily="18" charset="0"/>
              </a:rPr>
              <a:t>K</a:t>
            </a:r>
            <a:r>
              <a:rPr lang="id-ID" sz="2400" dirty="0">
                <a:latin typeface="Times New Roman" panose="02020603050405020304" pitchFamily="18" charset="0"/>
                <a:cs typeface="Times New Roman" panose="02020603050405020304" pitchFamily="18" charset="0"/>
              </a:rPr>
              <a:t>ering (</a:t>
            </a:r>
            <a:r>
              <a:rPr lang="id-ID" sz="2400" dirty="0" err="1">
                <a:latin typeface="Times New Roman" panose="02020603050405020304" pitchFamily="18" charset="0"/>
                <a:cs typeface="Times New Roman" panose="02020603050405020304" pitchFamily="18" charset="0"/>
              </a:rPr>
              <a:t>Dry</a:t>
            </a:r>
            <a:r>
              <a:rPr lang="id-ID" sz="2400" dirty="0">
                <a:latin typeface="Times New Roman" panose="02020603050405020304" pitchFamily="18" charset="0"/>
                <a:cs typeface="Times New Roman" panose="02020603050405020304" pitchFamily="18" charset="0"/>
              </a:rPr>
              <a:t> </a:t>
            </a:r>
            <a:r>
              <a:rPr lang="id-ID" sz="2400" dirty="0" err="1">
                <a:latin typeface="Times New Roman" panose="02020603050405020304" pitchFamily="18" charset="0"/>
                <a:cs typeface="Times New Roman" panose="02020603050405020304" pitchFamily="18" charset="0"/>
              </a:rPr>
              <a:t>Chemichal</a:t>
            </a:r>
            <a:r>
              <a:rPr lang="id-ID"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Serbuk kimia yang digunakan adalah natrium bikarbonat yang diisi aditif agar tidak </a:t>
            </a:r>
            <a:r>
              <a:rPr lang="id-ID" sz="2400" dirty="0" err="1">
                <a:latin typeface="Times New Roman" panose="02020603050405020304" pitchFamily="18" charset="0"/>
                <a:cs typeface="Times New Roman" panose="02020603050405020304" pitchFamily="18" charset="0"/>
              </a:rPr>
              <a:t>membungkah</a:t>
            </a:r>
            <a:r>
              <a:rPr lang="id-ID" sz="2400" dirty="0">
                <a:latin typeface="Times New Roman" panose="02020603050405020304" pitchFamily="18" charset="0"/>
                <a:cs typeface="Times New Roman" panose="02020603050405020304" pitchFamily="18" charset="0"/>
              </a:rPr>
              <a:t> (tidak menjadi </a:t>
            </a:r>
            <a:r>
              <a:rPr lang="id-ID" sz="2400" dirty="0" err="1">
                <a:latin typeface="Times New Roman" panose="02020603050405020304" pitchFamily="18" charset="0"/>
                <a:cs typeface="Times New Roman" panose="02020603050405020304" pitchFamily="18" charset="0"/>
              </a:rPr>
              <a:t>bungkahan-bungkahan</a:t>
            </a:r>
            <a:r>
              <a:rPr lang="id-ID"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sp>
        <p:nvSpPr>
          <p:cNvPr id="1286" name="Google Shape;1286;p40"/>
          <p:cNvSpPr/>
          <p:nvPr/>
        </p:nvSpPr>
        <p:spPr>
          <a:xfrm>
            <a:off x="2637753" y="2206083"/>
            <a:ext cx="352815" cy="226089"/>
          </a:xfrm>
          <a:custGeom>
            <a:avLst/>
            <a:gdLst/>
            <a:ahLst/>
            <a:cxnLst/>
            <a:rect l="l" t="t" r="r" b="b"/>
            <a:pathLst>
              <a:path w="1818" h="1165" extrusionOk="0">
                <a:moveTo>
                  <a:pt x="1" y="1165"/>
                </a:moveTo>
                <a:lnTo>
                  <a:pt x="1" y="1165"/>
                </a:lnTo>
                <a:lnTo>
                  <a:pt x="1" y="1165"/>
                </a:lnTo>
                <a:close/>
                <a:moveTo>
                  <a:pt x="1" y="1150"/>
                </a:moveTo>
                <a:lnTo>
                  <a:pt x="1" y="1165"/>
                </a:lnTo>
                <a:lnTo>
                  <a:pt x="1" y="1150"/>
                </a:lnTo>
                <a:close/>
                <a:moveTo>
                  <a:pt x="1818" y="15"/>
                </a:moveTo>
                <a:lnTo>
                  <a:pt x="1818" y="15"/>
                </a:lnTo>
                <a:lnTo>
                  <a:pt x="1818" y="15"/>
                </a:lnTo>
                <a:close/>
                <a:moveTo>
                  <a:pt x="1818" y="1"/>
                </a:moveTo>
                <a:lnTo>
                  <a:pt x="1818" y="1"/>
                </a:lnTo>
                <a:lnTo>
                  <a:pt x="1818" y="15"/>
                </a:lnTo>
                <a:lnTo>
                  <a:pt x="1818" y="1"/>
                </a:lnTo>
                <a:lnTo>
                  <a:pt x="1818" y="1"/>
                </a:lnTo>
                <a:close/>
                <a:moveTo>
                  <a:pt x="1803" y="1"/>
                </a:moveTo>
                <a:lnTo>
                  <a:pt x="1818" y="1"/>
                </a:lnTo>
                <a:close/>
              </a:path>
            </a:pathLst>
          </a:custGeom>
          <a:solidFill>
            <a:srgbClr val="F5AC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2" name="Google Shape;1312;p40"/>
          <p:cNvGrpSpPr/>
          <p:nvPr/>
        </p:nvGrpSpPr>
        <p:grpSpPr>
          <a:xfrm>
            <a:off x="4572000" y="0"/>
            <a:ext cx="449351" cy="134550"/>
            <a:chOff x="826998" y="3699099"/>
            <a:chExt cx="449351" cy="134550"/>
          </a:xfrm>
        </p:grpSpPr>
        <p:sp>
          <p:nvSpPr>
            <p:cNvPr id="1313" name="Google Shape;1313;p40"/>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40"/>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0"/>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4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E. </a:t>
            </a:r>
            <a:r>
              <a:rPr lang="id-ID" sz="2400" dirty="0">
                <a:latin typeface="Times New Roman" panose="02020603050405020304" pitchFamily="18" charset="0"/>
                <a:cs typeface="Times New Roman" panose="02020603050405020304" pitchFamily="18" charset="0"/>
              </a:rPr>
              <a:t>Memilih Pemadam yang Sesuai Dengan Jenis </a:t>
            </a:r>
            <a:r>
              <a:rPr lang="id-ID" sz="2400" dirty="0" smtClean="0">
                <a:latin typeface="Times New Roman" panose="02020603050405020304" pitchFamily="18" charset="0"/>
                <a:cs typeface="Times New Roman" panose="02020603050405020304" pitchFamily="18" charset="0"/>
              </a:rPr>
              <a:t>Kebakaran/Api</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Kebakaran Kelas </a:t>
            </a:r>
            <a:r>
              <a:rPr lang="id-ID" sz="2400" dirty="0">
                <a:latin typeface="Times New Roman" panose="02020603050405020304" pitchFamily="18" charset="0"/>
                <a:cs typeface="Times New Roman" panose="02020603050405020304" pitchFamily="18" charset="0"/>
              </a:rPr>
              <a:t>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Air adalah pemadam kebakaran yang paling baik untuk kebakaran jenis ini</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Kebakaran </a:t>
            </a:r>
            <a:r>
              <a:rPr lang="id-ID" sz="2400" dirty="0">
                <a:latin typeface="Times New Roman" panose="02020603050405020304" pitchFamily="18" charset="0"/>
                <a:cs typeface="Times New Roman" panose="02020603050405020304" pitchFamily="18" charset="0"/>
              </a:rPr>
              <a:t>kelas B</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Selimut </a:t>
            </a:r>
            <a:r>
              <a:rPr lang="id-ID" sz="2400" dirty="0">
                <a:latin typeface="Times New Roman" panose="02020603050405020304" pitchFamily="18" charset="0"/>
                <a:cs typeface="Times New Roman" panose="02020603050405020304" pitchFamily="18" charset="0"/>
              </a:rPr>
              <a:t>api.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jenis </a:t>
            </a:r>
            <a:r>
              <a:rPr lang="id-ID" sz="2400" dirty="0" err="1">
                <a:latin typeface="Times New Roman" panose="02020603050405020304" pitchFamily="18" charset="0"/>
                <a:cs typeface="Times New Roman" panose="02020603050405020304" pitchFamily="18" charset="0"/>
              </a:rPr>
              <a:t>karbondioksida</a:t>
            </a:r>
            <a:r>
              <a:rPr lang="id-ID"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Kombinasi </a:t>
            </a:r>
            <a:r>
              <a:rPr lang="id-ID" sz="2400" dirty="0">
                <a:latin typeface="Times New Roman" panose="02020603050405020304" pitchFamily="18" charset="0"/>
                <a:cs typeface="Times New Roman" panose="02020603050405020304" pitchFamily="18" charset="0"/>
              </a:rPr>
              <a:t>a dan b.</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jenis busa</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jenis serbuk,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dirty="0"/>
              <a:t/>
            </a:r>
            <a:br>
              <a:rPr lang="en-US" dirty="0"/>
            </a:br>
            <a:endParaRPr dirty="0"/>
          </a:p>
        </p:txBody>
      </p:sp>
      <p:grpSp>
        <p:nvGrpSpPr>
          <p:cNvPr id="1465" name="Google Shape;1465;p41"/>
          <p:cNvGrpSpPr/>
          <p:nvPr/>
        </p:nvGrpSpPr>
        <p:grpSpPr>
          <a:xfrm>
            <a:off x="4130984" y="84457"/>
            <a:ext cx="449351" cy="134550"/>
            <a:chOff x="826998" y="3699099"/>
            <a:chExt cx="449351" cy="134550"/>
          </a:xfrm>
        </p:grpSpPr>
        <p:sp>
          <p:nvSpPr>
            <p:cNvPr id="1466" name="Google Shape;1466;p4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8" name="Google Shape;1478;p42"/>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Kebakaran </a:t>
            </a:r>
            <a:r>
              <a:rPr lang="id-ID" sz="2400" dirty="0">
                <a:latin typeface="Times New Roman" panose="02020603050405020304" pitchFamily="18" charset="0"/>
                <a:cs typeface="Times New Roman" panose="02020603050405020304" pitchFamily="18" charset="0"/>
              </a:rPr>
              <a:t>kelas </a:t>
            </a:r>
            <a:r>
              <a:rPr lang="id-ID" sz="2400" dirty="0" smtClean="0">
                <a:latin typeface="Times New Roman" panose="02020603050405020304" pitchFamily="18" charset="0"/>
                <a:cs typeface="Times New Roman" panose="02020603050405020304" pitchFamily="18" charset="0"/>
              </a:rPr>
              <a:t>C</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Kebakaran karena arus listrik terjadi karena ada hubungan singkat di suatu tempat pada jaringan listrik, atau pada rangkaian listrik alat yang bekerja menggunakan arus listrik. Hal yang pertama harus dilakukan ialah memadamkan arus yang mengalir melalui </a:t>
            </a:r>
            <a:r>
              <a:rPr lang="id-ID" sz="2400" dirty="0" err="1">
                <a:latin typeface="Times New Roman" panose="02020603050405020304" pitchFamily="18" charset="0"/>
                <a:cs typeface="Times New Roman" panose="02020603050405020304" pitchFamily="18" charset="0"/>
              </a:rPr>
              <a:t>saklar</a:t>
            </a:r>
            <a:r>
              <a:rPr lang="id-ID" sz="2400" dirty="0">
                <a:latin typeface="Times New Roman" panose="02020603050405020304" pitchFamily="18" charset="0"/>
                <a:cs typeface="Times New Roman" panose="02020603050405020304" pitchFamily="18" charset="0"/>
              </a:rPr>
              <a:t> utama </a:t>
            </a:r>
            <a:r>
              <a:rPr lang="id-ID" sz="2400" dirty="0" err="1">
                <a:latin typeface="Times New Roman" panose="02020603050405020304" pitchFamily="18" charset="0"/>
                <a:cs typeface="Times New Roman" panose="02020603050405020304" pitchFamily="18" charset="0"/>
              </a:rPr>
              <a:t>jarring</a:t>
            </a:r>
            <a:r>
              <a:rPr lang="id-ID" sz="2400" dirty="0">
                <a:latin typeface="Times New Roman" panose="02020603050405020304" pitchFamily="18" charset="0"/>
                <a:cs typeface="Times New Roman" panose="02020603050405020304" pitchFamily="18" charset="0"/>
              </a:rPr>
              <a:t>-jaring atau alat.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Selanjutnya, jika kebakaran masih terjadi, padamkan kebakaran menggunakan pemadam </a:t>
            </a:r>
            <a:r>
              <a:rPr lang="id-ID" sz="2400" dirty="0" err="1">
                <a:latin typeface="Times New Roman" panose="02020603050405020304" pitchFamily="18" charset="0"/>
                <a:cs typeface="Times New Roman" panose="02020603050405020304" pitchFamily="18" charset="0"/>
              </a:rPr>
              <a:t>karbondioksida</a:t>
            </a:r>
            <a:r>
              <a:rPr lang="id-ID" sz="2400" dirty="0">
                <a:latin typeface="Times New Roman" panose="02020603050405020304" pitchFamily="18" charset="0"/>
                <a:cs typeface="Times New Roman" panose="02020603050405020304" pitchFamily="18" charset="0"/>
              </a:rPr>
              <a:t> atau pemadam zat cair menguap. Jangan menggunakan air sebab air adalah penghantar </a:t>
            </a:r>
            <a:r>
              <a:rPr lang="id-ID" sz="2400" dirty="0" err="1">
                <a:latin typeface="Times New Roman" panose="02020603050405020304" pitchFamily="18" charset="0"/>
                <a:cs typeface="Times New Roman" panose="02020603050405020304" pitchFamily="18" charset="0"/>
              </a:rPr>
              <a:t>jga</a:t>
            </a:r>
            <a:r>
              <a:rPr lang="id-ID" sz="2400" dirty="0">
                <a:latin typeface="Times New Roman" panose="02020603050405020304" pitchFamily="18" charset="0"/>
                <a:cs typeface="Times New Roman" panose="02020603050405020304" pitchFamily="18" charset="0"/>
              </a:rPr>
              <a:t> sehingga dapat membahayakan orang yang memadamkan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509" name="Google Shape;1509;p42"/>
          <p:cNvGrpSpPr/>
          <p:nvPr/>
        </p:nvGrpSpPr>
        <p:grpSpPr>
          <a:xfrm>
            <a:off x="4033801" y="0"/>
            <a:ext cx="449351" cy="134550"/>
            <a:chOff x="826998" y="3699099"/>
            <a:chExt cx="449351" cy="134550"/>
          </a:xfrm>
        </p:grpSpPr>
        <p:sp>
          <p:nvSpPr>
            <p:cNvPr id="1510" name="Google Shape;1510;p42"/>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2"/>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2"/>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1"/>
        <p:cNvGrpSpPr/>
        <p:nvPr/>
      </p:nvGrpSpPr>
      <p:grpSpPr>
        <a:xfrm>
          <a:off x="0" y="0"/>
          <a:ext cx="0" cy="0"/>
          <a:chOff x="0" y="0"/>
          <a:chExt cx="0" cy="0"/>
        </a:xfrm>
      </p:grpSpPr>
      <p:sp>
        <p:nvSpPr>
          <p:cNvPr id="1543" name="Google Shape;1543;p43"/>
          <p:cNvSpPr txBox="1">
            <a:spLocks noGrp="1"/>
          </p:cNvSpPr>
          <p:nvPr>
            <p:ph type="title"/>
          </p:nvPr>
        </p:nvSpPr>
        <p:spPr>
          <a:xfrm>
            <a:off x="0" y="-1"/>
            <a:ext cx="9144000" cy="5143501"/>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Kebakaran </a:t>
            </a:r>
            <a:r>
              <a:rPr lang="id-ID" sz="2400" dirty="0">
                <a:latin typeface="Times New Roman" panose="02020603050405020304" pitchFamily="18" charset="0"/>
                <a:cs typeface="Times New Roman" panose="02020603050405020304" pitchFamily="18" charset="0"/>
              </a:rPr>
              <a:t>kelas D (logam</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Ada </a:t>
            </a:r>
            <a:r>
              <a:rPr lang="id-ID" sz="2400" dirty="0">
                <a:latin typeface="Times New Roman" panose="02020603050405020304" pitchFamily="18" charset="0"/>
                <a:cs typeface="Times New Roman" panose="02020603050405020304" pitchFamily="18" charset="0"/>
              </a:rPr>
              <a:t>dua cara memadamkan kebakaran logam, yaitu</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Perlakuan </a:t>
            </a:r>
            <a:r>
              <a:rPr lang="id-ID" sz="2400" dirty="0">
                <a:latin typeface="Times New Roman" panose="02020603050405020304" pitchFamily="18" charset="0"/>
                <a:cs typeface="Times New Roman" panose="02020603050405020304" pitchFamily="18" charset="0"/>
              </a:rPr>
              <a:t>logam yang terbakar itu sebagai “</a:t>
            </a:r>
            <a:r>
              <a:rPr lang="id-ID" sz="2400" dirty="0" err="1">
                <a:latin typeface="Times New Roman" panose="02020603050405020304" pitchFamily="18" charset="0"/>
                <a:cs typeface="Times New Roman" panose="02020603050405020304" pitchFamily="18" charset="0"/>
              </a:rPr>
              <a:t>pembenam</a:t>
            </a:r>
            <a:r>
              <a:rPr lang="id-ID" sz="2400" dirty="0">
                <a:latin typeface="Times New Roman" panose="02020603050405020304" pitchFamily="18" charset="0"/>
                <a:cs typeface="Times New Roman" panose="02020603050405020304" pitchFamily="18" charset="0"/>
              </a:rPr>
              <a:t>” kalor lalu kendalikan kebakaran yang muncul selanjutnya, yang disebabkan oleh zat mudah terbakar yang lain, dan membiarkan reaksi </a:t>
            </a:r>
            <a:r>
              <a:rPr lang="id-ID" sz="2400" dirty="0" err="1">
                <a:latin typeface="Times New Roman" panose="02020603050405020304" pitchFamily="18" charset="0"/>
                <a:cs typeface="Times New Roman" panose="02020603050405020304" pitchFamily="18" charset="0"/>
              </a:rPr>
              <a:t>logamyang</a:t>
            </a:r>
            <a:r>
              <a:rPr lang="id-ID" sz="2400" dirty="0">
                <a:latin typeface="Times New Roman" panose="02020603050405020304" pitchFamily="18" charset="0"/>
                <a:cs typeface="Times New Roman" panose="02020603050405020304" pitchFamily="18" charset="0"/>
              </a:rPr>
              <a:t> terbakar itu berlangsung sampai habis</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Cegah </a:t>
            </a:r>
            <a:r>
              <a:rPr lang="id-ID" sz="2400" dirty="0">
                <a:latin typeface="Times New Roman" panose="02020603050405020304" pitchFamily="18" charset="0"/>
                <a:cs typeface="Times New Roman" panose="02020603050405020304" pitchFamily="18" charset="0"/>
              </a:rPr>
              <a:t>reaksi pada permukaan logam dengan menghentikan pasokan reaktan yang menyokong reaksi, misalnya oksigen, dengan menggunakan pemadam serbuk.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545" name="Google Shape;1545;p43"/>
          <p:cNvGrpSpPr/>
          <p:nvPr/>
        </p:nvGrpSpPr>
        <p:grpSpPr>
          <a:xfrm>
            <a:off x="4347324" y="100833"/>
            <a:ext cx="449351" cy="134550"/>
            <a:chOff x="826998" y="3699099"/>
            <a:chExt cx="449351" cy="134550"/>
          </a:xfrm>
        </p:grpSpPr>
        <p:sp>
          <p:nvSpPr>
            <p:cNvPr id="1546" name="Google Shape;1546;p43"/>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3"/>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3"/>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56" name="Google Shape;1556;p43"/>
          <p:cNvSpPr txBox="1"/>
          <p:nvPr/>
        </p:nvSpPr>
        <p:spPr>
          <a:xfrm>
            <a:off x="5486920" y="1772587"/>
            <a:ext cx="1375200" cy="439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600" b="1" dirty="0">
              <a:solidFill>
                <a:srgbClr val="0E4776"/>
              </a:solidFill>
              <a:latin typeface="Mukta"/>
              <a:ea typeface="Mukta"/>
              <a:cs typeface="Mukta"/>
              <a:sym typeface="Mukt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4"/>
        <p:cNvGrpSpPr/>
        <p:nvPr/>
      </p:nvGrpSpPr>
      <p:grpSpPr>
        <a:xfrm>
          <a:off x="0" y="0"/>
          <a:ext cx="0" cy="0"/>
          <a:chOff x="0" y="0"/>
          <a:chExt cx="0" cy="0"/>
        </a:xfrm>
      </p:grpSpPr>
      <p:grpSp>
        <p:nvGrpSpPr>
          <p:cNvPr id="1573" name="Google Shape;1573;p44"/>
          <p:cNvGrpSpPr/>
          <p:nvPr/>
        </p:nvGrpSpPr>
        <p:grpSpPr>
          <a:xfrm>
            <a:off x="4429045" y="17279"/>
            <a:ext cx="449351" cy="134550"/>
            <a:chOff x="826998" y="3699099"/>
            <a:chExt cx="449351" cy="134550"/>
          </a:xfrm>
        </p:grpSpPr>
        <p:sp>
          <p:nvSpPr>
            <p:cNvPr id="1574" name="Google Shape;1574;p44"/>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44"/>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44"/>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7" name="Google Shape;1577;p44"/>
          <p:cNvSpPr txBox="1">
            <a:spLocks noGrp="1"/>
          </p:cNvSpPr>
          <p:nvPr>
            <p:ph type="title"/>
          </p:nvPr>
        </p:nvSpPr>
        <p:spPr>
          <a:xfrm>
            <a:off x="0" y="0"/>
            <a:ext cx="9144000" cy="5143499"/>
          </a:xfrm>
          <a:prstGeom prst="rect">
            <a:avLst/>
          </a:prstGeom>
        </p:spPr>
        <p:txBody>
          <a:bodyPr spcFirstLastPara="1" wrap="square" lIns="91425" tIns="91425" rIns="91425" bIns="91425" anchor="t" anchorCtr="0">
            <a:noAutofit/>
          </a:bodyPr>
          <a:lstStyle/>
          <a:p>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F. </a:t>
            </a:r>
            <a:r>
              <a:rPr lang="id-ID" sz="2400" dirty="0">
                <a:latin typeface="Times New Roman" panose="02020603050405020304" pitchFamily="18" charset="0"/>
                <a:cs typeface="Times New Roman" panose="02020603050405020304" pitchFamily="18" charset="0"/>
              </a:rPr>
              <a:t>Langkah – Langkah Saat mengetahui Ada </a:t>
            </a:r>
            <a:r>
              <a:rPr lang="id-ID" sz="2400" dirty="0" smtClean="0">
                <a:latin typeface="Times New Roman" panose="02020603050405020304" pitchFamily="18" charset="0"/>
                <a:cs typeface="Times New Roman" panose="02020603050405020304" pitchFamily="18" charset="0"/>
              </a:rPr>
              <a:t>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Segera melakukan pertolongan pertama dengan menggunakan alat-alat kebakaran yang tersedia dan sesuai, sekurang-kurangnya untuk memperlambat membesarnya kebakaran. Jika api membesar segera panggil pemadam kebakaran</a:t>
            </a:r>
            <a:r>
              <a:rPr lang="id-ID"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Dalam hal kebakaran yang terjadi di </a:t>
            </a:r>
            <a:r>
              <a:rPr lang="id-ID" sz="2400" dirty="0" err="1">
                <a:latin typeface="Times New Roman" panose="02020603050405020304" pitchFamily="18" charset="0"/>
                <a:cs typeface="Times New Roman" panose="02020603050405020304" pitchFamily="18" charset="0"/>
              </a:rPr>
              <a:t>laborartim</a:t>
            </a:r>
            <a:r>
              <a:rPr lang="id-ID" sz="2400" dirty="0">
                <a:latin typeface="Times New Roman" panose="02020603050405020304" pitchFamily="18" charset="0"/>
                <a:cs typeface="Times New Roman" panose="02020603050405020304" pitchFamily="18" charset="0"/>
              </a:rPr>
              <a:t> kimia, waspadailah  timbulnya gas-gas yang membahayakan, misalnya gas-gas yang bersifat </a:t>
            </a:r>
            <a:r>
              <a:rPr lang="id-ID" sz="2400" dirty="0" err="1">
                <a:latin typeface="Times New Roman" panose="02020603050405020304" pitchFamily="18" charset="0"/>
                <a:cs typeface="Times New Roman" panose="02020603050405020304" pitchFamily="18" charset="0"/>
              </a:rPr>
              <a:t>mengrani</a:t>
            </a:r>
            <a:r>
              <a:rPr lang="id-ID" sz="2400" dirty="0">
                <a:latin typeface="Times New Roman" panose="02020603050405020304" pitchFamily="18" charset="0"/>
                <a:cs typeface="Times New Roman" panose="02020603050405020304" pitchFamily="18" charset="0"/>
              </a:rPr>
              <a:t> banyaknya oksigen, gas-gas yang </a:t>
            </a:r>
            <a:r>
              <a:rPr lang="id-ID" sz="2400" dirty="0" err="1">
                <a:latin typeface="Times New Roman" panose="02020603050405020304" pitchFamily="18" charset="0"/>
                <a:cs typeface="Times New Roman" panose="02020603050405020304" pitchFamily="18" charset="0"/>
              </a:rPr>
              <a:t>menimblkan</a:t>
            </a:r>
            <a:r>
              <a:rPr lang="id-ID" sz="2400" dirty="0">
                <a:latin typeface="Times New Roman" panose="02020603050405020304" pitchFamily="18" charset="0"/>
                <a:cs typeface="Times New Roman" panose="02020603050405020304" pitchFamily="18" charset="0"/>
              </a:rPr>
              <a:t> rasa nyeri dan gas-gas beracun.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1" name="Google Shape;1591;p46"/>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a:latin typeface="Times New Roman" panose="02020603050405020304" pitchFamily="18" charset="0"/>
                <a:cs typeface="Times New Roman" panose="02020603050405020304" pitchFamily="18" charset="0"/>
              </a:rPr>
              <a:t>G</a:t>
            </a:r>
            <a:r>
              <a:rPr lang="en" dirty="0" smtClean="0"/>
              <a:t>. </a:t>
            </a:r>
            <a:r>
              <a:rPr lang="en" sz="2400" dirty="0" smtClean="0">
                <a:latin typeface="Times New Roman" panose="02020603050405020304" pitchFamily="18" charset="0"/>
                <a:cs typeface="Times New Roman" panose="02020603050405020304" pitchFamily="18" charset="0"/>
              </a:rPr>
              <a:t>Penanggulangan Kebakaran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Memiliki dua tindakan yaitu:</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Tindakan </a:t>
            </a:r>
            <a:r>
              <a:rPr lang="id-ID" sz="2400" dirty="0">
                <a:latin typeface="Times New Roman" panose="02020603050405020304" pitchFamily="18" charset="0"/>
                <a:cs typeface="Times New Roman" panose="02020603050405020304" pitchFamily="18" charset="0"/>
              </a:rPr>
              <a:t>pencegahan/preventif</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Segala upaya yang dilakukan agar kebakaran tidak terjadi kebakaran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 </a:t>
            </a:r>
            <a:r>
              <a:rPr lang="id-ID" sz="2400" dirty="0" smtClean="0">
                <a:latin typeface="Times New Roman" panose="02020603050405020304" pitchFamily="18" charset="0"/>
                <a:cs typeface="Times New Roman" panose="02020603050405020304" pitchFamily="18" charset="0"/>
              </a:rPr>
              <a:t>Memberikan </a:t>
            </a:r>
            <a:r>
              <a:rPr lang="id-ID" sz="2400" dirty="0">
                <a:latin typeface="Times New Roman" panose="02020603050405020304" pitchFamily="18" charset="0"/>
                <a:cs typeface="Times New Roman" panose="02020603050405020304" pitchFamily="18" charset="0"/>
              </a:rPr>
              <a:t>penyuluhan, pendidikan dan pelatihan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 </a:t>
            </a:r>
            <a:r>
              <a:rPr lang="id-ID" sz="2400" dirty="0" smtClean="0">
                <a:latin typeface="Times New Roman" panose="02020603050405020304" pitchFamily="18" charset="0"/>
                <a:cs typeface="Times New Roman" panose="02020603050405020304" pitchFamily="18" charset="0"/>
              </a:rPr>
              <a:t>Menempatkan </a:t>
            </a:r>
            <a:r>
              <a:rPr lang="id-ID" sz="2400" dirty="0">
                <a:latin typeface="Times New Roman" panose="02020603050405020304" pitchFamily="18" charset="0"/>
                <a:cs typeface="Times New Roman" panose="02020603050405020304" pitchFamily="18" charset="0"/>
              </a:rPr>
              <a:t>barang-barang yang mudah terbakar di tempat yang aman dan jauh dari api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c. </a:t>
            </a:r>
            <a:r>
              <a:rPr lang="id-ID" sz="2400" dirty="0" smtClean="0">
                <a:latin typeface="Times New Roman" panose="02020603050405020304" pitchFamily="18" charset="0"/>
                <a:cs typeface="Times New Roman" panose="02020603050405020304" pitchFamily="18" charset="0"/>
              </a:rPr>
              <a:t>Tidak </a:t>
            </a:r>
            <a:r>
              <a:rPr lang="id-ID" sz="2400" dirty="0">
                <a:latin typeface="Times New Roman" panose="02020603050405020304" pitchFamily="18" charset="0"/>
                <a:cs typeface="Times New Roman" panose="02020603050405020304" pitchFamily="18" charset="0"/>
              </a:rPr>
              <a:t>merokok dan melakukan pekerjaan panas di tempat barang-barang yang mudah terbakar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d. </a:t>
            </a:r>
            <a:r>
              <a:rPr lang="id-ID" sz="2400" dirty="0" smtClean="0">
                <a:latin typeface="Times New Roman" panose="02020603050405020304" pitchFamily="18" charset="0"/>
                <a:cs typeface="Times New Roman" panose="02020603050405020304" pitchFamily="18" charset="0"/>
              </a:rPr>
              <a:t>Membuat/memasang </a:t>
            </a:r>
            <a:r>
              <a:rPr lang="id-ID" sz="2400" dirty="0">
                <a:latin typeface="Times New Roman" panose="02020603050405020304" pitchFamily="18" charset="0"/>
                <a:cs typeface="Times New Roman" panose="02020603050405020304" pitchFamily="18" charset="0"/>
              </a:rPr>
              <a:t>instalasi listrik dengan baik dan benar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e. </a:t>
            </a:r>
            <a:r>
              <a:rPr lang="id-ID" sz="2400" dirty="0" smtClean="0">
                <a:latin typeface="Times New Roman" panose="02020603050405020304" pitchFamily="18" charset="0"/>
                <a:cs typeface="Times New Roman" panose="02020603050405020304" pitchFamily="18" charset="0"/>
              </a:rPr>
              <a:t>Tidak </a:t>
            </a:r>
            <a:r>
              <a:rPr lang="id-ID" sz="2400" dirty="0">
                <a:latin typeface="Times New Roman" panose="02020603050405020304" pitchFamily="18" charset="0"/>
                <a:cs typeface="Times New Roman" panose="02020603050405020304" pitchFamily="18" charset="0"/>
              </a:rPr>
              <a:t>memasang steker listrik bertumpuk-tumpuk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596" name="Google Shape;1596;p46"/>
          <p:cNvGrpSpPr/>
          <p:nvPr/>
        </p:nvGrpSpPr>
        <p:grpSpPr>
          <a:xfrm>
            <a:off x="4347324" y="72553"/>
            <a:ext cx="449351" cy="134550"/>
            <a:chOff x="826998" y="3699099"/>
            <a:chExt cx="449351" cy="134550"/>
          </a:xfrm>
        </p:grpSpPr>
        <p:sp>
          <p:nvSpPr>
            <p:cNvPr id="1597" name="Google Shape;1597;p46"/>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6"/>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6"/>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47"/>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f. Memasang tanda-tanda peringatan </a:t>
            </a:r>
            <a:r>
              <a:rPr lang="id-ID" sz="2400" dirty="0" smtClean="0">
                <a:latin typeface="Times New Roman" panose="02020603050405020304" pitchFamily="18" charset="0"/>
                <a:cs typeface="Times New Roman" panose="02020603050405020304" pitchFamily="18" charset="0"/>
              </a:rPr>
              <a:t>pada </a:t>
            </a:r>
            <a:r>
              <a:rPr lang="id-ID" sz="2400" dirty="0">
                <a:latin typeface="Times New Roman" panose="02020603050405020304" pitchFamily="18" charset="0"/>
                <a:cs typeface="Times New Roman" panose="02020603050405020304" pitchFamily="18" charset="0"/>
              </a:rPr>
              <a:t>tempat yang mempunyai </a:t>
            </a:r>
            <a:r>
              <a:rPr lang="id-ID" sz="2400" dirty="0" err="1">
                <a:latin typeface="Times New Roman" panose="02020603050405020304" pitchFamily="18" charset="0"/>
                <a:cs typeface="Times New Roman" panose="02020603050405020304" pitchFamily="18" charset="0"/>
              </a:rPr>
              <a:t>resiko</a:t>
            </a:r>
            <a:r>
              <a:rPr lang="id-ID" sz="2400" dirty="0">
                <a:latin typeface="Times New Roman" panose="02020603050405020304" pitchFamily="18" charset="0"/>
                <a:cs typeface="Times New Roman" panose="02020603050405020304" pitchFamily="18" charset="0"/>
              </a:rPr>
              <a:t> bahaya kebakaran tinggi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g. </a:t>
            </a:r>
            <a:r>
              <a:rPr lang="id-ID" sz="2400" dirty="0" smtClean="0">
                <a:latin typeface="Times New Roman" panose="02020603050405020304" pitchFamily="18" charset="0"/>
                <a:cs typeface="Times New Roman" panose="02020603050405020304" pitchFamily="18" charset="0"/>
              </a:rPr>
              <a:t>Menyediakan </a:t>
            </a:r>
            <a:r>
              <a:rPr lang="id-ID" sz="2400" dirty="0">
                <a:latin typeface="Times New Roman" panose="02020603050405020304" pitchFamily="18" charset="0"/>
                <a:cs typeface="Times New Roman" panose="02020603050405020304" pitchFamily="18" charset="0"/>
              </a:rPr>
              <a:t>apar </a:t>
            </a:r>
            <a:r>
              <a:rPr lang="id-ID" sz="2400" dirty="0" err="1">
                <a:latin typeface="Times New Roman" panose="02020603050405020304" pitchFamily="18" charset="0"/>
                <a:cs typeface="Times New Roman" panose="02020603050405020304" pitchFamily="18" charset="0"/>
              </a:rPr>
              <a:t>ditempat</a:t>
            </a:r>
            <a:r>
              <a:rPr lang="id-ID" sz="2400" dirty="0">
                <a:latin typeface="Times New Roman" panose="02020603050405020304" pitchFamily="18" charset="0"/>
                <a:cs typeface="Times New Roman" panose="02020603050405020304" pitchFamily="18" charset="0"/>
              </a:rPr>
              <a:t> yang strategis/ sesuai dengan kelas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h. </a:t>
            </a:r>
            <a:r>
              <a:rPr lang="id-ID" sz="2400" dirty="0" smtClean="0">
                <a:latin typeface="Times New Roman" panose="02020603050405020304" pitchFamily="18" charset="0"/>
                <a:cs typeface="Times New Roman" panose="02020603050405020304" pitchFamily="18" charset="0"/>
              </a:rPr>
              <a:t>Matikan </a:t>
            </a:r>
            <a:r>
              <a:rPr lang="id-ID" sz="2400" dirty="0">
                <a:latin typeface="Times New Roman" panose="02020603050405020304" pitchFamily="18" charset="0"/>
                <a:cs typeface="Times New Roman" panose="02020603050405020304" pitchFamily="18" charset="0"/>
              </a:rPr>
              <a:t>aliran listrik bila tidak digunakan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err="1" smtClean="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Buang </a:t>
            </a:r>
            <a:r>
              <a:rPr lang="id-ID" sz="2400" dirty="0">
                <a:latin typeface="Times New Roman" panose="02020603050405020304" pitchFamily="18" charset="0"/>
                <a:cs typeface="Times New Roman" panose="02020603050405020304" pitchFamily="18" charset="0"/>
              </a:rPr>
              <a:t>puntung rokok di asbak dan matikan apinya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j. </a:t>
            </a:r>
            <a:r>
              <a:rPr lang="id-ID" sz="2400" dirty="0" smtClean="0">
                <a:latin typeface="Times New Roman" panose="02020603050405020304" pitchFamily="18" charset="0"/>
                <a:cs typeface="Times New Roman" panose="02020603050405020304" pitchFamily="18" charset="0"/>
              </a:rPr>
              <a:t>Bila </a:t>
            </a:r>
            <a:r>
              <a:rPr lang="id-ID" sz="2400" dirty="0">
                <a:latin typeface="Times New Roman" panose="02020603050405020304" pitchFamily="18" charset="0"/>
                <a:cs typeface="Times New Roman" panose="02020603050405020304" pitchFamily="18" charset="0"/>
              </a:rPr>
              <a:t>akan menutup tempat kerja, periksa dahulu hal-hal yang </a:t>
            </a:r>
            <a:r>
              <a:rPr lang="id-ID" sz="2400" dirty="0" smtClean="0">
                <a:latin typeface="Times New Roman" panose="02020603050405020304" pitchFamily="18" charset="0"/>
                <a:cs typeface="Times New Roman" panose="02020603050405020304" pitchFamily="18" charset="0"/>
              </a:rPr>
              <a:t>dapat </a:t>
            </a:r>
            <a:r>
              <a:rPr lang="id-ID" sz="2400" dirty="0">
                <a:latin typeface="Times New Roman" panose="02020603050405020304" pitchFamily="18" charset="0"/>
                <a:cs typeface="Times New Roman" panose="02020603050405020304" pitchFamily="18" charset="0"/>
              </a:rPr>
              <a:t>menyebabkan kebakaran</a:t>
            </a:r>
            <a:r>
              <a:rPr lang="en" sz="2400" dirty="0" smtClean="0">
                <a:latin typeface="Times New Roman" panose="02020603050405020304" pitchFamily="18" charset="0"/>
                <a:cs typeface="Times New Roman" panose="02020603050405020304" pitchFamily="18" charset="0"/>
              </a:rPr>
              <a:t>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Tindakan </a:t>
            </a:r>
            <a:r>
              <a:rPr lang="id-ID" sz="2400" dirty="0">
                <a:latin typeface="Times New Roman" panose="02020603050405020304" pitchFamily="18" charset="0"/>
                <a:cs typeface="Times New Roman" panose="02020603050405020304" pitchFamily="18" charset="0"/>
              </a:rPr>
              <a:t>pemadaman/represif</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Tindakan yang dilakukan untuk memadamkan kebakaran sebagai upaya memperkecil kerugian yang ditimbulkan dan mencegah agar kebakaran tidak meluas</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624" name="Google Shape;1624;p47"/>
          <p:cNvGrpSpPr/>
          <p:nvPr/>
        </p:nvGrpSpPr>
        <p:grpSpPr>
          <a:xfrm>
            <a:off x="4347324" y="4905459"/>
            <a:ext cx="449351" cy="134550"/>
            <a:chOff x="826998" y="3699099"/>
            <a:chExt cx="449351" cy="134550"/>
          </a:xfrm>
        </p:grpSpPr>
        <p:sp>
          <p:nvSpPr>
            <p:cNvPr id="1625" name="Google Shape;1625;p47"/>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7"/>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7"/>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p48"/>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H. </a:t>
            </a:r>
            <a:r>
              <a:rPr lang="id-ID" sz="2400" dirty="0">
                <a:latin typeface="Times New Roman" panose="02020603050405020304" pitchFamily="18" charset="0"/>
                <a:cs typeface="Times New Roman" panose="02020603050405020304" pitchFamily="18" charset="0"/>
              </a:rPr>
              <a:t>Teknik Dan Taktik Penanggulangan </a:t>
            </a:r>
            <a:r>
              <a:rPr lang="id-ID" sz="2400" dirty="0"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en-US" sz="2400" dirty="0" err="1" smtClean="0">
                <a:latin typeface="Times New Roman" panose="02020603050405020304" pitchFamily="18" charset="0"/>
                <a:cs typeface="Times New Roman" panose="02020603050405020304" pitchFamily="18" charset="0"/>
              </a:rPr>
              <a:t>Teknik</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penanggulangan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Kemampuan maksimal dalam menggunakan peralatan yang tersedia guna memadamkan </a:t>
            </a:r>
            <a:r>
              <a:rPr lang="id-ID" sz="2400" dirty="0"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Taktik </a:t>
            </a:r>
            <a:r>
              <a:rPr lang="id-ID" sz="2400" dirty="0">
                <a:latin typeface="Times New Roman" panose="02020603050405020304" pitchFamily="18" charset="0"/>
                <a:cs typeface="Times New Roman" panose="02020603050405020304" pitchFamily="18" charset="0"/>
              </a:rPr>
              <a:t>penanggulangan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Kemampuan maksimal tentang cara-cara yang digunakan dalam rangka pemadaman kebakaran</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633" name="Google Shape;1633;p48"/>
          <p:cNvGrpSpPr/>
          <p:nvPr/>
        </p:nvGrpSpPr>
        <p:grpSpPr>
          <a:xfrm>
            <a:off x="4347324" y="4899076"/>
            <a:ext cx="449351" cy="134550"/>
            <a:chOff x="826998" y="3699099"/>
            <a:chExt cx="449351" cy="134550"/>
          </a:xfrm>
        </p:grpSpPr>
        <p:sp>
          <p:nvSpPr>
            <p:cNvPr id="1634" name="Google Shape;1634;p4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8"/>
          <p:cNvSpPr/>
          <p:nvPr/>
        </p:nvSpPr>
        <p:spPr>
          <a:xfrm flipH="1">
            <a:off x="5701236" y="1289920"/>
            <a:ext cx="19533" cy="673734"/>
          </a:xfrm>
          <a:custGeom>
            <a:avLst/>
            <a:gdLst/>
            <a:ahLst/>
            <a:cxnLst/>
            <a:rect l="l" t="t" r="r" b="b"/>
            <a:pathLst>
              <a:path w="124" h="4277" extrusionOk="0">
                <a:moveTo>
                  <a:pt x="0" y="0"/>
                </a:moveTo>
                <a:lnTo>
                  <a:pt x="0" y="4276"/>
                </a:lnTo>
                <a:lnTo>
                  <a:pt x="123" y="4276"/>
                </a:lnTo>
                <a:lnTo>
                  <a:pt x="123"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8"/>
          <p:cNvSpPr/>
          <p:nvPr/>
        </p:nvSpPr>
        <p:spPr>
          <a:xfrm flipH="1">
            <a:off x="5380352" y="4141327"/>
            <a:ext cx="661447" cy="39045"/>
          </a:xfrm>
          <a:custGeom>
            <a:avLst/>
            <a:gdLst/>
            <a:ahLst/>
            <a:cxnLst/>
            <a:rect l="l" t="t" r="r" b="b"/>
            <a:pathLst>
              <a:path w="4199" h="311" extrusionOk="0">
                <a:moveTo>
                  <a:pt x="158" y="1"/>
                </a:moveTo>
                <a:cubicBezTo>
                  <a:pt x="79" y="1"/>
                  <a:pt x="1" y="60"/>
                  <a:pt x="1" y="154"/>
                </a:cubicBezTo>
                <a:cubicBezTo>
                  <a:pt x="1" y="247"/>
                  <a:pt x="79" y="310"/>
                  <a:pt x="158" y="310"/>
                </a:cubicBezTo>
                <a:lnTo>
                  <a:pt x="4027" y="310"/>
                </a:lnTo>
                <a:cubicBezTo>
                  <a:pt x="4120" y="310"/>
                  <a:pt x="4198" y="247"/>
                  <a:pt x="4198" y="154"/>
                </a:cubicBezTo>
                <a:cubicBezTo>
                  <a:pt x="4198" y="60"/>
                  <a:pt x="4120" y="1"/>
                  <a:pt x="4027" y="1"/>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8"/>
          <p:cNvSpPr/>
          <p:nvPr/>
        </p:nvSpPr>
        <p:spPr>
          <a:xfrm flipH="1">
            <a:off x="5495508" y="2962678"/>
            <a:ext cx="430988" cy="66476"/>
          </a:xfrm>
          <a:custGeom>
            <a:avLst/>
            <a:gdLst/>
            <a:ahLst/>
            <a:cxnLst/>
            <a:rect l="l" t="t" r="r" b="b"/>
            <a:pathLst>
              <a:path w="2736" h="422" extrusionOk="0">
                <a:moveTo>
                  <a:pt x="0" y="0"/>
                </a:moveTo>
                <a:lnTo>
                  <a:pt x="0" y="422"/>
                </a:lnTo>
                <a:lnTo>
                  <a:pt x="2735" y="422"/>
                </a:lnTo>
                <a:lnTo>
                  <a:pt x="2735" y="0"/>
                </a:ln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8"/>
          <p:cNvSpPr/>
          <p:nvPr/>
        </p:nvSpPr>
        <p:spPr>
          <a:xfrm flipH="1">
            <a:off x="5791812" y="3729038"/>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8"/>
          <p:cNvSpPr/>
          <p:nvPr/>
        </p:nvSpPr>
        <p:spPr>
          <a:xfrm flipH="1">
            <a:off x="5840645" y="365326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8"/>
          <p:cNvSpPr/>
          <p:nvPr/>
        </p:nvSpPr>
        <p:spPr>
          <a:xfrm flipH="1">
            <a:off x="5840645" y="3577341"/>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8"/>
          <p:cNvSpPr/>
          <p:nvPr/>
        </p:nvSpPr>
        <p:spPr>
          <a:xfrm flipH="1">
            <a:off x="5840645" y="3499209"/>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8"/>
          <p:cNvSpPr/>
          <p:nvPr/>
        </p:nvSpPr>
        <p:spPr>
          <a:xfrm flipH="1">
            <a:off x="5840645" y="342343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8"/>
          <p:cNvSpPr/>
          <p:nvPr/>
        </p:nvSpPr>
        <p:spPr>
          <a:xfrm flipH="1">
            <a:off x="5791812" y="3347039"/>
            <a:ext cx="80653" cy="158"/>
          </a:xfrm>
          <a:custGeom>
            <a:avLst/>
            <a:gdLst/>
            <a:ahLst/>
            <a:cxnLst/>
            <a:rect l="l" t="t" r="r" b="b"/>
            <a:pathLst>
              <a:path w="512" h="1" extrusionOk="0">
                <a:moveTo>
                  <a:pt x="0" y="0"/>
                </a:moveTo>
                <a:lnTo>
                  <a:pt x="51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8"/>
          <p:cNvSpPr/>
          <p:nvPr/>
        </p:nvSpPr>
        <p:spPr>
          <a:xfrm flipH="1">
            <a:off x="5840645" y="3268907"/>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8"/>
          <p:cNvSpPr/>
          <p:nvPr/>
        </p:nvSpPr>
        <p:spPr>
          <a:xfrm flipH="1">
            <a:off x="5840645" y="3192980"/>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8"/>
          <p:cNvSpPr/>
          <p:nvPr/>
        </p:nvSpPr>
        <p:spPr>
          <a:xfrm flipH="1">
            <a:off x="5840645" y="3117210"/>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8"/>
          <p:cNvSpPr/>
          <p:nvPr/>
        </p:nvSpPr>
        <p:spPr>
          <a:xfrm flipH="1">
            <a:off x="5840645" y="303844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8"/>
          <p:cNvSpPr/>
          <p:nvPr/>
        </p:nvSpPr>
        <p:spPr>
          <a:xfrm flipH="1">
            <a:off x="5791812" y="2962678"/>
            <a:ext cx="80653" cy="158"/>
          </a:xfrm>
          <a:custGeom>
            <a:avLst/>
            <a:gdLst/>
            <a:ahLst/>
            <a:cxnLst/>
            <a:rect l="l" t="t" r="r" b="b"/>
            <a:pathLst>
              <a:path w="512" h="1" extrusionOk="0">
                <a:moveTo>
                  <a:pt x="0" y="0"/>
                </a:moveTo>
                <a:lnTo>
                  <a:pt x="51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8"/>
          <p:cNvSpPr/>
          <p:nvPr/>
        </p:nvSpPr>
        <p:spPr>
          <a:xfrm flipH="1">
            <a:off x="5840645" y="2886751"/>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8"/>
          <p:cNvSpPr/>
          <p:nvPr/>
        </p:nvSpPr>
        <p:spPr>
          <a:xfrm flipH="1">
            <a:off x="5840645" y="2808619"/>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8"/>
          <p:cNvSpPr/>
          <p:nvPr/>
        </p:nvSpPr>
        <p:spPr>
          <a:xfrm flipH="1">
            <a:off x="5840645" y="273284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8"/>
          <p:cNvSpPr/>
          <p:nvPr/>
        </p:nvSpPr>
        <p:spPr>
          <a:xfrm flipH="1">
            <a:off x="5840645" y="2656450"/>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8"/>
          <p:cNvSpPr/>
          <p:nvPr/>
        </p:nvSpPr>
        <p:spPr>
          <a:xfrm flipH="1">
            <a:off x="5791812" y="2578160"/>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8"/>
          <p:cNvSpPr/>
          <p:nvPr/>
        </p:nvSpPr>
        <p:spPr>
          <a:xfrm flipH="1">
            <a:off x="5840645" y="2502390"/>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8"/>
          <p:cNvSpPr/>
          <p:nvPr/>
        </p:nvSpPr>
        <p:spPr>
          <a:xfrm flipH="1">
            <a:off x="5840643" y="2426614"/>
            <a:ext cx="31820" cy="160"/>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8"/>
          <p:cNvSpPr/>
          <p:nvPr/>
        </p:nvSpPr>
        <p:spPr>
          <a:xfrm flipH="1">
            <a:off x="5840645" y="234785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8"/>
          <p:cNvSpPr/>
          <p:nvPr/>
        </p:nvSpPr>
        <p:spPr>
          <a:xfrm flipH="1">
            <a:off x="5840645" y="227208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8"/>
          <p:cNvSpPr/>
          <p:nvPr/>
        </p:nvSpPr>
        <p:spPr>
          <a:xfrm flipH="1">
            <a:off x="5791812" y="2196162"/>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3"/>
        <p:cNvGrpSpPr/>
        <p:nvPr/>
      </p:nvGrpSpPr>
      <p:grpSpPr>
        <a:xfrm>
          <a:off x="0" y="0"/>
          <a:ext cx="0" cy="0"/>
          <a:chOff x="0" y="0"/>
          <a:chExt cx="0" cy="0"/>
        </a:xfrm>
      </p:grpSpPr>
      <p:sp>
        <p:nvSpPr>
          <p:cNvPr id="1794" name="Google Shape;1794;p50"/>
          <p:cNvSpPr txBox="1">
            <a:spLocks noGrp="1"/>
          </p:cNvSpPr>
          <p:nvPr>
            <p:ph type="title"/>
          </p:nvPr>
        </p:nvSpPr>
        <p:spPr>
          <a:xfrm>
            <a:off x="0" y="-113122"/>
            <a:ext cx="9144000" cy="5256622"/>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I. Sistem Pemadaman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Sistem </a:t>
            </a:r>
            <a:r>
              <a:rPr lang="id-ID" sz="2400" dirty="0">
                <a:latin typeface="Times New Roman" panose="02020603050405020304" pitchFamily="18" charset="0"/>
                <a:cs typeface="Times New Roman" panose="02020603050405020304" pitchFamily="18" charset="0"/>
              </a:rPr>
              <a:t>isolasi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Cara pemadaman dengan tidak memberi oksigen pada benda yang </a:t>
            </a:r>
            <a:r>
              <a:rPr lang="id-ID" sz="2400" dirty="0" smtClean="0">
                <a:latin typeface="Times New Roman" panose="02020603050405020304" pitchFamily="18" charset="0"/>
                <a:cs typeface="Times New Roman" panose="02020603050405020304" pitchFamily="18" charset="0"/>
              </a:rPr>
              <a:t>terbakar</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t>
            </a:r>
            <a:r>
              <a:rPr lang="id-ID" sz="2400" dirty="0" err="1" smtClean="0">
                <a:latin typeface="Times New Roman" panose="02020603050405020304" pitchFamily="18" charset="0"/>
                <a:cs typeface="Times New Roman" panose="02020603050405020304" pitchFamily="18" charset="0"/>
              </a:rPr>
              <a:t>enutup</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dengan karung </a:t>
            </a:r>
            <a:r>
              <a:rPr lang="id-ID" sz="2400" dirty="0" smtClean="0">
                <a:latin typeface="Times New Roman" panose="02020603050405020304" pitchFamily="18" charset="0"/>
                <a:cs typeface="Times New Roman" panose="02020603050405020304" pitchFamily="18" charset="0"/>
              </a:rPr>
              <a:t>basah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menimbun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tanah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pasir</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lumpur</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Sistem </a:t>
            </a:r>
            <a:r>
              <a:rPr lang="id-ID" sz="2400" dirty="0">
                <a:latin typeface="Times New Roman" panose="02020603050405020304" pitchFamily="18" charset="0"/>
                <a:cs typeface="Times New Roman" panose="02020603050405020304" pitchFamily="18" charset="0"/>
              </a:rPr>
              <a:t>pendinginan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Cara pemadaman dengan menurunkan suhu pada benda yang </a:t>
            </a:r>
            <a:r>
              <a:rPr lang="id-ID" sz="2400" dirty="0" smtClean="0">
                <a:latin typeface="Times New Roman" panose="02020603050405020304" pitchFamily="18" charset="0"/>
                <a:cs typeface="Times New Roman" panose="02020603050405020304" pitchFamily="18" charset="0"/>
              </a:rPr>
              <a:t>terbakar</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 m</a:t>
            </a:r>
            <a:r>
              <a:rPr lang="id-ID" sz="2400" dirty="0" err="1" smtClean="0">
                <a:latin typeface="Times New Roman" panose="02020603050405020304" pitchFamily="18" charset="0"/>
                <a:cs typeface="Times New Roman" panose="02020603050405020304" pitchFamily="18" charset="0"/>
              </a:rPr>
              <a:t>enyiram</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dengan </a:t>
            </a:r>
            <a:r>
              <a:rPr lang="id-ID" sz="2400" dirty="0" smtClean="0">
                <a:latin typeface="Times New Roman" panose="02020603050405020304" pitchFamily="18" charset="0"/>
                <a:cs typeface="Times New Roman" panose="02020603050405020304" pitchFamily="18" charset="0"/>
              </a:rPr>
              <a:t>air</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menibun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daun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batang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pohon</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mengandung</a:t>
            </a:r>
            <a:r>
              <a:rPr lang="en-US" sz="2400" dirty="0" smtClean="0">
                <a:latin typeface="Times New Roman" panose="02020603050405020304" pitchFamily="18" charset="0"/>
                <a:cs typeface="Times New Roman" panose="02020603050405020304" pitchFamily="18" charset="0"/>
              </a:rPr>
              <a:t> air.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Sistem </a:t>
            </a:r>
            <a:r>
              <a:rPr lang="id-ID" sz="2400" dirty="0">
                <a:latin typeface="Times New Roman" panose="02020603050405020304" pitchFamily="18" charset="0"/>
                <a:cs typeface="Times New Roman" panose="02020603050405020304" pitchFamily="18" charset="0"/>
              </a:rPr>
              <a:t>urai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Cara pemadaman dengan membagi-bagi benda yang terbakar menjadi bagian kecil sehingga api mudah dikendalikan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Bila sistem isolasi dan </a:t>
            </a:r>
            <a:r>
              <a:rPr lang="id-ID" sz="2400" dirty="0" err="1" smtClean="0">
                <a:latin typeface="Times New Roman" panose="02020603050405020304" pitchFamily="18" charset="0"/>
                <a:cs typeface="Times New Roman" panose="02020603050405020304" pitchFamily="18" charset="0"/>
              </a:rPr>
              <a:t>pendin</a:t>
            </a:r>
            <a:r>
              <a:rPr lang="en-US" sz="2400" dirty="0" err="1" smtClean="0">
                <a:latin typeface="Times New Roman" panose="02020603050405020304" pitchFamily="18" charset="0"/>
                <a:cs typeface="Times New Roman" panose="02020603050405020304" pitchFamily="18" charset="0"/>
              </a:rPr>
              <a:t>ginan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tidak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dapat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dilakukan</a:t>
            </a: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 dirty="0" smtClean="0"/>
              <a:t/>
            </a:r>
            <a:br>
              <a:rPr lang="en" dirty="0" smtClean="0"/>
            </a:br>
            <a:endParaRP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p5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J. </a:t>
            </a:r>
            <a:r>
              <a:rPr lang="id-ID" sz="2400" dirty="0" err="1">
                <a:latin typeface="Times New Roman" panose="02020603050405020304" pitchFamily="18" charset="0"/>
                <a:cs typeface="Times New Roman" panose="02020603050405020304" pitchFamily="18" charset="0"/>
              </a:rPr>
              <a:t>Langkah-Langkah</a:t>
            </a:r>
            <a:r>
              <a:rPr lang="id-ID" sz="2400" dirty="0">
                <a:latin typeface="Times New Roman" panose="02020603050405020304" pitchFamily="18" charset="0"/>
                <a:cs typeface="Times New Roman" panose="02020603050405020304" pitchFamily="18" charset="0"/>
              </a:rPr>
              <a:t> Penanggulangan Kebakaran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Memadamkan </a:t>
            </a:r>
            <a:r>
              <a:rPr lang="id-ID" sz="2400" dirty="0">
                <a:latin typeface="Times New Roman" panose="02020603050405020304" pitchFamily="18" charset="0"/>
                <a:cs typeface="Times New Roman" panose="02020603050405020304" pitchFamily="18" charset="0"/>
              </a:rPr>
              <a:t>dengan alat pemadam yang sesuai, jika api tidak padam, panggil teman terdekat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Bunyikan </a:t>
            </a:r>
            <a:r>
              <a:rPr lang="id-ID" sz="2400" dirty="0">
                <a:latin typeface="Times New Roman" panose="02020603050405020304" pitchFamily="18" charset="0"/>
                <a:cs typeface="Times New Roman" panose="02020603050405020304" pitchFamily="18" charset="0"/>
              </a:rPr>
              <a:t>alarm / tanda bahaya kebakaran jika api belum padam</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Hubungi </a:t>
            </a:r>
            <a:r>
              <a:rPr lang="id-ID" sz="2400" dirty="0">
                <a:latin typeface="Times New Roman" panose="02020603050405020304" pitchFamily="18" charset="0"/>
                <a:cs typeface="Times New Roman" panose="02020603050405020304" pitchFamily="18" charset="0"/>
              </a:rPr>
              <a:t>unit pemadam kebakaran untuk minta bantuan dengan identitas yang </a:t>
            </a:r>
            <a:r>
              <a:rPr lang="id-ID" sz="2400" dirty="0" smtClean="0">
                <a:latin typeface="Times New Roman" panose="02020603050405020304" pitchFamily="18" charset="0"/>
                <a:cs typeface="Times New Roman" panose="02020603050405020304" pitchFamily="18" charset="0"/>
              </a:rPr>
              <a:t>jelas</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Amankan </a:t>
            </a:r>
            <a:r>
              <a:rPr lang="id-ID" sz="2400" dirty="0">
                <a:latin typeface="Times New Roman" panose="02020603050405020304" pitchFamily="18" charset="0"/>
                <a:cs typeface="Times New Roman" panose="02020603050405020304" pitchFamily="18" charset="0"/>
              </a:rPr>
              <a:t>lokasi dan bantu kelancaran petugas pemadam</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a:t>
            </a:r>
            <a:r>
              <a:rPr lang="id-ID" sz="2400" dirty="0" smtClean="0">
                <a:latin typeface="Times New Roman" panose="02020603050405020304" pitchFamily="18" charset="0"/>
                <a:cs typeface="Times New Roman" panose="02020603050405020304" pitchFamily="18" charset="0"/>
              </a:rPr>
              <a:t>Beritahu </a:t>
            </a:r>
            <a:r>
              <a:rPr lang="id-ID" sz="2400" dirty="0">
                <a:latin typeface="Times New Roman" panose="02020603050405020304" pitchFamily="18" charset="0"/>
                <a:cs typeface="Times New Roman" panose="02020603050405020304" pitchFamily="18" charset="0"/>
              </a:rPr>
              <a:t>petugas pemadam tempat sumber air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6. </a:t>
            </a:r>
            <a:r>
              <a:rPr lang="id-ID" sz="2400" dirty="0" smtClean="0">
                <a:latin typeface="Times New Roman" panose="02020603050405020304" pitchFamily="18" charset="0"/>
                <a:cs typeface="Times New Roman" panose="02020603050405020304" pitchFamily="18" charset="0"/>
              </a:rPr>
              <a:t>Utamakan </a:t>
            </a:r>
            <a:r>
              <a:rPr lang="id-ID" sz="2400" dirty="0">
                <a:latin typeface="Times New Roman" panose="02020603050405020304" pitchFamily="18" charset="0"/>
                <a:cs typeface="Times New Roman" panose="02020603050405020304" pitchFamily="18" charset="0"/>
              </a:rPr>
              <a:t>keselamatan jiwa dari pada harta benda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820" name="Google Shape;1820;p51"/>
          <p:cNvGrpSpPr/>
          <p:nvPr/>
        </p:nvGrpSpPr>
        <p:grpSpPr>
          <a:xfrm>
            <a:off x="3921016" y="0"/>
            <a:ext cx="449351" cy="134550"/>
            <a:chOff x="826998" y="3699099"/>
            <a:chExt cx="449351" cy="134550"/>
          </a:xfrm>
        </p:grpSpPr>
        <p:sp>
          <p:nvSpPr>
            <p:cNvPr id="1821" name="Google Shape;1821;p5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5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5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31"/>
          <p:cNvSpPr txBox="1">
            <a:spLocks noGrp="1"/>
          </p:cNvSpPr>
          <p:nvPr>
            <p:ph type="title"/>
          </p:nvPr>
        </p:nvSpPr>
        <p:spPr>
          <a:xfrm>
            <a:off x="805241" y="1405509"/>
            <a:ext cx="7704000" cy="16399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dirty="0" smtClean="0">
                <a:latin typeface="Times New Roman" panose="02020603050405020304" pitchFamily="18" charset="0"/>
                <a:cs typeface="Times New Roman" panose="02020603050405020304" pitchFamily="18" charset="0"/>
              </a:rPr>
              <a:t>Anggota</a:t>
            </a:r>
            <a:r>
              <a:rPr lang="en" sz="2400" dirty="0" smtClean="0"/>
              <a:t> </a:t>
            </a:r>
            <a:r>
              <a:rPr lang="en" sz="2400" dirty="0" smtClean="0">
                <a:latin typeface="Times New Roman" panose="02020603050405020304" pitchFamily="18" charset="0"/>
                <a:cs typeface="Times New Roman" panose="02020603050405020304" pitchFamily="18" charset="0"/>
              </a:rPr>
              <a:t>Kelompok </a:t>
            </a:r>
            <a:r>
              <a:rPr lang="en" sz="2400" dirty="0" smtClean="0">
                <a:latin typeface="Times New Roman" panose="02020603050405020304" pitchFamily="18" charset="0"/>
                <a:cs typeface="Times New Roman" panose="02020603050405020304" pitchFamily="18" charset="0"/>
              </a:rPr>
              <a:t>9</a:t>
            </a: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1. Atika Yulandari             2113022031</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2. Shella Safina Anwar     2113022047</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3. Rosa Linda                    2113022059</a:t>
            </a:r>
            <a:endParaRPr dirty="0">
              <a:latin typeface="Times New Roman" panose="02020603050405020304" pitchFamily="18" charset="0"/>
              <a:cs typeface="Times New Roman" panose="02020603050405020304" pitchFamily="18" charset="0"/>
            </a:endParaRPr>
          </a:p>
        </p:txBody>
      </p:sp>
      <p:grpSp>
        <p:nvGrpSpPr>
          <p:cNvPr id="945" name="Google Shape;945;p31"/>
          <p:cNvGrpSpPr/>
          <p:nvPr/>
        </p:nvGrpSpPr>
        <p:grpSpPr>
          <a:xfrm>
            <a:off x="5568796" y="421369"/>
            <a:ext cx="449351" cy="134550"/>
            <a:chOff x="826998" y="3699099"/>
            <a:chExt cx="449351" cy="134550"/>
          </a:xfrm>
        </p:grpSpPr>
        <p:sp>
          <p:nvSpPr>
            <p:cNvPr id="946" name="Google Shape;946;p3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31"/>
        <p:cNvGrpSpPr/>
        <p:nvPr/>
      </p:nvGrpSpPr>
      <p:grpSpPr>
        <a:xfrm>
          <a:off x="0" y="0"/>
          <a:ext cx="0" cy="0"/>
          <a:chOff x="0" y="0"/>
          <a:chExt cx="0" cy="0"/>
        </a:xfrm>
      </p:grpSpPr>
      <p:sp>
        <p:nvSpPr>
          <p:cNvPr id="1832" name="Google Shape;1832;p52"/>
          <p:cNvSpPr txBox="1">
            <a:spLocks noGrp="1"/>
          </p:cNvSpPr>
          <p:nvPr>
            <p:ph type="title"/>
          </p:nvPr>
        </p:nvSpPr>
        <p:spPr>
          <a:xfrm>
            <a:off x="0" y="-1"/>
            <a:ext cx="9144000" cy="5143501"/>
          </a:xfrm>
          <a:prstGeom prst="rect">
            <a:avLst/>
          </a:prstGeom>
        </p:spPr>
        <p:txBody>
          <a:bodyPr spcFirstLastPara="1" wrap="square" lIns="91425" tIns="91425" rIns="91425" bIns="91425" anchor="ctr" anchorCtr="0">
            <a:noAutofit/>
          </a:bodyPr>
          <a:lstStyle/>
          <a:p>
            <a:pPr algn="l"/>
            <a:r>
              <a:rPr lang="en-US" sz="2400" dirty="0" smtClean="0">
                <a:latin typeface="Times New Roman" panose="02020603050405020304" pitchFamily="18" charset="0"/>
                <a:cs typeface="Times New Roman" panose="02020603050405020304" pitchFamily="18" charset="0"/>
              </a:rPr>
              <a:t>K. </a:t>
            </a:r>
            <a:r>
              <a:rPr lang="id-ID" sz="2400" dirty="0" smtClean="0">
                <a:latin typeface="Times New Roman" panose="02020603050405020304" pitchFamily="18" charset="0"/>
                <a:cs typeface="Times New Roman" panose="02020603050405020304" pitchFamily="18" charset="0"/>
              </a:rPr>
              <a:t>Faktor </a:t>
            </a:r>
            <a:r>
              <a:rPr lang="id-ID" sz="2400" dirty="0">
                <a:latin typeface="Times New Roman" panose="02020603050405020304" pitchFamily="18" charset="0"/>
                <a:cs typeface="Times New Roman" panose="02020603050405020304" pitchFamily="18" charset="0"/>
              </a:rPr>
              <a:t>Penting Dalam Pemadaman </a:t>
            </a:r>
            <a:r>
              <a:rPr lang="id-ID" sz="2400" dirty="0"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Arah </a:t>
            </a:r>
            <a:r>
              <a:rPr lang="id-ID" sz="2400" dirty="0">
                <a:latin typeface="Times New Roman" panose="02020603050405020304" pitchFamily="18" charset="0"/>
                <a:cs typeface="Times New Roman" panose="02020603050405020304" pitchFamily="18" charset="0"/>
              </a:rPr>
              <a:t>angin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Jenis </a:t>
            </a:r>
            <a:r>
              <a:rPr lang="id-ID" sz="2400" dirty="0">
                <a:latin typeface="Times New Roman" panose="02020603050405020304" pitchFamily="18" charset="0"/>
                <a:cs typeface="Times New Roman" panose="02020603050405020304" pitchFamily="18" charset="0"/>
              </a:rPr>
              <a:t>benda yang terbakar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Volume </a:t>
            </a:r>
            <a:r>
              <a:rPr lang="id-ID" sz="2400" dirty="0">
                <a:latin typeface="Times New Roman" panose="02020603050405020304" pitchFamily="18" charset="0"/>
                <a:cs typeface="Times New Roman" panose="02020603050405020304" pitchFamily="18" charset="0"/>
              </a:rPr>
              <a:t>benda yang terbakar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Berapa </a:t>
            </a:r>
            <a:r>
              <a:rPr lang="id-ID" sz="2400" dirty="0">
                <a:latin typeface="Times New Roman" panose="02020603050405020304" pitchFamily="18" charset="0"/>
                <a:cs typeface="Times New Roman" panose="02020603050405020304" pitchFamily="18" charset="0"/>
              </a:rPr>
              <a:t>lama telah terbakar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a:t>
            </a:r>
            <a:r>
              <a:rPr lang="id-ID" sz="2400" dirty="0" smtClean="0">
                <a:latin typeface="Times New Roman" panose="02020603050405020304" pitchFamily="18" charset="0"/>
                <a:cs typeface="Times New Roman" panose="02020603050405020304" pitchFamily="18" charset="0"/>
              </a:rPr>
              <a:t>Situasi</a:t>
            </a:r>
            <a:r>
              <a:rPr lang="id-ID" sz="2400" dirty="0">
                <a:latin typeface="Times New Roman" panose="02020603050405020304" pitchFamily="18" charset="0"/>
                <a:cs typeface="Times New Roman" panose="02020603050405020304" pitchFamily="18" charset="0"/>
              </a:rPr>
              <a:t>, kondisi dan lingkungan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6. </a:t>
            </a:r>
            <a:r>
              <a:rPr lang="id-ID" sz="2400" dirty="0" smtClean="0">
                <a:latin typeface="Times New Roman" panose="02020603050405020304" pitchFamily="18" charset="0"/>
                <a:cs typeface="Times New Roman" panose="02020603050405020304" pitchFamily="18" charset="0"/>
              </a:rPr>
              <a:t>Keselamatan </a:t>
            </a:r>
            <a:r>
              <a:rPr lang="id-ID" sz="2400" dirty="0">
                <a:latin typeface="Times New Roman" panose="02020603050405020304" pitchFamily="18" charset="0"/>
                <a:cs typeface="Times New Roman" panose="02020603050405020304" pitchFamily="18" charset="0"/>
              </a:rPr>
              <a:t>diri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 P</a:t>
            </a:r>
            <a:r>
              <a:rPr lang="id-ID" sz="2400" dirty="0" err="1" smtClean="0">
                <a:latin typeface="Times New Roman" panose="02020603050405020304" pitchFamily="18" charset="0"/>
                <a:cs typeface="Times New Roman" panose="02020603050405020304" pitchFamily="18" charset="0"/>
              </a:rPr>
              <a:t>eralatan</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dan perlengkapan yang digunakan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b. </a:t>
            </a:r>
            <a:r>
              <a:rPr lang="en-US" sz="2400" dirty="0">
                <a:latin typeface="Times New Roman" panose="02020603050405020304" pitchFamily="18" charset="0"/>
                <a:cs typeface="Times New Roman" panose="02020603050405020304" pitchFamily="18" charset="0"/>
              </a:rPr>
              <a:t>A</a:t>
            </a:r>
            <a:r>
              <a:rPr lang="id-ID" sz="2400" dirty="0" smtClean="0">
                <a:latin typeface="Times New Roman" panose="02020603050405020304" pitchFamily="18" charset="0"/>
                <a:cs typeface="Times New Roman" panose="02020603050405020304" pitchFamily="18" charset="0"/>
              </a:rPr>
              <a:t>sap </a:t>
            </a:r>
            <a:r>
              <a:rPr lang="id-ID" sz="2400" dirty="0">
                <a:latin typeface="Times New Roman" panose="02020603050405020304" pitchFamily="18" charset="0"/>
                <a:cs typeface="Times New Roman" panose="02020603050405020304" pitchFamily="18" charset="0"/>
              </a:rPr>
              <a:t>tebal akibat proses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c. T</a:t>
            </a:r>
            <a:r>
              <a:rPr lang="id-ID" sz="2400" dirty="0" err="1" smtClean="0">
                <a:latin typeface="Times New Roman" panose="02020603050405020304" pitchFamily="18" charset="0"/>
                <a:cs typeface="Times New Roman" panose="02020603050405020304" pitchFamily="18" charset="0"/>
              </a:rPr>
              <a:t>erjadinya</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ledakan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d. </a:t>
            </a:r>
            <a:r>
              <a:rPr lang="en-US" sz="2400" dirty="0">
                <a:latin typeface="Times New Roman" panose="02020603050405020304" pitchFamily="18" charset="0"/>
                <a:cs typeface="Times New Roman" panose="02020603050405020304" pitchFamily="18" charset="0"/>
              </a:rPr>
              <a:t>K</a:t>
            </a:r>
            <a:r>
              <a:rPr lang="id-ID" sz="2400" dirty="0" err="1" smtClean="0">
                <a:latin typeface="Times New Roman" panose="02020603050405020304" pitchFamily="18" charset="0"/>
                <a:cs typeface="Times New Roman" panose="02020603050405020304" pitchFamily="18" charset="0"/>
              </a:rPr>
              <a:t>emungkinan</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terjadinya radiasi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834" name="Google Shape;1834;p52"/>
          <p:cNvGrpSpPr/>
          <p:nvPr/>
        </p:nvGrpSpPr>
        <p:grpSpPr>
          <a:xfrm>
            <a:off x="4347373" y="3879374"/>
            <a:ext cx="449351" cy="134550"/>
            <a:chOff x="826998" y="3699099"/>
            <a:chExt cx="449351" cy="134550"/>
          </a:xfrm>
        </p:grpSpPr>
        <p:sp>
          <p:nvSpPr>
            <p:cNvPr id="1835" name="Google Shape;1835;p52"/>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52"/>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52"/>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sp>
        <p:nvSpPr>
          <p:cNvPr id="1890" name="Google Shape;1890;p54"/>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r>
              <a:rPr lang="en" sz="2400" dirty="0" smtClean="0">
                <a:latin typeface="Times New Roman" panose="02020603050405020304" pitchFamily="18" charset="0"/>
                <a:cs typeface="Times New Roman" panose="02020603050405020304" pitchFamily="18" charset="0"/>
              </a:rPr>
              <a:t>L. Sikap dan Tindakan dalam Pemadaman Kebakaran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Harus </a:t>
            </a:r>
            <a:r>
              <a:rPr lang="id-ID" sz="2400" dirty="0">
                <a:latin typeface="Times New Roman" panose="02020603050405020304" pitchFamily="18" charset="0"/>
                <a:cs typeface="Times New Roman" panose="02020603050405020304" pitchFamily="18" charset="0"/>
              </a:rPr>
              <a:t>selalu disertai </a:t>
            </a:r>
            <a:r>
              <a:rPr lang="id-ID" sz="2400" dirty="0" err="1">
                <a:latin typeface="Times New Roman" panose="02020603050405020304" pitchFamily="18" charset="0"/>
                <a:cs typeface="Times New Roman" panose="02020603050405020304" pitchFamily="18" charset="0"/>
              </a:rPr>
              <a:t>resque</a:t>
            </a:r>
            <a:r>
              <a:rPr lang="id-ID" sz="2400" dirty="0">
                <a:latin typeface="Times New Roman" panose="02020603050405020304" pitchFamily="18" charset="0"/>
                <a:cs typeface="Times New Roman" panose="02020603050405020304" pitchFamily="18" charset="0"/>
              </a:rPr>
              <a:t> operator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 </a:t>
            </a:r>
            <a:r>
              <a:rPr lang="id-ID" sz="2400" dirty="0" smtClean="0">
                <a:latin typeface="Times New Roman" panose="02020603050405020304" pitchFamily="18" charset="0"/>
                <a:cs typeface="Times New Roman" panose="02020603050405020304" pitchFamily="18" charset="0"/>
              </a:rPr>
              <a:t>Tegas </a:t>
            </a:r>
            <a:r>
              <a:rPr lang="id-ID" sz="2400" dirty="0">
                <a:latin typeface="Times New Roman" panose="02020603050405020304" pitchFamily="18" charset="0"/>
                <a:cs typeface="Times New Roman" panose="02020603050405020304" pitchFamily="18" charset="0"/>
              </a:rPr>
              <a:t>dan disiplin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b. </a:t>
            </a:r>
            <a:r>
              <a:rPr lang="id-ID" sz="2400" dirty="0" smtClean="0">
                <a:latin typeface="Times New Roman" panose="02020603050405020304" pitchFamily="18" charset="0"/>
                <a:cs typeface="Times New Roman" panose="02020603050405020304" pitchFamily="18" charset="0"/>
              </a:rPr>
              <a:t>Yakin </a:t>
            </a:r>
            <a:r>
              <a:rPr lang="id-ID" sz="2400" dirty="0">
                <a:latin typeface="Times New Roman" panose="02020603050405020304" pitchFamily="18" charset="0"/>
                <a:cs typeface="Times New Roman" panose="02020603050405020304" pitchFamily="18" charset="0"/>
              </a:rPr>
              <a:t>akan kemampuan diri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c. </a:t>
            </a:r>
            <a:r>
              <a:rPr lang="id-ID" sz="2400" dirty="0" smtClean="0">
                <a:latin typeface="Times New Roman" panose="02020603050405020304" pitchFamily="18" charset="0"/>
                <a:cs typeface="Times New Roman" panose="02020603050405020304" pitchFamily="18" charset="0"/>
              </a:rPr>
              <a:t>Tenang</a:t>
            </a:r>
            <a:r>
              <a:rPr lang="id-ID" sz="2400" dirty="0">
                <a:latin typeface="Times New Roman" panose="02020603050405020304" pitchFamily="18" charset="0"/>
                <a:cs typeface="Times New Roman" panose="02020603050405020304" pitchFamily="18" charset="0"/>
              </a:rPr>
              <a:t>, waspada, tanggap akan situasi</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d. </a:t>
            </a:r>
            <a:r>
              <a:rPr lang="id-ID" sz="2400" dirty="0" smtClean="0">
                <a:latin typeface="Times New Roman" panose="02020603050405020304" pitchFamily="18" charset="0"/>
                <a:cs typeface="Times New Roman" panose="02020603050405020304" pitchFamily="18" charset="0"/>
              </a:rPr>
              <a:t>Kompak </a:t>
            </a:r>
            <a:r>
              <a:rPr lang="id-ID" sz="2400" dirty="0">
                <a:latin typeface="Times New Roman" panose="02020603050405020304" pitchFamily="18" charset="0"/>
                <a:cs typeface="Times New Roman" panose="02020603050405020304" pitchFamily="18" charset="0"/>
              </a:rPr>
              <a:t>dalam </a:t>
            </a:r>
            <a:r>
              <a:rPr lang="id-ID" sz="2400" dirty="0" err="1">
                <a:latin typeface="Times New Roman" panose="02020603050405020304" pitchFamily="18" charset="0"/>
                <a:cs typeface="Times New Roman" panose="02020603050405020304" pitchFamily="18" charset="0"/>
              </a:rPr>
              <a:t>kerjasama</a:t>
            </a:r>
            <a:r>
              <a:rPr lang="id-ID" sz="2400" dirty="0">
                <a:latin typeface="Times New Roman" panose="02020603050405020304" pitchFamily="18" charset="0"/>
                <a:cs typeface="Times New Roman" panose="02020603050405020304" pitchFamily="18" charset="0"/>
              </a:rPr>
              <a:t> (</a:t>
            </a:r>
            <a:r>
              <a:rPr lang="id-ID" sz="2400" dirty="0" err="1">
                <a:latin typeface="Times New Roman" panose="02020603050405020304" pitchFamily="18" charset="0"/>
                <a:cs typeface="Times New Roman" panose="02020603050405020304" pitchFamily="18" charset="0"/>
              </a:rPr>
              <a:t>team</a:t>
            </a:r>
            <a:r>
              <a:rPr lang="id-ID" sz="2400" dirty="0">
                <a:latin typeface="Times New Roman" panose="02020603050405020304" pitchFamily="18" charset="0"/>
                <a:cs typeface="Times New Roman" panose="02020603050405020304" pitchFamily="18" charset="0"/>
              </a:rPr>
              <a:t> </a:t>
            </a:r>
            <a:r>
              <a:rPr lang="id-ID" sz="2400" dirty="0" err="1">
                <a:latin typeface="Times New Roman" panose="02020603050405020304" pitchFamily="18" charset="0"/>
                <a:cs typeface="Times New Roman" panose="02020603050405020304" pitchFamily="18" charset="0"/>
              </a:rPr>
              <a:t>work</a:t>
            </a:r>
            <a:r>
              <a:rPr lang="id-ID"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e. </a:t>
            </a:r>
            <a:r>
              <a:rPr lang="id-ID" sz="2400" dirty="0" smtClean="0">
                <a:latin typeface="Times New Roman" panose="02020603050405020304" pitchFamily="18" charset="0"/>
                <a:cs typeface="Times New Roman" panose="02020603050405020304" pitchFamily="18" charset="0"/>
              </a:rPr>
              <a:t>Cepat </a:t>
            </a:r>
            <a:r>
              <a:rPr lang="id-ID" sz="2400" dirty="0">
                <a:latin typeface="Times New Roman" panose="02020603050405020304" pitchFamily="18" charset="0"/>
                <a:cs typeface="Times New Roman" panose="02020603050405020304" pitchFamily="18" charset="0"/>
              </a:rPr>
              <a:t>bertindak dan efisien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2.  </a:t>
            </a:r>
            <a:r>
              <a:rPr lang="id-ID" sz="2400" dirty="0">
                <a:latin typeface="Times New Roman" panose="02020603050405020304" pitchFamily="18" charset="0"/>
                <a:cs typeface="Times New Roman" panose="02020603050405020304" pitchFamily="18" charset="0"/>
              </a:rPr>
              <a:t>Perlu latihan secara </a:t>
            </a:r>
            <a:r>
              <a:rPr lang="id-ID" sz="2400" dirty="0" smtClean="0">
                <a:latin typeface="Times New Roman" panose="02020603050405020304" pitchFamily="18" charset="0"/>
                <a:cs typeface="Times New Roman" panose="02020603050405020304" pitchFamily="18" charset="0"/>
              </a:rPr>
              <a:t>rutin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Mengenal </a:t>
            </a:r>
            <a:r>
              <a:rPr lang="id-ID" sz="2400" dirty="0">
                <a:latin typeface="Times New Roman" panose="02020603050405020304" pitchFamily="18" charset="0"/>
                <a:cs typeface="Times New Roman" panose="02020603050405020304" pitchFamily="18" charset="0"/>
              </a:rPr>
              <a:t>alat pemadam api dan cara </a:t>
            </a:r>
            <a:r>
              <a:rPr lang="id-ID" sz="2400" dirty="0" smtClean="0">
                <a:latin typeface="Times New Roman" panose="02020603050405020304" pitchFamily="18" charset="0"/>
                <a:cs typeface="Times New Roman" panose="02020603050405020304" pitchFamily="18" charset="0"/>
              </a:rPr>
              <a:t>penggunaannya</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Alat pemadam api </a:t>
            </a:r>
            <a:r>
              <a:rPr lang="id-ID" sz="2400" dirty="0" smtClean="0">
                <a:latin typeface="Times New Roman" panose="02020603050405020304" pitchFamily="18" charset="0"/>
                <a:cs typeface="Times New Roman" panose="02020603050405020304" pitchFamily="18" charset="0"/>
              </a:rPr>
              <a:t>tradisional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pasir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tanah</a:t>
            </a:r>
            <a:r>
              <a:rPr lang="en-US" sz="2400" dirty="0" smtClean="0">
                <a:latin typeface="Times New Roman" panose="02020603050405020304" pitchFamily="18" charset="0"/>
                <a:cs typeface="Times New Roman" panose="02020603050405020304" pitchFamily="18" charset="0"/>
              </a:rPr>
              <a:t>, air, </a:t>
            </a:r>
            <a:r>
              <a:rPr lang="en-US" sz="2400" dirty="0" err="1" smtClean="0">
                <a:latin typeface="Times New Roman" panose="02020603050405020304" pitchFamily="18" charset="0"/>
                <a:cs typeface="Times New Roman" panose="02020603050405020304" pitchFamily="18" charset="0"/>
              </a:rPr>
              <a:t>dan</a:t>
            </a:r>
            <a:r>
              <a:rPr lang="en-US" sz="2400" dirty="0" smtClean="0">
                <a:latin typeface="Times New Roman" panose="02020603050405020304" pitchFamily="18" charset="0"/>
                <a:cs typeface="Times New Roman" panose="02020603050405020304" pitchFamily="18" charset="0"/>
              </a:rPr>
              <a:t> lain-lain.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Alat pemadam api </a:t>
            </a:r>
            <a:r>
              <a:rPr lang="id-ID" sz="2400" dirty="0" smtClean="0">
                <a:latin typeface="Times New Roman" panose="02020603050405020304" pitchFamily="18" charset="0"/>
                <a:cs typeface="Times New Roman" panose="02020603050405020304" pitchFamily="18" charset="0"/>
              </a:rPr>
              <a:t>modern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kimia</a:t>
            </a:r>
            <a:r>
              <a:rPr lang="en-US" sz="2400" dirty="0" smtClean="0">
                <a:latin typeface="Times New Roman" panose="02020603050405020304" pitchFamily="18" charset="0"/>
                <a:cs typeface="Times New Roman" panose="02020603050405020304" pitchFamily="18" charset="0"/>
              </a:rPr>
              <a:t> (co2, </a:t>
            </a:r>
            <a:r>
              <a:rPr lang="en-US" sz="2400" dirty="0" err="1" smtClean="0">
                <a:latin typeface="Times New Roman" panose="02020603050405020304" pitchFamily="18" charset="0"/>
                <a:cs typeface="Times New Roman" panose="02020603050405020304" pitchFamily="18" charset="0"/>
              </a:rPr>
              <a:t>busa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hermati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dan</a:t>
            </a:r>
            <a:r>
              <a:rPr lang="en-US" sz="2400" dirty="0" smtClean="0">
                <a:latin typeface="Times New Roman" panose="02020603050405020304" pitchFamily="18" charset="0"/>
                <a:cs typeface="Times New Roman" panose="02020603050405020304" pitchFamily="18" charset="0"/>
              </a:rPr>
              <a:t> hydrant </a:t>
            </a: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2458" name="Google Shape;2458;p54"/>
          <p:cNvGrpSpPr/>
          <p:nvPr/>
        </p:nvGrpSpPr>
        <p:grpSpPr>
          <a:xfrm>
            <a:off x="4122649" y="5008950"/>
            <a:ext cx="449351" cy="134550"/>
            <a:chOff x="826998" y="3699099"/>
            <a:chExt cx="449351" cy="134550"/>
          </a:xfrm>
        </p:grpSpPr>
        <p:sp>
          <p:nvSpPr>
            <p:cNvPr id="2459" name="Google Shape;2459;p54"/>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4"/>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4"/>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6"/>
        <p:cNvGrpSpPr/>
        <p:nvPr/>
      </p:nvGrpSpPr>
      <p:grpSpPr>
        <a:xfrm>
          <a:off x="0" y="0"/>
          <a:ext cx="0" cy="0"/>
          <a:chOff x="0" y="0"/>
          <a:chExt cx="0" cy="0"/>
        </a:xfrm>
      </p:grpSpPr>
      <p:sp>
        <p:nvSpPr>
          <p:cNvPr id="2507" name="Google Shape;2507;p55"/>
          <p:cNvSpPr txBox="1">
            <a:spLocks noGrp="1"/>
          </p:cNvSpPr>
          <p:nvPr>
            <p:ph type="title"/>
          </p:nvPr>
        </p:nvSpPr>
        <p:spPr>
          <a:xfrm>
            <a:off x="1" y="0"/>
            <a:ext cx="9144000" cy="5143502"/>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M. Petunjuk Pemadaman menggunakan Hydrant Kebakaran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Menggelar </a:t>
            </a:r>
            <a:r>
              <a:rPr lang="id-ID" sz="2400" dirty="0">
                <a:latin typeface="Times New Roman" panose="02020603050405020304" pitchFamily="18" charset="0"/>
                <a:cs typeface="Times New Roman" panose="02020603050405020304" pitchFamily="18" charset="0"/>
              </a:rPr>
              <a:t>slang (</a:t>
            </a:r>
            <a:r>
              <a:rPr lang="id-ID" sz="2400" dirty="0" err="1">
                <a:latin typeface="Times New Roman" panose="02020603050405020304" pitchFamily="18" charset="0"/>
                <a:cs typeface="Times New Roman" panose="02020603050405020304" pitchFamily="18" charset="0"/>
              </a:rPr>
              <a:t>fire</a:t>
            </a:r>
            <a:r>
              <a:rPr lang="id-ID" sz="2400" dirty="0">
                <a:latin typeface="Times New Roman" panose="02020603050405020304" pitchFamily="18" charset="0"/>
                <a:cs typeface="Times New Roman" panose="02020603050405020304" pitchFamily="18" charset="0"/>
              </a:rPr>
              <a:t> </a:t>
            </a:r>
            <a:r>
              <a:rPr lang="id-ID" sz="2400" dirty="0" err="1">
                <a:latin typeface="Times New Roman" panose="02020603050405020304" pitchFamily="18" charset="0"/>
                <a:cs typeface="Times New Roman" panose="02020603050405020304" pitchFamily="18" charset="0"/>
              </a:rPr>
              <a:t>hose</a:t>
            </a:r>
            <a:r>
              <a:rPr lang="id-ID"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P</a:t>
            </a:r>
            <a:r>
              <a:rPr lang="id-ID" sz="2400" dirty="0" err="1" smtClean="0">
                <a:latin typeface="Times New Roman" panose="02020603050405020304" pitchFamily="18" charset="0"/>
                <a:cs typeface="Times New Roman" panose="02020603050405020304" pitchFamily="18" charset="0"/>
              </a:rPr>
              <a:t>egang</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ujung slang pada sisi betina dan lemparkan gulungan slang ke arah </a:t>
            </a:r>
            <a:r>
              <a:rPr lang="id-ID" sz="2400" dirty="0" smtClean="0">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bila </a:t>
            </a:r>
            <a:r>
              <a:rPr lang="id-ID" sz="2400" dirty="0">
                <a:latin typeface="Times New Roman" panose="02020603050405020304" pitchFamily="18" charset="0"/>
                <a:cs typeface="Times New Roman" panose="02020603050405020304" pitchFamily="18" charset="0"/>
              </a:rPr>
              <a:t>kurang panjang, tambah lagi dan sambungkan satu dengan </a:t>
            </a:r>
            <a:r>
              <a:rPr lang="id-ID" sz="2400" dirty="0" smtClean="0">
                <a:latin typeface="Times New Roman" panose="02020603050405020304" pitchFamily="18" charset="0"/>
                <a:cs typeface="Times New Roman" panose="02020603050405020304" pitchFamily="18" charset="0"/>
              </a:rPr>
              <a:t>lainnya,</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sambungkan </a:t>
            </a:r>
            <a:r>
              <a:rPr lang="id-ID" sz="2400" dirty="0">
                <a:latin typeface="Times New Roman" panose="02020603050405020304" pitchFamily="18" charset="0"/>
                <a:cs typeface="Times New Roman" panose="02020603050405020304" pitchFamily="18" charset="0"/>
              </a:rPr>
              <a:t>pangkal slang (sisi betina) dengan </a:t>
            </a:r>
            <a:r>
              <a:rPr lang="id-ID" sz="2400" dirty="0" err="1">
                <a:latin typeface="Times New Roman" panose="02020603050405020304" pitchFamily="18" charset="0"/>
                <a:cs typeface="Times New Roman" panose="02020603050405020304" pitchFamily="18" charset="0"/>
              </a:rPr>
              <a:t>hydrant</a:t>
            </a:r>
            <a:r>
              <a:rPr lang="id-ID" sz="2400" dirty="0">
                <a:latin typeface="Times New Roman" panose="02020603050405020304" pitchFamily="18" charset="0"/>
                <a:cs typeface="Times New Roman" panose="02020603050405020304" pitchFamily="18" charset="0"/>
              </a:rPr>
              <a:t> pilar</a:t>
            </a:r>
            <a:r>
              <a:rPr lang="id-ID"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Pegang </a:t>
            </a:r>
            <a:r>
              <a:rPr lang="id-ID" sz="2400" dirty="0" err="1">
                <a:latin typeface="Times New Roman" panose="02020603050405020304" pitchFamily="18" charset="0"/>
                <a:cs typeface="Times New Roman" panose="02020603050405020304" pitchFamily="18" charset="0"/>
              </a:rPr>
              <a:t>nozle</a:t>
            </a:r>
            <a:r>
              <a:rPr lang="id-ID"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ambil posisi dengan benar (kuda-kuda) setelah siap beri kode agar air segera </a:t>
            </a:r>
            <a:r>
              <a:rPr lang="id-ID" sz="2400" dirty="0" smtClean="0">
                <a:latin typeface="Times New Roman" panose="02020603050405020304" pitchFamily="18" charset="0"/>
                <a:cs typeface="Times New Roman" panose="02020603050405020304" pitchFamily="18" charset="0"/>
              </a:rPr>
              <a:t>dialirkan,</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tangan </a:t>
            </a:r>
            <a:r>
              <a:rPr lang="id-ID" sz="2400" dirty="0">
                <a:latin typeface="Times New Roman" panose="02020603050405020304" pitchFamily="18" charset="0"/>
                <a:cs typeface="Times New Roman" panose="02020603050405020304" pitchFamily="18" charset="0"/>
              </a:rPr>
              <a:t>kiri pegang ujung </a:t>
            </a:r>
            <a:r>
              <a:rPr lang="id-ID" sz="2400" dirty="0" err="1">
                <a:latin typeface="Times New Roman" panose="02020603050405020304" pitchFamily="18" charset="0"/>
                <a:cs typeface="Times New Roman" panose="02020603050405020304" pitchFamily="18" charset="0"/>
              </a:rPr>
              <a:t>nozle</a:t>
            </a:r>
            <a:r>
              <a:rPr lang="id-ID" sz="2400" dirty="0">
                <a:latin typeface="Times New Roman" panose="02020603050405020304" pitchFamily="18" charset="0"/>
                <a:cs typeface="Times New Roman" panose="02020603050405020304" pitchFamily="18" charset="0"/>
              </a:rPr>
              <a:t>, tangan kanan pada pangkal </a:t>
            </a:r>
            <a:r>
              <a:rPr lang="id-ID" sz="2400" dirty="0" err="1">
                <a:latin typeface="Times New Roman" panose="02020603050405020304" pitchFamily="18" charset="0"/>
                <a:cs typeface="Times New Roman" panose="02020603050405020304" pitchFamily="18" charset="0"/>
              </a:rPr>
              <a:t>nozle</a:t>
            </a:r>
            <a:r>
              <a:rPr lang="id-ID" sz="2400" dirty="0">
                <a:latin typeface="Times New Roman" panose="02020603050405020304" pitchFamily="18" charset="0"/>
                <a:cs typeface="Times New Roman" panose="02020603050405020304" pitchFamily="18" charset="0"/>
              </a:rPr>
              <a:t> sambil dijepit dengan ketiak.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2509" name="Google Shape;2509;p55"/>
          <p:cNvGrpSpPr/>
          <p:nvPr/>
        </p:nvGrpSpPr>
        <p:grpSpPr>
          <a:xfrm>
            <a:off x="4527502" y="0"/>
            <a:ext cx="449351" cy="134550"/>
            <a:chOff x="826998" y="3699099"/>
            <a:chExt cx="449351" cy="134550"/>
          </a:xfrm>
        </p:grpSpPr>
        <p:sp>
          <p:nvSpPr>
            <p:cNvPr id="2510" name="Google Shape;2510;p55"/>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55"/>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55"/>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6"/>
        <p:cNvGrpSpPr/>
        <p:nvPr/>
      </p:nvGrpSpPr>
      <p:grpSpPr>
        <a:xfrm>
          <a:off x="0" y="0"/>
          <a:ext cx="0" cy="0"/>
          <a:chOff x="0" y="0"/>
          <a:chExt cx="0" cy="0"/>
        </a:xfrm>
      </p:grpSpPr>
      <p:sp>
        <p:nvSpPr>
          <p:cNvPr id="2507" name="Google Shape;2507;p55"/>
          <p:cNvSpPr txBox="1">
            <a:spLocks noGrp="1"/>
          </p:cNvSpPr>
          <p:nvPr>
            <p:ph type="title"/>
          </p:nvPr>
        </p:nvSpPr>
        <p:spPr>
          <a:xfrm>
            <a:off x="1" y="0"/>
            <a:ext cx="9144000" cy="5143502"/>
          </a:xfrm>
          <a:prstGeom prst="rect">
            <a:avLst/>
          </a:prstGeom>
        </p:spPr>
        <p:txBody>
          <a:bodyPr spcFirstLastPara="1" wrap="square" lIns="91425" tIns="91425" rIns="91425" bIns="91425" anchor="t" anchorCtr="0">
            <a:noAutofit/>
          </a:bodyPr>
          <a:lstStyle/>
          <a:p>
            <a:r>
              <a:rPr lang="en" sz="2400" dirty="0" smtClean="0">
                <a:latin typeface="Times New Roman" panose="02020603050405020304" pitchFamily="18" charset="0"/>
                <a:cs typeface="Times New Roman" panose="02020603050405020304" pitchFamily="18" charset="0"/>
              </a:rPr>
              <a:t>M. Petunjuk Pemadaman menggunakan Hydrant Kebakaran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Mengalirkan </a:t>
            </a:r>
            <a:r>
              <a:rPr lang="id-ID" sz="2400" dirty="0">
                <a:latin typeface="Times New Roman" panose="02020603050405020304" pitchFamily="18" charset="0"/>
                <a:cs typeface="Times New Roman" panose="02020603050405020304" pitchFamily="18" charset="0"/>
              </a:rPr>
              <a:t>air: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B</a:t>
            </a:r>
            <a:r>
              <a:rPr lang="id-ID" sz="2400" dirty="0" err="1" smtClean="0">
                <a:latin typeface="Times New Roman" panose="02020603050405020304" pitchFamily="18" charset="0"/>
                <a:cs typeface="Times New Roman" panose="02020603050405020304" pitchFamily="18" charset="0"/>
              </a:rPr>
              <a:t>eri</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kode operator dengan tangan lurus ke atas,</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untuk </a:t>
            </a:r>
            <a:r>
              <a:rPr lang="id-ID" sz="2400" dirty="0">
                <a:latin typeface="Times New Roman" panose="02020603050405020304" pitchFamily="18" charset="0"/>
                <a:cs typeface="Times New Roman" panose="02020603050405020304" pitchFamily="18" charset="0"/>
              </a:rPr>
              <a:t>menghentikan aliran air, tangan atas diturunkan dengan </a:t>
            </a:r>
            <a:r>
              <a:rPr lang="en-US" sz="2400" dirty="0" smtClean="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membuat </a:t>
            </a:r>
            <a:r>
              <a:rPr lang="id-ID" sz="2400" dirty="0">
                <a:latin typeface="Times New Roman" panose="02020603050405020304" pitchFamily="18" charset="0"/>
                <a:cs typeface="Times New Roman" panose="02020603050405020304" pitchFamily="18" charset="0"/>
              </a:rPr>
              <a:t>gerakan melipat sebatas siku berulang-ulang</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Air </a:t>
            </a:r>
            <a:r>
              <a:rPr lang="id-ID" sz="2400" dirty="0">
                <a:latin typeface="Times New Roman" panose="02020603050405020304" pitchFamily="18" charset="0"/>
                <a:cs typeface="Times New Roman" panose="02020603050405020304" pitchFamily="18" charset="0"/>
              </a:rPr>
              <a:t>: media yang paling banyak </a:t>
            </a:r>
            <a:r>
              <a:rPr lang="id-ID" sz="2400" dirty="0" smtClean="0">
                <a:latin typeface="Times New Roman" panose="02020603050405020304" pitchFamily="18" charset="0"/>
                <a:cs typeface="Times New Roman" panose="02020603050405020304" pitchFamily="18" charset="0"/>
              </a:rPr>
              <a:t>digunakan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Keuntungan: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 </a:t>
            </a:r>
            <a:r>
              <a:rPr lang="id-ID" sz="2400" dirty="0" smtClean="0">
                <a:latin typeface="Times New Roman" panose="02020603050405020304" pitchFamily="18" charset="0"/>
                <a:cs typeface="Times New Roman" panose="02020603050405020304" pitchFamily="18" charset="0"/>
              </a:rPr>
              <a:t>mudah </a:t>
            </a:r>
            <a:r>
              <a:rPr lang="id-ID" sz="2400" dirty="0">
                <a:latin typeface="Times New Roman" panose="02020603050405020304" pitchFamily="18" charset="0"/>
                <a:cs typeface="Times New Roman" panose="02020603050405020304" pitchFamily="18" charset="0"/>
              </a:rPr>
              <a:t>didapat dalam jumlah banyak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 </a:t>
            </a:r>
            <a:r>
              <a:rPr lang="id-ID" sz="2400" dirty="0" smtClean="0">
                <a:latin typeface="Times New Roman" panose="02020603050405020304" pitchFamily="18" charset="0"/>
                <a:cs typeface="Times New Roman" panose="02020603050405020304" pitchFamily="18" charset="0"/>
              </a:rPr>
              <a:t>mudah </a:t>
            </a:r>
            <a:r>
              <a:rPr lang="id-ID" sz="2400" dirty="0">
                <a:latin typeface="Times New Roman" panose="02020603050405020304" pitchFamily="18" charset="0"/>
                <a:cs typeface="Times New Roman" panose="02020603050405020304" pitchFamily="18" charset="0"/>
              </a:rPr>
              <a:t>diangkut dan dialirkan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c. </a:t>
            </a:r>
            <a:r>
              <a:rPr lang="id-ID" sz="2400" dirty="0" smtClean="0">
                <a:latin typeface="Times New Roman" panose="02020603050405020304" pitchFamily="18" charset="0"/>
                <a:cs typeface="Times New Roman" panose="02020603050405020304" pitchFamily="18" charset="0"/>
              </a:rPr>
              <a:t>daya </a:t>
            </a:r>
            <a:r>
              <a:rPr lang="id-ID" sz="2400" dirty="0">
                <a:latin typeface="Times New Roman" panose="02020603050405020304" pitchFamily="18" charset="0"/>
                <a:cs typeface="Times New Roman" panose="02020603050405020304" pitchFamily="18" charset="0"/>
              </a:rPr>
              <a:t>serap terhadap panas besar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d. </a:t>
            </a:r>
            <a:r>
              <a:rPr lang="id-ID" sz="2400" dirty="0" smtClean="0">
                <a:latin typeface="Times New Roman" panose="02020603050405020304" pitchFamily="18" charset="0"/>
                <a:cs typeface="Times New Roman" panose="02020603050405020304" pitchFamily="18" charset="0"/>
              </a:rPr>
              <a:t>daya </a:t>
            </a:r>
            <a:r>
              <a:rPr lang="id-ID" sz="2400" dirty="0">
                <a:latin typeface="Times New Roman" panose="02020603050405020304" pitchFamily="18" charset="0"/>
                <a:cs typeface="Times New Roman" panose="02020603050405020304" pitchFamily="18" charset="0"/>
              </a:rPr>
              <a:t>mengembang menjadi uap besar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2509" name="Google Shape;2509;p55"/>
          <p:cNvGrpSpPr/>
          <p:nvPr/>
        </p:nvGrpSpPr>
        <p:grpSpPr>
          <a:xfrm>
            <a:off x="4527502" y="0"/>
            <a:ext cx="449351" cy="134550"/>
            <a:chOff x="826998" y="3699099"/>
            <a:chExt cx="449351" cy="134550"/>
          </a:xfrm>
        </p:grpSpPr>
        <p:sp>
          <p:nvSpPr>
            <p:cNvPr id="2510" name="Google Shape;2510;p55"/>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1" name="Google Shape;2511;p55"/>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12" name="Google Shape;2512;p55"/>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3052319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2" name="Google Shape;1632;p48"/>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r>
              <a:rPr lang="en" sz="2400" dirty="0" smtClean="0">
                <a:latin typeface="Times New Roman" panose="02020603050405020304" pitchFamily="18" charset="0"/>
                <a:cs typeface="Times New Roman" panose="02020603050405020304" pitchFamily="18" charset="0"/>
              </a:rPr>
              <a:t>M</a:t>
            </a:r>
            <a:r>
              <a:rPr lang="en" sz="2400" dirty="0">
                <a:latin typeface="Times New Roman" panose="02020603050405020304" pitchFamily="18" charset="0"/>
                <a:cs typeface="Times New Roman" panose="02020603050405020304" pitchFamily="18" charset="0"/>
              </a:rPr>
              <a:t>. Petunjuk Pemadaman menggunakan Hydrant Kebakaran</a:t>
            </a:r>
            <a:br>
              <a:rPr lang="en" sz="2400" dirty="0">
                <a:latin typeface="Times New Roman" panose="02020603050405020304" pitchFamily="18" charset="0"/>
                <a:cs typeface="Times New Roman" panose="02020603050405020304" pitchFamily="18" charset="0"/>
              </a:rPr>
            </a:br>
            <a:r>
              <a:rPr lang="en" sz="2400" dirty="0">
                <a:latin typeface="Times New Roman" panose="02020603050405020304" pitchFamily="18" charset="0"/>
                <a:cs typeface="Times New Roman" panose="02020603050405020304" pitchFamily="18" charset="0"/>
              </a:rPr>
              <a:t/>
            </a:r>
            <a:br>
              <a:rPr lang="en" sz="2400" dirty="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Kelemahan</a:t>
            </a:r>
            <a:r>
              <a:rPr lang="id-ID"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 </a:t>
            </a:r>
            <a:r>
              <a:rPr lang="id-ID" sz="2400" dirty="0" smtClean="0">
                <a:latin typeface="Times New Roman" panose="02020603050405020304" pitchFamily="18" charset="0"/>
                <a:cs typeface="Times New Roman" panose="02020603050405020304" pitchFamily="18" charset="0"/>
              </a:rPr>
              <a:t>tidak </a:t>
            </a:r>
            <a:r>
              <a:rPr lang="id-ID" sz="2400" dirty="0">
                <a:latin typeface="Times New Roman" panose="02020603050405020304" pitchFamily="18" charset="0"/>
                <a:cs typeface="Times New Roman" panose="02020603050405020304" pitchFamily="18" charset="0"/>
              </a:rPr>
              <a:t>bisa untuk kebakaran </a:t>
            </a:r>
            <a:r>
              <a:rPr lang="id-ID" sz="2400" dirty="0" smtClean="0">
                <a:latin typeface="Times New Roman" panose="02020603050405020304" pitchFamily="18" charset="0"/>
                <a:cs typeface="Times New Roman" panose="02020603050405020304" pitchFamily="18" charset="0"/>
              </a:rPr>
              <a:t>listrik</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 </a:t>
            </a:r>
            <a:r>
              <a:rPr lang="en-US" sz="2400" dirty="0" err="1" smtClean="0">
                <a:latin typeface="Times New Roman" panose="02020603050405020304" pitchFamily="18" charset="0"/>
                <a:cs typeface="Times New Roman" panose="02020603050405020304" pitchFamily="18" charset="0"/>
              </a:rPr>
              <a:t>untuk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minyak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harus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cara</a:t>
            </a:r>
            <a:r>
              <a:rPr lang="en-US" sz="2400" dirty="0" smtClean="0">
                <a:latin typeface="Times New Roman" panose="02020603050405020304" pitchFamily="18" charset="0"/>
                <a:cs typeface="Times New Roman" panose="02020603050405020304" pitchFamily="18" charset="0"/>
              </a:rPr>
              <a:t> spray</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teknik</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benar</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N. </a:t>
            </a:r>
            <a:r>
              <a:rPr lang="id-ID" sz="2400" dirty="0">
                <a:latin typeface="Times New Roman" panose="02020603050405020304" pitchFamily="18" charset="0"/>
                <a:cs typeface="Times New Roman" panose="02020603050405020304" pitchFamily="18" charset="0"/>
              </a:rPr>
              <a:t>Penyebab Kebakaran </a:t>
            </a:r>
            <a:r>
              <a:rPr lang="en-US" sz="2400" dirty="0">
                <a:latin typeface="Times New Roman" panose="02020603050405020304" pitchFamily="18" charset="0"/>
                <a:cs typeface="Times New Roman" panose="02020603050405020304" pitchFamily="18" charset="0"/>
              </a:rPr>
              <a:t>da</a:t>
            </a:r>
            <a:r>
              <a:rPr lang="id-ID" sz="2400" dirty="0">
                <a:latin typeface="Times New Roman" panose="02020603050405020304" pitchFamily="18" charset="0"/>
                <a:cs typeface="Times New Roman" panose="02020603050405020304" pitchFamily="18" charset="0"/>
              </a:rPr>
              <a:t>n Akibat Dari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Sebab 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K</a:t>
            </a:r>
            <a:r>
              <a:rPr lang="id-ID" sz="2400" dirty="0" err="1" smtClean="0">
                <a:latin typeface="Times New Roman" panose="02020603050405020304" pitchFamily="18" charset="0"/>
                <a:cs typeface="Times New Roman" panose="02020603050405020304" pitchFamily="18" charset="0"/>
              </a:rPr>
              <a:t>elalaian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Kurangnya </a:t>
            </a:r>
            <a:r>
              <a:rPr lang="id-ID" sz="2400" dirty="0">
                <a:latin typeface="Times New Roman" panose="02020603050405020304" pitchFamily="18" charset="0"/>
                <a:cs typeface="Times New Roman" panose="02020603050405020304" pitchFamily="18" charset="0"/>
              </a:rPr>
              <a:t>pengertian dalam penanggulangan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Peristiwa </a:t>
            </a:r>
            <a:r>
              <a:rPr lang="id-ID" sz="2400" dirty="0">
                <a:latin typeface="Times New Roman" panose="02020603050405020304" pitchFamily="18" charset="0"/>
                <a:cs typeface="Times New Roman" panose="02020603050405020304" pitchFamily="18" charset="0"/>
              </a:rPr>
              <a:t>alam</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Disengaja/ulah </a:t>
            </a:r>
            <a:r>
              <a:rPr lang="id-ID" sz="2400" dirty="0">
                <a:latin typeface="Times New Roman" panose="02020603050405020304" pitchFamily="18" charset="0"/>
                <a:cs typeface="Times New Roman" panose="02020603050405020304" pitchFamily="18" charset="0"/>
              </a:rPr>
              <a:t>manusia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endParaRPr sz="2400" dirty="0">
              <a:latin typeface="Times New Roman" panose="02020603050405020304" pitchFamily="18" charset="0"/>
              <a:cs typeface="Times New Roman" panose="02020603050405020304" pitchFamily="18" charset="0"/>
            </a:endParaRPr>
          </a:p>
        </p:txBody>
      </p:sp>
      <p:grpSp>
        <p:nvGrpSpPr>
          <p:cNvPr id="1633" name="Google Shape;1633;p48"/>
          <p:cNvGrpSpPr/>
          <p:nvPr/>
        </p:nvGrpSpPr>
        <p:grpSpPr>
          <a:xfrm>
            <a:off x="4347324" y="4899076"/>
            <a:ext cx="449351" cy="134550"/>
            <a:chOff x="826998" y="3699099"/>
            <a:chExt cx="449351" cy="134550"/>
          </a:xfrm>
        </p:grpSpPr>
        <p:sp>
          <p:nvSpPr>
            <p:cNvPr id="1634" name="Google Shape;1634;p4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5" name="Google Shape;1635;p4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6" name="Google Shape;1636;p4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641" name="Google Shape;1641;p48"/>
          <p:cNvSpPr/>
          <p:nvPr/>
        </p:nvSpPr>
        <p:spPr>
          <a:xfrm flipH="1">
            <a:off x="5380352" y="4141327"/>
            <a:ext cx="661447" cy="39045"/>
          </a:xfrm>
          <a:custGeom>
            <a:avLst/>
            <a:gdLst/>
            <a:ahLst/>
            <a:cxnLst/>
            <a:rect l="l" t="t" r="r" b="b"/>
            <a:pathLst>
              <a:path w="4199" h="311" extrusionOk="0">
                <a:moveTo>
                  <a:pt x="158" y="1"/>
                </a:moveTo>
                <a:cubicBezTo>
                  <a:pt x="79" y="1"/>
                  <a:pt x="1" y="60"/>
                  <a:pt x="1" y="154"/>
                </a:cubicBezTo>
                <a:cubicBezTo>
                  <a:pt x="1" y="247"/>
                  <a:pt x="79" y="310"/>
                  <a:pt x="158" y="310"/>
                </a:cubicBezTo>
                <a:lnTo>
                  <a:pt x="4027" y="310"/>
                </a:lnTo>
                <a:cubicBezTo>
                  <a:pt x="4120" y="310"/>
                  <a:pt x="4198" y="247"/>
                  <a:pt x="4198" y="154"/>
                </a:cubicBezTo>
                <a:cubicBezTo>
                  <a:pt x="4198" y="60"/>
                  <a:pt x="4120" y="1"/>
                  <a:pt x="4027" y="1"/>
                </a:cubicBezTo>
                <a:close/>
              </a:path>
            </a:pathLst>
          </a:custGeom>
          <a:solidFill>
            <a:srgbClr val="EDED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4" name="Google Shape;1644;p48"/>
          <p:cNvSpPr/>
          <p:nvPr/>
        </p:nvSpPr>
        <p:spPr>
          <a:xfrm flipH="1">
            <a:off x="5495508" y="2962678"/>
            <a:ext cx="430988" cy="66476"/>
          </a:xfrm>
          <a:custGeom>
            <a:avLst/>
            <a:gdLst/>
            <a:ahLst/>
            <a:cxnLst/>
            <a:rect l="l" t="t" r="r" b="b"/>
            <a:pathLst>
              <a:path w="2736" h="422" extrusionOk="0">
                <a:moveTo>
                  <a:pt x="0" y="0"/>
                </a:moveTo>
                <a:lnTo>
                  <a:pt x="0" y="422"/>
                </a:lnTo>
                <a:lnTo>
                  <a:pt x="2735" y="422"/>
                </a:lnTo>
                <a:lnTo>
                  <a:pt x="2735" y="0"/>
                </a:lnTo>
                <a:close/>
              </a:path>
            </a:pathLst>
          </a:custGeom>
          <a:solidFill>
            <a:srgbClr val="EDED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5" name="Google Shape;1645;p48"/>
          <p:cNvSpPr/>
          <p:nvPr/>
        </p:nvSpPr>
        <p:spPr>
          <a:xfrm flipH="1">
            <a:off x="5791812" y="3729038"/>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6" name="Google Shape;1646;p48"/>
          <p:cNvSpPr/>
          <p:nvPr/>
        </p:nvSpPr>
        <p:spPr>
          <a:xfrm flipH="1">
            <a:off x="5840645" y="365326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7" name="Google Shape;1647;p48"/>
          <p:cNvSpPr/>
          <p:nvPr/>
        </p:nvSpPr>
        <p:spPr>
          <a:xfrm flipH="1">
            <a:off x="5840645" y="3577341"/>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8" name="Google Shape;1648;p48"/>
          <p:cNvSpPr/>
          <p:nvPr/>
        </p:nvSpPr>
        <p:spPr>
          <a:xfrm flipH="1">
            <a:off x="5840645" y="3499209"/>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9" name="Google Shape;1649;p48"/>
          <p:cNvSpPr/>
          <p:nvPr/>
        </p:nvSpPr>
        <p:spPr>
          <a:xfrm flipH="1">
            <a:off x="5840645" y="342343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0" name="Google Shape;1650;p48"/>
          <p:cNvSpPr/>
          <p:nvPr/>
        </p:nvSpPr>
        <p:spPr>
          <a:xfrm flipH="1">
            <a:off x="5791812" y="3347039"/>
            <a:ext cx="80653" cy="158"/>
          </a:xfrm>
          <a:custGeom>
            <a:avLst/>
            <a:gdLst/>
            <a:ahLst/>
            <a:cxnLst/>
            <a:rect l="l" t="t" r="r" b="b"/>
            <a:pathLst>
              <a:path w="512" h="1" extrusionOk="0">
                <a:moveTo>
                  <a:pt x="0" y="0"/>
                </a:moveTo>
                <a:lnTo>
                  <a:pt x="51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1" name="Google Shape;1651;p48"/>
          <p:cNvSpPr/>
          <p:nvPr/>
        </p:nvSpPr>
        <p:spPr>
          <a:xfrm flipH="1">
            <a:off x="5840645" y="3268907"/>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2" name="Google Shape;1652;p48"/>
          <p:cNvSpPr/>
          <p:nvPr/>
        </p:nvSpPr>
        <p:spPr>
          <a:xfrm flipH="1">
            <a:off x="5840645" y="3192980"/>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3" name="Google Shape;1653;p48"/>
          <p:cNvSpPr/>
          <p:nvPr/>
        </p:nvSpPr>
        <p:spPr>
          <a:xfrm flipH="1">
            <a:off x="5840645" y="3117210"/>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4" name="Google Shape;1654;p48"/>
          <p:cNvSpPr/>
          <p:nvPr/>
        </p:nvSpPr>
        <p:spPr>
          <a:xfrm flipH="1">
            <a:off x="5840645" y="303844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5" name="Google Shape;1655;p48"/>
          <p:cNvSpPr/>
          <p:nvPr/>
        </p:nvSpPr>
        <p:spPr>
          <a:xfrm flipH="1">
            <a:off x="5791812" y="2962678"/>
            <a:ext cx="80653" cy="158"/>
          </a:xfrm>
          <a:custGeom>
            <a:avLst/>
            <a:gdLst/>
            <a:ahLst/>
            <a:cxnLst/>
            <a:rect l="l" t="t" r="r" b="b"/>
            <a:pathLst>
              <a:path w="512" h="1" extrusionOk="0">
                <a:moveTo>
                  <a:pt x="0" y="0"/>
                </a:moveTo>
                <a:lnTo>
                  <a:pt x="51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6" name="Google Shape;1656;p48"/>
          <p:cNvSpPr/>
          <p:nvPr/>
        </p:nvSpPr>
        <p:spPr>
          <a:xfrm flipH="1">
            <a:off x="5840645" y="2886751"/>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7" name="Google Shape;1657;p48"/>
          <p:cNvSpPr/>
          <p:nvPr/>
        </p:nvSpPr>
        <p:spPr>
          <a:xfrm flipH="1">
            <a:off x="5840645" y="2808619"/>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8" name="Google Shape;1658;p48"/>
          <p:cNvSpPr/>
          <p:nvPr/>
        </p:nvSpPr>
        <p:spPr>
          <a:xfrm flipH="1">
            <a:off x="5840645" y="273284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9" name="Google Shape;1659;p48"/>
          <p:cNvSpPr/>
          <p:nvPr/>
        </p:nvSpPr>
        <p:spPr>
          <a:xfrm flipH="1">
            <a:off x="5840645" y="2656450"/>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0" name="Google Shape;1660;p48"/>
          <p:cNvSpPr/>
          <p:nvPr/>
        </p:nvSpPr>
        <p:spPr>
          <a:xfrm flipH="1">
            <a:off x="5791812" y="2578160"/>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1" name="Google Shape;1661;p48"/>
          <p:cNvSpPr/>
          <p:nvPr/>
        </p:nvSpPr>
        <p:spPr>
          <a:xfrm flipH="1">
            <a:off x="5840645" y="2502390"/>
            <a:ext cx="31820" cy="158"/>
          </a:xfrm>
          <a:custGeom>
            <a:avLst/>
            <a:gdLst/>
            <a:ahLst/>
            <a:cxnLst/>
            <a:rect l="l" t="t" r="r" b="b"/>
            <a:pathLst>
              <a:path w="202" h="1" extrusionOk="0">
                <a:moveTo>
                  <a:pt x="0" y="1"/>
                </a:moveTo>
                <a:lnTo>
                  <a:pt x="20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2" name="Google Shape;1662;p48"/>
          <p:cNvSpPr/>
          <p:nvPr/>
        </p:nvSpPr>
        <p:spPr>
          <a:xfrm flipH="1">
            <a:off x="5840643" y="2426614"/>
            <a:ext cx="31820" cy="160"/>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3" name="Google Shape;1663;p48"/>
          <p:cNvSpPr/>
          <p:nvPr/>
        </p:nvSpPr>
        <p:spPr>
          <a:xfrm flipH="1">
            <a:off x="5840645" y="2347858"/>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4" name="Google Shape;1664;p48"/>
          <p:cNvSpPr/>
          <p:nvPr/>
        </p:nvSpPr>
        <p:spPr>
          <a:xfrm flipH="1">
            <a:off x="5840645" y="2272089"/>
            <a:ext cx="31820" cy="158"/>
          </a:xfrm>
          <a:custGeom>
            <a:avLst/>
            <a:gdLst/>
            <a:ahLst/>
            <a:cxnLst/>
            <a:rect l="l" t="t" r="r" b="b"/>
            <a:pathLst>
              <a:path w="202" h="1" extrusionOk="0">
                <a:moveTo>
                  <a:pt x="0" y="0"/>
                </a:moveTo>
                <a:lnTo>
                  <a:pt x="202" y="0"/>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5" name="Google Shape;1665;p48"/>
          <p:cNvSpPr/>
          <p:nvPr/>
        </p:nvSpPr>
        <p:spPr>
          <a:xfrm flipH="1">
            <a:off x="5791812" y="2196162"/>
            <a:ext cx="80653" cy="158"/>
          </a:xfrm>
          <a:custGeom>
            <a:avLst/>
            <a:gdLst/>
            <a:ahLst/>
            <a:cxnLst/>
            <a:rect l="l" t="t" r="r" b="b"/>
            <a:pathLst>
              <a:path w="512" h="1" extrusionOk="0">
                <a:moveTo>
                  <a:pt x="0" y="1"/>
                </a:moveTo>
                <a:lnTo>
                  <a:pt x="512" y="1"/>
                </a:lnTo>
                <a:close/>
              </a:path>
            </a:pathLst>
          </a:custGeom>
          <a:solidFill>
            <a:srgbClr val="02ACD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xmlns="" val="41231959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39"/>
          <p:cNvSpPr txBox="1">
            <a:spLocks noGrp="1"/>
          </p:cNvSpPr>
          <p:nvPr>
            <p:ph type="title"/>
          </p:nvPr>
        </p:nvSpPr>
        <p:spPr>
          <a:xfrm>
            <a:off x="0" y="178420"/>
            <a:ext cx="9143999" cy="4965080"/>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Penyebab Kebakaran </a:t>
            </a:r>
            <a:r>
              <a:rPr lang="en-US" sz="2400" dirty="0">
                <a:latin typeface="Times New Roman" panose="02020603050405020304" pitchFamily="18" charset="0"/>
                <a:cs typeface="Times New Roman" panose="02020603050405020304" pitchFamily="18" charset="0"/>
              </a:rPr>
              <a:t>da</a:t>
            </a:r>
            <a:r>
              <a:rPr lang="id-ID" sz="2400" dirty="0">
                <a:latin typeface="Times New Roman" panose="02020603050405020304" pitchFamily="18" charset="0"/>
                <a:cs typeface="Times New Roman" panose="02020603050405020304" pitchFamily="18" charset="0"/>
              </a:rPr>
              <a:t>n Akibat Dari </a:t>
            </a:r>
            <a:r>
              <a:rPr lang="id-ID" sz="2400" dirty="0" smtClean="0">
                <a:latin typeface="Times New Roman" panose="02020603050405020304" pitchFamily="18" charset="0"/>
                <a:cs typeface="Times New Roman" panose="02020603050405020304" pitchFamily="18" charset="0"/>
              </a:rPr>
              <a:t>Kebakaran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Akibat </a:t>
            </a:r>
            <a:r>
              <a:rPr lang="id-ID" sz="2400" dirty="0">
                <a:latin typeface="Times New Roman" panose="02020603050405020304" pitchFamily="18" charset="0"/>
                <a:cs typeface="Times New Roman" panose="02020603050405020304" pitchFamily="18" charset="0"/>
              </a:rPr>
              <a:t>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M</a:t>
            </a:r>
            <a:r>
              <a:rPr lang="id-ID" sz="2400" dirty="0" err="1" smtClean="0">
                <a:latin typeface="Times New Roman" panose="02020603050405020304" pitchFamily="18" charset="0"/>
                <a:cs typeface="Times New Roman" panose="02020603050405020304" pitchFamily="18" charset="0"/>
              </a:rPr>
              <a:t>enghambat</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kelancaran pemerintahan/pembangunan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Menghambat </a:t>
            </a:r>
            <a:r>
              <a:rPr lang="id-ID" sz="2400" dirty="0">
                <a:latin typeface="Times New Roman" panose="02020603050405020304" pitchFamily="18" charset="0"/>
                <a:cs typeface="Times New Roman" panose="02020603050405020304" pitchFamily="18" charset="0"/>
              </a:rPr>
              <a:t>kelancaran perekonomian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Timbulnya </a:t>
            </a:r>
            <a:r>
              <a:rPr lang="id-ID" sz="2400" dirty="0">
                <a:latin typeface="Times New Roman" panose="02020603050405020304" pitchFamily="18" charset="0"/>
                <a:cs typeface="Times New Roman" panose="02020603050405020304" pitchFamily="18" charset="0"/>
              </a:rPr>
              <a:t>pengangguran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en-US" sz="2400" dirty="0">
                <a:latin typeface="Times New Roman" panose="02020603050405020304" pitchFamily="18" charset="0"/>
                <a:cs typeface="Times New Roman" panose="02020603050405020304" pitchFamily="18" charset="0"/>
              </a:rPr>
              <a:t>T</a:t>
            </a:r>
            <a:r>
              <a:rPr lang="id-ID" sz="2400" dirty="0" err="1" smtClean="0">
                <a:latin typeface="Times New Roman" panose="02020603050405020304" pitchFamily="18" charset="0"/>
                <a:cs typeface="Times New Roman" panose="02020603050405020304" pitchFamily="18" charset="0"/>
              </a:rPr>
              <a:t>erganggunya</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stabilitas </a:t>
            </a:r>
            <a:r>
              <a:rPr lang="id-ID" sz="2400" dirty="0" err="1">
                <a:latin typeface="Times New Roman" panose="02020603050405020304" pitchFamily="18" charset="0"/>
                <a:cs typeface="Times New Roman" panose="02020603050405020304" pitchFamily="18" charset="0"/>
              </a:rPr>
              <a:t>kamtibnas</a:t>
            </a:r>
            <a:r>
              <a:rPr lang="id-ID"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psikologi</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dirty="0"/>
              <a:t> </a:t>
            </a:r>
            <a:r>
              <a:rPr lang="en-US" dirty="0"/>
              <a:t/>
            </a:r>
            <a:br>
              <a:rPr lang="en-US" dirty="0"/>
            </a:br>
            <a:endParaRPr sz="2400" dirty="0">
              <a:latin typeface="Times New Roman" panose="02020603050405020304" pitchFamily="18" charset="0"/>
              <a:cs typeface="Times New Roman" panose="02020603050405020304" pitchFamily="18" charset="0"/>
            </a:endParaRPr>
          </a:p>
        </p:txBody>
      </p:sp>
      <p:grpSp>
        <p:nvGrpSpPr>
          <p:cNvPr id="1202" name="Google Shape;1202;p39"/>
          <p:cNvGrpSpPr/>
          <p:nvPr/>
        </p:nvGrpSpPr>
        <p:grpSpPr>
          <a:xfrm>
            <a:off x="4564564" y="0"/>
            <a:ext cx="449351" cy="134550"/>
            <a:chOff x="826998" y="3699099"/>
            <a:chExt cx="449351" cy="134550"/>
          </a:xfrm>
        </p:grpSpPr>
        <p:sp>
          <p:nvSpPr>
            <p:cNvPr id="1203" name="Google Shape;1203;p39"/>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4" name="Google Shape;1204;p39"/>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5" name="Google Shape;1205;p39"/>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26917890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38"/>
          <p:cNvSpPr txBox="1">
            <a:spLocks noGrp="1"/>
          </p:cNvSpPr>
          <p:nvPr>
            <p:ph type="title"/>
          </p:nvPr>
        </p:nvSpPr>
        <p:spPr>
          <a:xfrm>
            <a:off x="0" y="0"/>
            <a:ext cx="8354258" cy="1074923"/>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O. </a:t>
            </a:r>
            <a:r>
              <a:rPr lang="id-ID" sz="2400" dirty="0">
                <a:latin typeface="Times New Roman" panose="02020603050405020304" pitchFamily="18" charset="0"/>
                <a:cs typeface="Times New Roman" panose="02020603050405020304" pitchFamily="18" charset="0"/>
              </a:rPr>
              <a:t>Keuntungan </a:t>
            </a:r>
            <a:r>
              <a:rPr lang="en-US" sz="2400" dirty="0">
                <a:latin typeface="Times New Roman" panose="02020603050405020304" pitchFamily="18" charset="0"/>
                <a:cs typeface="Times New Roman" panose="02020603050405020304" pitchFamily="18" charset="0"/>
              </a:rPr>
              <a:t>d</a:t>
            </a:r>
            <a:r>
              <a:rPr lang="id-ID" sz="2400" dirty="0" err="1">
                <a:latin typeface="Times New Roman" panose="02020603050405020304" pitchFamily="18" charset="0"/>
                <a:cs typeface="Times New Roman" panose="02020603050405020304" pitchFamily="18" charset="0"/>
              </a:rPr>
              <a:t>an</a:t>
            </a:r>
            <a:r>
              <a:rPr lang="id-ID" sz="2400" dirty="0">
                <a:latin typeface="Times New Roman" panose="02020603050405020304" pitchFamily="18" charset="0"/>
                <a:cs typeface="Times New Roman" panose="02020603050405020304" pitchFamily="18" charset="0"/>
              </a:rPr>
              <a:t> Kerugian </a:t>
            </a:r>
            <a:r>
              <a:rPr lang="id-ID" sz="2400" dirty="0" smtClean="0">
                <a:latin typeface="Times New Roman" panose="02020603050405020304" pitchFamily="18" charset="0"/>
                <a:cs typeface="Times New Roman" panose="02020603050405020304" pitchFamily="18" charset="0"/>
              </a:rPr>
              <a:t>Api</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Api dapat membuat kerugian yang besar dan juga dapat mendatangkan keuntungan yang besar pula, misalkan </a:t>
            </a:r>
            <a:r>
              <a:rPr lang="id-ID" sz="2400" dirty="0" err="1">
                <a:latin typeface="Times New Roman" panose="02020603050405020304" pitchFamily="18" charset="0"/>
                <a:cs typeface="Times New Roman" panose="02020603050405020304" pitchFamily="18" charset="0"/>
              </a:rPr>
              <a:t>kuntungan</a:t>
            </a:r>
            <a:r>
              <a:rPr lang="id-ID" sz="2400" dirty="0">
                <a:latin typeface="Times New Roman" panose="02020603050405020304" pitchFamily="18" charset="0"/>
                <a:cs typeface="Times New Roman" panose="02020603050405020304" pitchFamily="18" charset="0"/>
              </a:rPr>
              <a:t> yang kita dapat dari api adalah, kehangatannya, cahayanya, dan energi yang dikeluarkannya. Sedangkan kerugian akibat adanya api adalah sifat penghancurnya seperti kejadian kebakaran rumah, kebakaran hutan dan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lain </a:t>
            </a:r>
            <a:r>
              <a:rPr lang="id-ID" sz="2400" dirty="0">
                <a:latin typeface="Times New Roman" panose="02020603050405020304" pitchFamily="18" charset="0"/>
                <a:cs typeface="Times New Roman" panose="02020603050405020304" pitchFamily="18" charset="0"/>
              </a:rPr>
              <a:t>– lain</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dapat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diklasifikasikan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menjadi</a:t>
            </a:r>
            <a:r>
              <a:rPr lang="en-US" sz="2400" dirty="0" smtClean="0">
                <a:latin typeface="Times New Roman" panose="02020603050405020304" pitchFamily="18" charset="0"/>
                <a:cs typeface="Times New Roman" panose="02020603050405020304" pitchFamily="18" charset="0"/>
              </a:rPr>
              <a:t> 4 </a:t>
            </a:r>
            <a:r>
              <a:rPr lang="en-US" sz="2400" dirty="0" err="1" smtClean="0">
                <a:latin typeface="Times New Roman" panose="02020603050405020304" pitchFamily="18" charset="0"/>
                <a:cs typeface="Times New Roman" panose="02020603050405020304" pitchFamily="18" charset="0"/>
              </a:rPr>
              <a:t>kelas</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berbeda-beda</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178" name="Google Shape;1178;p38"/>
          <p:cNvGrpSpPr/>
          <p:nvPr/>
        </p:nvGrpSpPr>
        <p:grpSpPr>
          <a:xfrm>
            <a:off x="8604430" y="0"/>
            <a:ext cx="449351" cy="134550"/>
            <a:chOff x="826998" y="3699099"/>
            <a:chExt cx="449351" cy="134550"/>
          </a:xfrm>
        </p:grpSpPr>
        <p:sp>
          <p:nvSpPr>
            <p:cNvPr id="1179" name="Google Shape;1179;p3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0" name="Google Shape;1180;p3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1" name="Google Shape;1181;p3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32077205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31"/>
          <p:cNvSpPr txBox="1">
            <a:spLocks noGrp="1"/>
          </p:cNvSpPr>
          <p:nvPr>
            <p:ph type="title"/>
          </p:nvPr>
        </p:nvSpPr>
        <p:spPr>
          <a:xfrm>
            <a:off x="0" y="1"/>
            <a:ext cx="9144000" cy="5143499"/>
          </a:xfrm>
          <a:prstGeom prst="rect">
            <a:avLst/>
          </a:prstGeom>
        </p:spPr>
        <p:txBody>
          <a:bodyPr spcFirstLastPara="1" wrap="square" lIns="91425" tIns="91425" rIns="91425" bIns="91425" anchor="t" anchorCtr="0">
            <a:noAutofit/>
          </a:bodyPr>
          <a:lstStyle/>
          <a:p>
            <a:pPr lvl="0"/>
            <a:r>
              <a:rPr lang="en-US" sz="2400" dirty="0" err="1" smtClean="0">
                <a:latin typeface="Times New Roman" panose="02020603050405020304" pitchFamily="18" charset="0"/>
                <a:cs typeface="Times New Roman" panose="02020603050405020304" pitchFamily="18" charset="0"/>
              </a:rPr>
              <a:t>Klasifikasi</a:t>
            </a:r>
            <a:r>
              <a:rPr lang="en-US" sz="2400" dirty="0" smtClean="0">
                <a:latin typeface="Times New Roman" panose="02020603050405020304" pitchFamily="18" charset="0"/>
                <a:cs typeface="Times New Roman" panose="02020603050405020304" pitchFamily="18" charset="0"/>
              </a:rPr>
              <a:t> 4 </a:t>
            </a:r>
            <a:r>
              <a:rPr lang="en-US" sz="2400" dirty="0" err="1" smtClean="0">
                <a:latin typeface="Times New Roman" panose="02020603050405020304" pitchFamily="18" charset="0"/>
                <a:cs typeface="Times New Roman" panose="02020603050405020304" pitchFamily="18" charset="0"/>
              </a:rPr>
              <a:t>macam</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kelas</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antara</a:t>
            </a:r>
            <a:r>
              <a:rPr lang="en-US" sz="2400" dirty="0" smtClean="0">
                <a:latin typeface="Times New Roman" panose="02020603050405020304" pitchFamily="18" charset="0"/>
                <a:cs typeface="Times New Roman" panose="02020603050405020304" pitchFamily="18" charset="0"/>
              </a:rPr>
              <a:t> lain:</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Kebakaran </a:t>
            </a:r>
            <a:r>
              <a:rPr lang="id-ID" sz="2400" dirty="0">
                <a:latin typeface="Times New Roman" panose="02020603050405020304" pitchFamily="18" charset="0"/>
                <a:cs typeface="Times New Roman" panose="02020603050405020304" pitchFamily="18" charset="0"/>
              </a:rPr>
              <a:t>Kelas A, yaitu terbakarnya benda – </a:t>
            </a:r>
            <a:r>
              <a:rPr lang="id-ID" sz="2400" dirty="0" err="1" smtClean="0">
                <a:latin typeface="Times New Roman" panose="02020603050405020304" pitchFamily="18" charset="0"/>
                <a:cs typeface="Times New Roman" panose="02020603050405020304" pitchFamily="18" charset="0"/>
              </a:rPr>
              <a:t>ben</a:t>
            </a:r>
            <a:r>
              <a:rPr lang="en-US" sz="2400" dirty="0" smtClean="0">
                <a:latin typeface="Times New Roman" panose="02020603050405020304" pitchFamily="18" charset="0"/>
                <a:cs typeface="Times New Roman" panose="02020603050405020304" pitchFamily="18" charset="0"/>
              </a:rPr>
              <a:t>da</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padat diakibatkan seperti kayu, kertas, </a:t>
            </a:r>
            <a:r>
              <a:rPr lang="id-ID" sz="2400" dirty="0" err="1">
                <a:latin typeface="Times New Roman" panose="02020603050405020304" pitchFamily="18" charset="0"/>
                <a:cs typeface="Times New Roman" panose="02020603050405020304" pitchFamily="18" charset="0"/>
              </a:rPr>
              <a:t>plaslik</a:t>
            </a:r>
            <a:r>
              <a:rPr lang="id-ID" sz="2400" dirty="0">
                <a:latin typeface="Times New Roman" panose="02020603050405020304" pitchFamily="18" charset="0"/>
                <a:cs typeface="Times New Roman" panose="02020603050405020304" pitchFamily="18" charset="0"/>
              </a:rPr>
              <a:t>, dan lain-lain. Untuk memadamkannya bisa menggunakan air atau karung goni yang dibasahi</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K</a:t>
            </a:r>
            <a:r>
              <a:rPr lang="id-ID" sz="2400" dirty="0" smtClean="0">
                <a:latin typeface="Times New Roman" panose="02020603050405020304" pitchFamily="18" charset="0"/>
                <a:cs typeface="Times New Roman" panose="02020603050405020304" pitchFamily="18" charset="0"/>
              </a:rPr>
              <a:t>e</a:t>
            </a:r>
            <a:r>
              <a:rPr lang="en-US" sz="2400" dirty="0" err="1" smtClean="0">
                <a:latin typeface="Times New Roman" panose="02020603050405020304" pitchFamily="18" charset="0"/>
                <a:cs typeface="Times New Roman" panose="02020603050405020304" pitchFamily="18" charset="0"/>
              </a:rPr>
              <a:t>bakaran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a:t>
            </a:r>
            <a:r>
              <a:rPr lang="id-ID" sz="2400" dirty="0" smtClean="0">
                <a:latin typeface="Times New Roman" panose="02020603050405020304" pitchFamily="18" charset="0"/>
                <a:cs typeface="Times New Roman" panose="02020603050405020304" pitchFamily="18" charset="0"/>
              </a:rPr>
              <a:t>las B</a:t>
            </a:r>
            <a:r>
              <a:rPr lang="en-US" sz="2400" dirty="0" smtClean="0">
                <a:latin typeface="Times New Roman" panose="02020603050405020304" pitchFamily="18" charset="0"/>
                <a:cs typeface="Times New Roman" panose="02020603050405020304" pitchFamily="18" charset="0"/>
              </a:rPr>
              <a:t>,</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yaitu kebakaran yang disebabkan karena bahan bakar minyak atau gas yang terbakar</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Media pemadaman kebakaran untuk kelas ini berupa: pasir atau busa.</a:t>
            </a:r>
            <a:r>
              <a:rPr lang="id-ID" sz="2400" dirty="0" smtClean="0">
                <a:latin typeface="Times New Roman" panose="02020603050405020304" pitchFamily="18" charset="0"/>
                <a:cs typeface="Times New Roman" panose="02020603050405020304" pitchFamily="18" charset="0"/>
              </a:rPr>
              <a:t> </a:t>
            </a:r>
            <a:endParaRPr sz="2400" dirty="0">
              <a:latin typeface="Times New Roman" panose="02020603050405020304" pitchFamily="18" charset="0"/>
              <a:cs typeface="Times New Roman" panose="02020603050405020304" pitchFamily="18" charset="0"/>
            </a:endParaRPr>
          </a:p>
        </p:txBody>
      </p:sp>
      <p:grpSp>
        <p:nvGrpSpPr>
          <p:cNvPr id="945" name="Google Shape;945;p31"/>
          <p:cNvGrpSpPr/>
          <p:nvPr/>
        </p:nvGrpSpPr>
        <p:grpSpPr>
          <a:xfrm>
            <a:off x="5568796" y="421369"/>
            <a:ext cx="449351" cy="134550"/>
            <a:chOff x="826998" y="3699099"/>
            <a:chExt cx="449351" cy="134550"/>
          </a:xfrm>
        </p:grpSpPr>
        <p:sp>
          <p:nvSpPr>
            <p:cNvPr id="946" name="Google Shape;946;p3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7" name="Google Shape;947;p3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8" name="Google Shape;948;p3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2474236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39"/>
          <p:cNvSpPr txBox="1">
            <a:spLocks noGrp="1"/>
          </p:cNvSpPr>
          <p:nvPr>
            <p:ph type="title"/>
          </p:nvPr>
        </p:nvSpPr>
        <p:spPr>
          <a:xfrm>
            <a:off x="0" y="-1"/>
            <a:ext cx="9143999" cy="5143501"/>
          </a:xfrm>
          <a:prstGeom prst="rect">
            <a:avLst/>
          </a:prstGeom>
        </p:spPr>
        <p:txBody>
          <a:bodyPr spcFirstLastPara="1" wrap="square" lIns="91425" tIns="91425" rIns="91425" bIns="91425" anchor="t" anchorCtr="0">
            <a:noAutofit/>
          </a:bodyPr>
          <a:lstStyle/>
          <a:p>
            <a:r>
              <a:rPr lang="en-US" sz="2400" dirty="0" err="1" smtClean="0">
                <a:latin typeface="Times New Roman" panose="02020603050405020304" pitchFamily="18" charset="0"/>
                <a:cs typeface="Times New Roman" panose="02020603050405020304" pitchFamily="18" charset="0"/>
              </a:rPr>
              <a:t>Klasifikasi</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macam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kebakaran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antara</a:t>
            </a:r>
            <a:r>
              <a:rPr lang="en-US" sz="2400" dirty="0">
                <a:latin typeface="Times New Roman" panose="02020603050405020304" pitchFamily="18" charset="0"/>
                <a:cs typeface="Times New Roman" panose="02020603050405020304" pitchFamily="18" charset="0"/>
              </a:rPr>
              <a:t> lain</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Kebakaran </a:t>
            </a:r>
            <a:r>
              <a:rPr lang="en-US" sz="2400" dirty="0">
                <a:latin typeface="Times New Roman" panose="02020603050405020304" pitchFamily="18" charset="0"/>
                <a:cs typeface="Times New Roman" panose="02020603050405020304" pitchFamily="18" charset="0"/>
              </a:rPr>
              <a:t>k</a:t>
            </a:r>
            <a:r>
              <a:rPr lang="id-ID" sz="2400" dirty="0" err="1" smtClean="0">
                <a:latin typeface="Times New Roman" panose="02020603050405020304" pitchFamily="18" charset="0"/>
                <a:cs typeface="Times New Roman" panose="02020603050405020304" pitchFamily="18" charset="0"/>
              </a:rPr>
              <a:t>elas</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C yaitu kebakaran pada alat – alat listrik atau elektronik</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a:t>
            </a:r>
            <a:r>
              <a:rPr lang="id-ID" sz="2400" dirty="0" smtClean="0">
                <a:latin typeface="Times New Roman" panose="02020603050405020304" pitchFamily="18" charset="0"/>
                <a:cs typeface="Times New Roman" panose="02020603050405020304" pitchFamily="18" charset="0"/>
              </a:rPr>
              <a:t>ara </a:t>
            </a:r>
            <a:r>
              <a:rPr lang="id-ID" sz="2400" dirty="0">
                <a:latin typeface="Times New Roman" panose="02020603050405020304" pitchFamily="18" charset="0"/>
                <a:cs typeface="Times New Roman" panose="02020603050405020304" pitchFamily="18" charset="0"/>
              </a:rPr>
              <a:t>memadamkannya dengan menggunakan CO2 atau pasir. Agar lebih aman, matikan terlebih dulu sumber arus listriknya.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a:latin typeface="Times New Roman" panose="02020603050405020304" pitchFamily="18" charset="0"/>
                <a:cs typeface="Times New Roman" panose="02020603050405020304" pitchFamily="18" charset="0"/>
              </a:rPr>
              <a:t>Kebakaran kelas D, kebanyakan orang jarang yang mengklasifikasikan kebakaran jenis ini karena hampir termasuk kebakaran kelas A. </a:t>
            </a:r>
            <a:r>
              <a:rPr lang="en-US" sz="2400" dirty="0" smtClean="0">
                <a:latin typeface="Times New Roman" panose="02020603050405020304" pitchFamily="18" charset="0"/>
                <a:cs typeface="Times New Roman" panose="02020603050405020304" pitchFamily="18" charset="0"/>
              </a:rPr>
              <a:t>K</a:t>
            </a:r>
            <a:r>
              <a:rPr lang="id-ID" sz="2400" dirty="0" err="1" smtClean="0">
                <a:latin typeface="Times New Roman" panose="02020603050405020304" pitchFamily="18" charset="0"/>
                <a:cs typeface="Times New Roman" panose="02020603050405020304" pitchFamily="18" charset="0"/>
              </a:rPr>
              <a:t>ebakaran</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kelas D ini terjadi pada logam/besi dan bahan kimia yang terbakar. Kebakaran seperti ini sangat sulit dipadamkan tapi lebih baik dipadamkan menggunakan air dan </a:t>
            </a:r>
            <a:r>
              <a:rPr lang="id-ID" sz="2400" dirty="0" err="1">
                <a:latin typeface="Times New Roman" panose="02020603050405020304" pitchFamily="18" charset="0"/>
                <a:cs typeface="Times New Roman" panose="02020603050405020304" pitchFamily="18" charset="0"/>
              </a:rPr>
              <a:t>foam</a:t>
            </a:r>
            <a:r>
              <a:rPr lang="id-ID" sz="2400" dirty="0">
                <a:latin typeface="Times New Roman" panose="02020603050405020304" pitchFamily="18" charset="0"/>
                <a:cs typeface="Times New Roman" panose="02020603050405020304" pitchFamily="18" charset="0"/>
              </a:rPr>
              <a:t> karena lebih cepat mendinginkan.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dirty="0"/>
              <a:t> </a:t>
            </a:r>
            <a:r>
              <a:rPr lang="en-US" dirty="0"/>
              <a:t/>
            </a:r>
            <a:br>
              <a:rPr lang="en-US" dirty="0"/>
            </a:br>
            <a:endParaRPr sz="2400" dirty="0">
              <a:latin typeface="Times New Roman" panose="02020603050405020304" pitchFamily="18" charset="0"/>
              <a:cs typeface="Times New Roman" panose="02020603050405020304" pitchFamily="18" charset="0"/>
            </a:endParaRPr>
          </a:p>
        </p:txBody>
      </p:sp>
      <p:grpSp>
        <p:nvGrpSpPr>
          <p:cNvPr id="1202" name="Google Shape;1202;p39"/>
          <p:cNvGrpSpPr/>
          <p:nvPr/>
        </p:nvGrpSpPr>
        <p:grpSpPr>
          <a:xfrm>
            <a:off x="4564564" y="0"/>
            <a:ext cx="449351" cy="134550"/>
            <a:chOff x="826998" y="3699099"/>
            <a:chExt cx="449351" cy="134550"/>
          </a:xfrm>
        </p:grpSpPr>
        <p:sp>
          <p:nvSpPr>
            <p:cNvPr id="1203" name="Google Shape;1203;p39"/>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4" name="Google Shape;1204;p39"/>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5" name="Google Shape;1205;p39"/>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7818478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sp>
        <p:nvSpPr>
          <p:cNvPr id="1890" name="Google Shape;1890;p54"/>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P.</a:t>
            </a:r>
            <a:r>
              <a:rPr lang="en-US" dirty="0" smtClean="0"/>
              <a:t> </a:t>
            </a:r>
            <a:r>
              <a:rPr lang="en-US" sz="2400" dirty="0" smtClean="0">
                <a:latin typeface="Times New Roman" panose="02020603050405020304" pitchFamily="18" charset="0"/>
                <a:cs typeface="Times New Roman" panose="02020603050405020304" pitchFamily="18" charset="0"/>
              </a:rPr>
              <a:t>APAR  </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Alat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Pemadam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Ringan</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APAR </a:t>
            </a:r>
            <a:r>
              <a:rPr lang="en-US" sz="2400" dirty="0" err="1">
                <a:latin typeface="Times New Roman" panose="02020603050405020304" pitchFamily="18" charset="0"/>
                <a:cs typeface="Times New Roman" panose="02020603050405020304" pitchFamily="18" charset="0"/>
              </a:rPr>
              <a:t>biasa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lihat</a:t>
            </a:r>
            <a:r>
              <a:rPr lang="en-US" sz="2400" dirty="0">
                <a:latin typeface="Times New Roman" panose="02020603050405020304" pitchFamily="18" charset="0"/>
                <a:cs typeface="Times New Roman" panose="02020603050405020304" pitchFamily="18" charset="0"/>
              </a:rPr>
              <a:t> di </a:t>
            </a:r>
            <a:r>
              <a:rPr lang="en-US" sz="2400" dirty="0" err="1" smtClean="0">
                <a:latin typeface="Times New Roman" panose="02020603050405020304" pitchFamily="18" charset="0"/>
                <a:cs typeface="Times New Roman" panose="02020603050405020304" pitchFamily="18" charset="0"/>
              </a:rPr>
              <a:t>kantor-kantor</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mall, di </a:t>
            </a:r>
            <a:r>
              <a:rPr lang="en-US" sz="2400" dirty="0" err="1">
                <a:latin typeface="Times New Roman" panose="02020603050405020304" pitchFamily="18" charset="0"/>
                <a:cs typeface="Times New Roman" panose="02020603050405020304" pitchFamily="18" charset="0"/>
              </a:rPr>
              <a:t>laboratorium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kimia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juga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menggunakan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(Tim </a:t>
            </a:r>
            <a:r>
              <a:rPr lang="en-US" sz="2400" dirty="0" err="1">
                <a:latin typeface="Times New Roman" panose="02020603050405020304" pitchFamily="18" charset="0"/>
                <a:cs typeface="Times New Roman" panose="02020603050405020304" pitchFamily="18" charset="0"/>
              </a:rPr>
              <a:t>Supervisi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Dikti</a:t>
            </a:r>
            <a:r>
              <a:rPr lang="en-US" sz="2400" dirty="0">
                <a:latin typeface="Times New Roman" panose="02020603050405020304" pitchFamily="18" charset="0"/>
                <a:cs typeface="Times New Roman" panose="02020603050405020304" pitchFamily="18" charset="0"/>
              </a:rPr>
              <a:t>, 2002). </a:t>
            </a:r>
            <a:r>
              <a:rPr lang="en-US" sz="2400" dirty="0" err="1">
                <a:latin typeface="Times New Roman" panose="02020603050405020304" pitchFamily="18" charset="0"/>
                <a:cs typeface="Times New Roman" panose="02020603050405020304" pitchFamily="18" charset="0"/>
              </a:rPr>
              <a:t>Bentuknya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kecil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mungil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bewarna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merah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Alat</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ini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didalamnya</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err="1" smtClean="0">
                <a:latin typeface="Times New Roman" panose="02020603050405020304" pitchFamily="18" charset="0"/>
                <a:cs typeface="Times New Roman" panose="02020603050405020304" pitchFamily="18" charset="0"/>
              </a:rPr>
              <a:t>berisi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serbuk</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menutupi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sumber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sehingga</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tiadak</a:t>
            </a: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r>
              <a:rPr lang="en-US" sz="2400" dirty="0" err="1" smtClean="0">
                <a:latin typeface="Times New Roman" panose="02020603050405020304" pitchFamily="18" charset="0"/>
                <a:cs typeface="Times New Roman" panose="02020603050405020304" pitchFamily="18" charset="0"/>
              </a:rPr>
              <a:t>ada</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kontak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udara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bekerja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menghilangkan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komponen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pertama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yaitu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oksigen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sehingga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hanya</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cocok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tipe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kebakaran</a:t>
            </a:r>
            <a:r>
              <a:rPr lang="en-US" sz="2400" dirty="0">
                <a:latin typeface="Times New Roman" panose="02020603050405020304" pitchFamily="18" charset="0"/>
                <a:cs typeface="Times New Roman" panose="02020603050405020304" pitchFamily="18" charset="0"/>
              </a:rPr>
              <a:t> A, B,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C </a:t>
            </a:r>
            <a:r>
              <a:rPr lang="en-US" sz="2400" dirty="0" err="1">
                <a:latin typeface="Times New Roman" panose="02020603050405020304" pitchFamily="18" charset="0"/>
                <a:cs typeface="Times New Roman" panose="02020603050405020304" pitchFamily="18" charset="0"/>
              </a:rPr>
              <a:t>saja</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2458" name="Google Shape;2458;p54"/>
          <p:cNvGrpSpPr/>
          <p:nvPr/>
        </p:nvGrpSpPr>
        <p:grpSpPr>
          <a:xfrm>
            <a:off x="4122649" y="5008950"/>
            <a:ext cx="449351" cy="134550"/>
            <a:chOff x="826998" y="3699099"/>
            <a:chExt cx="449351" cy="134550"/>
          </a:xfrm>
        </p:grpSpPr>
        <p:sp>
          <p:nvSpPr>
            <p:cNvPr id="2459" name="Google Shape;2459;p54"/>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2460;p54"/>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61" name="Google Shape;2461;p54"/>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242695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32"/>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A. </a:t>
            </a:r>
            <a:r>
              <a:rPr lang="en-US" sz="2400" dirty="0" err="1" smtClean="0">
                <a:latin typeface="Times New Roman" panose="02020603050405020304" pitchFamily="18" charset="0"/>
                <a:cs typeface="Times New Roman" panose="02020603050405020304" pitchFamily="18" charset="0"/>
              </a:rPr>
              <a:t>Hakikat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Api</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Dari segi pandangan sains, api tidak lain daripada proses oksidasi yang berlangsung hebat sambil melepaskan </a:t>
            </a:r>
            <a:r>
              <a:rPr lang="id-ID" sz="2400" dirty="0" err="1">
                <a:latin typeface="Times New Roman" panose="02020603050405020304" pitchFamily="18" charset="0"/>
                <a:cs typeface="Times New Roman" panose="02020603050405020304" pitchFamily="18" charset="0"/>
              </a:rPr>
              <a:t>energy</a:t>
            </a:r>
            <a:r>
              <a:rPr lang="id-ID" sz="2400" dirty="0">
                <a:latin typeface="Times New Roman" panose="02020603050405020304" pitchFamily="18" charset="0"/>
                <a:cs typeface="Times New Roman" panose="02020603050405020304" pitchFamily="18" charset="0"/>
              </a:rPr>
              <a:t> yang cukup banyak sehingga gas yang bereaksi itu memancarkan cahaya</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r>
              <a:rPr lang="en-US" sz="2400" dirty="0" err="1" smtClean="0">
                <a:latin typeface="Times New Roman" panose="02020603050405020304" pitchFamily="18" charset="0"/>
                <a:cs typeface="Times New Roman" panose="02020603050405020304" pitchFamily="18" charset="0"/>
              </a:rPr>
              <a:t>Adapun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beberapa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faktor</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mempengaruhi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munculnya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api</a:t>
            </a:r>
            <a:r>
              <a:rPr lang="en-US" sz="2400" dirty="0" smtClean="0">
                <a:latin typeface="Times New Roman" panose="02020603050405020304" pitchFamily="18" charset="0"/>
                <a:cs typeface="Times New Roman" panose="02020603050405020304" pitchFamily="18" charset="0"/>
              </a:rPr>
              <a:t>.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Antara lain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en-US" sz="2400" dirty="0" err="1" smtClean="0">
                <a:latin typeface="Times New Roman" panose="02020603050405020304" pitchFamily="18" charset="0"/>
                <a:cs typeface="Times New Roman" panose="02020603050405020304" pitchFamily="18" charset="0"/>
              </a:rPr>
              <a:t>Bahan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bakar</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Oksigen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en-US" sz="2400" dirty="0" err="1" smtClean="0">
                <a:latin typeface="Times New Roman" panose="02020603050405020304" pitchFamily="18" charset="0"/>
                <a:cs typeface="Times New Roman" panose="02020603050405020304" pitchFamily="18" charset="0"/>
              </a:rPr>
              <a:t>Kalor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966" name="Google Shape;966;p32"/>
          <p:cNvGrpSpPr/>
          <p:nvPr/>
        </p:nvGrpSpPr>
        <p:grpSpPr>
          <a:xfrm>
            <a:off x="4409366" y="302219"/>
            <a:ext cx="449351" cy="134550"/>
            <a:chOff x="826998" y="3699099"/>
            <a:chExt cx="449351" cy="134550"/>
          </a:xfrm>
        </p:grpSpPr>
        <p:sp>
          <p:nvSpPr>
            <p:cNvPr id="967" name="Google Shape;967;p32"/>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2"/>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2"/>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38"/>
          <p:cNvSpPr txBox="1">
            <a:spLocks noGrp="1"/>
          </p:cNvSpPr>
          <p:nvPr>
            <p:ph type="title"/>
          </p:nvPr>
        </p:nvSpPr>
        <p:spPr>
          <a:xfrm>
            <a:off x="0" y="0"/>
            <a:ext cx="8354258" cy="1074923"/>
          </a:xfrm>
          <a:prstGeom prst="rect">
            <a:avLst/>
          </a:prstGeom>
        </p:spPr>
        <p:txBody>
          <a:bodyPr spcFirstLastPara="1" wrap="square" lIns="91425" tIns="91425" rIns="91425" bIns="91425" anchor="t" anchorCtr="0">
            <a:noAutofit/>
          </a:bodyPr>
          <a:lstStyle/>
          <a:p>
            <a:pPr marL="342900" lvl="0" indent="-342900">
              <a:buFont typeface="Wingdings" panose="05000000000000000000" pitchFamily="2" charset="2"/>
              <a:buChar char="v"/>
            </a:pPr>
            <a:r>
              <a:rPr lang="en-US" sz="2400" b="1" dirty="0" smtClean="0">
                <a:solidFill>
                  <a:schemeClr val="accent1"/>
                </a:solidFill>
                <a:latin typeface="Times New Roman" panose="02020603050405020304" pitchFamily="18" charset="0"/>
                <a:cs typeface="Times New Roman" panose="02020603050405020304" pitchFamily="18" charset="0"/>
              </a:rPr>
              <a:t> Cara </a:t>
            </a:r>
            <a:r>
              <a:rPr lang="en-US" sz="2400" b="1" dirty="0" err="1">
                <a:solidFill>
                  <a:schemeClr val="accent1"/>
                </a:solidFill>
                <a:latin typeface="Times New Roman" panose="02020603050405020304" pitchFamily="18" charset="0"/>
                <a:cs typeface="Times New Roman" panose="02020603050405020304" pitchFamily="18" charset="0"/>
              </a:rPr>
              <a:t>Menggunakan</a:t>
            </a:r>
            <a:r>
              <a:rPr lang="en-US" sz="2400" b="1" dirty="0">
                <a:solidFill>
                  <a:schemeClr val="accent1"/>
                </a:solidFill>
                <a:latin typeface="Times New Roman" panose="02020603050405020304" pitchFamily="18" charset="0"/>
                <a:cs typeface="Times New Roman" panose="02020603050405020304" pitchFamily="18" charset="0"/>
              </a:rPr>
              <a:t> APAR</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1. </a:t>
            </a:r>
            <a:r>
              <a:rPr lang="en-US" sz="2400" b="1" dirty="0" err="1" smtClean="0">
                <a:solidFill>
                  <a:schemeClr val="accent1"/>
                </a:solidFill>
                <a:latin typeface="Times New Roman" panose="02020603050405020304" pitchFamily="18" charset="0"/>
                <a:cs typeface="Times New Roman" panose="02020603050405020304" pitchFamily="18" charset="0"/>
              </a:rPr>
              <a:t>Pecahkan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kaca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pelindung</a:t>
            </a:r>
            <a:r>
              <a:rPr lang="en-US" sz="2400" b="1" dirty="0">
                <a:solidFill>
                  <a:schemeClr val="accent1"/>
                </a:solidFill>
                <a:latin typeface="Times New Roman" panose="02020603050405020304" pitchFamily="18" charset="0"/>
                <a:cs typeface="Times New Roman" panose="02020603050405020304" pitchFamily="18" charset="0"/>
              </a:rPr>
              <a:t> APAR</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err="1">
                <a:solidFill>
                  <a:schemeClr val="accent1"/>
                </a:solidFill>
                <a:latin typeface="Times New Roman" panose="02020603050405020304" pitchFamily="18" charset="0"/>
                <a:cs typeface="Times New Roman" panose="02020603050405020304" pitchFamily="18" charset="0"/>
              </a:rPr>
              <a:t>Biasanya</a:t>
            </a:r>
            <a:r>
              <a:rPr lang="en-US" sz="2400" b="1" dirty="0">
                <a:solidFill>
                  <a:schemeClr val="accent1"/>
                </a:solidFill>
                <a:latin typeface="Times New Roman" panose="02020603050405020304" pitchFamily="18" charset="0"/>
                <a:cs typeface="Times New Roman" panose="02020603050405020304" pitchFamily="18" charset="0"/>
              </a:rPr>
              <a:t> APAR </a:t>
            </a:r>
            <a:r>
              <a:rPr lang="en-US" sz="2400" b="1" dirty="0" err="1">
                <a:solidFill>
                  <a:schemeClr val="accent1"/>
                </a:solidFill>
                <a:latin typeface="Times New Roman" panose="02020603050405020304" pitchFamily="18" charset="0"/>
                <a:cs typeface="Times New Roman" panose="02020603050405020304" pitchFamily="18" charset="0"/>
              </a:rPr>
              <a:t>disimpan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menggantung</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pada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dinding</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dengan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kotak</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kaca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pelindung</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Dalam</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keadaan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darurat</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pecahkan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kaca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pelindungnya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Pecahkan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dengan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bantuan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benda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keras</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seperti</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kayu</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atau</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batu</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Jika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tidak</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ada</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pukulah</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dengan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tangan</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terkuat</a:t>
            </a:r>
            <a:r>
              <a:rPr lang="en-US" sz="2400" b="1" dirty="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anda</a:t>
            </a:r>
            <a:r>
              <a:rPr lang="en-US" sz="2400" b="1" dirty="0" smtClean="0">
                <a:solidFill>
                  <a:schemeClr val="accent1"/>
                </a:solidFill>
                <a:latin typeface="Times New Roman" panose="02020603050405020304" pitchFamily="18" charset="0"/>
                <a:cs typeface="Times New Roman" panose="02020603050405020304" pitchFamily="18" charset="0"/>
              </a:rPr>
              <a:t>.</a:t>
            </a:r>
            <a:br>
              <a:rPr lang="en-US" sz="2400" b="1" dirty="0" smtClean="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Periksa</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gas</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Angkat</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lalu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periksa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gas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melihat</a:t>
            </a:r>
            <a:r>
              <a:rPr lang="en-US" sz="2400" dirty="0">
                <a:latin typeface="Times New Roman" panose="02020603050405020304" pitchFamily="18" charset="0"/>
                <a:cs typeface="Times New Roman" panose="02020603050405020304" pitchFamily="18" charset="0"/>
              </a:rPr>
              <a:t> indicator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leher</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jika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jarum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masih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menunjuk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area </a:t>
            </a:r>
            <a:r>
              <a:rPr lang="en-US" sz="2400" dirty="0" err="1">
                <a:latin typeface="Times New Roman" panose="02020603050405020304" pitchFamily="18" charset="0"/>
                <a:cs typeface="Times New Roman" panose="02020603050405020304" pitchFamily="18" charset="0"/>
              </a:rPr>
              <a:t>bewarna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hijau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berarti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masih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gas </a:t>
            </a:r>
            <a:r>
              <a:rPr lang="en-US" sz="2400" dirty="0" err="1">
                <a:latin typeface="Times New Roman" panose="02020603050405020304" pitchFamily="18" charset="0"/>
                <a:cs typeface="Times New Roman" panose="02020603050405020304" pitchFamily="18" charset="0"/>
              </a:rPr>
              <a:t>berfungsi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memancarkan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cairan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pemadam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APAR.</a:t>
            </a:r>
            <a:br>
              <a:rPr lang="en-US" sz="2400" dirty="0">
                <a:latin typeface="Times New Roman" panose="02020603050405020304" pitchFamily="18" charset="0"/>
                <a:cs typeface="Times New Roman" panose="02020603050405020304" pitchFamily="18" charset="0"/>
              </a:rPr>
            </a:br>
            <a:r>
              <a:rPr lang="en-US" sz="4800" b="1" dirty="0">
                <a:solidFill>
                  <a:schemeClr val="accent1"/>
                </a:solidFill>
                <a:latin typeface="Times New Roman" panose="02020603050405020304" pitchFamily="18" charset="0"/>
                <a:cs typeface="Times New Roman" panose="02020603050405020304" pitchFamily="18" charset="0"/>
              </a:rPr>
              <a:t/>
            </a:r>
            <a:br>
              <a:rPr lang="en-US" sz="4800" b="1" dirty="0">
                <a:solidFill>
                  <a:schemeClr val="accent1"/>
                </a:solidFill>
                <a:latin typeface="Times New Roman" panose="02020603050405020304" pitchFamily="18" charset="0"/>
                <a:cs typeface="Times New Roman" panose="02020603050405020304" pitchFamily="18" charset="0"/>
              </a:rPr>
            </a:br>
            <a:r>
              <a:rPr lang="en-US" sz="5400" dirty="0">
                <a:solidFill>
                  <a:schemeClr val="accent1"/>
                </a:solidFill>
                <a:latin typeface="Times New Roman" panose="02020603050405020304" pitchFamily="18" charset="0"/>
                <a:cs typeface="Times New Roman" panose="02020603050405020304" pitchFamily="18" charset="0"/>
              </a:rPr>
              <a:t/>
            </a:r>
            <a:br>
              <a:rPr lang="en-US" sz="5400" dirty="0">
                <a:solidFill>
                  <a:schemeClr val="accent1"/>
                </a:solidFill>
                <a:latin typeface="Times New Roman" panose="02020603050405020304" pitchFamily="18" charset="0"/>
                <a:cs typeface="Times New Roman" panose="02020603050405020304" pitchFamily="18" charset="0"/>
              </a:rPr>
            </a:br>
            <a:endParaRPr sz="5400" dirty="0">
              <a:latin typeface="Times New Roman" panose="02020603050405020304" pitchFamily="18" charset="0"/>
              <a:cs typeface="Times New Roman" panose="02020603050405020304" pitchFamily="18" charset="0"/>
            </a:endParaRPr>
          </a:p>
        </p:txBody>
      </p:sp>
      <p:grpSp>
        <p:nvGrpSpPr>
          <p:cNvPr id="1178" name="Google Shape;1178;p38"/>
          <p:cNvGrpSpPr/>
          <p:nvPr/>
        </p:nvGrpSpPr>
        <p:grpSpPr>
          <a:xfrm>
            <a:off x="8604430" y="0"/>
            <a:ext cx="449351" cy="134550"/>
            <a:chOff x="826998" y="3699099"/>
            <a:chExt cx="449351" cy="134550"/>
          </a:xfrm>
        </p:grpSpPr>
        <p:sp>
          <p:nvSpPr>
            <p:cNvPr id="1179" name="Google Shape;1179;p3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0" name="Google Shape;1180;p3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1" name="Google Shape;1181;p3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35142196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4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Kocok</a:t>
            </a:r>
            <a:r>
              <a:rPr lang="en-US" sz="2400" dirty="0">
                <a:latin typeface="Times New Roman" panose="02020603050405020304" pitchFamily="18" charset="0"/>
                <a:cs typeface="Times New Roman" panose="02020603050405020304" pitchFamily="18" charset="0"/>
              </a:rPr>
              <a:t> APAR</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Sebelum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menggunakan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kocok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terlebih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dahulu</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beberapa</a:t>
            </a:r>
            <a:r>
              <a:rPr lang="en-US" sz="2400" dirty="0">
                <a:latin typeface="Times New Roman" panose="02020603050405020304" pitchFamily="18" charset="0"/>
                <a:cs typeface="Times New Roman" panose="02020603050405020304" pitchFamily="18" charset="0"/>
              </a:rPr>
              <a:t> kali, </a:t>
            </a:r>
            <a:r>
              <a:rPr lang="en-US" sz="2400" dirty="0" err="1">
                <a:latin typeface="Times New Roman" panose="02020603050405020304" pitchFamily="18" charset="0"/>
                <a:cs typeface="Times New Roman" panose="02020603050405020304" pitchFamily="18" charset="0"/>
              </a:rPr>
              <a:t>hal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berguna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menaikkan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lebih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mengencerkan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cairan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pemadam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Tentu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pernah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mengocok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kaleng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berisi</a:t>
            </a:r>
            <a:r>
              <a:rPr lang="en-US" sz="2400" dirty="0">
                <a:latin typeface="Times New Roman" panose="02020603050405020304" pitchFamily="18" charset="0"/>
                <a:cs typeface="Times New Roman" panose="02020603050405020304" pitchFamily="18" charset="0"/>
              </a:rPr>
              <a:t> soda </a:t>
            </a:r>
            <a:r>
              <a:rPr lang="en-US" sz="2400" dirty="0" err="1">
                <a:latin typeface="Times New Roman" panose="02020603050405020304" pitchFamily="18" charset="0"/>
                <a:cs typeface="Times New Roman" panose="02020603050405020304" pitchFamily="18" charset="0"/>
              </a:rPr>
              <a:t>ketika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dibuka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pasti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memancarkan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isinya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fenomena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pun </a:t>
            </a:r>
            <a:r>
              <a:rPr lang="en-US" sz="2400" dirty="0" err="1">
                <a:latin typeface="Times New Roman" panose="02020603050405020304" pitchFamily="18" charset="0"/>
                <a:cs typeface="Times New Roman" panose="02020603050405020304" pitchFamily="18" charset="0"/>
              </a:rPr>
              <a:t>sama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seperti</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terjadi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jika</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dikocok</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465" name="Google Shape;1465;p41"/>
          <p:cNvGrpSpPr/>
          <p:nvPr/>
        </p:nvGrpSpPr>
        <p:grpSpPr>
          <a:xfrm>
            <a:off x="4130984" y="84457"/>
            <a:ext cx="449351" cy="134550"/>
            <a:chOff x="826998" y="3699099"/>
            <a:chExt cx="449351" cy="134550"/>
          </a:xfrm>
        </p:grpSpPr>
        <p:sp>
          <p:nvSpPr>
            <p:cNvPr id="1466" name="Google Shape;1466;p4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7" name="Google Shape;1467;p4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8" name="Google Shape;1468;p4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6685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38"/>
          <p:cNvSpPr txBox="1">
            <a:spLocks noGrp="1"/>
          </p:cNvSpPr>
          <p:nvPr>
            <p:ph type="title"/>
          </p:nvPr>
        </p:nvSpPr>
        <p:spPr>
          <a:xfrm>
            <a:off x="0" y="0"/>
            <a:ext cx="8354258" cy="1074923"/>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en-US" sz="2400" dirty="0" err="1">
                <a:latin typeface="Times New Roman" panose="02020603050405020304" pitchFamily="18" charset="0"/>
                <a:cs typeface="Times New Roman" panose="02020603050405020304" pitchFamily="18" charset="0"/>
              </a:rPr>
              <a:t>Semprotkan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jarak</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aman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err="1">
                <a:latin typeface="Times New Roman" panose="02020603050405020304" pitchFamily="18" charset="0"/>
                <a:cs typeface="Times New Roman" panose="02020603050405020304" pitchFamily="18" charset="0"/>
              </a:rPr>
              <a:t>Peganglah</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katup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pemancar</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dengan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terkuat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sedangkan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tangan</a:t>
            </a:r>
            <a:r>
              <a:rPr lang="en-US" sz="2400" dirty="0">
                <a:latin typeface="Times New Roman" panose="02020603050405020304" pitchFamily="18" charset="0"/>
                <a:cs typeface="Times New Roman" panose="02020603050405020304" pitchFamily="18" charset="0"/>
              </a:rPr>
              <a:t> yang lain </a:t>
            </a:r>
            <a:r>
              <a:rPr lang="en-US" sz="2400" dirty="0" err="1">
                <a:latin typeface="Times New Roman" panose="02020603050405020304" pitchFamily="18" charset="0"/>
                <a:cs typeface="Times New Roman" panose="02020603050405020304" pitchFamily="18" charset="0"/>
              </a:rPr>
              <a:t>memegang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selang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pemancar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katup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pemancar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cairan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pemadam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akan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keluar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melalui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selang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semprotkan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sumber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berhati-hatilah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karena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cairan</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keluar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bertekanan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tinggi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bersuhu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sangat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dingin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menghindari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efek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hal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tersebut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semprotkan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jarak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yaitu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kurang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lebih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sejauh</a:t>
            </a:r>
            <a:r>
              <a:rPr lang="en-US" sz="2400" dirty="0">
                <a:latin typeface="Times New Roman" panose="02020603050405020304" pitchFamily="18" charset="0"/>
                <a:cs typeface="Times New Roman" panose="02020603050405020304" pitchFamily="18" charset="0"/>
              </a:rPr>
              <a:t> 1 meter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sumber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api</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178" name="Google Shape;1178;p38"/>
          <p:cNvGrpSpPr/>
          <p:nvPr/>
        </p:nvGrpSpPr>
        <p:grpSpPr>
          <a:xfrm>
            <a:off x="8604430" y="0"/>
            <a:ext cx="449351" cy="134550"/>
            <a:chOff x="826998" y="3699099"/>
            <a:chExt cx="449351" cy="134550"/>
          </a:xfrm>
        </p:grpSpPr>
        <p:sp>
          <p:nvSpPr>
            <p:cNvPr id="1179" name="Google Shape;1179;p3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0" name="Google Shape;1180;p3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1" name="Google Shape;1181;p3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8909832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4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marL="342900" lvl="1" indent="-342900">
              <a:buFont typeface="Wingdings" panose="05000000000000000000" pitchFamily="2" charset="2"/>
              <a:buChar char="v"/>
            </a:pPr>
            <a:r>
              <a:rPr lang="en-US" sz="2400" b="1" dirty="0" err="1" smtClean="0">
                <a:solidFill>
                  <a:schemeClr val="accent1"/>
                </a:solidFill>
                <a:latin typeface="Times New Roman" panose="02020603050405020304" pitchFamily="18" charset="0"/>
                <a:cs typeface="Times New Roman" panose="02020603050405020304" pitchFamily="18" charset="0"/>
              </a:rPr>
              <a:t>Perawatan</a:t>
            </a:r>
            <a:r>
              <a:rPr lang="en-US" sz="2400" b="1" dirty="0" smtClean="0">
                <a:solidFill>
                  <a:schemeClr val="accent1"/>
                </a:solidFill>
                <a:latin typeface="Times New Roman" panose="02020603050405020304" pitchFamily="18" charset="0"/>
                <a:cs typeface="Times New Roman" panose="02020603050405020304" pitchFamily="18" charset="0"/>
              </a:rPr>
              <a:t> APAR</a:t>
            </a:r>
            <a:r>
              <a:rPr lang="en-US" sz="2400" b="1" dirty="0">
                <a:solidFill>
                  <a:schemeClr val="accent1"/>
                </a:solidFill>
                <a:latin typeface="Times New Roman" panose="02020603050405020304" pitchFamily="18" charset="0"/>
                <a:cs typeface="Times New Roman" panose="02020603050405020304" pitchFamily="18" charset="0"/>
              </a:rPr>
              <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err="1" smtClean="0">
                <a:solidFill>
                  <a:schemeClr val="accent1"/>
                </a:solidFill>
                <a:latin typeface="Times New Roman" panose="02020603050405020304" pitchFamily="18" charset="0"/>
                <a:cs typeface="Times New Roman" panose="02020603050405020304" pitchFamily="18" charset="0"/>
              </a:rPr>
              <a:t>Adapun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perawatan</a:t>
            </a:r>
            <a:r>
              <a:rPr lang="en-US" sz="2400" b="1" dirty="0" smtClean="0">
                <a:solidFill>
                  <a:schemeClr val="accent1"/>
                </a:solidFill>
                <a:latin typeface="Times New Roman" panose="02020603050405020304" pitchFamily="18" charset="0"/>
                <a:cs typeface="Times New Roman" panose="02020603050405020304" pitchFamily="18" charset="0"/>
              </a:rPr>
              <a:t> APAR yang </a:t>
            </a:r>
            <a:r>
              <a:rPr lang="en-US" sz="2400" b="1" dirty="0" err="1" smtClean="0">
                <a:solidFill>
                  <a:schemeClr val="accent1"/>
                </a:solidFill>
                <a:latin typeface="Times New Roman" panose="02020603050405020304" pitchFamily="18" charset="0"/>
                <a:cs typeface="Times New Roman" panose="02020603050405020304" pitchFamily="18" charset="0"/>
              </a:rPr>
              <a:t>harus</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diperhatikan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yaitu</a:t>
            </a:r>
            <a:r>
              <a:rPr lang="en-US" sz="2400" b="1" dirty="0" smtClean="0">
                <a:solidFill>
                  <a:schemeClr val="accent1"/>
                </a:solidFill>
                <a:latin typeface="Times New Roman" panose="02020603050405020304" pitchFamily="18" charset="0"/>
                <a:cs typeface="Times New Roman" panose="02020603050405020304" pitchFamily="18" charset="0"/>
              </a:rPr>
              <a:t>:</a:t>
            </a:r>
            <a:br>
              <a:rPr lang="en-US" sz="2400" b="1" dirty="0" smtClean="0">
                <a:solidFill>
                  <a:schemeClr val="accent1"/>
                </a:solidFill>
                <a:latin typeface="Times New Roman" panose="02020603050405020304" pitchFamily="18" charset="0"/>
                <a:cs typeface="Times New Roman" panose="02020603050405020304" pitchFamily="18" charset="0"/>
              </a:rPr>
            </a:br>
            <a:r>
              <a:rPr lang="en-US" sz="2400" dirty="0">
                <a:solidFill>
                  <a:schemeClr val="accent1"/>
                </a:solidFill>
                <a:latin typeface="Times New Roman" panose="02020603050405020304" pitchFamily="18" charset="0"/>
                <a:cs typeface="Times New Roman" panose="02020603050405020304" pitchFamily="18" charset="0"/>
              </a:rPr>
              <a:t/>
            </a:r>
            <a:br>
              <a:rPr lang="en-US" sz="2400"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1. </a:t>
            </a:r>
            <a:r>
              <a:rPr lang="en-US" sz="2400" b="1" dirty="0" err="1" smtClean="0">
                <a:solidFill>
                  <a:schemeClr val="accent1"/>
                </a:solidFill>
                <a:latin typeface="Times New Roman" panose="02020603050405020304" pitchFamily="18" charset="0"/>
                <a:cs typeface="Times New Roman" panose="02020603050405020304" pitchFamily="18" charset="0"/>
              </a:rPr>
              <a:t>Perawatan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Pemeriksaan</a:t>
            </a:r>
            <a:r>
              <a:rPr lang="en-US" sz="2400" dirty="0">
                <a:solidFill>
                  <a:schemeClr val="accent1"/>
                </a:solidFill>
                <a:latin typeface="Times New Roman" panose="02020603050405020304" pitchFamily="18" charset="0"/>
                <a:cs typeface="Times New Roman" panose="02020603050405020304" pitchFamily="18" charset="0"/>
              </a:rPr>
              <a:t/>
            </a:r>
            <a:br>
              <a:rPr lang="en-US" sz="2400"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a.</a:t>
            </a:r>
            <a:r>
              <a:rPr lang="en-US" sz="2400" dirty="0" smtClean="0">
                <a:solidFill>
                  <a:schemeClr val="accent1"/>
                </a:solidFill>
                <a:latin typeface="Times New Roman" panose="02020603050405020304" pitchFamily="18" charset="0"/>
                <a:cs typeface="Times New Roman" panose="02020603050405020304" pitchFamily="18" charset="0"/>
              </a:rPr>
              <a:t> </a:t>
            </a:r>
            <a:r>
              <a:rPr lang="en-US" sz="2400" b="1" dirty="0" err="1" smtClean="0">
                <a:solidFill>
                  <a:schemeClr val="accent1"/>
                </a:solidFill>
                <a:latin typeface="Times New Roman" panose="02020603050405020304" pitchFamily="18" charset="0"/>
                <a:cs typeface="Times New Roman" panose="02020603050405020304" pitchFamily="18" charset="0"/>
              </a:rPr>
              <a:t>Membuka</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bagian</a:t>
            </a:r>
            <a:r>
              <a:rPr lang="en-US" sz="2400" b="1" dirty="0">
                <a:solidFill>
                  <a:schemeClr val="accent1"/>
                </a:solidFill>
                <a:latin typeface="Times New Roman" panose="02020603050405020304" pitchFamily="18" charset="0"/>
                <a:cs typeface="Times New Roman" panose="02020603050405020304" pitchFamily="18" charset="0"/>
              </a:rPr>
              <a:t> APAR</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b. </a:t>
            </a:r>
            <a:r>
              <a:rPr lang="en-US" sz="2400" b="1" dirty="0" err="1" smtClean="0">
                <a:solidFill>
                  <a:schemeClr val="accent1"/>
                </a:solidFill>
                <a:latin typeface="Times New Roman" panose="02020603050405020304" pitchFamily="18" charset="0"/>
                <a:cs typeface="Times New Roman" panose="02020603050405020304" pitchFamily="18" charset="0"/>
              </a:rPr>
              <a:t>Pemeriksaan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bagian</a:t>
            </a:r>
            <a:r>
              <a:rPr lang="en-US" sz="2400" b="1" dirty="0">
                <a:solidFill>
                  <a:schemeClr val="accent1"/>
                </a:solidFill>
                <a:latin typeface="Times New Roman" panose="02020603050405020304" pitchFamily="18" charset="0"/>
                <a:cs typeface="Times New Roman" panose="02020603050405020304" pitchFamily="18" charset="0"/>
              </a:rPr>
              <a:t> APAR</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c. </a:t>
            </a:r>
            <a:r>
              <a:rPr lang="en-US" sz="2400" b="1" dirty="0" err="1" smtClean="0">
                <a:solidFill>
                  <a:schemeClr val="accent1"/>
                </a:solidFill>
                <a:latin typeface="Times New Roman" panose="02020603050405020304" pitchFamily="18" charset="0"/>
                <a:cs typeface="Times New Roman" panose="02020603050405020304" pitchFamily="18" charset="0"/>
              </a:rPr>
              <a:t>Pembersihan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bagian</a:t>
            </a:r>
            <a:r>
              <a:rPr lang="en-US" sz="2400" b="1" dirty="0">
                <a:solidFill>
                  <a:schemeClr val="accent1"/>
                </a:solidFill>
                <a:latin typeface="Times New Roman" panose="02020603050405020304" pitchFamily="18" charset="0"/>
                <a:cs typeface="Times New Roman" panose="02020603050405020304" pitchFamily="18" charset="0"/>
              </a:rPr>
              <a:t> yang </a:t>
            </a:r>
            <a:r>
              <a:rPr lang="en-US" sz="2400" b="1" dirty="0" err="1">
                <a:solidFill>
                  <a:schemeClr val="accent1"/>
                </a:solidFill>
                <a:latin typeface="Times New Roman" panose="02020603050405020304" pitchFamily="18" charset="0"/>
                <a:cs typeface="Times New Roman" panose="02020603050405020304" pitchFamily="18" charset="0"/>
              </a:rPr>
              <a:t>kotor</a:t>
            </a:r>
            <a:r>
              <a:rPr lang="en-US" sz="2400" b="1" dirty="0">
                <a:solidFill>
                  <a:schemeClr val="accent1"/>
                </a:solidFill>
                <a:latin typeface="Times New Roman" panose="02020603050405020304" pitchFamily="18" charset="0"/>
                <a:cs typeface="Times New Roman" panose="02020603050405020304" pitchFamily="18" charset="0"/>
              </a:rPr>
              <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d. </a:t>
            </a:r>
            <a:r>
              <a:rPr lang="en-US" sz="2400" b="1" dirty="0" err="1" smtClean="0">
                <a:solidFill>
                  <a:schemeClr val="accent1"/>
                </a:solidFill>
                <a:latin typeface="Times New Roman" panose="02020603050405020304" pitchFamily="18" charset="0"/>
                <a:cs typeface="Times New Roman" panose="02020603050405020304" pitchFamily="18" charset="0"/>
              </a:rPr>
              <a:t>Memasang</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kembali</a:t>
            </a:r>
            <a:r>
              <a:rPr lang="en-US" sz="2400" b="1" dirty="0">
                <a:solidFill>
                  <a:schemeClr val="accent1"/>
                </a:solidFill>
                <a:latin typeface="Times New Roman" panose="02020603050405020304" pitchFamily="18" charset="0"/>
                <a:cs typeface="Times New Roman" panose="02020603050405020304" pitchFamily="18" charset="0"/>
              </a:rPr>
              <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e. </a:t>
            </a:r>
            <a:r>
              <a:rPr lang="en-US" sz="2400" b="1" dirty="0" err="1" smtClean="0">
                <a:solidFill>
                  <a:schemeClr val="accent1"/>
                </a:solidFill>
                <a:latin typeface="Times New Roman" panose="02020603050405020304" pitchFamily="18" charset="0"/>
                <a:cs typeface="Times New Roman" panose="02020603050405020304" pitchFamily="18" charset="0"/>
              </a:rPr>
              <a:t>Pengisian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ulang</a:t>
            </a:r>
            <a:r>
              <a:rPr lang="en-US" sz="2400" b="1" dirty="0">
                <a:solidFill>
                  <a:schemeClr val="accent1"/>
                </a:solidFill>
                <a:latin typeface="Times New Roman" panose="02020603050405020304" pitchFamily="18" charset="0"/>
                <a:cs typeface="Times New Roman" panose="02020603050405020304" pitchFamily="18" charset="0"/>
              </a:rPr>
              <a:t> </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f. </a:t>
            </a:r>
            <a:r>
              <a:rPr lang="en-US" sz="2400" b="1" dirty="0" err="1" smtClean="0">
                <a:solidFill>
                  <a:schemeClr val="accent1"/>
                </a:solidFill>
                <a:latin typeface="Times New Roman" panose="02020603050405020304" pitchFamily="18" charset="0"/>
                <a:cs typeface="Times New Roman" panose="02020603050405020304" pitchFamily="18" charset="0"/>
              </a:rPr>
              <a:t>Penekanan</a:t>
            </a:r>
            <a:r>
              <a:rPr lang="en-US" sz="2400" b="1" dirty="0" smtClean="0">
                <a:solidFill>
                  <a:schemeClr val="accent1"/>
                </a:solidFill>
                <a:latin typeface="Times New Roman" panose="02020603050405020304" pitchFamily="18" charset="0"/>
                <a:cs typeface="Times New Roman" panose="02020603050405020304" pitchFamily="18" charset="0"/>
              </a:rPr>
              <a:t> </a:t>
            </a:r>
            <a:r>
              <a:rPr lang="en-US" sz="2400" b="1" dirty="0" err="1">
                <a:solidFill>
                  <a:schemeClr val="accent1"/>
                </a:solidFill>
                <a:latin typeface="Times New Roman" panose="02020603050405020304" pitchFamily="18" charset="0"/>
                <a:cs typeface="Times New Roman" panose="02020603050405020304" pitchFamily="18" charset="0"/>
              </a:rPr>
              <a:t>ulang</a:t>
            </a:r>
            <a:r>
              <a:rPr lang="en-US" sz="2400" b="1" dirty="0">
                <a:solidFill>
                  <a:schemeClr val="accent1"/>
                </a:solidFill>
                <a:latin typeface="Times New Roman" panose="02020603050405020304" pitchFamily="18" charset="0"/>
                <a:cs typeface="Times New Roman" panose="02020603050405020304" pitchFamily="18" charset="0"/>
              </a:rPr>
              <a:t/>
            </a:r>
            <a:br>
              <a:rPr lang="en-US" sz="2400" b="1" dirty="0">
                <a:solidFill>
                  <a:schemeClr val="accent1"/>
                </a:solidFill>
                <a:latin typeface="Times New Roman" panose="02020603050405020304" pitchFamily="18" charset="0"/>
                <a:cs typeface="Times New Roman" panose="02020603050405020304" pitchFamily="18" charset="0"/>
              </a:rPr>
            </a:br>
            <a:r>
              <a:rPr lang="en-US" sz="2400" b="1" dirty="0" smtClean="0">
                <a:solidFill>
                  <a:schemeClr val="accent1"/>
                </a:solidFill>
                <a:latin typeface="Times New Roman" panose="02020603050405020304" pitchFamily="18" charset="0"/>
                <a:cs typeface="Times New Roman" panose="02020603050405020304" pitchFamily="18" charset="0"/>
              </a:rPr>
              <a:t>g. Hydrostatic-test</a:t>
            </a:r>
            <a:r>
              <a:rPr lang="en-US" sz="2400" b="1" dirty="0">
                <a:solidFill>
                  <a:schemeClr val="accent1"/>
                </a:solidFill>
                <a:latin typeface="Times New Roman" panose="02020603050405020304" pitchFamily="18" charset="0"/>
                <a:cs typeface="Times New Roman" panose="02020603050405020304" pitchFamily="18" charset="0"/>
              </a:rPr>
              <a:t/>
            </a:r>
            <a:br>
              <a:rPr lang="en-US" sz="2400" b="1" dirty="0">
                <a:solidFill>
                  <a:schemeClr val="accent1"/>
                </a:solidFill>
                <a:latin typeface="Times New Roman" panose="02020603050405020304" pitchFamily="18" charset="0"/>
                <a:cs typeface="Times New Roman" panose="02020603050405020304" pitchFamily="18" charset="0"/>
              </a:rPr>
            </a:br>
            <a:endParaRPr sz="2400" b="1" dirty="0">
              <a:solidFill>
                <a:schemeClr val="accent1"/>
              </a:solidFill>
              <a:latin typeface="Times New Roman" panose="02020603050405020304" pitchFamily="18" charset="0"/>
              <a:cs typeface="Times New Roman" panose="02020603050405020304" pitchFamily="18" charset="0"/>
            </a:endParaRPr>
          </a:p>
        </p:txBody>
      </p:sp>
      <p:grpSp>
        <p:nvGrpSpPr>
          <p:cNvPr id="1465" name="Google Shape;1465;p41"/>
          <p:cNvGrpSpPr/>
          <p:nvPr/>
        </p:nvGrpSpPr>
        <p:grpSpPr>
          <a:xfrm>
            <a:off x="4130984" y="84457"/>
            <a:ext cx="449351" cy="134550"/>
            <a:chOff x="826998" y="3699099"/>
            <a:chExt cx="449351" cy="134550"/>
          </a:xfrm>
        </p:grpSpPr>
        <p:sp>
          <p:nvSpPr>
            <p:cNvPr id="1466" name="Google Shape;1466;p4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7" name="Google Shape;1467;p4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8" name="Google Shape;1468;p4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0543936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32"/>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Pemeriksaan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Rutin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 </a:t>
            </a:r>
            <a:r>
              <a:rPr lang="en-US" sz="2400" dirty="0" err="1" smtClean="0">
                <a:latin typeface="Times New Roman" panose="02020603050405020304" pitchFamily="18" charset="0"/>
                <a:cs typeface="Times New Roman" panose="02020603050405020304" pitchFamily="18" charset="0"/>
              </a:rPr>
              <a:t>Apakah</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kelengkapan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pada</a:t>
            </a:r>
            <a:r>
              <a:rPr lang="en-US" sz="2400" dirty="0">
                <a:latin typeface="Times New Roman" panose="02020603050405020304" pitchFamily="18" charset="0"/>
                <a:cs typeface="Times New Roman" panose="02020603050405020304" pitchFamily="18" charset="0"/>
              </a:rPr>
              <a:t> APAR </a:t>
            </a:r>
            <a:r>
              <a:rPr lang="en-US" sz="2400" dirty="0" err="1">
                <a:latin typeface="Times New Roman" panose="02020603050405020304" pitchFamily="18" charset="0"/>
                <a:cs typeface="Times New Roman" panose="02020603050405020304" pitchFamily="18" charset="0"/>
              </a:rPr>
              <a:t>ada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lengkap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seperti</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kunci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pengaman</a:t>
            </a:r>
            <a:r>
              <a:rPr lang="en-US" sz="2400" dirty="0">
                <a:latin typeface="Times New Roman" panose="02020603050405020304" pitchFamily="18" charset="0"/>
                <a:cs typeface="Times New Roman" panose="02020603050405020304" pitchFamily="18" charset="0"/>
              </a:rPr>
              <a:t>, indicator disk, label, </a:t>
            </a:r>
            <a:r>
              <a:rPr lang="en-US" sz="2400" dirty="0" err="1">
                <a:latin typeface="Times New Roman" panose="02020603050405020304" pitchFamily="18" charset="0"/>
                <a:cs typeface="Times New Roman" panose="02020603050405020304" pitchFamily="18" charset="0"/>
              </a:rPr>
              <a:t>penutup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selang</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 </a:t>
            </a:r>
            <a:r>
              <a:rPr lang="en-US" sz="2400" dirty="0" err="1" smtClean="0">
                <a:latin typeface="Times New Roman" panose="02020603050405020304" pitchFamily="18" charset="0"/>
                <a:cs typeface="Times New Roman" panose="02020603050405020304" pitchFamily="18" charset="0"/>
              </a:rPr>
              <a:t>Apakah</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penunjuk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tekanan</a:t>
            </a:r>
            <a:r>
              <a:rPr lang="en-US" sz="2400" dirty="0">
                <a:latin typeface="Times New Roman" panose="02020603050405020304" pitchFamily="18" charset="0"/>
                <a:cs typeface="Times New Roman" panose="02020603050405020304" pitchFamily="18" charset="0"/>
              </a:rPr>
              <a:t> OK.</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c. </a:t>
            </a:r>
            <a:r>
              <a:rPr lang="en-US" sz="2400" dirty="0" err="1" smtClean="0">
                <a:latin typeface="Times New Roman" panose="02020603050405020304" pitchFamily="18" charset="0"/>
                <a:cs typeface="Times New Roman" panose="02020603050405020304" pitchFamily="18" charset="0"/>
              </a:rPr>
              <a:t>Apakah</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tabung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tidak</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korosi</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en-US" sz="2400" dirty="0" err="1" smtClean="0">
                <a:latin typeface="Times New Roman" panose="02020603050405020304" pitchFamily="18" charset="0"/>
                <a:cs typeface="Times New Roman" panose="02020603050405020304" pitchFamily="18" charset="0"/>
              </a:rPr>
              <a:t>Perawatan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Rutin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a. </a:t>
            </a:r>
            <a:r>
              <a:rPr lang="en-US" sz="2400" dirty="0" err="1" smtClean="0">
                <a:latin typeface="Times New Roman" panose="02020603050405020304" pitchFamily="18" charset="0"/>
                <a:cs typeface="Times New Roman" panose="02020603050405020304" pitchFamily="18" charset="0"/>
              </a:rPr>
              <a:t>Sebuah</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label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catatan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servis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dipakai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untuk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mencatat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tanggal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paraf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pemeriksa</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b. </a:t>
            </a:r>
            <a:r>
              <a:rPr lang="en-US" sz="2400" dirty="0" err="1" smtClean="0">
                <a:latin typeface="Times New Roman" panose="02020603050405020304" pitchFamily="18" charset="0"/>
                <a:cs typeface="Times New Roman" panose="02020603050405020304" pitchFamily="18" charset="0"/>
              </a:rPr>
              <a:t>Segel</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indicator </a:t>
            </a:r>
            <a:r>
              <a:rPr lang="en-US" sz="2400" dirty="0" err="1">
                <a:latin typeface="Times New Roman" panose="02020603050405020304" pitchFamily="18" charset="0"/>
                <a:cs typeface="Times New Roman" panose="02020603050405020304" pitchFamily="18" charset="0"/>
              </a:rPr>
              <a:t>pemutus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dipakai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bahan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kawat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atau</a:t>
            </a:r>
            <a:r>
              <a:rPr lang="en-US" sz="2400" dirty="0">
                <a:latin typeface="Times New Roman" panose="02020603050405020304" pitchFamily="18" charset="0"/>
                <a:cs typeface="Times New Roman" panose="02020603050405020304" pitchFamily="18" charset="0"/>
              </a:rPr>
              <a:t> plastic yang </a:t>
            </a:r>
            <a:r>
              <a:rPr lang="en-US" sz="2400" dirty="0" err="1">
                <a:latin typeface="Times New Roman" panose="02020603050405020304" pitchFamily="18" charset="0"/>
                <a:cs typeface="Times New Roman" panose="02020603050405020304" pitchFamily="18" charset="0"/>
              </a:rPr>
              <a:t>halus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mudah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putus</a:t>
            </a:r>
            <a:r>
              <a:rPr lang="en-US" sz="2400" dirty="0">
                <a:latin typeface="Times New Roman" panose="02020603050405020304" pitchFamily="18" charset="0"/>
                <a:cs typeface="Times New Roman" panose="02020603050405020304" pitchFamily="18" charset="0"/>
              </a:rPr>
              <a:t>`</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966" name="Google Shape;966;p32"/>
          <p:cNvGrpSpPr/>
          <p:nvPr/>
        </p:nvGrpSpPr>
        <p:grpSpPr>
          <a:xfrm>
            <a:off x="4409366" y="302219"/>
            <a:ext cx="449351" cy="134550"/>
            <a:chOff x="826998" y="3699099"/>
            <a:chExt cx="449351" cy="134550"/>
          </a:xfrm>
        </p:grpSpPr>
        <p:sp>
          <p:nvSpPr>
            <p:cNvPr id="967" name="Google Shape;967;p32"/>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8" name="Google Shape;968;p32"/>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9" name="Google Shape;969;p32"/>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35561276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4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algn="ct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Kesimpulan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Apa </a:t>
            </a:r>
            <a:r>
              <a:rPr lang="id-ID" sz="2400" dirty="0">
                <a:latin typeface="Times New Roman" panose="02020603050405020304" pitchFamily="18" charset="0"/>
                <a:cs typeface="Times New Roman" panose="02020603050405020304" pitchFamily="18" charset="0"/>
              </a:rPr>
              <a:t>yang dinamakan kebakaran dan apakah yang diperlukannya ? kita kenal segitiga kebakaran. Kebakaran hanya mungkin bila ketiga sisinya saling sambung menyambung merupakan segitiga yang tertutup, bila diambil salah satu sisinya saja maka tak mungkin terjadi kebakaran atau terpadamkanlah kebakaran itu. Jadi untuk menyebabkan atau memungkinkan kebakaran diperlukan 3 unsur: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Bahan </a:t>
            </a:r>
            <a:r>
              <a:rPr lang="id-ID" sz="2400" dirty="0">
                <a:latin typeface="Times New Roman" panose="02020603050405020304" pitchFamily="18" charset="0"/>
                <a:cs typeface="Times New Roman" panose="02020603050405020304" pitchFamily="18" charset="0"/>
              </a:rPr>
              <a:t>yang mudah terbakar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Oksigen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Suhu</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465" name="Google Shape;1465;p41"/>
          <p:cNvGrpSpPr/>
          <p:nvPr/>
        </p:nvGrpSpPr>
        <p:grpSpPr>
          <a:xfrm>
            <a:off x="4130984" y="84457"/>
            <a:ext cx="449351" cy="134550"/>
            <a:chOff x="826998" y="3699099"/>
            <a:chExt cx="449351" cy="134550"/>
          </a:xfrm>
        </p:grpSpPr>
        <p:sp>
          <p:nvSpPr>
            <p:cNvPr id="1466" name="Google Shape;1466;p4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7" name="Google Shape;1467;p4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8" name="Google Shape;1468;p4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24013542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19"/>
        <p:cNvGrpSpPr/>
        <p:nvPr/>
      </p:nvGrpSpPr>
      <p:grpSpPr>
        <a:xfrm>
          <a:off x="0" y="0"/>
          <a:ext cx="0" cy="0"/>
          <a:chOff x="0" y="0"/>
          <a:chExt cx="0" cy="0"/>
        </a:xfrm>
      </p:grpSpPr>
      <p:sp>
        <p:nvSpPr>
          <p:cNvPr id="1320" name="Google Shape;1320;p41"/>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algn="ct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r>
            <a:br>
              <a:rPr lang="en" sz="2400" dirty="0" smtClean="0">
                <a:latin typeface="Times New Roman" panose="02020603050405020304" pitchFamily="18" charset="0"/>
                <a:cs typeface="Times New Roman" panose="02020603050405020304" pitchFamily="18" charset="0"/>
              </a:rPr>
            </a:br>
            <a:r>
              <a:rPr lang="en" sz="2400" dirty="0">
                <a:latin typeface="Times New Roman" panose="02020603050405020304" pitchFamily="18" charset="0"/>
                <a:cs typeface="Times New Roman" panose="02020603050405020304" pitchFamily="18" charset="0"/>
              </a:rPr>
              <a:t/>
            </a:r>
            <a:br>
              <a:rPr lang="en" sz="2400" dirty="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Kesimpulan</a:t>
            </a:r>
            <a:br>
              <a:rPr lang="en" sz="2400" dirty="0" smtClean="0">
                <a:latin typeface="Times New Roman" panose="02020603050405020304" pitchFamily="18" charset="0"/>
                <a:cs typeface="Times New Roman" panose="02020603050405020304" pitchFamily="18" charset="0"/>
              </a:rPr>
            </a:br>
            <a:r>
              <a:rPr lang="en" sz="2400" dirty="0" smtClean="0">
                <a:latin typeface="Times New Roman" panose="02020603050405020304" pitchFamily="18" charset="0"/>
                <a:cs typeface="Times New Roman" panose="02020603050405020304" pitchFamily="18" charset="0"/>
              </a:rPr>
              <a:t> </a:t>
            </a:r>
            <a:br>
              <a:rPr lang="en" sz="2400" dirty="0" smtClean="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Biasanya bahan yang mudah terbakar dan oksigen </a:t>
            </a:r>
            <a:r>
              <a:rPr lang="id-ID" sz="2400" dirty="0" smtClean="0">
                <a:latin typeface="Times New Roman" panose="02020603050405020304" pitchFamily="18" charset="0"/>
                <a:cs typeface="Times New Roman" panose="02020603050405020304" pitchFamily="18" charset="0"/>
              </a:rPr>
              <a:t>telah</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berada </a:t>
            </a:r>
            <a:r>
              <a:rPr lang="id-ID" sz="2400" dirty="0">
                <a:latin typeface="Times New Roman" panose="02020603050405020304" pitchFamily="18" charset="0"/>
                <a:cs typeface="Times New Roman" panose="02020603050405020304" pitchFamily="18" charset="0"/>
              </a:rPr>
              <a:t>berdampingan. Kini hanya diperlukan </a:t>
            </a:r>
            <a:r>
              <a:rPr lang="id-ID" sz="2400" dirty="0" smtClean="0">
                <a:latin typeface="Times New Roman" panose="02020603050405020304" pitchFamily="18" charset="0"/>
                <a:cs typeface="Times New Roman" panose="02020603050405020304" pitchFamily="18" charset="0"/>
              </a:rPr>
              <a:t>kenaikan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suhu </a:t>
            </a:r>
            <a:r>
              <a:rPr lang="id-ID" sz="2400" dirty="0">
                <a:latin typeface="Times New Roman" panose="02020603050405020304" pitchFamily="18" charset="0"/>
                <a:cs typeface="Times New Roman" panose="02020603050405020304" pitchFamily="18" charset="0"/>
              </a:rPr>
              <a:t>ini dapat berasal </a:t>
            </a:r>
            <a:r>
              <a:rPr lang="id-ID" sz="2400" dirty="0" err="1">
                <a:latin typeface="Times New Roman" panose="02020603050405020304" pitchFamily="18" charset="0"/>
                <a:cs typeface="Times New Roman" panose="02020603050405020304" pitchFamily="18" charset="0"/>
              </a:rPr>
              <a:t>daripercikan</a:t>
            </a:r>
            <a:r>
              <a:rPr lang="id-ID" sz="2400" dirty="0">
                <a:latin typeface="Times New Roman" panose="02020603050405020304" pitchFamily="18" charset="0"/>
                <a:cs typeface="Times New Roman" panose="02020603050405020304" pitchFamily="18" charset="0"/>
              </a:rPr>
              <a:t> </a:t>
            </a:r>
            <a:r>
              <a:rPr lang="id-ID" sz="2400" dirty="0" err="1">
                <a:latin typeface="Times New Roman" panose="02020603050405020304" pitchFamily="18" charset="0"/>
                <a:cs typeface="Times New Roman" panose="02020603050405020304" pitchFamily="18" charset="0"/>
              </a:rPr>
              <a:t>api,korek</a:t>
            </a:r>
            <a:r>
              <a:rPr lang="id-ID" sz="2400" dirty="0">
                <a:latin typeface="Times New Roman" panose="02020603050405020304" pitchFamily="18" charset="0"/>
                <a:cs typeface="Times New Roman" panose="02020603050405020304" pitchFamily="18" charset="0"/>
              </a:rPr>
              <a:t> api</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api </a:t>
            </a:r>
            <a:r>
              <a:rPr lang="id-ID" sz="2400" dirty="0">
                <a:latin typeface="Times New Roman" panose="02020603050405020304" pitchFamily="18" charset="0"/>
                <a:cs typeface="Times New Roman" panose="02020603050405020304" pitchFamily="18" charset="0"/>
              </a:rPr>
              <a:t>gas,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smtClean="0">
                <a:latin typeface="Times New Roman" panose="02020603050405020304" pitchFamily="18" charset="0"/>
                <a:cs typeface="Times New Roman" panose="02020603050405020304" pitchFamily="18" charset="0"/>
              </a:rPr>
              <a:t>rokok </a:t>
            </a:r>
            <a:r>
              <a:rPr lang="id-ID" sz="2400" dirty="0">
                <a:latin typeface="Times New Roman" panose="02020603050405020304" pitchFamily="18" charset="0"/>
                <a:cs typeface="Times New Roman" panose="02020603050405020304" pitchFamily="18" charset="0"/>
              </a:rPr>
              <a:t>dan sebagainya.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465" name="Google Shape;1465;p41"/>
          <p:cNvGrpSpPr/>
          <p:nvPr/>
        </p:nvGrpSpPr>
        <p:grpSpPr>
          <a:xfrm>
            <a:off x="4130984" y="84457"/>
            <a:ext cx="449351" cy="134550"/>
            <a:chOff x="826998" y="3699099"/>
            <a:chExt cx="449351" cy="134550"/>
          </a:xfrm>
        </p:grpSpPr>
        <p:sp>
          <p:nvSpPr>
            <p:cNvPr id="1466" name="Google Shape;1466;p41"/>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7" name="Google Shape;1467;p41"/>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8" name="Google Shape;1468;p41"/>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xmlns="" val="17610186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a:xfrm>
            <a:off x="518522" y="2082081"/>
            <a:ext cx="7704000" cy="477600"/>
          </a:xfrm>
        </p:spPr>
        <p:txBody>
          <a:bodyPr/>
          <a:lstStyle/>
          <a:p>
            <a:pPr algn="ctr"/>
            <a:r>
              <a:rPr lang="en-US" dirty="0" smtClean="0">
                <a:latin typeface="Times New Roman" panose="02020603050405020304" pitchFamily="18" charset="0"/>
                <a:cs typeface="Times New Roman" panose="02020603050405020304" pitchFamily="18" charset="0"/>
              </a:rPr>
              <a:t>TERIMAKASIH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3891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33"/>
          <p:cNvSpPr txBox="1">
            <a:spLocks noGrp="1"/>
          </p:cNvSpPr>
          <p:nvPr>
            <p:ph type="title"/>
          </p:nvPr>
        </p:nvSpPr>
        <p:spPr>
          <a:xfrm>
            <a:off x="0" y="1"/>
            <a:ext cx="9143999" cy="5143500"/>
          </a:xfrm>
          <a:prstGeom prst="rect">
            <a:avLst/>
          </a:prstGeom>
        </p:spPr>
        <p:txBody>
          <a:bodyPr spcFirstLastPara="1" wrap="square" lIns="91425" tIns="91425" rIns="91425" bIns="91425" anchor="b" anchorCtr="0">
            <a:noAutofit/>
          </a:bodyPr>
          <a:lstStyle/>
          <a:p>
            <a:r>
              <a:rPr lang="en-US" dirty="0"/>
              <a:t/>
            </a:r>
            <a:br>
              <a:rPr lang="en-US" dirty="0"/>
            </a:br>
            <a:r>
              <a:rPr lang="en-US" dirty="0"/>
              <a:t/>
            </a:r>
            <a:br>
              <a:rPr lang="en-US" dirty="0"/>
            </a:br>
            <a:r>
              <a:rPr lang="en-US" sz="2400" dirty="0" smtClean="0">
                <a:latin typeface="Times New Roman" panose="02020603050405020304" pitchFamily="18" charset="0"/>
                <a:cs typeface="Times New Roman" panose="02020603050405020304" pitchFamily="18" charset="0"/>
              </a:rPr>
              <a:t>1. </a:t>
            </a:r>
            <a:r>
              <a:rPr lang="en-US" sz="2400" dirty="0" err="1" smtClean="0">
                <a:latin typeface="Times New Roman" panose="02020603050405020304" pitchFamily="18" charset="0"/>
                <a:cs typeface="Times New Roman" panose="02020603050405020304" pitchFamily="18" charset="0"/>
              </a:rPr>
              <a:t>Bahan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bakar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bahan</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yang </a:t>
            </a:r>
            <a:r>
              <a:rPr lang="en-US" sz="2400" dirty="0" err="1" smtClean="0">
                <a:latin typeface="Times New Roman" panose="02020603050405020304" pitchFamily="18" charset="0"/>
                <a:cs typeface="Times New Roman" panose="02020603050405020304" pitchFamily="18" charset="0"/>
              </a:rPr>
              <a:t>dapat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bereaksi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hebat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dengan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oksigen</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menimbulkan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gejala</a:t>
            </a:r>
            <a:r>
              <a:rPr lang="en-US" sz="2400" dirty="0" smtClean="0">
                <a:latin typeface="Times New Roman" panose="02020603050405020304" pitchFamily="18" charset="0"/>
                <a:cs typeface="Times New Roman" panose="02020603050405020304" pitchFamily="18" charset="0"/>
              </a:rPr>
              <a:t> yang </a:t>
            </a:r>
            <a:r>
              <a:rPr lang="en-US" sz="2400" dirty="0" err="1" smtClean="0">
                <a:latin typeface="Times New Roman" panose="02020603050405020304" pitchFamily="18" charset="0"/>
                <a:cs typeface="Times New Roman" panose="02020603050405020304" pitchFamily="18" charset="0"/>
              </a:rPr>
              <a:t>kita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sebut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api</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en-US" sz="2400" dirty="0" err="1" smtClean="0">
                <a:latin typeface="Times New Roman" panose="02020603050405020304" pitchFamily="18" charset="0"/>
                <a:cs typeface="Times New Roman" panose="02020603050405020304" pitchFamily="18" charset="0"/>
              </a:rPr>
              <a:t>Oksigen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bahan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dasar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penyebab</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apabila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oksigen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tidak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ada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maka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pun </a:t>
            </a:r>
            <a:r>
              <a:rPr lang="en-US" sz="2400" dirty="0" err="1" smtClean="0">
                <a:latin typeface="Times New Roman" panose="02020603050405020304" pitchFamily="18" charset="0"/>
                <a:cs typeface="Times New Roman" panose="02020603050405020304" pitchFamily="18" charset="0"/>
              </a:rPr>
              <a:t>tidak</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akan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terjadi</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en-US" sz="2400" dirty="0" err="1" smtClean="0">
                <a:latin typeface="Times New Roman" panose="02020603050405020304" pitchFamily="18" charset="0"/>
                <a:cs typeface="Times New Roman" panose="02020603050405020304" pitchFamily="18" charset="0"/>
              </a:rPr>
              <a:t>Kalor</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Dibutuhkan kalor yang cukup sehingga suhu naik mencapai suhu tertentu yang disebut suhu penyulutan.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Ketiga faktor tersebut secara </a:t>
            </a:r>
            <a:r>
              <a:rPr lang="id-ID" sz="2400" dirty="0" err="1">
                <a:latin typeface="Times New Roman" panose="02020603050405020304" pitchFamily="18" charset="0"/>
                <a:cs typeface="Times New Roman" panose="02020603050405020304" pitchFamily="18" charset="0"/>
              </a:rPr>
              <a:t>skematik</a:t>
            </a:r>
            <a:r>
              <a:rPr lang="id-ID" sz="2400" dirty="0">
                <a:latin typeface="Times New Roman" panose="02020603050405020304" pitchFamily="18" charset="0"/>
                <a:cs typeface="Times New Roman" panose="02020603050405020304" pitchFamily="18" charset="0"/>
              </a:rPr>
              <a:t> digambarkan sebagai “segitiga api”.</a:t>
            </a:r>
            <a:r>
              <a:rPr lang="en-US" dirty="0"/>
              <a:t/>
            </a:r>
            <a:br>
              <a:rPr lang="en-US" dirty="0"/>
            </a:br>
            <a:r>
              <a:rPr lang="en-US" dirty="0" smtClean="0"/>
              <a:t/>
            </a:r>
            <a:br>
              <a:rPr lang="en-US" dirty="0" smtClean="0"/>
            </a:br>
            <a:endParaRPr sz="2400" dirty="0"/>
          </a:p>
        </p:txBody>
      </p:sp>
      <p:grpSp>
        <p:nvGrpSpPr>
          <p:cNvPr id="976" name="Google Shape;976;p33"/>
          <p:cNvGrpSpPr/>
          <p:nvPr/>
        </p:nvGrpSpPr>
        <p:grpSpPr>
          <a:xfrm>
            <a:off x="4667471" y="4631068"/>
            <a:ext cx="449351" cy="134550"/>
            <a:chOff x="826998" y="3699099"/>
            <a:chExt cx="449351" cy="134550"/>
          </a:xfrm>
        </p:grpSpPr>
        <p:sp>
          <p:nvSpPr>
            <p:cNvPr id="977" name="Google Shape;977;p33"/>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3"/>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3"/>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35"/>
          <p:cNvSpPr txBox="1">
            <a:spLocks noGrp="1"/>
          </p:cNvSpPr>
          <p:nvPr>
            <p:ph type="title"/>
          </p:nvPr>
        </p:nvSpPr>
        <p:spPr>
          <a:xfrm>
            <a:off x="720000" y="540000"/>
            <a:ext cx="7571593" cy="477600"/>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B. </a:t>
            </a:r>
            <a:r>
              <a:rPr lang="id-ID" sz="2400" dirty="0" smtClean="0">
                <a:latin typeface="Times New Roman" panose="02020603050405020304" pitchFamily="18" charset="0"/>
                <a:cs typeface="Times New Roman" panose="02020603050405020304" pitchFamily="18" charset="0"/>
              </a:rPr>
              <a:t>Asas </a:t>
            </a:r>
            <a:r>
              <a:rPr lang="id-ID" sz="2400" dirty="0">
                <a:latin typeface="Times New Roman" panose="02020603050405020304" pitchFamily="18" charset="0"/>
                <a:cs typeface="Times New Roman" panose="02020603050405020304" pitchFamily="18" charset="0"/>
              </a:rPr>
              <a:t>Pokok Memadamkan Api/Kebakaran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Dengan berdasarkan konsep dasar </a:t>
            </a:r>
            <a:r>
              <a:rPr lang="id-ID" sz="2400" dirty="0" err="1">
                <a:latin typeface="Times New Roman" panose="02020603050405020304" pitchFamily="18" charset="0"/>
                <a:cs typeface="Times New Roman" panose="02020603050405020304" pitchFamily="18" charset="0"/>
              </a:rPr>
              <a:t>segita</a:t>
            </a:r>
            <a:r>
              <a:rPr lang="id-ID" sz="2400" dirty="0">
                <a:latin typeface="Times New Roman" panose="02020603050405020304" pitchFamily="18" charset="0"/>
                <a:cs typeface="Times New Roman" panose="02020603050405020304" pitchFamily="18" charset="0"/>
              </a:rPr>
              <a:t> api, asas pokok memadamkan api adalah menghilangkan salah satu atau lebih dari satu dari ketiga </a:t>
            </a:r>
            <a:r>
              <a:rPr lang="id-ID" sz="2400" dirty="0" err="1">
                <a:latin typeface="Times New Roman" panose="02020603050405020304" pitchFamily="18" charset="0"/>
                <a:cs typeface="Times New Roman" panose="02020603050405020304" pitchFamily="18" charset="0"/>
              </a:rPr>
              <a:t>factor</a:t>
            </a:r>
            <a:r>
              <a:rPr lang="id-ID" sz="2400" dirty="0">
                <a:latin typeface="Times New Roman" panose="02020603050405020304" pitchFamily="18" charset="0"/>
                <a:cs typeface="Times New Roman" panose="02020603050405020304" pitchFamily="18" charset="0"/>
              </a:rPr>
              <a:t> yang memungkinkan api ada, yaitu</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Menghentikan </a:t>
            </a:r>
            <a:r>
              <a:rPr lang="id-ID" sz="2400" dirty="0">
                <a:latin typeface="Times New Roman" panose="02020603050405020304" pitchFamily="18" charset="0"/>
                <a:cs typeface="Times New Roman" panose="02020603050405020304" pitchFamily="18" charset="0"/>
              </a:rPr>
              <a:t>pasokan oksigen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Menurunkan </a:t>
            </a:r>
            <a:r>
              <a:rPr lang="id-ID" sz="2400" dirty="0">
                <a:latin typeface="Times New Roman" panose="02020603050405020304" pitchFamily="18" charset="0"/>
                <a:cs typeface="Times New Roman" panose="02020603050405020304" pitchFamily="18" charset="0"/>
              </a:rPr>
              <a:t>suhu sampai ke bawah suhu penyulutan</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Menghentikan </a:t>
            </a:r>
            <a:r>
              <a:rPr lang="id-ID" sz="2400" dirty="0">
                <a:latin typeface="Times New Roman" panose="02020603050405020304" pitchFamily="18" charset="0"/>
                <a:cs typeface="Times New Roman" panose="02020603050405020304" pitchFamily="18" charset="0"/>
              </a:rPr>
              <a:t>pasokan bahan bakar.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094" name="Google Shape;1094;p35"/>
          <p:cNvGrpSpPr/>
          <p:nvPr/>
        </p:nvGrpSpPr>
        <p:grpSpPr>
          <a:xfrm>
            <a:off x="4122649" y="115001"/>
            <a:ext cx="449351" cy="134550"/>
            <a:chOff x="826998" y="3699099"/>
            <a:chExt cx="449351" cy="134550"/>
          </a:xfrm>
        </p:grpSpPr>
        <p:sp>
          <p:nvSpPr>
            <p:cNvPr id="1095" name="Google Shape;1095;p35"/>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5"/>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5"/>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3" name="Google Shape;1103;p36"/>
          <p:cNvSpPr txBox="1">
            <a:spLocks noGrp="1"/>
          </p:cNvSpPr>
          <p:nvPr>
            <p:ph type="title"/>
          </p:nvPr>
        </p:nvSpPr>
        <p:spPr>
          <a:xfrm>
            <a:off x="0" y="0"/>
            <a:ext cx="9144000" cy="5143500"/>
          </a:xfrm>
          <a:prstGeom prst="rect">
            <a:avLst/>
          </a:prstGeom>
        </p:spPr>
        <p:txBody>
          <a:bodyPr spcFirstLastPara="1" wrap="square" lIns="91425" tIns="91425" rIns="91425" bIns="91425" anchor="t" anchorCtr="0">
            <a:noAutofit/>
          </a:bodyPr>
          <a:lstStyle/>
          <a:p>
            <a:pPr lvl="0"/>
            <a:r>
              <a:rPr lang="en" sz="2400" dirty="0" smtClean="0">
                <a:latin typeface="Times New Roman" panose="02020603050405020304" pitchFamily="18" charset="0"/>
                <a:cs typeface="Times New Roman" panose="02020603050405020304" pitchFamily="18" charset="0"/>
              </a:rPr>
              <a:t>C</a:t>
            </a:r>
            <a:r>
              <a:rPr lang="en" dirty="0" smtClean="0"/>
              <a:t>. </a:t>
            </a:r>
            <a:r>
              <a:rPr lang="en" sz="2400" dirty="0" smtClean="0">
                <a:latin typeface="Times New Roman" panose="02020603050405020304" pitchFamily="18" charset="0"/>
                <a:cs typeface="Times New Roman" panose="02020603050405020304" pitchFamily="18" charset="0"/>
              </a:rPr>
              <a:t>Klasifikasi Kebakaran</a:t>
            </a:r>
            <a:br>
              <a:rPr lang="en" sz="2400" dirty="0" smtClean="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Untuk </a:t>
            </a:r>
            <a:r>
              <a:rPr lang="id-ID" sz="2400" dirty="0" err="1" smtClean="0">
                <a:latin typeface="Times New Roman" panose="02020603050405020304" pitchFamily="18" charset="0"/>
                <a:cs typeface="Times New Roman" panose="02020603050405020304" pitchFamily="18" charset="0"/>
              </a:rPr>
              <a:t>laborat</a:t>
            </a:r>
            <a:r>
              <a:rPr lang="en-US" sz="2400" dirty="0">
                <a:latin typeface="Times New Roman" panose="02020603050405020304" pitchFamily="18" charset="0"/>
                <a:cs typeface="Times New Roman" panose="02020603050405020304" pitchFamily="18" charset="0"/>
              </a:rPr>
              <a:t>o</a:t>
            </a:r>
            <a:r>
              <a:rPr lang="id-ID" sz="2400" dirty="0" err="1" smtClean="0">
                <a:latin typeface="Times New Roman" panose="02020603050405020304" pitchFamily="18" charset="0"/>
                <a:cs typeface="Times New Roman" panose="02020603050405020304" pitchFamily="18" charset="0"/>
              </a:rPr>
              <a:t>rium</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sekolah, kebakaran cukup digolongkan menjadi 4 kelas saja, </a:t>
            </a:r>
            <a:r>
              <a:rPr lang="id-ID" sz="2400" dirty="0" smtClean="0">
                <a:latin typeface="Times New Roman" panose="02020603050405020304" pitchFamily="18" charset="0"/>
                <a:cs typeface="Times New Roman" panose="02020603050405020304" pitchFamily="18" charset="0"/>
              </a:rPr>
              <a:t>yaitu</a:t>
            </a:r>
            <a:r>
              <a:rPr lang="en-US" sz="2400" dirty="0" smtClean="0">
                <a:latin typeface="Times New Roman" panose="02020603050405020304" pitchFamily="18" charset="0"/>
                <a:cs typeface="Times New Roman" panose="02020603050405020304" pitchFamily="18" charset="0"/>
              </a:rPr>
              <a:t>:</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K</a:t>
            </a:r>
            <a:r>
              <a:rPr lang="id-ID" sz="2400" dirty="0" err="1" smtClean="0">
                <a:latin typeface="Times New Roman" panose="02020603050405020304" pitchFamily="18" charset="0"/>
                <a:cs typeface="Times New Roman" panose="02020603050405020304" pitchFamily="18" charset="0"/>
              </a:rPr>
              <a:t>elas</a:t>
            </a:r>
            <a:r>
              <a:rPr lang="id-ID" sz="2400" dirty="0" smtClean="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A, merupakan kebakaran yang melibatkan bahan – bahan  biasa yang mudah terbakar seperti kayu. Kertas dan </a:t>
            </a:r>
            <a:r>
              <a:rPr lang="id-ID" sz="2400" dirty="0" err="1">
                <a:latin typeface="Times New Roman" panose="02020603050405020304" pitchFamily="18" charset="0"/>
                <a:cs typeface="Times New Roman" panose="02020603050405020304" pitchFamily="18" charset="0"/>
              </a:rPr>
              <a:t>plastic</a:t>
            </a:r>
            <a:r>
              <a:rPr lang="id-ID"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Kelas </a:t>
            </a:r>
            <a:r>
              <a:rPr lang="id-ID" sz="2400" dirty="0">
                <a:latin typeface="Times New Roman" panose="02020603050405020304" pitchFamily="18" charset="0"/>
                <a:cs typeface="Times New Roman" panose="02020603050405020304" pitchFamily="18" charset="0"/>
              </a:rPr>
              <a:t>B, merupakan jenis kebakaran yang melibatkan cairan yang mudah terbakar seperti oli, cat minyak dan bensin</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Kelas </a:t>
            </a:r>
            <a:r>
              <a:rPr lang="id-ID" sz="2400" dirty="0">
                <a:latin typeface="Times New Roman" panose="02020603050405020304" pitchFamily="18" charset="0"/>
                <a:cs typeface="Times New Roman" panose="02020603050405020304" pitchFamily="18" charset="0"/>
              </a:rPr>
              <a:t>C, kebakaran yang disebabkan oleh arus listrik</a:t>
            </a:r>
            <a:r>
              <a:rPr lang="id-ID"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Kelas </a:t>
            </a:r>
            <a:r>
              <a:rPr lang="id-ID" sz="2400" dirty="0">
                <a:latin typeface="Times New Roman" panose="02020603050405020304" pitchFamily="18" charset="0"/>
                <a:cs typeface="Times New Roman" panose="02020603050405020304" pitchFamily="18" charset="0"/>
              </a:rPr>
              <a:t>D, kebakaran yang berasal dari logam yang mudah terbakar seperti magnesium, titanium dan fosfor.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111" name="Google Shape;1111;p36"/>
          <p:cNvGrpSpPr/>
          <p:nvPr/>
        </p:nvGrpSpPr>
        <p:grpSpPr>
          <a:xfrm>
            <a:off x="6273324" y="99275"/>
            <a:ext cx="449351" cy="134550"/>
            <a:chOff x="826998" y="3699099"/>
            <a:chExt cx="449351" cy="134550"/>
          </a:xfrm>
        </p:grpSpPr>
        <p:sp>
          <p:nvSpPr>
            <p:cNvPr id="1112" name="Google Shape;1112;p36"/>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6"/>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6"/>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8"/>
        <p:cNvGrpSpPr/>
        <p:nvPr/>
      </p:nvGrpSpPr>
      <p:grpSpPr>
        <a:xfrm>
          <a:off x="0" y="0"/>
          <a:ext cx="0" cy="0"/>
          <a:chOff x="0" y="0"/>
          <a:chExt cx="0" cy="0"/>
        </a:xfrm>
      </p:grpSpPr>
      <p:sp>
        <p:nvSpPr>
          <p:cNvPr id="1130" name="Google Shape;1130;p37"/>
          <p:cNvSpPr txBox="1">
            <a:spLocks noGrp="1"/>
          </p:cNvSpPr>
          <p:nvPr>
            <p:ph type="title"/>
          </p:nvPr>
        </p:nvSpPr>
        <p:spPr>
          <a:xfrm>
            <a:off x="0" y="0"/>
            <a:ext cx="9143999" cy="5143500"/>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D. </a:t>
            </a:r>
            <a:r>
              <a:rPr lang="id-ID" sz="2400" dirty="0" smtClean="0">
                <a:latin typeface="Times New Roman" panose="02020603050405020304" pitchFamily="18" charset="0"/>
                <a:cs typeface="Times New Roman" panose="02020603050405020304" pitchFamily="18" charset="0"/>
              </a:rPr>
              <a:t>Jenis </a:t>
            </a:r>
            <a:r>
              <a:rPr lang="id-ID" sz="2400" dirty="0">
                <a:latin typeface="Times New Roman" panose="02020603050405020304" pitchFamily="18" charset="0"/>
                <a:cs typeface="Times New Roman" panose="02020603050405020304" pitchFamily="18" charset="0"/>
              </a:rPr>
              <a:t>-  Jenis Alat Pemadam </a:t>
            </a:r>
            <a:r>
              <a:rPr lang="id-ID" sz="2400" dirty="0" smtClean="0">
                <a:latin typeface="Times New Roman" panose="02020603050405020304" pitchFamily="18" charset="0"/>
                <a:cs typeface="Times New Roman" panose="02020603050405020304" pitchFamily="18" charset="0"/>
              </a:rPr>
              <a:t>Kebakaran</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1.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Menggunakan Air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Air dapat memadamkan api dengan mendinginkan zat yang terbakar sampai di bawah suhu </a:t>
            </a:r>
            <a:r>
              <a:rPr lang="id-ID" sz="2400" dirty="0" err="1">
                <a:latin typeface="Times New Roman" panose="02020603050405020304" pitchFamily="18" charset="0"/>
                <a:cs typeface="Times New Roman" panose="02020603050405020304" pitchFamily="18" charset="0"/>
              </a:rPr>
              <a:t>penyultnya</a:t>
            </a:r>
            <a:r>
              <a:rPr lang="id-ID" sz="2400" dirty="0">
                <a:latin typeface="Times New Roman" panose="02020603050405020304" pitchFamily="18" charset="0"/>
                <a:cs typeface="Times New Roman" panose="02020603050405020304" pitchFamily="18" charset="0"/>
              </a:rPr>
              <a:t>. Alat pemadam kebakaran yang dapat dipindah – pindah (</a:t>
            </a:r>
            <a:r>
              <a:rPr lang="id-ID" sz="2400" dirty="0" err="1">
                <a:latin typeface="Times New Roman" panose="02020603050405020304" pitchFamily="18" charset="0"/>
                <a:cs typeface="Times New Roman" panose="02020603050405020304" pitchFamily="18" charset="0"/>
              </a:rPr>
              <a:t>portable</a:t>
            </a:r>
            <a:r>
              <a:rPr lang="id-ID" sz="2400" dirty="0">
                <a:latin typeface="Times New Roman" panose="02020603050405020304" pitchFamily="18" charset="0"/>
                <a:cs typeface="Times New Roman" panose="02020603050405020304" pitchFamily="18" charset="0"/>
              </a:rPr>
              <a:t>) yang pada hakikatnya menggunakan air sebagai pemadam ialah yang disebut pemadam kebakaran asam soda. Alat pemadam ini berupa tabung yang di dalamnya berisi kira-kira 10 liter larutan natrium bikarbonat di dalam air.</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163" name="Google Shape;1163;p37"/>
          <p:cNvGrpSpPr/>
          <p:nvPr/>
        </p:nvGrpSpPr>
        <p:grpSpPr>
          <a:xfrm>
            <a:off x="8562913" y="325465"/>
            <a:ext cx="449351" cy="134550"/>
            <a:chOff x="826998" y="3699099"/>
            <a:chExt cx="449351" cy="134550"/>
          </a:xfrm>
        </p:grpSpPr>
        <p:sp>
          <p:nvSpPr>
            <p:cNvPr id="1164" name="Google Shape;1164;p37"/>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7"/>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7"/>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38"/>
          <p:cNvSpPr txBox="1">
            <a:spLocks noGrp="1"/>
          </p:cNvSpPr>
          <p:nvPr>
            <p:ph type="title"/>
          </p:nvPr>
        </p:nvSpPr>
        <p:spPr>
          <a:xfrm>
            <a:off x="0" y="0"/>
            <a:ext cx="8354258" cy="1074923"/>
          </a:xfrm>
          <a:prstGeom prst="rect">
            <a:avLst/>
          </a:prstGeom>
        </p:spPr>
        <p:txBody>
          <a:bodyPr spcFirstLastPara="1" wrap="square" lIns="91425" tIns="91425" rIns="91425" bIns="91425" anchor="t" anchorCtr="0">
            <a:noAutofit/>
          </a:bodyPr>
          <a:lstStyle/>
          <a:p>
            <a:pPr lvl="0"/>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2.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Busa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Pemadam kebakaran busa berisi larutan – larutan zat – zat penghasil busa. Pemadam kebakaran jenis ini bekerja dengan memisahkan udara (oksigen) dari benda yang sedang terbakar. </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3.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a:t>
            </a:r>
            <a:r>
              <a:rPr lang="id-ID" sz="2400" dirty="0" err="1" smtClean="0">
                <a:latin typeface="Times New Roman" panose="02020603050405020304" pitchFamily="18" charset="0"/>
                <a:cs typeface="Times New Roman" panose="02020603050405020304" pitchFamily="18" charset="0"/>
              </a:rPr>
              <a:t>Karbondiok</a:t>
            </a:r>
            <a:r>
              <a:rPr lang="en-US" sz="2400" dirty="0" err="1" smtClean="0">
                <a:latin typeface="Times New Roman" panose="02020603050405020304" pitchFamily="18" charset="0"/>
                <a:cs typeface="Times New Roman" panose="02020603050405020304" pitchFamily="18" charset="0"/>
              </a:rPr>
              <a:t>sida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Pemadam kebakaran ini menggunakan asas yang sama seperti pemadam kebakaran yang menggunakan busa , tetapi yang menyekat oksigen adalah </a:t>
            </a:r>
            <a:r>
              <a:rPr lang="id-ID" sz="2400" dirty="0" err="1">
                <a:latin typeface="Times New Roman" panose="02020603050405020304" pitchFamily="18" charset="0"/>
                <a:cs typeface="Times New Roman" panose="02020603050405020304" pitchFamily="18" charset="0"/>
              </a:rPr>
              <a:t>karbondioksida</a:t>
            </a:r>
            <a:r>
              <a:rPr lang="id-ID" sz="2400" dirty="0">
                <a:latin typeface="Times New Roman" panose="02020603050405020304" pitchFamily="18" charset="0"/>
                <a:cs typeface="Times New Roman" panose="02020603050405020304" pitchFamily="18" charset="0"/>
              </a:rPr>
              <a:t>. </a:t>
            </a:r>
            <a:endParaRPr sz="2400" dirty="0">
              <a:latin typeface="Times New Roman" panose="02020603050405020304" pitchFamily="18" charset="0"/>
              <a:cs typeface="Times New Roman" panose="02020603050405020304" pitchFamily="18" charset="0"/>
            </a:endParaRPr>
          </a:p>
        </p:txBody>
      </p:sp>
      <p:grpSp>
        <p:nvGrpSpPr>
          <p:cNvPr id="1178" name="Google Shape;1178;p38"/>
          <p:cNvGrpSpPr/>
          <p:nvPr/>
        </p:nvGrpSpPr>
        <p:grpSpPr>
          <a:xfrm>
            <a:off x="8604430" y="0"/>
            <a:ext cx="449351" cy="134550"/>
            <a:chOff x="826998" y="3699099"/>
            <a:chExt cx="449351" cy="134550"/>
          </a:xfrm>
        </p:grpSpPr>
        <p:sp>
          <p:nvSpPr>
            <p:cNvPr id="1179" name="Google Shape;1179;p38"/>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8"/>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8"/>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39"/>
          <p:cNvSpPr txBox="1">
            <a:spLocks noGrp="1"/>
          </p:cNvSpPr>
          <p:nvPr>
            <p:ph type="title"/>
          </p:nvPr>
        </p:nvSpPr>
        <p:spPr>
          <a:xfrm>
            <a:off x="0" y="134551"/>
            <a:ext cx="9143999" cy="5008949"/>
          </a:xfrm>
          <a:prstGeom prst="rect">
            <a:avLst/>
          </a:prstGeom>
        </p:spPr>
        <p:txBody>
          <a:bodyPr spcFirstLastPara="1" wrap="square" lIns="91425" tIns="91425" rIns="91425" bIns="91425" anchor="t" anchorCtr="0">
            <a:noAutofit/>
          </a:bodyPr>
          <a:lstStyle/>
          <a:p>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4.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Jenis Cairan Menguap</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Pemadam jenis ini adalah yang disebut pemadam kebakaran </a:t>
            </a:r>
            <a:r>
              <a:rPr lang="id-ID" sz="2400" dirty="0" err="1">
                <a:latin typeface="Times New Roman" panose="02020603050405020304" pitchFamily="18" charset="0"/>
                <a:cs typeface="Times New Roman" panose="02020603050405020304" pitchFamily="18" charset="0"/>
              </a:rPr>
              <a:t>bromoklorodifluorome</a:t>
            </a:r>
            <a:r>
              <a:rPr lang="id-ID" sz="2400" dirty="0">
                <a:latin typeface="Times New Roman" panose="02020603050405020304" pitchFamily="18" charset="0"/>
                <a:cs typeface="Times New Roman" panose="02020603050405020304" pitchFamily="18" charset="0"/>
              </a:rPr>
              <a:t>-tan. Zat yang ditempatkan dalam tabung bertekanan. Jika zat dilepaskan dari dalam tabung dan tekanan berkurang</a:t>
            </a:r>
            <a:r>
              <a:rPr lang="id-ID"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r>
            <a:br>
              <a:rPr lang="en-US" sz="2400" dirty="0" smtClean="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sz="2400" dirty="0" smtClean="0">
                <a:latin typeface="Times New Roman" panose="02020603050405020304" pitchFamily="18" charset="0"/>
                <a:cs typeface="Times New Roman" panose="02020603050405020304" pitchFamily="18" charset="0"/>
              </a:rPr>
              <a:t>5. </a:t>
            </a:r>
            <a:r>
              <a:rPr lang="id-ID" sz="2400" dirty="0" smtClean="0">
                <a:latin typeface="Times New Roman" panose="02020603050405020304" pitchFamily="18" charset="0"/>
                <a:cs typeface="Times New Roman" panose="02020603050405020304" pitchFamily="18" charset="0"/>
              </a:rPr>
              <a:t>Pemadam </a:t>
            </a:r>
            <a:r>
              <a:rPr lang="id-ID" sz="2400" dirty="0">
                <a:latin typeface="Times New Roman" panose="02020603050405020304" pitchFamily="18" charset="0"/>
                <a:cs typeface="Times New Roman" panose="02020603050405020304" pitchFamily="18" charset="0"/>
              </a:rPr>
              <a:t>Kebakaran Berbentuk Serbuk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id-ID" sz="2400" dirty="0">
                <a:latin typeface="Times New Roman" panose="02020603050405020304" pitchFamily="18" charset="0"/>
                <a:cs typeface="Times New Roman" panose="02020603050405020304" pitchFamily="18" charset="0"/>
              </a:rPr>
              <a:t>Dengan menimbuni benda yang terbakar dengan serbuk yang tidak mudah terbakar. Oksidasi dihalangi masuk.</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sz="2400" dirty="0">
              <a:latin typeface="Times New Roman" panose="02020603050405020304" pitchFamily="18" charset="0"/>
              <a:cs typeface="Times New Roman" panose="02020603050405020304" pitchFamily="18" charset="0"/>
            </a:endParaRPr>
          </a:p>
        </p:txBody>
      </p:sp>
      <p:grpSp>
        <p:nvGrpSpPr>
          <p:cNvPr id="1202" name="Google Shape;1202;p39"/>
          <p:cNvGrpSpPr/>
          <p:nvPr/>
        </p:nvGrpSpPr>
        <p:grpSpPr>
          <a:xfrm>
            <a:off x="4564564" y="0"/>
            <a:ext cx="449351" cy="134550"/>
            <a:chOff x="826998" y="3699099"/>
            <a:chExt cx="449351" cy="134550"/>
          </a:xfrm>
        </p:grpSpPr>
        <p:sp>
          <p:nvSpPr>
            <p:cNvPr id="1203" name="Google Shape;1203;p39"/>
            <p:cNvSpPr/>
            <p:nvPr/>
          </p:nvSpPr>
          <p:spPr>
            <a:xfrm rot="6311946">
              <a:off x="834358"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9"/>
            <p:cNvSpPr/>
            <p:nvPr/>
          </p:nvSpPr>
          <p:spPr>
            <a:xfrm rot="6311946">
              <a:off x="1156972"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9"/>
            <p:cNvSpPr/>
            <p:nvPr/>
          </p:nvSpPr>
          <p:spPr>
            <a:xfrm rot="6311946">
              <a:off x="995665" y="3715925"/>
              <a:ext cx="112017" cy="100898"/>
            </a:xfrm>
            <a:custGeom>
              <a:avLst/>
              <a:gdLst/>
              <a:ahLst/>
              <a:cxnLst/>
              <a:rect l="l" t="t" r="r" b="b"/>
              <a:pathLst>
                <a:path w="633" h="570" extrusionOk="0">
                  <a:moveTo>
                    <a:pt x="342" y="1"/>
                  </a:moveTo>
                  <a:cubicBezTo>
                    <a:pt x="315" y="1"/>
                    <a:pt x="287" y="5"/>
                    <a:pt x="259" y="14"/>
                  </a:cubicBezTo>
                  <a:cubicBezTo>
                    <a:pt x="101" y="39"/>
                    <a:pt x="0" y="172"/>
                    <a:pt x="25" y="330"/>
                  </a:cubicBezTo>
                  <a:cubicBezTo>
                    <a:pt x="70" y="469"/>
                    <a:pt x="178" y="569"/>
                    <a:pt x="312" y="569"/>
                  </a:cubicBezTo>
                  <a:cubicBezTo>
                    <a:pt x="330" y="569"/>
                    <a:pt x="348" y="567"/>
                    <a:pt x="367" y="564"/>
                  </a:cubicBezTo>
                  <a:cubicBezTo>
                    <a:pt x="525" y="538"/>
                    <a:pt x="632" y="380"/>
                    <a:pt x="607" y="222"/>
                  </a:cubicBezTo>
                  <a:cubicBezTo>
                    <a:pt x="581" y="92"/>
                    <a:pt x="469" y="1"/>
                    <a:pt x="3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Curie Breakthrough by Slidesgo">
  <a:themeElements>
    <a:clrScheme name="Simple Light">
      <a:dk1>
        <a:srgbClr val="000000"/>
      </a:dk1>
      <a:lt1>
        <a:srgbClr val="FFFFFF"/>
      </a:lt1>
      <a:dk2>
        <a:srgbClr val="595959"/>
      </a:dk2>
      <a:lt2>
        <a:srgbClr val="EEEEEE"/>
      </a:lt2>
      <a:accent1>
        <a:srgbClr val="0E4776"/>
      </a:accent1>
      <a:accent2>
        <a:srgbClr val="02ACD0"/>
      </a:accent2>
      <a:accent3>
        <a:srgbClr val="AADBEE"/>
      </a:accent3>
      <a:accent4>
        <a:srgbClr val="F5AD9A"/>
      </a:accent4>
      <a:accent5>
        <a:srgbClr val="ED8984"/>
      </a:accent5>
      <a:accent6>
        <a:srgbClr val="EC686A"/>
      </a:accent6>
      <a:hlink>
        <a:srgbClr val="02ACD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467</TotalTime>
  <Words>126</Words>
  <Application>Microsoft Office PowerPoint</Application>
  <PresentationFormat>On-screen Show (16:9)</PresentationFormat>
  <Paragraphs>37</Paragraphs>
  <Slides>37</Slides>
  <Notes>36</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Curie Breakthrough by Slidesgo</vt:lpstr>
      <vt:lpstr>"Klasifikasi Kebakaran dengan berbagai macam cara penanggulangannya dalam Laboratorium”</vt:lpstr>
      <vt:lpstr>Anggota Kelompok 9  1. Atika Yulandari             2113022031 2. Shella Safina Anwar     2113022047 3. Rosa Linda                    2113022059</vt:lpstr>
      <vt:lpstr>A. Hakikat Api  Dari segi pandangan sains, api tidak lain daripada proses oksidasi yang berlangsung hebat sambil melepaskan energy yang cukup banyak sehingga gas yang bereaksi itu memancarkan cahaya.                Adapun beberapa faktor yang mempengaruhi munculnya api.  Antara lain yaitu: 1. Bahan bakar 2. Oksigen 3. Kalor  </vt:lpstr>
      <vt:lpstr>  1. Bahan bakar, yaitu bahan yang dapat bereaksi hebat dengan oksigen, yang menimbulkan gejala yang kita sebut api.  2. Oksigen, yaitu bahan dasar penyebab kebakaran, apabila oksigen tidak ada, maka kebakaran pun tidak akan terjadi.  3. Kalor, yaitu Dibutuhkan kalor yang cukup sehingga suhu naik mencapai suhu tertentu yang disebut suhu penyulutan.  Ketiga faktor tersebut secara skematik digambarkan sebagai “segitiga api”.  </vt:lpstr>
      <vt:lpstr>B. Asas Pokok Memadamkan Api/Kebakaran  Dengan berdasarkan konsep dasar segita api, asas pokok memadamkan api adalah menghilangkan salah satu atau lebih dari satu dari ketiga factor yang memungkinkan api ada, yaitu:  1. Menghentikan pasokan oksigen 2. Menurunkan suhu sampai ke bawah suhu penyulutan 3. Menghentikan pasokan bahan bakar. </vt:lpstr>
      <vt:lpstr>C. Klasifikasi Kebakaran Untuk laboratorium sekolah, kebakaran cukup digolongkan menjadi 4 kelas saja, yaitu:  1. Kelas A, merupakan kebakaran yang melibatkan bahan – bahan  biasa yang mudah terbakar seperti kayu. Kertas dan plastic. 2. Kelas B, merupakan jenis kebakaran yang melibatkan cairan yang mudah terbakar seperti oli, cat minyak dan bensin.  3. Kelas C, kebakaran yang disebabkan oleh arus listrik. 4. Kelas D, kebakaran yang berasal dari logam yang mudah terbakar seperti magnesium, titanium dan fosfor.     </vt:lpstr>
      <vt:lpstr>  D. Jenis -  Jenis Alat Pemadam Kebakaran  1. Pemadam Kebakaran Menggunakan Air Air dapat memadamkan api dengan mendinginkan zat yang terbakar sampai di bawah suhu penyultnya. Alat pemadam kebakaran yang dapat dipindah – pindah (portable) yang pada hakikatnya menggunakan air sebagai pemadam ialah yang disebut pemadam kebakaran asam soda. Alat pemadam ini berupa tabung yang di dalamnya berisi kira-kira 10 liter larutan natrium bikarbonat di dalam air. </vt:lpstr>
      <vt:lpstr> 2. Pemadam Kebakaran Busa Pemadam kebakaran busa berisi larutan – larutan zat – zat penghasil busa. Pemadam kebakaran jenis ini bekerja dengan memisahkan udara (oksigen) dari benda yang sedang terbakar.   3. Pemadam Kebakaran Karbondioksida Pemadam kebakaran ini menggunakan asas yang sama seperti pemadam kebakaran yang menggunakan busa , tetapi yang menyekat oksigen adalah karbondioksida. </vt:lpstr>
      <vt:lpstr> 4. Pemadam Kebakaran Jenis Cairan Menguap Pemadam jenis ini adalah yang disebut pemadam kebakaran bromoklorodifluorome-tan. Zat yang ditempatkan dalam tabung bertekanan. Jika zat dilepaskan dari dalam tabung dan tekanan berkurang.  5. Pemadam Kebakaran Berbentuk Serbuk Dengan menimbuni benda yang terbakar dengan serbuk yang tidak mudah terbakar. Oksidasi dihalangi masuk. </vt:lpstr>
      <vt:lpstr> 6. Pasir Bentuk paling sederhana pemadam kebakaran adalah pasir yang disiramkan ke benda yang sedang terbakar sampai seluruhnya tertimbun pasir. Sehingga udara tidak dapat masuk ke benda yang sedang terbakar.   7. Pemadam Kebakaran Bahan Kimia Kering (Dry Chemichal) Serbuk kimia yang digunakan adalah natrium bikarbonat yang diisi aditif agar tidak membungkah (tidak menjadi bungkahan-bungkahan).  </vt:lpstr>
      <vt:lpstr>E. Memilih Pemadam yang Sesuai Dengan Jenis Kebakaran/Api  1. Kebakaran Kelas A Air adalah pemadam kebakaran yang paling baik untuk kebakaran jenis ini.  2. Kebakaran kelas B 1. Selimut api.  2. Pemadam jenis karbondioksida.  3. Kombinasi a dan b. 4. Pemadam jenis busa. 5. Pemadam jenis serbuk,   </vt:lpstr>
      <vt:lpstr> 3. Kebakaran kelas C  Kebakaran karena arus listrik terjadi karena ada hubungan singkat di suatu tempat pada jaringan listrik, atau pada rangkaian listrik alat yang bekerja menggunakan arus listrik. Hal yang pertama harus dilakukan ialah memadamkan arus yang mengalir melalui saklar utama jarring-jaring atau alat. Selanjutnya, jika kebakaran masih terjadi, padamkan kebakaran menggunakan pemadam karbondioksida atau pemadam zat cair menguap. Jangan menggunakan air sebab air adalah penghantar jga sehingga dapat membahayakan orang yang memadamkan kebakaran. </vt:lpstr>
      <vt:lpstr> 4. Kebakaran kelas D (logam) Ada dua cara memadamkan kebakaran logam, yaitu:  1. Perlakuan logam yang terbakar itu sebagai “pembenam” kalor lalu kendalikan kebakaran yang muncul selanjutnya, yang disebabkan oleh zat mudah terbakar yang lain, dan membiarkan reaksi logamyang terbakar itu berlangsung sampai habis.  2. Cegah reaksi pada permukaan logam dengan menghentikan pasokan reaktan yang menyokong reaksi, misalnya oksigen, dengan menggunakan pemadam serbuk. </vt:lpstr>
      <vt:lpstr> F. Langkah – Langkah Saat mengetahui Ada kebakaran Segera melakukan pertolongan pertama dengan menggunakan alat-alat kebakaran yang tersedia dan sesuai, sekurang-kurangnya untuk memperlambat membesarnya kebakaran. Jika api membesar segera panggil pemadam kebakaran.  Dalam hal kebakaran yang terjadi di laborartim kimia, waspadailah  timbulnya gas-gas yang membahayakan, misalnya gas-gas yang bersifat mengrani banyaknya oksigen, gas-gas yang menimblkan rasa nyeri dan gas-gas beracun.   </vt:lpstr>
      <vt:lpstr>G. Penanggulangan Kebakaran  Memiliki dua tindakan yaitu: 1. Tindakan pencegahan/preventif Segala upaya yang dilakukan agar kebakaran tidak terjadi kebakaran : a. Memberikan penyuluhan, pendidikan dan pelatihan b. Menempatkan barang-barang yang mudah terbakar di tempat yang aman dan jauh dari api c. Tidak merokok dan melakukan pekerjaan panas di tempat barang-barang yang mudah terbakar d. Membuat/memasang instalasi listrik dengan baik dan benar e. Tidak memasang steker listrik bertumpuk-tumpuk </vt:lpstr>
      <vt:lpstr>f. Memasang tanda-tanda peringatan pada tempat yang mempunyai resiko bahaya kebakaran tinggi g. Menyediakan apar ditempat yang strategis/ sesuai dengan kelas kebakaran h. Matikan aliran listrik bila tidak digunakan i. Buang puntung rokok di asbak dan matikan apinya j. Bila akan menutup tempat kerja, periksa dahulu hal-hal yang dapat menyebabkan kebakaran   2. Tindakan pemadaman/represif Tindakan yang dilakukan untuk memadamkan kebakaran sebagai upaya memperkecil kerugian yang ditimbulkan dan mencegah agar kebakaran tidak meluas. </vt:lpstr>
      <vt:lpstr> H. Teknik Dan Taktik Penanggulangan Kebakaran  1. Teknik penanggulangan kebakaran Kemampuan maksimal dalam menggunakan peralatan yang tersedia guna memadamkan kebakaran.  2. Taktik penanggulangan kebakaran Kemampuan maksimal tentang cara-cara yang digunakan dalam rangka pemadaman kebakaran. </vt:lpstr>
      <vt:lpstr>I. Sistem Pemadaman  1. Sistem isolasi Cara pemadaman dengan tidak memberi oksigen pada benda yang terbakar, menutup dengan karung basah dan menimbun dengan tanah, pasir/lumpur. 2. Sistem pendinginan Cara pemadaman dengan menurunkan suhu pada benda yang terbakar yaitu, menyiram dengan air dan menibun dengan daun, batang pohon yang mengandung air. 3. Sistem urai Cara pemadaman dengan membagi-bagi benda yang terbakar menjadi bagian kecil sehingga api mudah dikendalikan Bila sistem isolasi dan pendinginan tidak dapat dilakukan.   </vt:lpstr>
      <vt:lpstr> J. Langkah-Langkah Penanggulangan Kebakaran   1. Memadamkan dengan alat pemadam yang sesuai, jika api tidak padam, panggil teman terdekat 2. Bunyikan alarm / tanda bahaya kebakaran jika api belum padam 3. Hubungi unit pemadam kebakaran untuk minta bantuan dengan identitas yang jelas  4. Amankan lokasi dan bantu kelancaran petugas pemadam 5. Beritahu petugas pemadam tempat sumber air 6. Utamakan keselamatan jiwa dari pada harta benda </vt:lpstr>
      <vt:lpstr>K. Faktor Penting Dalam Pemadaman Kebakaran  1. Arah angin 2. Jenis benda yang terbakar 3. Volume benda yang terbakar 4. Berapa lama telah terbakar 5. Situasi, kondisi dan lingkungan 6. Keselamatan diri :     a. Peralatan dan perlengkapan yang digunakan     b. Asap tebal akibat proses kebakaran     c. Terjadinya ledakan     d. Kemungkinan terjadinya radiasi </vt:lpstr>
      <vt:lpstr>L. Sikap dan Tindakan dalam Pemadaman Kebakaran 1. Harus selalu disertai resque operator     a. Tegas dan disiplin     b. Yakin akan kemampuan diri     c. Tenang, waspada, tanggap akan situasi     d. Kompak dalam kerjasama (team work)     e. Cepat bertindak dan efisien   2.  Perlu latihan secara rutin 3. Mengenal alat pemadam api dan cara penggunaannya Alat pemadam api tradisional yaitu pasir, tanah, air, dan lain-lain. Alat pemadam api modern yaitu kimia (co2, busa, hermati) dan hydrant kebakaran.   </vt:lpstr>
      <vt:lpstr>M. Petunjuk Pemadaman menggunakan Hydrant Kebakaran  1. Menggelar slang (fire hose): Pegang ujung slang pada sisi betina dan lemparkan gulungan slang ke arah api bila kurang panjang, tambah lagi dan sambungkan satu dengan lainnya, sambungkan pangkal slang (sisi betina) dengan hydrant pilar.  2. Pegang nozle: ambil posisi dengan benar (kuda-kuda) setelah siap beri kode agar air segera dialirkan, tangan kiri pegang ujung nozle, tangan kanan pada pangkal nozle sambil dijepit dengan ketiak. </vt:lpstr>
      <vt:lpstr>M. Petunjuk Pemadaman menggunakan Hydrant Kebakaran  Mengalirkan air: - Beri kode operator dengan tangan lurus ke atas, - untuk menghentikan aliran air, tangan atas diturunkan dengan    membuat gerakan melipat sebatas siku berulang-ulang -Air : media yang paling banyak digunakan  Keuntungan: a. mudah didapat dalam jumlah banyak b. mudah diangkut dan dialirkan c. daya serap terhadap panas besar d. daya mengembang menjadi uap besar </vt:lpstr>
      <vt:lpstr>M. Petunjuk Pemadaman menggunakan Hydrant Kebakaran  Kelemahan: a. tidak bisa untuk kebakaran listrik b. untuk kebakaran minyak harus dengan cara spray     dan teknik yang benar  N. Penyebab Kebakaran dan Akibat Dari Kebakaran Sebab kebakaran: 1. Kelalaian 2. Kurangnya pengertian dalam penanggulangan 3. Peristiwa alam 4. Disengaja/ulah manusia      </vt:lpstr>
      <vt:lpstr> N. Penyebab Kebakaran dan Akibat Dari Kebakaran   Akibat kebakaran: 1. Menghambat kelancaran pemerintahan/pembangunan 2. Menghambat kelancaran perekonomian 3. Timbulnya pengangguran 4. Terganggunya stabilitas kamtibnas psikologi     </vt:lpstr>
      <vt:lpstr>O. Keuntungan dan Kerugian Api  Api dapat membuat kerugian yang besar dan juga dapat mendatangkan keuntungan yang besar pula, misalkan kuntungan yang kita dapat dari api adalah, kehangatannya, cahayanya, dan energi yang dikeluarkannya. Sedangkan kerugian akibat adanya api adalah sifat penghancurnya seperti kejadian kebakaran rumah, kebakaran hutan dan  lain – lain.  Kebakaran dapat diklasifikasikan menjadi 4 kelas yang berbeda-beda. </vt:lpstr>
      <vt:lpstr>Klasifikasi 4 macam kelas kebakaran, antara lain:  1. Kebakaran Kelas A, yaitu terbakarnya benda – benda padat diakibatkan seperti kayu, kertas, plaslik, dan lain-lain. Untuk memadamkannya bisa menggunakan air atau karung goni yang dibasahi.  2. Kebakaran Kelas B, yaitu kebakaran yang disebabkan karena bahan bakar minyak atau gas yang terbakar. Media pemadaman kebakaran untuk kelas ini berupa: pasir atau busa. </vt:lpstr>
      <vt:lpstr>Klasifikasi 4 macam kelas kebakaran, antara lain:  3. Kebakaran kelas C yaitu kebakaran pada alat – alat listrik atau elektronik, cara memadamkannya dengan menggunakan CO2 atau pasir. Agar lebih aman, matikan terlebih dulu sumber arus listriknya.  4. Kebakaran kelas D, kebanyakan orang jarang yang mengklasifikasikan kebakaran jenis ini karena hampir termasuk kebakaran kelas A. Kebakaran kelas D ini terjadi pada logam/besi dan bahan kimia yang terbakar. Kebakaran seperti ini sangat sulit dipadamkan tapi lebih baik dipadamkan menggunakan air dan foam karena lebih cepat mendinginkan.     </vt:lpstr>
      <vt:lpstr> P. APAR  (Alat Pemadam Api Ringan)  APAR biasa kita lihat di kantor-kantor atau mall, di laboratorium kimia juga menggunakan alat ini (Tim Supervisi Dikti, 2002). Bentuknya kecil mungil bewarna merah. Alat ini didalamnya  berisi serbuk yang dapat menutupi sumber apu sehingga tiadak  ada kontak dengan udara. Alat ini bekerja dengan menghilangkan komponen yang pertama yaitu oksigen sehingga api bisa padam. Alat ini hanya cocok untuk tipe kebakaran A, B, dan C saja.   </vt:lpstr>
      <vt:lpstr> Cara Menggunakan APAR 1. Pecahkan kaca pelindung APAR Biasanya APAR disimpan menggantung pada dinding dengan kotak kaca pelindung. Dalam keadaan darurat pecahkan kaca pelindungnya. Pecahkan dengan bantuan benda keras seperti kayu atau batu. Jika tidak ada pukulah dengan tangan terkuat anda. 2. Periksa tekanan gas Angkat APAR lalu periksa tekanan gas dengan melihat indicator tekanan pada leher APAR, jika jarum masih menunjuk pada area bewarna hijau berarti tekanan APAR masih bagus. Tekanan gas berfungsi untuk memancarkan cairan pemadam pada APAR.   </vt:lpstr>
      <vt:lpstr> 3. Kocok APAR Sebelum menggunakan kocok terlebih dahulu APAR beberapa kali, hal ini berguna untuk menaikkan tekanan dan lebih mengencerkan cairan pemadam pada APAR. Tentu anda pernah mengocok kaleng berisi soda ketika dibuka pasti akan memancarkan isinya, fenomena ini pun sama seperti yang terjadi jika APAR dikocok. </vt:lpstr>
      <vt:lpstr> 4. Semprotkan pada api dengan berada pada jarak aman  Peganglah APAR dan katup pemancar dengan atu tangan terkuat sedangkan satu tangan yang lain memegang selang pemancar. Tekan katup pemancar maka  cairan pemadam pada APAR akan keluar melalui selang, semprotkan pada sumber api, berhati-hatilah karena cairan yang keluar bertekanan tinggi dan bersuhu sangat dingin. Untuk menghindari efek dari 2 hal tersebut semprotkan pada jarak aman yaitu kurang lebih sejauh 1 meter dari sumber api. </vt:lpstr>
      <vt:lpstr>Perawatan APAR Adapun perawatan APAR yang harus diperhatikan yaitu:  1. Perawatan Pemeriksaan a. Membuka bagian APAR b. Pemeriksaan bagian APAR c. Pembersihan bagian yang kotor d. Memasang kembali e. Pengisian ulang  f. Penekanan ulang g. Hydrostatic-test </vt:lpstr>
      <vt:lpstr> 2. Pemeriksaan Rutin a. Apakah kelengkapan pada APAR ada dan lengkap, seperti:      kunci pengaman, indicator disk, label, penutup selang. b. Apakah penunjuk tekanan OK. c. Apakah tabung tidak korosi.  3. Perawatan Rutin a. Sebuah label dan catatan servis dipakai untuk mencatat tanggal dan paraf pemeriksa. b. Segel dan indicator pemutus dipakai dari bahan kawat halus atau plastic yang halus dan mudah putus`   </vt:lpstr>
      <vt:lpstr> Kesimpulan         Apa yang dinamakan kebakaran dan apakah yang diperlukannya ? kita kenal segitiga kebakaran. Kebakaran hanya mungkin bila ketiga sisinya saling sambung menyambung merupakan segitiga yang tertutup, bila diambil salah satu sisinya saja maka tak mungkin terjadi kebakaran atau terpadamkanlah kebakaran itu. Jadi untuk menyebabkan atau memungkinkan kebakaran diperlukan 3 unsur:  1. Bahan yang mudah terbakar 2. Oksigen 3. Suhu </vt:lpstr>
      <vt:lpstr>   Kesimpulan   Biasanya bahan yang mudah terbakar dan oksigen telah berada berdampingan. Kini hanya diperlukan kenaikan suhu ini dapat berasal daripercikan api,korek api, api gas,  rokok dan sebagainya. </vt:lpstr>
      <vt:lpstr>TERIMAKASIH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"Klasifikasi Kebakaran dengan berbagai macam cara penanggulangannya dalam Laboratorium”</dc:title>
  <dc:creator>MyBook14H</dc:creator>
  <cp:lastModifiedBy>LENOVO</cp:lastModifiedBy>
  <cp:revision>34</cp:revision>
  <dcterms:modified xsi:type="dcterms:W3CDTF">2022-04-13T12:49:38Z</dcterms:modified>
</cp:coreProperties>
</file>