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8" r:id="rId4"/>
    <p:sldId id="271" r:id="rId5"/>
    <p:sldId id="258" r:id="rId6"/>
    <p:sldId id="270" r:id="rId7"/>
    <p:sldId id="272" r:id="rId8"/>
    <p:sldId id="26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05C5D"/>
    <a:srgbClr val="748828"/>
    <a:srgbClr val="006D77"/>
    <a:srgbClr val="FF6699"/>
    <a:srgbClr val="83C5BE"/>
    <a:srgbClr val="CFE9E7"/>
    <a:srgbClr val="E7D8C3"/>
    <a:srgbClr val="DFEFF5"/>
    <a:srgbClr val="5B6B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475" autoAdjust="0"/>
  </p:normalViewPr>
  <p:slideViewPr>
    <p:cSldViewPr snapToGrid="0">
      <p:cViewPr varScale="1">
        <p:scale>
          <a:sx n="68" d="100"/>
          <a:sy n="68" d="100"/>
        </p:scale>
        <p:origin x="-82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CEE9F6-9585-479A-BE14-8717188A219D}" type="datetimeFigureOut">
              <a:rPr lang="en-US" smtClean="0"/>
              <a:t>6/11/2022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2C5758-1114-4C3D-B40F-6E990C03EAA6}" type="slidenum">
              <a:rPr lang="en-US" smtClean="0"/>
              <a:t>‹#›</a:t>
            </a:fld>
            <a:endParaRPr lang="en-US"/>
          </a:p>
        </p:txBody>
      </p:sp>
    </p:spTree>
    <p:extLst>
      <p:ext uri="{BB962C8B-B14F-4D97-AF65-F5344CB8AC3E}">
        <p14:creationId xmlns:p14="http://schemas.microsoft.com/office/powerpoint/2010/main" val="964559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2C5758-1114-4C3D-B40F-6E990C03EAA6}" type="slidenum">
              <a:rPr lang="en-US" smtClean="0"/>
              <a:t>2</a:t>
            </a:fld>
            <a:endParaRPr lang="en-US"/>
          </a:p>
        </p:txBody>
      </p:sp>
    </p:spTree>
    <p:extLst>
      <p:ext uri="{BB962C8B-B14F-4D97-AF65-F5344CB8AC3E}">
        <p14:creationId xmlns:p14="http://schemas.microsoft.com/office/powerpoint/2010/main" val="3527713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158124-DF3A-4CEE-8415-B747463908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66047C0-03BF-4249-B89E-DAB0F8CAFC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7EEAA658-B693-4266-8BA3-0ACD0401FAB0}"/>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C41CE40C-9D83-4C4E-95C1-8752E4E4B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A59095B-B066-4FCC-BA06-E6453F1D1044}"/>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587119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A0B005-5C21-440E-ACD6-1318388F41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AE713709-2AA7-476F-92DA-7776B8034F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A101EBE-3615-4BD8-A7E6-716EA1FC9D25}"/>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1ADBA827-3436-44B3-A317-FF45359E24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03C7356-8DBB-406C-891A-7B05F768A9BB}"/>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160086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56D6FEE-03F1-4115-BE76-19571E55A7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C705E540-6C7B-4BD0-AEA4-A10E668817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1A66B97-9FED-4AED-AACB-0CA2A0D0D356}"/>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672F0056-B202-4C41-9DEF-BE5417D6DD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EE17ECA-7B3A-420A-AEAE-2A9B4C41A256}"/>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2682279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82B1B7-EC91-4546-B871-DDC65A08A2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BC12707-7C1F-458F-A8C7-205258DEA4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AE94EDC-905A-41B5-8529-7C4ECA55B37B}"/>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B4BEB888-80FD-46EA-A5C7-6E4869A322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F6BDFA8-BF8E-404D-A050-D778F21AD7F4}"/>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4273381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C1C289-E969-40F5-A677-1D9FDFEBC5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170D809-1CEC-4D46-A85D-51F481292A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DD82B25F-99D1-4E0C-BD8C-574FBB162E7B}"/>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82CCFD83-9D47-4AAD-92CC-F61B502E0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18F9128-FB38-4139-A10F-9F561FD99C30}"/>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4075481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9A90EA-04DB-4D7F-A128-6576349BAC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D71C6F6D-7EB8-4108-872F-2AC2B477F6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1962D2B9-AAD0-4842-B633-56FB7A4EEA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9E0C20A5-CA30-4933-BAE0-256FDA4E4B1A}"/>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6" name="Footer Placeholder 5">
            <a:extLst>
              <a:ext uri="{FF2B5EF4-FFF2-40B4-BE49-F238E27FC236}">
                <a16:creationId xmlns="" xmlns:a16="http://schemas.microsoft.com/office/drawing/2014/main" id="{00ED057C-AE63-425E-8454-60F1AD72C9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BF7BC53-422A-4FD6-92EE-8576B05998CE}"/>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1314396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3AD61D-23AF-440E-B8AB-F01429170F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667FDF0F-3C83-491E-8E10-A9C1DA4B7D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CF6914D0-CA9F-4F9B-B193-5062AA1842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2EE1646-120B-4203-92CB-C7B6732E49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83735A0B-8F2F-4CA6-8548-4CC6E3EECC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809C7D12-C227-4F4F-BEBB-8CAB1726CEED}"/>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8" name="Footer Placeholder 7">
            <a:extLst>
              <a:ext uri="{FF2B5EF4-FFF2-40B4-BE49-F238E27FC236}">
                <a16:creationId xmlns="" xmlns:a16="http://schemas.microsoft.com/office/drawing/2014/main" id="{FD860178-6B74-4876-A6BC-A67F970A71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786FAECB-1F3A-4DCD-8987-33B673721681}"/>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4291111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99488A-D1BF-41D0-9DB0-57FEE2E145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AEC47D9-0413-432C-82C1-D4B29B237C04}"/>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4" name="Footer Placeholder 3">
            <a:extLst>
              <a:ext uri="{FF2B5EF4-FFF2-40B4-BE49-F238E27FC236}">
                <a16:creationId xmlns="" xmlns:a16="http://schemas.microsoft.com/office/drawing/2014/main" id="{7838A031-D946-48E0-B7D7-CFC2FD2972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1F69D014-08DE-4918-B4AF-F3508394D7CF}"/>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413846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6FB7ED4-7EAF-4CC1-987C-C9DB9566CBE1}"/>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3" name="Footer Placeholder 2">
            <a:extLst>
              <a:ext uri="{FF2B5EF4-FFF2-40B4-BE49-F238E27FC236}">
                <a16:creationId xmlns="" xmlns:a16="http://schemas.microsoft.com/office/drawing/2014/main" id="{C3E437F3-BE70-4B77-94F2-61EC9CFB3A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B4FD34E3-D94D-4A19-BEFF-13C3CF0B7784}"/>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7433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7EB316-AD46-4920-9038-51AB8422B8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0CD3A8C1-B6CB-4DB5-9AF0-4927E27CFB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C12B823A-69D6-416A-98A8-BD2A6F598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038EBCA-D9A6-4453-BA91-EBFCFA96C610}"/>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6" name="Footer Placeholder 5">
            <a:extLst>
              <a:ext uri="{FF2B5EF4-FFF2-40B4-BE49-F238E27FC236}">
                <a16:creationId xmlns="" xmlns:a16="http://schemas.microsoft.com/office/drawing/2014/main" id="{BFA41687-8A80-43CA-AEE9-3C3A6D9E9F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1DF2FBC-FE35-47F2-BBBA-844E1B5A8041}"/>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782784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0EF3BA-1195-4D63-A28A-F39F5507D3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DCAFB838-1D5F-48B7-B8C2-E552FD6AEE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FBF5A706-552C-4326-84E0-ED5066742B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46589C8-8F22-4FB0-92DC-1216CDA0E147}"/>
              </a:ext>
            </a:extLst>
          </p:cNvPr>
          <p:cNvSpPr>
            <a:spLocks noGrp="1"/>
          </p:cNvSpPr>
          <p:nvPr>
            <p:ph type="dt" sz="half" idx="10"/>
          </p:nvPr>
        </p:nvSpPr>
        <p:spPr/>
        <p:txBody>
          <a:bodyPr/>
          <a:lstStyle/>
          <a:p>
            <a:fld id="{44630161-B26E-4FE4-8717-CAE5B552D292}" type="datetimeFigureOut">
              <a:rPr lang="en-US" smtClean="0"/>
              <a:t>6/11/2022</a:t>
            </a:fld>
            <a:endParaRPr lang="en-US"/>
          </a:p>
        </p:txBody>
      </p:sp>
      <p:sp>
        <p:nvSpPr>
          <p:cNvPr id="6" name="Footer Placeholder 5">
            <a:extLst>
              <a:ext uri="{FF2B5EF4-FFF2-40B4-BE49-F238E27FC236}">
                <a16:creationId xmlns="" xmlns:a16="http://schemas.microsoft.com/office/drawing/2014/main" id="{037F04AB-CD26-4C27-8BA3-F6639472F8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AEC668E-032E-4A81-B779-513498A474E1}"/>
              </a:ext>
            </a:extLst>
          </p:cNvPr>
          <p:cNvSpPr>
            <a:spLocks noGrp="1"/>
          </p:cNvSpPr>
          <p:nvPr>
            <p:ph type="sldNum" sz="quarter" idx="12"/>
          </p:nvPr>
        </p:nvSpPr>
        <p:spPr/>
        <p:txBody>
          <a:bodyPr/>
          <a:lstStyle/>
          <a:p>
            <a:fld id="{DBE43145-415D-4F68-8736-FFEDD3F6D020}" type="slidenum">
              <a:rPr lang="en-US" smtClean="0"/>
              <a:t>‹#›</a:t>
            </a:fld>
            <a:endParaRPr lang="en-US"/>
          </a:p>
        </p:txBody>
      </p:sp>
    </p:spTree>
    <p:extLst>
      <p:ext uri="{BB962C8B-B14F-4D97-AF65-F5344CB8AC3E}">
        <p14:creationId xmlns:p14="http://schemas.microsoft.com/office/powerpoint/2010/main" val="198553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65482D3-7A59-454B-9F7A-33FA4B22E0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12E31DE1-4254-4FD1-9543-B4DE508C57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AF1C2B5-95E2-4248-B5D2-2861623F8C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630161-B26E-4FE4-8717-CAE5B552D292}" type="datetimeFigureOut">
              <a:rPr lang="en-US" smtClean="0"/>
              <a:t>6/11/2022</a:t>
            </a:fld>
            <a:endParaRPr lang="en-US"/>
          </a:p>
        </p:txBody>
      </p:sp>
      <p:sp>
        <p:nvSpPr>
          <p:cNvPr id="5" name="Footer Placeholder 4">
            <a:extLst>
              <a:ext uri="{FF2B5EF4-FFF2-40B4-BE49-F238E27FC236}">
                <a16:creationId xmlns="" xmlns:a16="http://schemas.microsoft.com/office/drawing/2014/main" id="{DA62FFB9-C6F8-489F-9C8B-82BB92620E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1B13CD18-21F3-4DF0-BF34-09149CEFE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43145-415D-4F68-8736-FFEDD3F6D020}" type="slidenum">
              <a:rPr lang="en-US" smtClean="0"/>
              <a:t>‹#›</a:t>
            </a:fld>
            <a:endParaRPr lang="en-US"/>
          </a:p>
        </p:txBody>
      </p:sp>
    </p:spTree>
    <p:extLst>
      <p:ext uri="{BB962C8B-B14F-4D97-AF65-F5344CB8AC3E}">
        <p14:creationId xmlns:p14="http://schemas.microsoft.com/office/powerpoint/2010/main" val="1316164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slide" Target="slide2.xml"/><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image" Target="../media/image1.png"/><Relationship Id="rId7" Type="http://schemas.openxmlformats.org/officeDocument/2006/relationships/slide" Target="slide7.xml"/><Relationship Id="rId12"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0.svg"/><Relationship Id="rId11" Type="http://schemas.openxmlformats.org/officeDocument/2006/relationships/image" Target="../media/image21.png"/><Relationship Id="rId5" Type="http://schemas.openxmlformats.org/officeDocument/2006/relationships/image" Target="../media/image19.png"/><Relationship Id="rId10" Type="http://schemas.openxmlformats.org/officeDocument/2006/relationships/image" Target="../media/image20.png"/><Relationship Id="rId4" Type="http://schemas.openxmlformats.org/officeDocument/2006/relationships/slide" Target="slide1.xml"/><Relationship Id="rId9"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slide" Target="slide8.xml"/><Relationship Id="rId3" Type="http://schemas.openxmlformats.org/officeDocument/2006/relationships/slide" Target="slide2.xml"/><Relationship Id="rId7" Type="http://schemas.openxmlformats.org/officeDocument/2006/relationships/image" Target="../media/image20.svg"/><Relationship Id="rId12" Type="http://schemas.openxmlformats.org/officeDocument/2006/relationships/slide" Target="slide5.xml"/><Relationship Id="rId2" Type="http://schemas.openxmlformats.org/officeDocument/2006/relationships/image" Target="../media/image1.png"/><Relationship Id="rId1" Type="http://schemas.openxmlformats.org/officeDocument/2006/relationships/slideLayout" Target="../slideLayouts/slideLayout1.xml"/><Relationship Id="rId11" Type="http://schemas.openxmlformats.org/officeDocument/2006/relationships/slide" Target="slide7.xml"/><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slide" Target="slide1.xml"/><Relationship Id="rId9" Type="http://schemas.openxmlformats.org/officeDocument/2006/relationships/image" Target="../media/image23.png"/><Relationship Id="rId14" Type="http://schemas.openxmlformats.org/officeDocument/2006/relationships/image" Target="../media/image25.png"/></Relationships>
</file>

<file path=ppt/slides/_rels/slide5.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slide" Target="slide7.xml"/><Relationship Id="rId3" Type="http://schemas.openxmlformats.org/officeDocument/2006/relationships/slide" Target="slide1.xml"/><Relationship Id="rId7" Type="http://schemas.openxmlformats.org/officeDocument/2006/relationships/image" Target="../media/image20.svg"/><Relationship Id="rId12"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slide" Target="slide8.xml"/><Relationship Id="rId1" Type="http://schemas.openxmlformats.org/officeDocument/2006/relationships/slideLayout" Target="../slideLayouts/slideLayout1.xml"/><Relationship Id="rId11" Type="http://schemas.openxmlformats.org/officeDocument/2006/relationships/image" Target="../media/image23.png"/><Relationship Id="rId15" Type="http://schemas.openxmlformats.org/officeDocument/2006/relationships/slide" Target="slide5.xml"/><Relationship Id="rId10" Type="http://schemas.openxmlformats.org/officeDocument/2006/relationships/image" Target="../media/image22.png"/><Relationship Id="rId4" Type="http://schemas.openxmlformats.org/officeDocument/2006/relationships/image" Target="../media/image19.png"/><Relationship Id="rId9" Type="http://schemas.openxmlformats.org/officeDocument/2006/relationships/image" Target="../media/image27.png"/><Relationship Id="rId14" Type="http://schemas.openxmlformats.org/officeDocument/2006/relationships/slide" Target="slide2.xml"/></Relationships>
</file>

<file path=ppt/slides/_rels/slide6.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slide" Target="slide7.xml"/><Relationship Id="rId3" Type="http://schemas.openxmlformats.org/officeDocument/2006/relationships/slide" Target="slide1.xml"/><Relationship Id="rId7" Type="http://schemas.openxmlformats.org/officeDocument/2006/relationships/image" Target="../media/image20.svg"/><Relationship Id="rId12"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slide" Target="slide8.xml"/><Relationship Id="rId1" Type="http://schemas.openxmlformats.org/officeDocument/2006/relationships/slideLayout" Target="../slideLayouts/slideLayout1.xml"/><Relationship Id="rId11" Type="http://schemas.openxmlformats.org/officeDocument/2006/relationships/image" Target="../media/image23.png"/><Relationship Id="rId15" Type="http://schemas.openxmlformats.org/officeDocument/2006/relationships/slide" Target="slide5.xml"/><Relationship Id="rId10" Type="http://schemas.openxmlformats.org/officeDocument/2006/relationships/image" Target="../media/image22.png"/><Relationship Id="rId4" Type="http://schemas.openxmlformats.org/officeDocument/2006/relationships/image" Target="../media/image19.png"/><Relationship Id="rId9" Type="http://schemas.openxmlformats.org/officeDocument/2006/relationships/image" Target="../media/image27.png"/><Relationship Id="rId14" Type="http://schemas.openxmlformats.org/officeDocument/2006/relationships/slide" Target="slide2.xml"/></Relationships>
</file>

<file path=ppt/slides/_rels/slide7.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slide" Target="slide7.xml"/><Relationship Id="rId3" Type="http://schemas.openxmlformats.org/officeDocument/2006/relationships/slide" Target="slide1.xml"/><Relationship Id="rId7" Type="http://schemas.openxmlformats.org/officeDocument/2006/relationships/image" Target="../media/image20.svg"/><Relationship Id="rId12"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slide" Target="slide8.xml"/><Relationship Id="rId1" Type="http://schemas.openxmlformats.org/officeDocument/2006/relationships/slideLayout" Target="../slideLayouts/slideLayout1.xml"/><Relationship Id="rId11" Type="http://schemas.openxmlformats.org/officeDocument/2006/relationships/image" Target="../media/image23.png"/><Relationship Id="rId15" Type="http://schemas.openxmlformats.org/officeDocument/2006/relationships/slide" Target="slide5.xml"/><Relationship Id="rId10" Type="http://schemas.openxmlformats.org/officeDocument/2006/relationships/image" Target="../media/image22.png"/><Relationship Id="rId4" Type="http://schemas.openxmlformats.org/officeDocument/2006/relationships/image" Target="../media/image19.png"/><Relationship Id="rId9" Type="http://schemas.openxmlformats.org/officeDocument/2006/relationships/image" Target="../media/image27.png"/><Relationship Id="rId1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7"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0.sv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3C5BE"/>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4410649" y="-2781334"/>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38" name="Group 137">
            <a:extLst>
              <a:ext uri="{FF2B5EF4-FFF2-40B4-BE49-F238E27FC236}">
                <a16:creationId xmlns="" xmlns:a16="http://schemas.microsoft.com/office/drawing/2014/main" id="{6CC903F6-ED0C-412A-8B37-302BBD05CF5B}"/>
              </a:ext>
            </a:extLst>
          </p:cNvPr>
          <p:cNvGrpSpPr/>
          <p:nvPr/>
        </p:nvGrpSpPr>
        <p:grpSpPr>
          <a:xfrm>
            <a:off x="744981" y="501704"/>
            <a:ext cx="10702038" cy="5498120"/>
            <a:chOff x="744981" y="501704"/>
            <a:chExt cx="10702038" cy="5498120"/>
          </a:xfrm>
        </p:grpSpPr>
        <p:grpSp>
          <p:nvGrpSpPr>
            <p:cNvPr id="78" name="Group 77">
              <a:extLst>
                <a:ext uri="{FF2B5EF4-FFF2-40B4-BE49-F238E27FC236}">
                  <a16:creationId xmlns="" xmlns:a16="http://schemas.microsoft.com/office/drawing/2014/main" id="{724BACC2-E627-41A4-9448-6DB0C0EA2545}"/>
                </a:ext>
              </a:extLst>
            </p:cNvPr>
            <p:cNvGrpSpPr/>
            <p:nvPr/>
          </p:nvGrpSpPr>
          <p:grpSpPr>
            <a:xfrm>
              <a:off x="744981" y="501704"/>
              <a:ext cx="10702038" cy="5498120"/>
              <a:chOff x="744981" y="501704"/>
              <a:chExt cx="10702038" cy="5498120"/>
            </a:xfrm>
          </p:grpSpPr>
          <p:sp>
            <p:nvSpPr>
              <p:cNvPr id="73" name="Rectangle: Rounded Corners 72">
                <a:extLst>
                  <a:ext uri="{FF2B5EF4-FFF2-40B4-BE49-F238E27FC236}">
                    <a16:creationId xmlns="" xmlns:a16="http://schemas.microsoft.com/office/drawing/2014/main" id="{CF3626AF-E4BC-4707-BA1F-DE361304A1AF}"/>
                  </a:ext>
                </a:extLst>
              </p:cNvPr>
              <p:cNvSpPr/>
              <p:nvPr/>
            </p:nvSpPr>
            <p:spPr>
              <a:xfrm>
                <a:off x="744981" y="501704"/>
                <a:ext cx="10702038" cy="5498120"/>
              </a:xfrm>
              <a:prstGeom prst="roundRect">
                <a:avLst>
                  <a:gd name="adj" fmla="val 3176"/>
                </a:avLst>
              </a:prstGeom>
              <a:solidFill>
                <a:srgbClr val="E7D8C3"/>
              </a:solidFill>
              <a:ln>
                <a:noFill/>
              </a:ln>
              <a:effectLst>
                <a:outerShdw blurRad="127000" dist="177800" dir="30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Rounded Corners 73">
                <a:extLst>
                  <a:ext uri="{FF2B5EF4-FFF2-40B4-BE49-F238E27FC236}">
                    <a16:creationId xmlns="" xmlns:a16="http://schemas.microsoft.com/office/drawing/2014/main" id="{FE9E4B3C-7184-407B-91F2-80279850A490}"/>
                  </a:ext>
                </a:extLst>
              </p:cNvPr>
              <p:cNvSpPr/>
              <p:nvPr/>
            </p:nvSpPr>
            <p:spPr>
              <a:xfrm>
                <a:off x="831574" y="1014061"/>
                <a:ext cx="10519598" cy="4900625"/>
              </a:xfrm>
              <a:prstGeom prst="roundRect">
                <a:avLst>
                  <a:gd name="adj" fmla="val 3176"/>
                </a:avLst>
              </a:prstGeom>
              <a:solidFill>
                <a:srgbClr val="FDFBF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 xmlns:a16="http://schemas.microsoft.com/office/drawing/2014/main" id="{62E90EFC-81AD-4D87-97F1-1ABFB654E007}"/>
                  </a:ext>
                </a:extLst>
              </p:cNvPr>
              <p:cNvSpPr/>
              <p:nvPr/>
            </p:nvSpPr>
            <p:spPr>
              <a:xfrm>
                <a:off x="10915568" y="673474"/>
                <a:ext cx="283523" cy="283523"/>
              </a:xfrm>
              <a:prstGeom prst="ellipse">
                <a:avLst/>
              </a:pr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 xmlns:a16="http://schemas.microsoft.com/office/drawing/2014/main" id="{4F6A42EB-FF2C-4F9A-9B7C-D6557C66DFCC}"/>
                  </a:ext>
                </a:extLst>
              </p:cNvPr>
              <p:cNvSpPr/>
              <p:nvPr/>
            </p:nvSpPr>
            <p:spPr>
              <a:xfrm>
                <a:off x="10497996" y="673474"/>
                <a:ext cx="283523" cy="28352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 xmlns:a16="http://schemas.microsoft.com/office/drawing/2014/main" id="{C7E6E8E9-B8C7-4C4C-AAD2-AF9C431AFF74}"/>
                  </a:ext>
                </a:extLst>
              </p:cNvPr>
              <p:cNvSpPr/>
              <p:nvPr/>
            </p:nvSpPr>
            <p:spPr>
              <a:xfrm>
                <a:off x="10100503" y="665922"/>
                <a:ext cx="283523" cy="283523"/>
              </a:xfrm>
              <a:prstGeom prst="ellipse">
                <a:avLst/>
              </a:prstGeom>
              <a:solidFill>
                <a:srgbClr val="9ED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1" name="TextBox 130">
              <a:extLst>
                <a:ext uri="{FF2B5EF4-FFF2-40B4-BE49-F238E27FC236}">
                  <a16:creationId xmlns="" xmlns:a16="http://schemas.microsoft.com/office/drawing/2014/main" id="{193D752E-70CA-4E6A-A24D-D317CA2E2E4A}"/>
                </a:ext>
              </a:extLst>
            </p:cNvPr>
            <p:cNvSpPr txBox="1"/>
            <p:nvPr/>
          </p:nvSpPr>
          <p:spPr>
            <a:xfrm>
              <a:off x="9506431" y="1143675"/>
              <a:ext cx="696024" cy="338554"/>
            </a:xfrm>
            <a:prstGeom prst="rect">
              <a:avLst/>
            </a:prstGeom>
            <a:noFill/>
          </p:spPr>
          <p:txBody>
            <a:bodyPr wrap="none" rtlCol="0">
              <a:spAutoFit/>
            </a:bodyPr>
            <a:lstStyle/>
            <a:p>
              <a:r>
                <a:rPr lang="en-US" sz="1600" dirty="0">
                  <a:solidFill>
                    <a:srgbClr val="6F4975"/>
                  </a:solidFill>
                  <a:cs typeface="Aharoni" panose="02010803020104030203" pitchFamily="2" charset="-79"/>
                </a:rPr>
                <a:t>About</a:t>
              </a:r>
            </a:p>
          </p:txBody>
        </p:sp>
        <p:sp>
          <p:nvSpPr>
            <p:cNvPr id="132" name="TextBox 131">
              <a:extLst>
                <a:ext uri="{FF2B5EF4-FFF2-40B4-BE49-F238E27FC236}">
                  <a16:creationId xmlns="" xmlns:a16="http://schemas.microsoft.com/office/drawing/2014/main" id="{3EEFA0D2-8CDD-49D1-8B84-D88CFC9616A4}"/>
                </a:ext>
              </a:extLst>
            </p:cNvPr>
            <p:cNvSpPr txBox="1"/>
            <p:nvPr/>
          </p:nvSpPr>
          <p:spPr>
            <a:xfrm>
              <a:off x="7648320" y="1134732"/>
              <a:ext cx="688009" cy="338554"/>
            </a:xfrm>
            <a:prstGeom prst="rect">
              <a:avLst/>
            </a:prstGeom>
            <a:noFill/>
          </p:spPr>
          <p:txBody>
            <a:bodyPr wrap="none" rtlCol="0">
              <a:spAutoFit/>
            </a:bodyPr>
            <a:lstStyle/>
            <a:p>
              <a:r>
                <a:rPr lang="en-US" sz="1600" b="1" dirty="0">
                  <a:solidFill>
                    <a:srgbClr val="006D77"/>
                  </a:solidFill>
                  <a:cs typeface="Aharoni" panose="02010803020104030203" pitchFamily="2" charset="-79"/>
                </a:rPr>
                <a:t>Home</a:t>
              </a:r>
            </a:p>
          </p:txBody>
        </p:sp>
        <p:sp>
          <p:nvSpPr>
            <p:cNvPr id="133" name="TextBox 132">
              <a:extLst>
                <a:ext uri="{FF2B5EF4-FFF2-40B4-BE49-F238E27FC236}">
                  <a16:creationId xmlns="" xmlns:a16="http://schemas.microsoft.com/office/drawing/2014/main" id="{0FB144B8-1E82-42C0-BAAE-F124CFFC42D4}"/>
                </a:ext>
              </a:extLst>
            </p:cNvPr>
            <p:cNvSpPr txBox="1"/>
            <p:nvPr/>
          </p:nvSpPr>
          <p:spPr>
            <a:xfrm>
              <a:off x="8518976" y="1143480"/>
              <a:ext cx="784510" cy="338554"/>
            </a:xfrm>
            <a:prstGeom prst="rect">
              <a:avLst/>
            </a:prstGeom>
            <a:noFill/>
          </p:spPr>
          <p:txBody>
            <a:bodyPr wrap="none" rtlCol="0">
              <a:spAutoFit/>
            </a:bodyPr>
            <a:lstStyle/>
            <a:p>
              <a:r>
                <a:rPr lang="en-US" sz="1600" dirty="0">
                  <a:solidFill>
                    <a:srgbClr val="6F4975"/>
                  </a:solidFill>
                  <a:cs typeface="Aharoni" panose="02010803020104030203" pitchFamily="2" charset="-79"/>
                </a:rPr>
                <a:t>Service</a:t>
              </a:r>
            </a:p>
          </p:txBody>
        </p:sp>
        <p:sp>
          <p:nvSpPr>
            <p:cNvPr id="134" name="TextBox 133">
              <a:extLst>
                <a:ext uri="{FF2B5EF4-FFF2-40B4-BE49-F238E27FC236}">
                  <a16:creationId xmlns="" xmlns:a16="http://schemas.microsoft.com/office/drawing/2014/main" id="{275EF24C-0E97-4711-BE11-547D15E6F423}"/>
                </a:ext>
              </a:extLst>
            </p:cNvPr>
            <p:cNvSpPr txBox="1"/>
            <p:nvPr/>
          </p:nvSpPr>
          <p:spPr>
            <a:xfrm>
              <a:off x="10358890" y="1141647"/>
              <a:ext cx="827855" cy="338554"/>
            </a:xfrm>
            <a:prstGeom prst="rect">
              <a:avLst/>
            </a:prstGeom>
            <a:noFill/>
          </p:spPr>
          <p:txBody>
            <a:bodyPr wrap="none" rtlCol="0">
              <a:spAutoFit/>
            </a:bodyPr>
            <a:lstStyle/>
            <a:p>
              <a:r>
                <a:rPr lang="en-US" sz="1600" dirty="0">
                  <a:solidFill>
                    <a:srgbClr val="6F4975"/>
                  </a:solidFill>
                  <a:cs typeface="Aharoni" panose="02010803020104030203" pitchFamily="2" charset="-79"/>
                </a:rPr>
                <a:t>Contact</a:t>
              </a:r>
            </a:p>
          </p:txBody>
        </p:sp>
        <p:cxnSp>
          <p:nvCxnSpPr>
            <p:cNvPr id="136" name="Straight Connector 135">
              <a:extLst>
                <a:ext uri="{FF2B5EF4-FFF2-40B4-BE49-F238E27FC236}">
                  <a16:creationId xmlns="" xmlns:a16="http://schemas.microsoft.com/office/drawing/2014/main" id="{162CCE04-364A-4864-85FA-5FE6E39325E5}"/>
                </a:ext>
              </a:extLst>
            </p:cNvPr>
            <p:cNvCxnSpPr>
              <a:cxnSpLocks/>
            </p:cNvCxnSpPr>
            <p:nvPr/>
          </p:nvCxnSpPr>
          <p:spPr>
            <a:xfrm>
              <a:off x="7648320" y="1480201"/>
              <a:ext cx="713115"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grpSp>
      <p:pic>
        <p:nvPicPr>
          <p:cNvPr id="112" name="Picture 111">
            <a:extLst>
              <a:ext uri="{FF2B5EF4-FFF2-40B4-BE49-F238E27FC236}">
                <a16:creationId xmlns="" xmlns:a16="http://schemas.microsoft.com/office/drawing/2014/main" id="{5BC03788-2DF8-481A-A3CE-52B9D5B083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58352" y="2474588"/>
            <a:ext cx="4315684" cy="3006834"/>
          </a:xfrm>
          <a:prstGeom prst="rect">
            <a:avLst/>
          </a:prstGeom>
        </p:spPr>
      </p:pic>
      <p:pic>
        <p:nvPicPr>
          <p:cNvPr id="110" name="Picture 109">
            <a:extLst>
              <a:ext uri="{FF2B5EF4-FFF2-40B4-BE49-F238E27FC236}">
                <a16:creationId xmlns="" xmlns:a16="http://schemas.microsoft.com/office/drawing/2014/main" id="{395FEB0A-FF0E-4FBA-98A9-5244B0FBBDB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6720" y="4680406"/>
            <a:ext cx="3905040" cy="621266"/>
          </a:xfrm>
          <a:prstGeom prst="rect">
            <a:avLst/>
          </a:prstGeom>
        </p:spPr>
      </p:pic>
      <p:grpSp>
        <p:nvGrpSpPr>
          <p:cNvPr id="130" name="Group 129">
            <a:extLst>
              <a:ext uri="{FF2B5EF4-FFF2-40B4-BE49-F238E27FC236}">
                <a16:creationId xmlns="" xmlns:a16="http://schemas.microsoft.com/office/drawing/2014/main" id="{68ECF572-52E2-4FE7-9683-618AEB49F6CF}"/>
              </a:ext>
            </a:extLst>
          </p:cNvPr>
          <p:cNvGrpSpPr/>
          <p:nvPr/>
        </p:nvGrpSpPr>
        <p:grpSpPr>
          <a:xfrm>
            <a:off x="6271788" y="4076666"/>
            <a:ext cx="881766" cy="873810"/>
            <a:chOff x="6152209" y="3849043"/>
            <a:chExt cx="1200395" cy="1189564"/>
          </a:xfrm>
        </p:grpSpPr>
        <p:pic>
          <p:nvPicPr>
            <p:cNvPr id="102" name="Picture 101">
              <a:extLst>
                <a:ext uri="{FF2B5EF4-FFF2-40B4-BE49-F238E27FC236}">
                  <a16:creationId xmlns="" xmlns:a16="http://schemas.microsoft.com/office/drawing/2014/main" id="{BD06C908-20D5-4BB3-A560-89F7905F52A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65005" y="3849043"/>
              <a:ext cx="687599" cy="964193"/>
            </a:xfrm>
            <a:prstGeom prst="rect">
              <a:avLst/>
            </a:prstGeom>
          </p:spPr>
        </p:pic>
        <p:pic>
          <p:nvPicPr>
            <p:cNvPr id="100" name="Picture 99">
              <a:extLst>
                <a:ext uri="{FF2B5EF4-FFF2-40B4-BE49-F238E27FC236}">
                  <a16:creationId xmlns="" xmlns:a16="http://schemas.microsoft.com/office/drawing/2014/main" id="{7C268E68-DE42-4510-9526-39C0720001B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90876" y="4213645"/>
              <a:ext cx="676088" cy="632274"/>
            </a:xfrm>
            <a:prstGeom prst="rect">
              <a:avLst/>
            </a:prstGeom>
          </p:spPr>
        </p:pic>
        <p:pic>
          <p:nvPicPr>
            <p:cNvPr id="98" name="Picture 97">
              <a:extLst>
                <a:ext uri="{FF2B5EF4-FFF2-40B4-BE49-F238E27FC236}">
                  <a16:creationId xmlns="" xmlns:a16="http://schemas.microsoft.com/office/drawing/2014/main" id="{28401913-C604-473A-B520-C060E7709D3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52209" y="4366355"/>
              <a:ext cx="1004874" cy="672252"/>
            </a:xfrm>
            <a:prstGeom prst="rect">
              <a:avLst/>
            </a:prstGeom>
          </p:spPr>
        </p:pic>
      </p:grpSp>
      <p:grpSp>
        <p:nvGrpSpPr>
          <p:cNvPr id="118" name="Group 117">
            <a:extLst>
              <a:ext uri="{FF2B5EF4-FFF2-40B4-BE49-F238E27FC236}">
                <a16:creationId xmlns="" xmlns:a16="http://schemas.microsoft.com/office/drawing/2014/main" id="{EA1D8D65-7A42-4BBF-B71A-C60853E9928B}"/>
              </a:ext>
            </a:extLst>
          </p:cNvPr>
          <p:cNvGrpSpPr/>
          <p:nvPr/>
        </p:nvGrpSpPr>
        <p:grpSpPr>
          <a:xfrm>
            <a:off x="10363799" y="4055835"/>
            <a:ext cx="828605" cy="912794"/>
            <a:chOff x="13421242" y="350168"/>
            <a:chExt cx="1095699" cy="1207025"/>
          </a:xfrm>
        </p:grpSpPr>
        <p:pic>
          <p:nvPicPr>
            <p:cNvPr id="104" name="Picture 103">
              <a:extLst>
                <a:ext uri="{FF2B5EF4-FFF2-40B4-BE49-F238E27FC236}">
                  <a16:creationId xmlns="" xmlns:a16="http://schemas.microsoft.com/office/drawing/2014/main" id="{DAA21210-4497-4486-919C-0B95B96DA1B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495305" y="875878"/>
              <a:ext cx="1021636" cy="681315"/>
            </a:xfrm>
            <a:prstGeom prst="rect">
              <a:avLst/>
            </a:prstGeom>
          </p:spPr>
        </p:pic>
        <p:pic>
          <p:nvPicPr>
            <p:cNvPr id="106" name="Picture 105">
              <a:extLst>
                <a:ext uri="{FF2B5EF4-FFF2-40B4-BE49-F238E27FC236}">
                  <a16:creationId xmlns="" xmlns:a16="http://schemas.microsoft.com/office/drawing/2014/main" id="{7A37B1D9-58B6-450B-BF02-C156D0486EA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438076" y="627702"/>
              <a:ext cx="789425" cy="771164"/>
            </a:xfrm>
            <a:prstGeom prst="rect">
              <a:avLst/>
            </a:prstGeom>
          </p:spPr>
        </p:pic>
        <p:pic>
          <p:nvPicPr>
            <p:cNvPr id="108" name="Picture 107">
              <a:extLst>
                <a:ext uri="{FF2B5EF4-FFF2-40B4-BE49-F238E27FC236}">
                  <a16:creationId xmlns="" xmlns:a16="http://schemas.microsoft.com/office/drawing/2014/main" id="{159281D7-44DF-4B5D-BB7C-D79DD6B9552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421242" y="350168"/>
              <a:ext cx="660227" cy="1037775"/>
            </a:xfrm>
            <a:prstGeom prst="rect">
              <a:avLst/>
            </a:prstGeom>
          </p:spPr>
        </p:pic>
      </p:grpSp>
      <p:pic>
        <p:nvPicPr>
          <p:cNvPr id="96" name="Picture 95">
            <a:extLst>
              <a:ext uri="{FF2B5EF4-FFF2-40B4-BE49-F238E27FC236}">
                <a16:creationId xmlns="" xmlns:a16="http://schemas.microsoft.com/office/drawing/2014/main" id="{AF4565D0-4D0C-457A-A5E3-6773F3C92C2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111846" y="2482945"/>
            <a:ext cx="599413" cy="1772162"/>
          </a:xfrm>
          <a:prstGeom prst="rect">
            <a:avLst/>
          </a:prstGeom>
        </p:spPr>
      </p:pic>
      <p:pic>
        <p:nvPicPr>
          <p:cNvPr id="94" name="Picture 93">
            <a:extLst>
              <a:ext uri="{FF2B5EF4-FFF2-40B4-BE49-F238E27FC236}">
                <a16:creationId xmlns="" xmlns:a16="http://schemas.microsoft.com/office/drawing/2014/main" id="{5731AEB7-85F9-4D38-884E-3ACC0460AB9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768156" y="3822736"/>
            <a:ext cx="1821123" cy="1205460"/>
          </a:xfrm>
          <a:prstGeom prst="rect">
            <a:avLst/>
          </a:prstGeom>
        </p:spPr>
      </p:pic>
      <p:pic>
        <p:nvPicPr>
          <p:cNvPr id="90" name="Picture 89">
            <a:extLst>
              <a:ext uri="{FF2B5EF4-FFF2-40B4-BE49-F238E27FC236}">
                <a16:creationId xmlns="" xmlns:a16="http://schemas.microsoft.com/office/drawing/2014/main" id="{37305812-9A11-4D5E-A372-78F9B0977B6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832881" y="4581895"/>
            <a:ext cx="1815380" cy="448331"/>
          </a:xfrm>
          <a:prstGeom prst="rect">
            <a:avLst/>
          </a:prstGeom>
        </p:spPr>
      </p:pic>
      <p:pic>
        <p:nvPicPr>
          <p:cNvPr id="92" name="Picture 91">
            <a:extLst>
              <a:ext uri="{FF2B5EF4-FFF2-40B4-BE49-F238E27FC236}">
                <a16:creationId xmlns="" xmlns:a16="http://schemas.microsoft.com/office/drawing/2014/main" id="{B92CA5BB-809C-4211-95A5-D65F19F2254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34700" y="4243502"/>
            <a:ext cx="1611744" cy="381643"/>
          </a:xfrm>
          <a:prstGeom prst="rect">
            <a:avLst/>
          </a:prstGeom>
        </p:spPr>
      </p:pic>
      <p:pic>
        <p:nvPicPr>
          <p:cNvPr id="88" name="Picture 87">
            <a:extLst>
              <a:ext uri="{FF2B5EF4-FFF2-40B4-BE49-F238E27FC236}">
                <a16:creationId xmlns="" xmlns:a16="http://schemas.microsoft.com/office/drawing/2014/main" id="{A8F78BFE-5731-428B-BE27-9724F9F2A7B6}"/>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717508" y="2629898"/>
            <a:ext cx="1952973" cy="1216893"/>
          </a:xfrm>
          <a:prstGeom prst="rect">
            <a:avLst/>
          </a:prstGeom>
        </p:spPr>
      </p:pic>
      <p:pic>
        <p:nvPicPr>
          <p:cNvPr id="82" name="Picture 81">
            <a:extLst>
              <a:ext uri="{FF2B5EF4-FFF2-40B4-BE49-F238E27FC236}">
                <a16:creationId xmlns="" xmlns:a16="http://schemas.microsoft.com/office/drawing/2014/main" id="{0338A4FE-4681-4C12-8480-634C607418A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274728" y="2245638"/>
            <a:ext cx="1413482" cy="1438513"/>
          </a:xfrm>
          <a:prstGeom prst="rect">
            <a:avLst/>
          </a:prstGeom>
        </p:spPr>
      </p:pic>
      <p:pic>
        <p:nvPicPr>
          <p:cNvPr id="86" name="Picture 85">
            <a:extLst>
              <a:ext uri="{FF2B5EF4-FFF2-40B4-BE49-F238E27FC236}">
                <a16:creationId xmlns="" xmlns:a16="http://schemas.microsoft.com/office/drawing/2014/main" id="{F1CDC42D-3A87-4BE6-B42D-E6ED3FE6F233}"/>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8600058" y="4127885"/>
            <a:ext cx="1060325" cy="1153370"/>
          </a:xfrm>
          <a:prstGeom prst="rect">
            <a:avLst/>
          </a:prstGeom>
        </p:spPr>
      </p:pic>
      <p:pic>
        <p:nvPicPr>
          <p:cNvPr id="84" name="Picture 83">
            <a:extLst>
              <a:ext uri="{FF2B5EF4-FFF2-40B4-BE49-F238E27FC236}">
                <a16:creationId xmlns="" xmlns:a16="http://schemas.microsoft.com/office/drawing/2014/main" id="{477BF8A1-B6F6-4180-ADF7-C2FC0AC4FB55}"/>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flipH="1">
            <a:off x="7554956" y="3161106"/>
            <a:ext cx="1022490" cy="1736108"/>
          </a:xfrm>
          <a:prstGeom prst="rect">
            <a:avLst/>
          </a:prstGeom>
        </p:spPr>
      </p:pic>
      <p:sp>
        <p:nvSpPr>
          <p:cNvPr id="79" name="TextBox 78">
            <a:extLst>
              <a:ext uri="{FF2B5EF4-FFF2-40B4-BE49-F238E27FC236}">
                <a16:creationId xmlns="" xmlns:a16="http://schemas.microsoft.com/office/drawing/2014/main" id="{C260DE8F-94DF-4DA7-9B36-83460501F97F}"/>
              </a:ext>
            </a:extLst>
          </p:cNvPr>
          <p:cNvSpPr txBox="1"/>
          <p:nvPr/>
        </p:nvSpPr>
        <p:spPr>
          <a:xfrm>
            <a:off x="1042427" y="1254508"/>
            <a:ext cx="6662999" cy="954107"/>
          </a:xfrm>
          <a:prstGeom prst="rect">
            <a:avLst/>
          </a:prstGeom>
          <a:noFill/>
        </p:spPr>
        <p:txBody>
          <a:bodyPr wrap="square" rtlCol="0">
            <a:spAutoFit/>
          </a:bodyPr>
          <a:lstStyle/>
          <a:p>
            <a:r>
              <a:rPr lang="en-US" sz="2800" b="1" dirty="0">
                <a:solidFill>
                  <a:schemeClr val="accent6">
                    <a:lumMod val="50000"/>
                  </a:schemeClr>
                </a:solidFill>
                <a:latin typeface="Aharoni" panose="02010803020104030203" pitchFamily="2" charset="-79"/>
                <a:cs typeface="Aharoni" panose="02010803020104030203" pitchFamily="2" charset="-79"/>
              </a:rPr>
              <a:t>STATUS MUTU KUALITAS AIR DI </a:t>
            </a:r>
            <a:r>
              <a:rPr lang="en-US" sz="2800" b="1">
                <a:solidFill>
                  <a:schemeClr val="accent6">
                    <a:lumMod val="50000"/>
                  </a:schemeClr>
                </a:solidFill>
                <a:latin typeface="Aharoni" panose="02010803020104030203" pitchFamily="2" charset="-79"/>
                <a:cs typeface="Aharoni" panose="02010803020104030203" pitchFamily="2" charset="-79"/>
              </a:rPr>
              <a:t>PANTAI </a:t>
            </a:r>
            <a:r>
              <a:rPr lang="en-US" sz="2800" b="1" smtClean="0">
                <a:solidFill>
                  <a:schemeClr val="accent6">
                    <a:lumMod val="50000"/>
                  </a:schemeClr>
                </a:solidFill>
                <a:latin typeface="Aharoni" panose="02010803020104030203" pitchFamily="2" charset="-79"/>
                <a:cs typeface="Aharoni" panose="02010803020104030203" pitchFamily="2" charset="-79"/>
              </a:rPr>
              <a:t>KETAPANG</a:t>
            </a:r>
            <a:endParaRPr lang="id-ID" sz="2800" dirty="0">
              <a:solidFill>
                <a:schemeClr val="accent6">
                  <a:lumMod val="50000"/>
                </a:schemeClr>
              </a:solidFill>
              <a:latin typeface="Aharoni" panose="02010803020104030203" pitchFamily="2" charset="-79"/>
              <a:cs typeface="Aharoni" panose="02010803020104030203" pitchFamily="2" charset="-79"/>
            </a:endParaRPr>
          </a:p>
        </p:txBody>
      </p:sp>
      <p:sp>
        <p:nvSpPr>
          <p:cNvPr id="80" name="TextBox 79">
            <a:extLst>
              <a:ext uri="{FF2B5EF4-FFF2-40B4-BE49-F238E27FC236}">
                <a16:creationId xmlns="" xmlns:a16="http://schemas.microsoft.com/office/drawing/2014/main" id="{3E4A3247-2B86-4CB0-9DAC-CAABB19413C0}"/>
              </a:ext>
            </a:extLst>
          </p:cNvPr>
          <p:cNvSpPr txBox="1"/>
          <p:nvPr/>
        </p:nvSpPr>
        <p:spPr>
          <a:xfrm>
            <a:off x="1069937" y="3054813"/>
            <a:ext cx="2342629" cy="369332"/>
          </a:xfrm>
          <a:prstGeom prst="rect">
            <a:avLst/>
          </a:prstGeom>
          <a:noFill/>
        </p:spPr>
        <p:txBody>
          <a:bodyPr wrap="none" rtlCol="0">
            <a:spAutoFit/>
          </a:bodyPr>
          <a:lstStyle/>
          <a:p>
            <a:pPr algn="ctr"/>
            <a:r>
              <a:rPr lang="id-ID" b="1" spc="300" dirty="0">
                <a:solidFill>
                  <a:srgbClr val="83C5BE"/>
                </a:solidFill>
                <a:latin typeface="+mj-lt"/>
                <a:cs typeface="Aharoni" panose="02010803020104030203" pitchFamily="2" charset="-79"/>
              </a:rPr>
              <a:t>Oleh Kelompok 5</a:t>
            </a:r>
            <a:endParaRPr lang="en-US" b="1" spc="300" dirty="0">
              <a:solidFill>
                <a:srgbClr val="83C5BE"/>
              </a:solidFill>
              <a:latin typeface="+mj-lt"/>
              <a:cs typeface="Aharoni" panose="02010803020104030203" pitchFamily="2" charset="-79"/>
            </a:endParaRPr>
          </a:p>
        </p:txBody>
      </p:sp>
      <p:sp>
        <p:nvSpPr>
          <p:cNvPr id="120" name="TextBox 119">
            <a:extLst>
              <a:ext uri="{FF2B5EF4-FFF2-40B4-BE49-F238E27FC236}">
                <a16:creationId xmlns="" xmlns:a16="http://schemas.microsoft.com/office/drawing/2014/main" id="{602B85E3-07EB-40FA-8CBB-C0DFE13D261D}"/>
              </a:ext>
            </a:extLst>
          </p:cNvPr>
          <p:cNvSpPr txBox="1"/>
          <p:nvPr/>
        </p:nvSpPr>
        <p:spPr>
          <a:xfrm>
            <a:off x="1128252" y="3360593"/>
            <a:ext cx="4778512" cy="2308324"/>
          </a:xfrm>
          <a:prstGeom prst="rect">
            <a:avLst/>
          </a:prstGeom>
          <a:noFill/>
        </p:spPr>
        <p:txBody>
          <a:bodyPr wrap="square" rtlCol="0">
            <a:spAutoFit/>
          </a:bodyPr>
          <a:lstStyle/>
          <a:p>
            <a:r>
              <a:rPr lang="en-US" dirty="0">
                <a:solidFill>
                  <a:schemeClr val="accent6">
                    <a:lumMod val="75000"/>
                  </a:schemeClr>
                </a:solidFill>
              </a:rPr>
              <a:t>Nanda Mutiara Zahra</a:t>
            </a:r>
            <a:r>
              <a:rPr lang="id-ID" dirty="0">
                <a:solidFill>
                  <a:schemeClr val="accent6">
                    <a:lumMod val="75000"/>
                  </a:schemeClr>
                </a:solidFill>
              </a:rPr>
              <a:t>	</a:t>
            </a:r>
            <a:r>
              <a:rPr lang="en-ID" dirty="0">
                <a:solidFill>
                  <a:schemeClr val="accent6">
                    <a:lumMod val="75000"/>
                  </a:schemeClr>
                </a:solidFill>
              </a:rPr>
              <a:t>20142010</a:t>
            </a:r>
            <a:r>
              <a:rPr lang="en-US" dirty="0">
                <a:solidFill>
                  <a:schemeClr val="accent6">
                    <a:lumMod val="75000"/>
                  </a:schemeClr>
                </a:solidFill>
              </a:rPr>
              <a:t>07</a:t>
            </a:r>
            <a:endParaRPr lang="id-ID" dirty="0">
              <a:solidFill>
                <a:schemeClr val="accent6">
                  <a:lumMod val="75000"/>
                </a:schemeClr>
              </a:solidFill>
            </a:endParaRPr>
          </a:p>
          <a:p>
            <a:r>
              <a:rPr lang="en-US" dirty="0" err="1">
                <a:solidFill>
                  <a:schemeClr val="accent6">
                    <a:lumMod val="75000"/>
                  </a:schemeClr>
                </a:solidFill>
              </a:rPr>
              <a:t>Syarifah</a:t>
            </a:r>
            <a:r>
              <a:rPr lang="en-US" dirty="0">
                <a:solidFill>
                  <a:schemeClr val="accent6">
                    <a:lumMod val="75000"/>
                  </a:schemeClr>
                </a:solidFill>
              </a:rPr>
              <a:t> Aini</a:t>
            </a:r>
            <a:r>
              <a:rPr lang="en-ID" dirty="0">
                <a:solidFill>
                  <a:schemeClr val="accent6">
                    <a:lumMod val="75000"/>
                  </a:schemeClr>
                </a:solidFill>
              </a:rPr>
              <a:t>		20142010</a:t>
            </a:r>
            <a:r>
              <a:rPr lang="en-US" dirty="0">
                <a:solidFill>
                  <a:schemeClr val="accent6">
                    <a:lumMod val="75000"/>
                  </a:schemeClr>
                </a:solidFill>
              </a:rPr>
              <a:t>08</a:t>
            </a:r>
            <a:endParaRPr lang="id-ID" dirty="0">
              <a:solidFill>
                <a:schemeClr val="accent6">
                  <a:lumMod val="75000"/>
                </a:schemeClr>
              </a:solidFill>
            </a:endParaRPr>
          </a:p>
          <a:p>
            <a:r>
              <a:rPr lang="en-US" dirty="0">
                <a:solidFill>
                  <a:schemeClr val="accent6">
                    <a:lumMod val="75000"/>
                  </a:schemeClr>
                </a:solidFill>
              </a:rPr>
              <a:t>Endah Erinawati	 </a:t>
            </a:r>
            <a:r>
              <a:rPr lang="id-ID" dirty="0">
                <a:solidFill>
                  <a:schemeClr val="accent6">
                    <a:lumMod val="75000"/>
                  </a:schemeClr>
                </a:solidFill>
              </a:rPr>
              <a:t>	</a:t>
            </a:r>
            <a:r>
              <a:rPr lang="en-ID" dirty="0">
                <a:solidFill>
                  <a:schemeClr val="accent6">
                    <a:lumMod val="75000"/>
                  </a:schemeClr>
                </a:solidFill>
              </a:rPr>
              <a:t>20142010</a:t>
            </a:r>
            <a:r>
              <a:rPr lang="en-US" dirty="0">
                <a:solidFill>
                  <a:schemeClr val="accent6">
                    <a:lumMod val="75000"/>
                  </a:schemeClr>
                </a:solidFill>
              </a:rPr>
              <a:t>17</a:t>
            </a:r>
            <a:endParaRPr lang="id-ID" dirty="0">
              <a:solidFill>
                <a:schemeClr val="accent6">
                  <a:lumMod val="75000"/>
                </a:schemeClr>
              </a:solidFill>
            </a:endParaRPr>
          </a:p>
          <a:p>
            <a:r>
              <a:rPr lang="en-US" dirty="0" err="1">
                <a:solidFill>
                  <a:schemeClr val="accent6">
                    <a:lumMod val="75000"/>
                  </a:schemeClr>
                </a:solidFill>
              </a:rPr>
              <a:t>Anggun</a:t>
            </a:r>
            <a:r>
              <a:rPr lang="en-US" dirty="0">
                <a:solidFill>
                  <a:schemeClr val="accent6">
                    <a:lumMod val="75000"/>
                  </a:schemeClr>
                </a:solidFill>
              </a:rPr>
              <a:t> </a:t>
            </a:r>
            <a:r>
              <a:rPr lang="en-US" dirty="0" err="1">
                <a:solidFill>
                  <a:schemeClr val="accent6">
                    <a:lumMod val="75000"/>
                  </a:schemeClr>
                </a:solidFill>
              </a:rPr>
              <a:t>Anrissa</a:t>
            </a:r>
            <a:r>
              <a:rPr lang="en-US" dirty="0">
                <a:solidFill>
                  <a:schemeClr val="accent6">
                    <a:lumMod val="75000"/>
                  </a:schemeClr>
                </a:solidFill>
              </a:rPr>
              <a:t> </a:t>
            </a:r>
            <a:r>
              <a:rPr lang="en-US" dirty="0" err="1">
                <a:solidFill>
                  <a:schemeClr val="accent6">
                    <a:lumMod val="75000"/>
                  </a:schemeClr>
                </a:solidFill>
              </a:rPr>
              <a:t>Adisty</a:t>
            </a:r>
            <a:r>
              <a:rPr lang="en-US" dirty="0">
                <a:solidFill>
                  <a:schemeClr val="accent6">
                    <a:lumMod val="75000"/>
                  </a:schemeClr>
                </a:solidFill>
              </a:rPr>
              <a:t>	2014201019</a:t>
            </a:r>
            <a:endParaRPr lang="id-ID" dirty="0">
              <a:solidFill>
                <a:schemeClr val="accent6">
                  <a:lumMod val="75000"/>
                </a:schemeClr>
              </a:solidFill>
            </a:endParaRPr>
          </a:p>
          <a:p>
            <a:r>
              <a:rPr lang="en-US" dirty="0">
                <a:solidFill>
                  <a:schemeClr val="accent6">
                    <a:lumMod val="75000"/>
                  </a:schemeClr>
                </a:solidFill>
              </a:rPr>
              <a:t>Nadira </a:t>
            </a:r>
            <a:r>
              <a:rPr lang="en-US" dirty="0" err="1">
                <a:solidFill>
                  <a:schemeClr val="accent6">
                    <a:lumMod val="75000"/>
                  </a:schemeClr>
                </a:solidFill>
              </a:rPr>
              <a:t>Rahmayani</a:t>
            </a:r>
            <a:r>
              <a:rPr lang="en-ID" dirty="0">
                <a:solidFill>
                  <a:schemeClr val="accent6">
                    <a:lumMod val="75000"/>
                  </a:schemeClr>
                </a:solidFill>
              </a:rPr>
              <a:t>		20142010</a:t>
            </a:r>
            <a:r>
              <a:rPr lang="en-US" dirty="0">
                <a:solidFill>
                  <a:schemeClr val="accent6">
                    <a:lumMod val="75000"/>
                  </a:schemeClr>
                </a:solidFill>
              </a:rPr>
              <a:t>24</a:t>
            </a:r>
            <a:endParaRPr lang="id-ID" dirty="0">
              <a:solidFill>
                <a:schemeClr val="accent6">
                  <a:lumMod val="75000"/>
                </a:schemeClr>
              </a:solidFill>
            </a:endParaRPr>
          </a:p>
          <a:p>
            <a:r>
              <a:rPr lang="en-US" dirty="0" err="1">
                <a:solidFill>
                  <a:schemeClr val="accent6">
                    <a:lumMod val="75000"/>
                  </a:schemeClr>
                </a:solidFill>
              </a:rPr>
              <a:t>Refeli</a:t>
            </a:r>
            <a:r>
              <a:rPr lang="en-US" dirty="0">
                <a:solidFill>
                  <a:schemeClr val="accent6">
                    <a:lumMod val="75000"/>
                  </a:schemeClr>
                </a:solidFill>
              </a:rPr>
              <a:t> S. </a:t>
            </a:r>
            <a:r>
              <a:rPr lang="en-US" dirty="0" err="1">
                <a:solidFill>
                  <a:schemeClr val="accent6">
                    <a:lumMod val="75000"/>
                  </a:schemeClr>
                </a:solidFill>
              </a:rPr>
              <a:t>Pelawi</a:t>
            </a:r>
            <a:r>
              <a:rPr lang="en-ID" dirty="0">
                <a:solidFill>
                  <a:schemeClr val="accent6">
                    <a:lumMod val="75000"/>
                  </a:schemeClr>
                </a:solidFill>
              </a:rPr>
              <a:t>		20</a:t>
            </a:r>
            <a:r>
              <a:rPr lang="en-US" dirty="0">
                <a:solidFill>
                  <a:schemeClr val="accent6">
                    <a:lumMod val="75000"/>
                  </a:schemeClr>
                </a:solidFill>
              </a:rPr>
              <a:t>1</a:t>
            </a:r>
            <a:r>
              <a:rPr lang="en-ID" dirty="0">
                <a:solidFill>
                  <a:schemeClr val="accent6">
                    <a:lumMod val="75000"/>
                  </a:schemeClr>
                </a:solidFill>
              </a:rPr>
              <a:t>42010</a:t>
            </a:r>
            <a:r>
              <a:rPr lang="en-US" dirty="0">
                <a:solidFill>
                  <a:schemeClr val="accent6">
                    <a:lumMod val="75000"/>
                  </a:schemeClr>
                </a:solidFill>
              </a:rPr>
              <a:t>26</a:t>
            </a:r>
            <a:endParaRPr lang="id-ID" dirty="0">
              <a:solidFill>
                <a:schemeClr val="accent6">
                  <a:lumMod val="75000"/>
                </a:schemeClr>
              </a:solidFill>
            </a:endParaRPr>
          </a:p>
          <a:p>
            <a:r>
              <a:rPr lang="en-US" dirty="0" err="1">
                <a:solidFill>
                  <a:schemeClr val="accent6">
                    <a:lumMod val="75000"/>
                  </a:schemeClr>
                </a:solidFill>
              </a:rPr>
              <a:t>Akhmad</a:t>
            </a:r>
            <a:r>
              <a:rPr lang="en-US" dirty="0">
                <a:solidFill>
                  <a:schemeClr val="accent6">
                    <a:lumMod val="75000"/>
                  </a:schemeClr>
                </a:solidFill>
              </a:rPr>
              <a:t> </a:t>
            </a:r>
            <a:r>
              <a:rPr lang="en-US" dirty="0" err="1">
                <a:solidFill>
                  <a:schemeClr val="accent6">
                    <a:lumMod val="75000"/>
                  </a:schemeClr>
                </a:solidFill>
              </a:rPr>
              <a:t>Bagus</a:t>
            </a:r>
            <a:r>
              <a:rPr lang="en-US" dirty="0">
                <a:solidFill>
                  <a:schemeClr val="accent6">
                    <a:lumMod val="75000"/>
                  </a:schemeClr>
                </a:solidFill>
              </a:rPr>
              <a:t> Tri </a:t>
            </a:r>
            <a:r>
              <a:rPr lang="en-US" dirty="0" err="1">
                <a:solidFill>
                  <a:schemeClr val="accent6">
                    <a:lumMod val="75000"/>
                  </a:schemeClr>
                </a:solidFill>
              </a:rPr>
              <a:t>Pahlawan</a:t>
            </a:r>
            <a:r>
              <a:rPr lang="en-US" dirty="0">
                <a:solidFill>
                  <a:schemeClr val="accent6">
                    <a:lumMod val="75000"/>
                  </a:schemeClr>
                </a:solidFill>
              </a:rPr>
              <a:t>	1614111066</a:t>
            </a:r>
            <a:endParaRPr lang="id-ID" dirty="0">
              <a:solidFill>
                <a:schemeClr val="accent6">
                  <a:lumMod val="75000"/>
                </a:schemeClr>
              </a:solidFill>
            </a:endParaRPr>
          </a:p>
          <a:p>
            <a:endParaRPr lang="id-ID" dirty="0">
              <a:solidFill>
                <a:srgbClr val="FF6699"/>
              </a:solidFill>
            </a:endParaRPr>
          </a:p>
        </p:txBody>
      </p:sp>
      <p:grpSp>
        <p:nvGrpSpPr>
          <p:cNvPr id="126" name="Group 125">
            <a:extLst>
              <a:ext uri="{FF2B5EF4-FFF2-40B4-BE49-F238E27FC236}">
                <a16:creationId xmlns="" xmlns:a16="http://schemas.microsoft.com/office/drawing/2014/main" id="{494237E4-0E03-45AF-8A94-EA118DB157CE}"/>
              </a:ext>
            </a:extLst>
          </p:cNvPr>
          <p:cNvGrpSpPr/>
          <p:nvPr/>
        </p:nvGrpSpPr>
        <p:grpSpPr>
          <a:xfrm>
            <a:off x="5026553" y="5454280"/>
            <a:ext cx="1445836" cy="385075"/>
            <a:chOff x="1193091" y="5241771"/>
            <a:chExt cx="1445836" cy="385075"/>
          </a:xfrm>
        </p:grpSpPr>
        <p:sp>
          <p:nvSpPr>
            <p:cNvPr id="124" name="Rectangle: Rounded Corners 123">
              <a:extLst>
                <a:ext uri="{FF2B5EF4-FFF2-40B4-BE49-F238E27FC236}">
                  <a16:creationId xmlns="" xmlns:a16="http://schemas.microsoft.com/office/drawing/2014/main" id="{2A648A83-7F21-46D2-9240-0772B7D13049}"/>
                </a:ext>
              </a:extLst>
            </p:cNvPr>
            <p:cNvSpPr/>
            <p:nvPr/>
          </p:nvSpPr>
          <p:spPr>
            <a:xfrm>
              <a:off x="1193091" y="5242622"/>
              <a:ext cx="1445836" cy="384224"/>
            </a:xfrm>
            <a:prstGeom prst="roundRect">
              <a:avLst>
                <a:gd name="adj" fmla="val 50000"/>
              </a:avLst>
            </a:prstGeom>
            <a:solidFill>
              <a:srgbClr val="E2856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hlinkClick r:id="rId19" action="ppaction://hlinksldjump"/>
              <a:extLst>
                <a:ext uri="{FF2B5EF4-FFF2-40B4-BE49-F238E27FC236}">
                  <a16:creationId xmlns="" xmlns:a16="http://schemas.microsoft.com/office/drawing/2014/main" id="{D7A143E3-577F-41F6-AB24-8BD625E26E72}"/>
                </a:ext>
              </a:extLst>
            </p:cNvPr>
            <p:cNvSpPr txBox="1"/>
            <p:nvPr/>
          </p:nvSpPr>
          <p:spPr>
            <a:xfrm>
              <a:off x="1268107" y="5241771"/>
              <a:ext cx="1275221" cy="369332"/>
            </a:xfrm>
            <a:prstGeom prst="rect">
              <a:avLst/>
            </a:prstGeom>
            <a:noFill/>
          </p:spPr>
          <p:txBody>
            <a:bodyPr wrap="none" rtlCol="0">
              <a:spAutoFit/>
            </a:bodyPr>
            <a:lstStyle/>
            <a:p>
              <a:pPr algn="ctr"/>
              <a:r>
                <a:rPr lang="en-US" b="1" i="1" dirty="0">
                  <a:solidFill>
                    <a:schemeClr val="bg1"/>
                  </a:solidFill>
                  <a:cs typeface="Aharoni" panose="02010803020104030203" pitchFamily="2" charset="-79"/>
                </a:rPr>
                <a:t>Start Now !</a:t>
              </a:r>
            </a:p>
          </p:txBody>
        </p:sp>
      </p:grpSp>
      <p:pic>
        <p:nvPicPr>
          <p:cNvPr id="2" name="Picture 1"/>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41752" y="111265"/>
            <a:ext cx="857668" cy="845732"/>
          </a:xfrm>
          <a:prstGeom prst="rect">
            <a:avLst/>
          </a:prstGeom>
        </p:spPr>
      </p:pic>
    </p:spTree>
    <p:extLst>
      <p:ext uri="{BB962C8B-B14F-4D97-AF65-F5344CB8AC3E}">
        <p14:creationId xmlns:p14="http://schemas.microsoft.com/office/powerpoint/2010/main" val="286940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p:cTn id="7" dur="750" fill="hold"/>
                                        <p:tgtEl>
                                          <p:spTgt spid="138"/>
                                        </p:tgtEl>
                                        <p:attrNameLst>
                                          <p:attrName>ppt_w</p:attrName>
                                        </p:attrNameLst>
                                      </p:cBhvr>
                                      <p:tavLst>
                                        <p:tav tm="0">
                                          <p:val>
                                            <p:fltVal val="0"/>
                                          </p:val>
                                        </p:tav>
                                        <p:tav tm="100000">
                                          <p:val>
                                            <p:strVal val="#ppt_w"/>
                                          </p:val>
                                        </p:tav>
                                      </p:tavLst>
                                    </p:anim>
                                    <p:anim calcmode="lin" valueType="num">
                                      <p:cBhvr>
                                        <p:cTn id="8" dur="750" fill="hold"/>
                                        <p:tgtEl>
                                          <p:spTgt spid="138"/>
                                        </p:tgtEl>
                                        <p:attrNameLst>
                                          <p:attrName>ppt_h</p:attrName>
                                        </p:attrNameLst>
                                      </p:cBhvr>
                                      <p:tavLst>
                                        <p:tav tm="0">
                                          <p:val>
                                            <p:fltVal val="0"/>
                                          </p:val>
                                        </p:tav>
                                        <p:tav tm="100000">
                                          <p:val>
                                            <p:strVal val="#ppt_h"/>
                                          </p:val>
                                        </p:tav>
                                      </p:tavLst>
                                    </p:anim>
                                    <p:animEffect transition="in" filter="fade">
                                      <p:cBhvr>
                                        <p:cTn id="9" dur="750"/>
                                        <p:tgtEl>
                                          <p:spTgt spid="138"/>
                                        </p:tgtEl>
                                      </p:cBhvr>
                                    </p:animEffect>
                                  </p:childTnLst>
                                </p:cTn>
                              </p:par>
                              <p:par>
                                <p:cTn id="10" presetID="2" presetClass="entr" presetSubtype="4" fill="hold" nodeType="withEffect">
                                  <p:stCondLst>
                                    <p:cond delay="1000"/>
                                  </p:stCondLst>
                                  <p:childTnLst>
                                    <p:set>
                                      <p:cBhvr>
                                        <p:cTn id="11" dur="1" fill="hold">
                                          <p:stCondLst>
                                            <p:cond delay="0"/>
                                          </p:stCondLst>
                                        </p:cTn>
                                        <p:tgtEl>
                                          <p:spTgt spid="96"/>
                                        </p:tgtEl>
                                        <p:attrNameLst>
                                          <p:attrName>style.visibility</p:attrName>
                                        </p:attrNameLst>
                                      </p:cBhvr>
                                      <p:to>
                                        <p:strVal val="visible"/>
                                      </p:to>
                                    </p:set>
                                    <p:anim calcmode="lin" valueType="num">
                                      <p:cBhvr additive="base">
                                        <p:cTn id="12" dur="500" fill="hold"/>
                                        <p:tgtEl>
                                          <p:spTgt spid="96"/>
                                        </p:tgtEl>
                                        <p:attrNameLst>
                                          <p:attrName>ppt_x</p:attrName>
                                        </p:attrNameLst>
                                      </p:cBhvr>
                                      <p:tavLst>
                                        <p:tav tm="0">
                                          <p:val>
                                            <p:strVal val="#ppt_x"/>
                                          </p:val>
                                        </p:tav>
                                        <p:tav tm="100000">
                                          <p:val>
                                            <p:strVal val="#ppt_x"/>
                                          </p:val>
                                        </p:tav>
                                      </p:tavLst>
                                    </p:anim>
                                    <p:anim calcmode="lin" valueType="num">
                                      <p:cBhvr additive="base">
                                        <p:cTn id="13" dur="500" fill="hold"/>
                                        <p:tgtEl>
                                          <p:spTgt spid="96"/>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1250"/>
                                  </p:stCondLst>
                                  <p:childTnLst>
                                    <p:set>
                                      <p:cBhvr>
                                        <p:cTn id="15" dur="1" fill="hold">
                                          <p:stCondLst>
                                            <p:cond delay="0"/>
                                          </p:stCondLst>
                                        </p:cTn>
                                        <p:tgtEl>
                                          <p:spTgt spid="84"/>
                                        </p:tgtEl>
                                        <p:attrNameLst>
                                          <p:attrName>style.visibility</p:attrName>
                                        </p:attrNameLst>
                                      </p:cBhvr>
                                      <p:to>
                                        <p:strVal val="visible"/>
                                      </p:to>
                                    </p:set>
                                    <p:anim calcmode="lin" valueType="num">
                                      <p:cBhvr additive="base">
                                        <p:cTn id="16" dur="500" fill="hold"/>
                                        <p:tgtEl>
                                          <p:spTgt spid="84"/>
                                        </p:tgtEl>
                                        <p:attrNameLst>
                                          <p:attrName>ppt_x</p:attrName>
                                        </p:attrNameLst>
                                      </p:cBhvr>
                                      <p:tavLst>
                                        <p:tav tm="0">
                                          <p:val>
                                            <p:strVal val="#ppt_x"/>
                                          </p:val>
                                        </p:tav>
                                        <p:tav tm="100000">
                                          <p:val>
                                            <p:strVal val="#ppt_x"/>
                                          </p:val>
                                        </p:tav>
                                      </p:tavLst>
                                    </p:anim>
                                    <p:anim calcmode="lin" valueType="num">
                                      <p:cBhvr additive="base">
                                        <p:cTn id="17" dur="500" fill="hold"/>
                                        <p:tgtEl>
                                          <p:spTgt spid="84"/>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1500"/>
                                  </p:stCondLst>
                                  <p:childTnLst>
                                    <p:set>
                                      <p:cBhvr>
                                        <p:cTn id="19" dur="1" fill="hold">
                                          <p:stCondLst>
                                            <p:cond delay="0"/>
                                          </p:stCondLst>
                                        </p:cTn>
                                        <p:tgtEl>
                                          <p:spTgt spid="130"/>
                                        </p:tgtEl>
                                        <p:attrNameLst>
                                          <p:attrName>style.visibility</p:attrName>
                                        </p:attrNameLst>
                                      </p:cBhvr>
                                      <p:to>
                                        <p:strVal val="visible"/>
                                      </p:to>
                                    </p:set>
                                    <p:anim calcmode="lin" valueType="num">
                                      <p:cBhvr additive="base">
                                        <p:cTn id="20" dur="500" fill="hold"/>
                                        <p:tgtEl>
                                          <p:spTgt spid="130"/>
                                        </p:tgtEl>
                                        <p:attrNameLst>
                                          <p:attrName>ppt_x</p:attrName>
                                        </p:attrNameLst>
                                      </p:cBhvr>
                                      <p:tavLst>
                                        <p:tav tm="0">
                                          <p:val>
                                            <p:strVal val="#ppt_x"/>
                                          </p:val>
                                        </p:tav>
                                        <p:tav tm="100000">
                                          <p:val>
                                            <p:strVal val="#ppt_x"/>
                                          </p:val>
                                        </p:tav>
                                      </p:tavLst>
                                    </p:anim>
                                    <p:anim calcmode="lin" valueType="num">
                                      <p:cBhvr additive="base">
                                        <p:cTn id="21" dur="500" fill="hold"/>
                                        <p:tgtEl>
                                          <p:spTgt spid="130"/>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1750"/>
                                  </p:stCondLst>
                                  <p:childTnLst>
                                    <p:set>
                                      <p:cBhvr>
                                        <p:cTn id="23" dur="1" fill="hold">
                                          <p:stCondLst>
                                            <p:cond delay="0"/>
                                          </p:stCondLst>
                                        </p:cTn>
                                        <p:tgtEl>
                                          <p:spTgt spid="92"/>
                                        </p:tgtEl>
                                        <p:attrNameLst>
                                          <p:attrName>style.visibility</p:attrName>
                                        </p:attrNameLst>
                                      </p:cBhvr>
                                      <p:to>
                                        <p:strVal val="visible"/>
                                      </p:to>
                                    </p:set>
                                    <p:anim calcmode="lin" valueType="num">
                                      <p:cBhvr additive="base">
                                        <p:cTn id="24" dur="500" fill="hold"/>
                                        <p:tgtEl>
                                          <p:spTgt spid="92"/>
                                        </p:tgtEl>
                                        <p:attrNameLst>
                                          <p:attrName>ppt_x</p:attrName>
                                        </p:attrNameLst>
                                      </p:cBhvr>
                                      <p:tavLst>
                                        <p:tav tm="0">
                                          <p:val>
                                            <p:strVal val="#ppt_x"/>
                                          </p:val>
                                        </p:tav>
                                        <p:tav tm="100000">
                                          <p:val>
                                            <p:strVal val="#ppt_x"/>
                                          </p:val>
                                        </p:tav>
                                      </p:tavLst>
                                    </p:anim>
                                    <p:anim calcmode="lin" valueType="num">
                                      <p:cBhvr additive="base">
                                        <p:cTn id="25" dur="500" fill="hold"/>
                                        <p:tgtEl>
                                          <p:spTgt spid="92"/>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2000"/>
                                  </p:stCondLst>
                                  <p:childTnLst>
                                    <p:set>
                                      <p:cBhvr>
                                        <p:cTn id="27" dur="1" fill="hold">
                                          <p:stCondLst>
                                            <p:cond delay="0"/>
                                          </p:stCondLst>
                                        </p:cTn>
                                        <p:tgtEl>
                                          <p:spTgt spid="90"/>
                                        </p:tgtEl>
                                        <p:attrNameLst>
                                          <p:attrName>style.visibility</p:attrName>
                                        </p:attrNameLst>
                                      </p:cBhvr>
                                      <p:to>
                                        <p:strVal val="visible"/>
                                      </p:to>
                                    </p:set>
                                    <p:anim calcmode="lin" valueType="num">
                                      <p:cBhvr additive="base">
                                        <p:cTn id="28" dur="500" fill="hold"/>
                                        <p:tgtEl>
                                          <p:spTgt spid="90"/>
                                        </p:tgtEl>
                                        <p:attrNameLst>
                                          <p:attrName>ppt_x</p:attrName>
                                        </p:attrNameLst>
                                      </p:cBhvr>
                                      <p:tavLst>
                                        <p:tav tm="0">
                                          <p:val>
                                            <p:strVal val="#ppt_x"/>
                                          </p:val>
                                        </p:tav>
                                        <p:tav tm="100000">
                                          <p:val>
                                            <p:strVal val="#ppt_x"/>
                                          </p:val>
                                        </p:tav>
                                      </p:tavLst>
                                    </p:anim>
                                    <p:anim calcmode="lin" valueType="num">
                                      <p:cBhvr additive="base">
                                        <p:cTn id="29" dur="500" fill="hold"/>
                                        <p:tgtEl>
                                          <p:spTgt spid="90"/>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2250"/>
                                  </p:stCondLst>
                                  <p:childTnLst>
                                    <p:set>
                                      <p:cBhvr>
                                        <p:cTn id="31" dur="1" fill="hold">
                                          <p:stCondLst>
                                            <p:cond delay="0"/>
                                          </p:stCondLst>
                                        </p:cTn>
                                        <p:tgtEl>
                                          <p:spTgt spid="86"/>
                                        </p:tgtEl>
                                        <p:attrNameLst>
                                          <p:attrName>style.visibility</p:attrName>
                                        </p:attrNameLst>
                                      </p:cBhvr>
                                      <p:to>
                                        <p:strVal val="visible"/>
                                      </p:to>
                                    </p:set>
                                    <p:anim calcmode="lin" valueType="num">
                                      <p:cBhvr additive="base">
                                        <p:cTn id="32" dur="500" fill="hold"/>
                                        <p:tgtEl>
                                          <p:spTgt spid="86"/>
                                        </p:tgtEl>
                                        <p:attrNameLst>
                                          <p:attrName>ppt_x</p:attrName>
                                        </p:attrNameLst>
                                      </p:cBhvr>
                                      <p:tavLst>
                                        <p:tav tm="0">
                                          <p:val>
                                            <p:strVal val="#ppt_x"/>
                                          </p:val>
                                        </p:tav>
                                        <p:tav tm="100000">
                                          <p:val>
                                            <p:strVal val="#ppt_x"/>
                                          </p:val>
                                        </p:tav>
                                      </p:tavLst>
                                    </p:anim>
                                    <p:anim calcmode="lin" valueType="num">
                                      <p:cBhvr additive="base">
                                        <p:cTn id="33" dur="500" fill="hold"/>
                                        <p:tgtEl>
                                          <p:spTgt spid="86"/>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2500"/>
                                  </p:stCondLst>
                                  <p:childTnLst>
                                    <p:set>
                                      <p:cBhvr>
                                        <p:cTn id="35" dur="1" fill="hold">
                                          <p:stCondLst>
                                            <p:cond delay="0"/>
                                          </p:stCondLst>
                                        </p:cTn>
                                        <p:tgtEl>
                                          <p:spTgt spid="94"/>
                                        </p:tgtEl>
                                        <p:attrNameLst>
                                          <p:attrName>style.visibility</p:attrName>
                                        </p:attrNameLst>
                                      </p:cBhvr>
                                      <p:to>
                                        <p:strVal val="visible"/>
                                      </p:to>
                                    </p:set>
                                    <p:anim calcmode="lin" valueType="num">
                                      <p:cBhvr additive="base">
                                        <p:cTn id="36" dur="500" fill="hold"/>
                                        <p:tgtEl>
                                          <p:spTgt spid="94"/>
                                        </p:tgtEl>
                                        <p:attrNameLst>
                                          <p:attrName>ppt_x</p:attrName>
                                        </p:attrNameLst>
                                      </p:cBhvr>
                                      <p:tavLst>
                                        <p:tav tm="0">
                                          <p:val>
                                            <p:strVal val="#ppt_x"/>
                                          </p:val>
                                        </p:tav>
                                        <p:tav tm="100000">
                                          <p:val>
                                            <p:strVal val="#ppt_x"/>
                                          </p:val>
                                        </p:tav>
                                      </p:tavLst>
                                    </p:anim>
                                    <p:anim calcmode="lin" valueType="num">
                                      <p:cBhvr additive="base">
                                        <p:cTn id="37" dur="500" fill="hold"/>
                                        <p:tgtEl>
                                          <p:spTgt spid="94"/>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2750"/>
                                  </p:stCondLst>
                                  <p:childTnLst>
                                    <p:set>
                                      <p:cBhvr>
                                        <p:cTn id="39" dur="1" fill="hold">
                                          <p:stCondLst>
                                            <p:cond delay="0"/>
                                          </p:stCondLst>
                                        </p:cTn>
                                        <p:tgtEl>
                                          <p:spTgt spid="88"/>
                                        </p:tgtEl>
                                        <p:attrNameLst>
                                          <p:attrName>style.visibility</p:attrName>
                                        </p:attrNameLst>
                                      </p:cBhvr>
                                      <p:to>
                                        <p:strVal val="visible"/>
                                      </p:to>
                                    </p:set>
                                    <p:anim calcmode="lin" valueType="num">
                                      <p:cBhvr additive="base">
                                        <p:cTn id="40" dur="500" fill="hold"/>
                                        <p:tgtEl>
                                          <p:spTgt spid="88"/>
                                        </p:tgtEl>
                                        <p:attrNameLst>
                                          <p:attrName>ppt_x</p:attrName>
                                        </p:attrNameLst>
                                      </p:cBhvr>
                                      <p:tavLst>
                                        <p:tav tm="0">
                                          <p:val>
                                            <p:strVal val="#ppt_x"/>
                                          </p:val>
                                        </p:tav>
                                        <p:tav tm="100000">
                                          <p:val>
                                            <p:strVal val="#ppt_x"/>
                                          </p:val>
                                        </p:tav>
                                      </p:tavLst>
                                    </p:anim>
                                    <p:anim calcmode="lin" valueType="num">
                                      <p:cBhvr additive="base">
                                        <p:cTn id="41" dur="500" fill="hold"/>
                                        <p:tgtEl>
                                          <p:spTgt spid="88"/>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3000"/>
                                  </p:stCondLst>
                                  <p:childTnLst>
                                    <p:set>
                                      <p:cBhvr>
                                        <p:cTn id="43" dur="1" fill="hold">
                                          <p:stCondLst>
                                            <p:cond delay="0"/>
                                          </p:stCondLst>
                                        </p:cTn>
                                        <p:tgtEl>
                                          <p:spTgt spid="82"/>
                                        </p:tgtEl>
                                        <p:attrNameLst>
                                          <p:attrName>style.visibility</p:attrName>
                                        </p:attrNameLst>
                                      </p:cBhvr>
                                      <p:to>
                                        <p:strVal val="visible"/>
                                      </p:to>
                                    </p:set>
                                    <p:anim calcmode="lin" valueType="num">
                                      <p:cBhvr additive="base">
                                        <p:cTn id="44" dur="500" fill="hold"/>
                                        <p:tgtEl>
                                          <p:spTgt spid="82"/>
                                        </p:tgtEl>
                                        <p:attrNameLst>
                                          <p:attrName>ppt_x</p:attrName>
                                        </p:attrNameLst>
                                      </p:cBhvr>
                                      <p:tavLst>
                                        <p:tav tm="0">
                                          <p:val>
                                            <p:strVal val="#ppt_x"/>
                                          </p:val>
                                        </p:tav>
                                        <p:tav tm="100000">
                                          <p:val>
                                            <p:strVal val="#ppt_x"/>
                                          </p:val>
                                        </p:tav>
                                      </p:tavLst>
                                    </p:anim>
                                    <p:anim calcmode="lin" valueType="num">
                                      <p:cBhvr additive="base">
                                        <p:cTn id="45" dur="500" fill="hold"/>
                                        <p:tgtEl>
                                          <p:spTgt spid="82"/>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3250"/>
                                  </p:stCondLst>
                                  <p:childTnLst>
                                    <p:set>
                                      <p:cBhvr>
                                        <p:cTn id="47" dur="1" fill="hold">
                                          <p:stCondLst>
                                            <p:cond delay="0"/>
                                          </p:stCondLst>
                                        </p:cTn>
                                        <p:tgtEl>
                                          <p:spTgt spid="112"/>
                                        </p:tgtEl>
                                        <p:attrNameLst>
                                          <p:attrName>style.visibility</p:attrName>
                                        </p:attrNameLst>
                                      </p:cBhvr>
                                      <p:to>
                                        <p:strVal val="visible"/>
                                      </p:to>
                                    </p:set>
                                    <p:anim calcmode="lin" valueType="num">
                                      <p:cBhvr additive="base">
                                        <p:cTn id="48" dur="500" fill="hold"/>
                                        <p:tgtEl>
                                          <p:spTgt spid="112"/>
                                        </p:tgtEl>
                                        <p:attrNameLst>
                                          <p:attrName>ppt_x</p:attrName>
                                        </p:attrNameLst>
                                      </p:cBhvr>
                                      <p:tavLst>
                                        <p:tav tm="0">
                                          <p:val>
                                            <p:strVal val="#ppt_x"/>
                                          </p:val>
                                        </p:tav>
                                        <p:tav tm="100000">
                                          <p:val>
                                            <p:strVal val="#ppt_x"/>
                                          </p:val>
                                        </p:tav>
                                      </p:tavLst>
                                    </p:anim>
                                    <p:anim calcmode="lin" valueType="num">
                                      <p:cBhvr additive="base">
                                        <p:cTn id="49" dur="500" fill="hold"/>
                                        <p:tgtEl>
                                          <p:spTgt spid="112"/>
                                        </p:tgtEl>
                                        <p:attrNameLst>
                                          <p:attrName>ppt_y</p:attrName>
                                        </p:attrNameLst>
                                      </p:cBhvr>
                                      <p:tavLst>
                                        <p:tav tm="0">
                                          <p:val>
                                            <p:strVal val="1+#ppt_h/2"/>
                                          </p:val>
                                        </p:tav>
                                        <p:tav tm="100000">
                                          <p:val>
                                            <p:strVal val="#ppt_y"/>
                                          </p:val>
                                        </p:tav>
                                      </p:tavLst>
                                    </p:anim>
                                  </p:childTnLst>
                                </p:cTn>
                              </p:par>
                              <p:par>
                                <p:cTn id="50" presetID="2" presetClass="entr" presetSubtype="4" fill="hold" nodeType="withEffect">
                                  <p:stCondLst>
                                    <p:cond delay="3500"/>
                                  </p:stCondLst>
                                  <p:childTnLst>
                                    <p:set>
                                      <p:cBhvr>
                                        <p:cTn id="51" dur="1" fill="hold">
                                          <p:stCondLst>
                                            <p:cond delay="0"/>
                                          </p:stCondLst>
                                        </p:cTn>
                                        <p:tgtEl>
                                          <p:spTgt spid="118"/>
                                        </p:tgtEl>
                                        <p:attrNameLst>
                                          <p:attrName>style.visibility</p:attrName>
                                        </p:attrNameLst>
                                      </p:cBhvr>
                                      <p:to>
                                        <p:strVal val="visible"/>
                                      </p:to>
                                    </p:set>
                                    <p:anim calcmode="lin" valueType="num">
                                      <p:cBhvr additive="base">
                                        <p:cTn id="52" dur="500" fill="hold"/>
                                        <p:tgtEl>
                                          <p:spTgt spid="118"/>
                                        </p:tgtEl>
                                        <p:attrNameLst>
                                          <p:attrName>ppt_x</p:attrName>
                                        </p:attrNameLst>
                                      </p:cBhvr>
                                      <p:tavLst>
                                        <p:tav tm="0">
                                          <p:val>
                                            <p:strVal val="#ppt_x"/>
                                          </p:val>
                                        </p:tav>
                                        <p:tav tm="100000">
                                          <p:val>
                                            <p:strVal val="#ppt_x"/>
                                          </p:val>
                                        </p:tav>
                                      </p:tavLst>
                                    </p:anim>
                                    <p:anim calcmode="lin" valueType="num">
                                      <p:cBhvr additive="base">
                                        <p:cTn id="53" dur="500" fill="hold"/>
                                        <p:tgtEl>
                                          <p:spTgt spid="118"/>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3750"/>
                                  </p:stCondLst>
                                  <p:childTnLst>
                                    <p:set>
                                      <p:cBhvr>
                                        <p:cTn id="55" dur="1" fill="hold">
                                          <p:stCondLst>
                                            <p:cond delay="0"/>
                                          </p:stCondLst>
                                        </p:cTn>
                                        <p:tgtEl>
                                          <p:spTgt spid="110"/>
                                        </p:tgtEl>
                                        <p:attrNameLst>
                                          <p:attrName>style.visibility</p:attrName>
                                        </p:attrNameLst>
                                      </p:cBhvr>
                                      <p:to>
                                        <p:strVal val="visible"/>
                                      </p:to>
                                    </p:set>
                                    <p:anim calcmode="lin" valueType="num">
                                      <p:cBhvr additive="base">
                                        <p:cTn id="56" dur="500" fill="hold"/>
                                        <p:tgtEl>
                                          <p:spTgt spid="110"/>
                                        </p:tgtEl>
                                        <p:attrNameLst>
                                          <p:attrName>ppt_x</p:attrName>
                                        </p:attrNameLst>
                                      </p:cBhvr>
                                      <p:tavLst>
                                        <p:tav tm="0">
                                          <p:val>
                                            <p:strVal val="#ppt_x"/>
                                          </p:val>
                                        </p:tav>
                                        <p:tav tm="100000">
                                          <p:val>
                                            <p:strVal val="#ppt_x"/>
                                          </p:val>
                                        </p:tav>
                                      </p:tavLst>
                                    </p:anim>
                                    <p:anim calcmode="lin" valueType="num">
                                      <p:cBhvr additive="base">
                                        <p:cTn id="57" dur="500" fill="hold"/>
                                        <p:tgtEl>
                                          <p:spTgt spid="110"/>
                                        </p:tgtEl>
                                        <p:attrNameLst>
                                          <p:attrName>ppt_y</p:attrName>
                                        </p:attrNameLst>
                                      </p:cBhvr>
                                      <p:tavLst>
                                        <p:tav tm="0">
                                          <p:val>
                                            <p:strVal val="1+#ppt_h/2"/>
                                          </p:val>
                                        </p:tav>
                                        <p:tav tm="100000">
                                          <p:val>
                                            <p:strVal val="#ppt_y"/>
                                          </p:val>
                                        </p:tav>
                                      </p:tavLst>
                                    </p:anim>
                                  </p:childTnLst>
                                </p:cTn>
                              </p:par>
                              <p:par>
                                <p:cTn id="58" presetID="42" presetClass="entr" presetSubtype="0" fill="hold" grpId="0" nodeType="withEffect">
                                  <p:stCondLst>
                                    <p:cond delay="2400"/>
                                  </p:stCondLst>
                                  <p:childTnLst>
                                    <p:set>
                                      <p:cBhvr>
                                        <p:cTn id="59" dur="1" fill="hold">
                                          <p:stCondLst>
                                            <p:cond delay="0"/>
                                          </p:stCondLst>
                                        </p:cTn>
                                        <p:tgtEl>
                                          <p:spTgt spid="79"/>
                                        </p:tgtEl>
                                        <p:attrNameLst>
                                          <p:attrName>style.visibility</p:attrName>
                                        </p:attrNameLst>
                                      </p:cBhvr>
                                      <p:to>
                                        <p:strVal val="visible"/>
                                      </p:to>
                                    </p:set>
                                    <p:animEffect transition="in" filter="fade">
                                      <p:cBhvr>
                                        <p:cTn id="60" dur="1000"/>
                                        <p:tgtEl>
                                          <p:spTgt spid="79"/>
                                        </p:tgtEl>
                                      </p:cBhvr>
                                    </p:animEffect>
                                    <p:anim calcmode="lin" valueType="num">
                                      <p:cBhvr>
                                        <p:cTn id="61" dur="1000" fill="hold"/>
                                        <p:tgtEl>
                                          <p:spTgt spid="79"/>
                                        </p:tgtEl>
                                        <p:attrNameLst>
                                          <p:attrName>ppt_x</p:attrName>
                                        </p:attrNameLst>
                                      </p:cBhvr>
                                      <p:tavLst>
                                        <p:tav tm="0">
                                          <p:val>
                                            <p:strVal val="#ppt_x"/>
                                          </p:val>
                                        </p:tav>
                                        <p:tav tm="100000">
                                          <p:val>
                                            <p:strVal val="#ppt_x"/>
                                          </p:val>
                                        </p:tav>
                                      </p:tavLst>
                                    </p:anim>
                                    <p:anim calcmode="lin" valueType="num">
                                      <p:cBhvr>
                                        <p:cTn id="62" dur="1000" fill="hold"/>
                                        <p:tgtEl>
                                          <p:spTgt spid="79"/>
                                        </p:tgtEl>
                                        <p:attrNameLst>
                                          <p:attrName>ppt_y</p:attrName>
                                        </p:attrNameLst>
                                      </p:cBhvr>
                                      <p:tavLst>
                                        <p:tav tm="0">
                                          <p:val>
                                            <p:strVal val="#ppt_y+.1"/>
                                          </p:val>
                                        </p:tav>
                                        <p:tav tm="100000">
                                          <p:val>
                                            <p:strVal val="#ppt_y"/>
                                          </p:val>
                                        </p:tav>
                                      </p:tavLst>
                                    </p:anim>
                                  </p:childTnLst>
                                </p:cTn>
                              </p:par>
                              <p:par>
                                <p:cTn id="63" presetID="22" presetClass="entr" presetSubtype="8" fill="hold" grpId="0" nodeType="withEffect">
                                  <p:stCondLst>
                                    <p:cond delay="3500"/>
                                  </p:stCondLst>
                                  <p:childTnLst>
                                    <p:set>
                                      <p:cBhvr>
                                        <p:cTn id="64" dur="1" fill="hold">
                                          <p:stCondLst>
                                            <p:cond delay="0"/>
                                          </p:stCondLst>
                                        </p:cTn>
                                        <p:tgtEl>
                                          <p:spTgt spid="80"/>
                                        </p:tgtEl>
                                        <p:attrNameLst>
                                          <p:attrName>style.visibility</p:attrName>
                                        </p:attrNameLst>
                                      </p:cBhvr>
                                      <p:to>
                                        <p:strVal val="visible"/>
                                      </p:to>
                                    </p:set>
                                    <p:animEffect transition="in" filter="wipe(left)">
                                      <p:cBhvr>
                                        <p:cTn id="65" dur="750"/>
                                        <p:tgtEl>
                                          <p:spTgt spid="80"/>
                                        </p:tgtEl>
                                      </p:cBhvr>
                                    </p:animEffect>
                                  </p:childTnLst>
                                </p:cTn>
                              </p:par>
                              <p:par>
                                <p:cTn id="66" presetID="10" presetClass="entr" presetSubtype="0" fill="hold" grpId="0" nodeType="withEffect">
                                  <p:stCondLst>
                                    <p:cond delay="4000"/>
                                  </p:stCondLst>
                                  <p:childTnLst>
                                    <p:set>
                                      <p:cBhvr>
                                        <p:cTn id="67" dur="1" fill="hold">
                                          <p:stCondLst>
                                            <p:cond delay="0"/>
                                          </p:stCondLst>
                                        </p:cTn>
                                        <p:tgtEl>
                                          <p:spTgt spid="120"/>
                                        </p:tgtEl>
                                        <p:attrNameLst>
                                          <p:attrName>style.visibility</p:attrName>
                                        </p:attrNameLst>
                                      </p:cBhvr>
                                      <p:to>
                                        <p:strVal val="visible"/>
                                      </p:to>
                                    </p:set>
                                    <p:animEffect transition="in" filter="fade">
                                      <p:cBhvr>
                                        <p:cTn id="68" dur="750"/>
                                        <p:tgtEl>
                                          <p:spTgt spid="120"/>
                                        </p:tgtEl>
                                      </p:cBhvr>
                                    </p:animEffect>
                                  </p:childTnLst>
                                </p:cTn>
                              </p:par>
                              <p:par>
                                <p:cTn id="69" presetID="53" presetClass="entr" presetSubtype="16" fill="hold" nodeType="withEffect">
                                  <p:stCondLst>
                                    <p:cond delay="4750"/>
                                  </p:stCondLst>
                                  <p:childTnLst>
                                    <p:set>
                                      <p:cBhvr>
                                        <p:cTn id="70" dur="1" fill="hold">
                                          <p:stCondLst>
                                            <p:cond delay="0"/>
                                          </p:stCondLst>
                                        </p:cTn>
                                        <p:tgtEl>
                                          <p:spTgt spid="126"/>
                                        </p:tgtEl>
                                        <p:attrNameLst>
                                          <p:attrName>style.visibility</p:attrName>
                                        </p:attrNameLst>
                                      </p:cBhvr>
                                      <p:to>
                                        <p:strVal val="visible"/>
                                      </p:to>
                                    </p:set>
                                    <p:anim calcmode="lin" valueType="num">
                                      <p:cBhvr>
                                        <p:cTn id="71" dur="750" fill="hold"/>
                                        <p:tgtEl>
                                          <p:spTgt spid="126"/>
                                        </p:tgtEl>
                                        <p:attrNameLst>
                                          <p:attrName>ppt_w</p:attrName>
                                        </p:attrNameLst>
                                      </p:cBhvr>
                                      <p:tavLst>
                                        <p:tav tm="0">
                                          <p:val>
                                            <p:fltVal val="0"/>
                                          </p:val>
                                        </p:tav>
                                        <p:tav tm="100000">
                                          <p:val>
                                            <p:strVal val="#ppt_w"/>
                                          </p:val>
                                        </p:tav>
                                      </p:tavLst>
                                    </p:anim>
                                    <p:anim calcmode="lin" valueType="num">
                                      <p:cBhvr>
                                        <p:cTn id="72" dur="750" fill="hold"/>
                                        <p:tgtEl>
                                          <p:spTgt spid="126"/>
                                        </p:tgtEl>
                                        <p:attrNameLst>
                                          <p:attrName>ppt_h</p:attrName>
                                        </p:attrNameLst>
                                      </p:cBhvr>
                                      <p:tavLst>
                                        <p:tav tm="0">
                                          <p:val>
                                            <p:fltVal val="0"/>
                                          </p:val>
                                        </p:tav>
                                        <p:tav tm="100000">
                                          <p:val>
                                            <p:strVal val="#ppt_h"/>
                                          </p:val>
                                        </p:tav>
                                      </p:tavLst>
                                    </p:anim>
                                    <p:animEffect transition="in" filter="fade">
                                      <p:cBhvr>
                                        <p:cTn id="73" dur="750"/>
                                        <p:tgtEl>
                                          <p:spTgt spid="126"/>
                                        </p:tgtEl>
                                      </p:cBhvr>
                                    </p:animEffect>
                                  </p:childTnLst>
                                </p:cTn>
                              </p:par>
                              <p:par>
                                <p:cTn id="74" presetID="6" presetClass="emph" presetSubtype="0" repeatCount="indefinite" autoRev="1" fill="hold" nodeType="withEffect">
                                  <p:stCondLst>
                                    <p:cond delay="4300"/>
                                  </p:stCondLst>
                                  <p:childTnLst>
                                    <p:animScale>
                                      <p:cBhvr>
                                        <p:cTn id="75" dur="2000" fill="hold"/>
                                        <p:tgtEl>
                                          <p:spTgt spid="126"/>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p:bldP spid="80" grpId="0"/>
      <p:bldP spid="12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F6F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11019" y="-6533391"/>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pic>
        <p:nvPicPr>
          <p:cNvPr id="6" name="Graphic 5">
            <a:hlinkClick r:id="rId4" action="ppaction://hlinksldjump"/>
            <a:extLst>
              <a:ext uri="{FF2B5EF4-FFF2-40B4-BE49-F238E27FC236}">
                <a16:creationId xmlns="" xmlns:a16="http://schemas.microsoft.com/office/drawing/2014/main" id="{D266D092-1437-4879-B3E4-C638B8EBC18A}"/>
              </a:ext>
            </a:extLst>
          </p:cNvPr>
          <p:cNvPicPr>
            <a:picLocks/>
          </p:cNvPicPr>
          <p:nvPr/>
        </p:nvPicPr>
        <p:blipFill>
          <a:blip r:embed="rId5">
            <a:extLst>
              <a:ext uri="{96DAC541-7B7A-43D3-8B79-37D633B846F1}">
                <asvg:svgBlip xmlns="" xmlns:asvg="http://schemas.microsoft.com/office/drawing/2016/SVG/main" r:embed="rId6"/>
              </a:ext>
            </a:extLst>
          </a:blip>
          <a:stretch>
            <a:fillRect/>
          </a:stretch>
        </p:blipFill>
        <p:spPr>
          <a:xfrm>
            <a:off x="317677" y="174587"/>
            <a:ext cx="360139" cy="360139"/>
          </a:xfrm>
          <a:prstGeom prst="rect">
            <a:avLst/>
          </a:prstGeom>
        </p:spPr>
      </p:pic>
      <p:grpSp>
        <p:nvGrpSpPr>
          <p:cNvPr id="16" name="Group 15">
            <a:extLst>
              <a:ext uri="{FF2B5EF4-FFF2-40B4-BE49-F238E27FC236}">
                <a16:creationId xmlns="" xmlns:a16="http://schemas.microsoft.com/office/drawing/2014/main" id="{0E07EC22-8A77-4125-BFED-041A6A4CD91D}"/>
              </a:ext>
            </a:extLst>
          </p:cNvPr>
          <p:cNvGrpSpPr/>
          <p:nvPr/>
        </p:nvGrpSpPr>
        <p:grpSpPr>
          <a:xfrm>
            <a:off x="533390" y="1408388"/>
            <a:ext cx="828863" cy="844456"/>
            <a:chOff x="620626" y="900157"/>
            <a:chExt cx="828863" cy="844456"/>
          </a:xfrm>
        </p:grpSpPr>
        <p:sp>
          <p:nvSpPr>
            <p:cNvPr id="11" name="Oval 10">
              <a:extLst>
                <a:ext uri="{FF2B5EF4-FFF2-40B4-BE49-F238E27FC236}">
                  <a16:creationId xmlns="" xmlns:a16="http://schemas.microsoft.com/office/drawing/2014/main" id="{D3803FE4-9289-4092-BA9F-3085755C3038}"/>
                </a:ext>
              </a:extLst>
            </p:cNvPr>
            <p:cNvSpPr/>
            <p:nvPr/>
          </p:nvSpPr>
          <p:spPr>
            <a:xfrm>
              <a:off x="620626" y="915750"/>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5" name="TextBox 104">
              <a:extLst>
                <a:ext uri="{FF2B5EF4-FFF2-40B4-BE49-F238E27FC236}">
                  <a16:creationId xmlns="" xmlns:a16="http://schemas.microsoft.com/office/drawing/2014/main" id="{DA363BD2-9CDC-4385-B4CA-BDAC515B62E1}"/>
                </a:ext>
              </a:extLst>
            </p:cNvPr>
            <p:cNvSpPr txBox="1"/>
            <p:nvPr/>
          </p:nvSpPr>
          <p:spPr>
            <a:xfrm>
              <a:off x="792387" y="900157"/>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grpSp>
      <p:sp>
        <p:nvSpPr>
          <p:cNvPr id="107" name="TextBox 106">
            <a:extLst>
              <a:ext uri="{FF2B5EF4-FFF2-40B4-BE49-F238E27FC236}">
                <a16:creationId xmlns="" xmlns:a16="http://schemas.microsoft.com/office/drawing/2014/main" id="{AA44C36D-59DF-415C-98DA-928F6DD1849E}"/>
              </a:ext>
            </a:extLst>
          </p:cNvPr>
          <p:cNvSpPr txBox="1"/>
          <p:nvPr/>
        </p:nvSpPr>
        <p:spPr>
          <a:xfrm>
            <a:off x="916111" y="145007"/>
            <a:ext cx="3783004" cy="461665"/>
          </a:xfrm>
          <a:prstGeom prst="rect">
            <a:avLst/>
          </a:prstGeom>
          <a:noFill/>
        </p:spPr>
        <p:txBody>
          <a:bodyPr wrap="square" rtlCol="0">
            <a:spAutoFit/>
          </a:bodyPr>
          <a:lstStyle/>
          <a:p>
            <a:pPr algn="ctr"/>
            <a:r>
              <a:rPr lang="en-US" sz="2400" b="1" dirty="0">
                <a:solidFill>
                  <a:srgbClr val="006D77"/>
                </a:solidFill>
                <a:cs typeface="Aharoni" panose="02010803020104030203" pitchFamily="2" charset="-79"/>
              </a:rPr>
              <a:t>BAB I - PENDAHULUAN</a:t>
            </a:r>
          </a:p>
        </p:txBody>
      </p:sp>
      <p:sp>
        <p:nvSpPr>
          <p:cNvPr id="128" name="Rectangle 127">
            <a:extLst>
              <a:ext uri="{FF2B5EF4-FFF2-40B4-BE49-F238E27FC236}">
                <a16:creationId xmlns="" xmlns:a16="http://schemas.microsoft.com/office/drawing/2014/main" id="{73E23D3F-D8F2-4FF6-84E2-306BDE10ECDD}"/>
              </a:ext>
            </a:extLst>
          </p:cNvPr>
          <p:cNvSpPr/>
          <p:nvPr/>
        </p:nvSpPr>
        <p:spPr>
          <a:xfrm>
            <a:off x="5465187" y="273681"/>
            <a:ext cx="1354509" cy="2487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a:hlinkClick r:id="rId7" action="ppaction://hlinksldjump"/>
            <a:extLst>
              <a:ext uri="{FF2B5EF4-FFF2-40B4-BE49-F238E27FC236}">
                <a16:creationId xmlns="" xmlns:a16="http://schemas.microsoft.com/office/drawing/2014/main" id="{5F22D72C-9C69-48E5-A4F7-6427606495D8}"/>
              </a:ext>
            </a:extLst>
          </p:cNvPr>
          <p:cNvSpPr txBox="1"/>
          <p:nvPr/>
        </p:nvSpPr>
        <p:spPr>
          <a:xfrm>
            <a:off x="8256133" y="250309"/>
            <a:ext cx="1242584" cy="276999"/>
          </a:xfrm>
          <a:prstGeom prst="rect">
            <a:avLst/>
          </a:prstGeom>
          <a:noFill/>
        </p:spPr>
        <p:txBody>
          <a:bodyPr wrap="none" rtlCol="0">
            <a:spAutoFit/>
          </a:bodyPr>
          <a:lstStyle/>
          <a:p>
            <a:pPr algn="ctr"/>
            <a:r>
              <a:rPr lang="en-US" sz="1200" dirty="0">
                <a:solidFill>
                  <a:srgbClr val="6F4975"/>
                </a:solidFill>
                <a:cs typeface="Aharoni" panose="02010803020104030203" pitchFamily="2" charset="-79"/>
              </a:rPr>
              <a:t>Batasan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sp>
        <p:nvSpPr>
          <p:cNvPr id="111" name="TextBox 110">
            <a:hlinkClick r:id="rId8" action="ppaction://hlinksldjump"/>
            <a:extLst>
              <a:ext uri="{FF2B5EF4-FFF2-40B4-BE49-F238E27FC236}">
                <a16:creationId xmlns="" xmlns:a16="http://schemas.microsoft.com/office/drawing/2014/main" id="{35935BF3-59BD-435A-817F-81738161A22B}"/>
              </a:ext>
            </a:extLst>
          </p:cNvPr>
          <p:cNvSpPr txBox="1"/>
          <p:nvPr/>
        </p:nvSpPr>
        <p:spPr>
          <a:xfrm>
            <a:off x="5558194" y="254493"/>
            <a:ext cx="1187184" cy="276999"/>
          </a:xfrm>
          <a:prstGeom prst="rect">
            <a:avLst/>
          </a:prstGeom>
          <a:noFill/>
        </p:spPr>
        <p:txBody>
          <a:bodyPr wrap="none" rtlCol="0">
            <a:spAutoFit/>
          </a:bodyPr>
          <a:lstStyle/>
          <a:p>
            <a:pPr algn="ctr"/>
            <a:r>
              <a:rPr lang="en-US" sz="1200" b="1" i="1" dirty="0" err="1">
                <a:solidFill>
                  <a:srgbClr val="006D77"/>
                </a:solidFill>
                <a:cs typeface="Aharoni" panose="02010803020104030203" pitchFamily="2" charset="-79"/>
              </a:rPr>
              <a:t>Latar</a:t>
            </a:r>
            <a:r>
              <a:rPr lang="en-US" sz="1200" b="1" i="1" dirty="0">
                <a:solidFill>
                  <a:srgbClr val="006D77"/>
                </a:solidFill>
                <a:cs typeface="Aharoni" panose="02010803020104030203" pitchFamily="2" charset="-79"/>
              </a:rPr>
              <a:t> </a:t>
            </a:r>
            <a:r>
              <a:rPr lang="en-US" sz="1200" b="1" i="1" dirty="0" err="1">
                <a:solidFill>
                  <a:srgbClr val="006D77"/>
                </a:solidFill>
                <a:cs typeface="Aharoni" panose="02010803020104030203" pitchFamily="2" charset="-79"/>
              </a:rPr>
              <a:t>Belakang</a:t>
            </a:r>
            <a:r>
              <a:rPr lang="en-US" sz="1200" b="1" i="1" dirty="0">
                <a:solidFill>
                  <a:srgbClr val="006D77"/>
                </a:solidFill>
                <a:cs typeface="Aharoni" panose="02010803020104030203" pitchFamily="2" charset="-79"/>
              </a:rPr>
              <a:t> </a:t>
            </a:r>
          </a:p>
        </p:txBody>
      </p:sp>
      <p:sp>
        <p:nvSpPr>
          <p:cNvPr id="113" name="TextBox 112">
            <a:hlinkClick r:id="rId9" action="ppaction://hlinksldjump"/>
            <a:extLst>
              <a:ext uri="{FF2B5EF4-FFF2-40B4-BE49-F238E27FC236}">
                <a16:creationId xmlns="" xmlns:a16="http://schemas.microsoft.com/office/drawing/2014/main" id="{D8837F4B-624F-44CA-A275-91E08A78CA8D}"/>
              </a:ext>
            </a:extLst>
          </p:cNvPr>
          <p:cNvSpPr txBox="1"/>
          <p:nvPr/>
        </p:nvSpPr>
        <p:spPr>
          <a:xfrm>
            <a:off x="6943987" y="254428"/>
            <a:ext cx="1216615" cy="276999"/>
          </a:xfrm>
          <a:prstGeom prst="rect">
            <a:avLst/>
          </a:prstGeom>
          <a:noFill/>
        </p:spPr>
        <p:txBody>
          <a:bodyPr wrap="none" rtlCol="0">
            <a:spAutoFit/>
          </a:bodyPr>
          <a:lstStyle/>
          <a:p>
            <a:r>
              <a:rPr lang="id-ID" sz="1200" dirty="0">
                <a:solidFill>
                  <a:srgbClr val="6F4975"/>
                </a:solidFill>
                <a:cs typeface="Aharoni" panose="02010803020104030203" pitchFamily="2" charset="-79"/>
              </a:rPr>
              <a:t>Parameter Fisika</a:t>
            </a:r>
            <a:endParaRPr lang="en-US" sz="1200" dirty="0">
              <a:solidFill>
                <a:srgbClr val="6F4975"/>
              </a:solidFill>
              <a:cs typeface="Aharoni" panose="02010803020104030203" pitchFamily="2" charset="-79"/>
            </a:endParaRPr>
          </a:p>
        </p:txBody>
      </p:sp>
      <p:sp>
        <p:nvSpPr>
          <p:cNvPr id="114" name="TextBox 113">
            <a:hlinkClick r:id="rId7" action="ppaction://hlinksldjump"/>
            <a:extLst>
              <a:ext uri="{FF2B5EF4-FFF2-40B4-BE49-F238E27FC236}">
                <a16:creationId xmlns="" xmlns:a16="http://schemas.microsoft.com/office/drawing/2014/main" id="{912B3181-893A-409E-9BD5-CC88E1409AA4}"/>
              </a:ext>
            </a:extLst>
          </p:cNvPr>
          <p:cNvSpPr txBox="1"/>
          <p:nvPr/>
        </p:nvSpPr>
        <p:spPr>
          <a:xfrm>
            <a:off x="9498169" y="244568"/>
            <a:ext cx="1330814"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Rumusan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cxnSp>
        <p:nvCxnSpPr>
          <p:cNvPr id="115" name="Straight Connector 114">
            <a:extLst>
              <a:ext uri="{FF2B5EF4-FFF2-40B4-BE49-F238E27FC236}">
                <a16:creationId xmlns="" xmlns:a16="http://schemas.microsoft.com/office/drawing/2014/main" id="{354BB336-0E88-41BF-B7B4-6F85D1E8585B}"/>
              </a:ext>
            </a:extLst>
          </p:cNvPr>
          <p:cNvCxnSpPr>
            <a:cxnSpLocks/>
          </p:cNvCxnSpPr>
          <p:nvPr/>
        </p:nvCxnSpPr>
        <p:spPr>
          <a:xfrm>
            <a:off x="5478407" y="616593"/>
            <a:ext cx="1346756"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sp>
        <p:nvSpPr>
          <p:cNvPr id="116" name="TextBox 115">
            <a:hlinkClick r:id="" action="ppaction://noaction"/>
            <a:extLst>
              <a:ext uri="{FF2B5EF4-FFF2-40B4-BE49-F238E27FC236}">
                <a16:creationId xmlns="" xmlns:a16="http://schemas.microsoft.com/office/drawing/2014/main" id="{74644340-B398-4844-95F7-B93A86C76447}"/>
              </a:ext>
            </a:extLst>
          </p:cNvPr>
          <p:cNvSpPr txBox="1"/>
          <p:nvPr/>
        </p:nvSpPr>
        <p:spPr>
          <a:xfrm>
            <a:off x="10828983" y="241408"/>
            <a:ext cx="125887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Tujuan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Penelitian</a:t>
            </a:r>
            <a:endParaRPr lang="en-US" sz="1200" dirty="0">
              <a:solidFill>
                <a:srgbClr val="6F4975"/>
              </a:solidFill>
              <a:cs typeface="Aharoni" panose="02010803020104030203" pitchFamily="2" charset="-79"/>
            </a:endParaRPr>
          </a:p>
        </p:txBody>
      </p:sp>
      <p:pic>
        <p:nvPicPr>
          <p:cNvPr id="65" name="Picture 64">
            <a:extLst>
              <a:ext uri="{FF2B5EF4-FFF2-40B4-BE49-F238E27FC236}">
                <a16:creationId xmlns="" xmlns:a16="http://schemas.microsoft.com/office/drawing/2014/main" id="{10E8B2E2-9002-4EF0-B4AD-7A12F499805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646596" y="4407055"/>
            <a:ext cx="1423400" cy="1896279"/>
          </a:xfrm>
          <a:prstGeom prst="rect">
            <a:avLst/>
          </a:prstGeom>
          <a:effectLst>
            <a:outerShdw blurRad="50800" dist="38100" dir="2700000" algn="tl" rotWithShape="0">
              <a:prstClr val="black">
                <a:alpha val="40000"/>
              </a:prstClr>
            </a:outerShdw>
          </a:effectLst>
        </p:spPr>
      </p:pic>
      <p:sp>
        <p:nvSpPr>
          <p:cNvPr id="61" name="Rectangle 60">
            <a:extLst>
              <a:ext uri="{FF2B5EF4-FFF2-40B4-BE49-F238E27FC236}">
                <a16:creationId xmlns="" xmlns:a16="http://schemas.microsoft.com/office/drawing/2014/main" id="{A4B03E87-D4B1-4424-BADE-7DC4292E298B}"/>
              </a:ext>
            </a:extLst>
          </p:cNvPr>
          <p:cNvSpPr/>
          <p:nvPr/>
        </p:nvSpPr>
        <p:spPr>
          <a:xfrm>
            <a:off x="1848049" y="1682058"/>
            <a:ext cx="9167738" cy="4889788"/>
          </a:xfrm>
          <a:prstGeom prst="rect">
            <a:avLst/>
          </a:prstGeom>
          <a:solidFill>
            <a:srgbClr val="E6F1D7"/>
          </a:solidFill>
          <a:ln>
            <a:noFill/>
          </a:ln>
          <a:effectLst>
            <a:outerShdw blurRad="190500" dist="1397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a:extLst>
              <a:ext uri="{FF2B5EF4-FFF2-40B4-BE49-F238E27FC236}">
                <a16:creationId xmlns="" xmlns:a16="http://schemas.microsoft.com/office/drawing/2014/main" id="{E6E69BF8-2109-4019-9492-FB2059F48FF6}"/>
              </a:ext>
            </a:extLst>
          </p:cNvPr>
          <p:cNvSpPr txBox="1"/>
          <p:nvPr/>
        </p:nvSpPr>
        <p:spPr>
          <a:xfrm>
            <a:off x="4141457" y="910862"/>
            <a:ext cx="4860539" cy="646331"/>
          </a:xfrm>
          <a:prstGeom prst="rect">
            <a:avLst/>
          </a:prstGeom>
          <a:noFill/>
        </p:spPr>
        <p:txBody>
          <a:bodyPr wrap="square" rtlCol="0">
            <a:spAutoFit/>
          </a:bodyPr>
          <a:lstStyle/>
          <a:p>
            <a:pPr algn="ctr"/>
            <a:r>
              <a:rPr lang="en-US" sz="3600" b="1" dirty="0">
                <a:solidFill>
                  <a:srgbClr val="748828"/>
                </a:solidFill>
                <a:latin typeface="Aharoni" panose="02010803020104030203" pitchFamily="2" charset="-79"/>
                <a:cs typeface="Aharoni" panose="02010803020104030203" pitchFamily="2" charset="-79"/>
              </a:rPr>
              <a:t>LATAR BELAKANG</a:t>
            </a:r>
          </a:p>
        </p:txBody>
      </p:sp>
      <p:pic>
        <p:nvPicPr>
          <p:cNvPr id="63" name="Picture 62">
            <a:extLst>
              <a:ext uri="{FF2B5EF4-FFF2-40B4-BE49-F238E27FC236}">
                <a16:creationId xmlns="" xmlns:a16="http://schemas.microsoft.com/office/drawing/2014/main" id="{FDF9267C-671B-46B5-8BFC-B9831D34F99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08628" y="4226898"/>
            <a:ext cx="1856774" cy="2642118"/>
          </a:xfrm>
          <a:prstGeom prst="rect">
            <a:avLst/>
          </a:prstGeom>
        </p:spPr>
      </p:pic>
      <p:sp>
        <p:nvSpPr>
          <p:cNvPr id="66" name="TextBox 65">
            <a:extLst>
              <a:ext uri="{FF2B5EF4-FFF2-40B4-BE49-F238E27FC236}">
                <a16:creationId xmlns="" xmlns:a16="http://schemas.microsoft.com/office/drawing/2014/main" id="{A5466914-5357-4DDA-8214-567B206E5331}"/>
              </a:ext>
            </a:extLst>
          </p:cNvPr>
          <p:cNvSpPr txBox="1"/>
          <p:nvPr/>
        </p:nvSpPr>
        <p:spPr>
          <a:xfrm>
            <a:off x="2869748" y="2234126"/>
            <a:ext cx="7336434" cy="4093428"/>
          </a:xfrm>
          <a:prstGeom prst="rect">
            <a:avLst/>
          </a:prstGeom>
          <a:noFill/>
        </p:spPr>
        <p:txBody>
          <a:bodyPr wrap="square" rtlCol="0">
            <a:spAutoFit/>
          </a:bodyPr>
          <a:lstStyle/>
          <a:p>
            <a:pPr lvl="1" algn="just"/>
            <a:r>
              <a:rPr lang="en-US" sz="2000">
                <a:latin typeface="Arial Rounded MT Bold" pitchFamily="34" charset="0"/>
              </a:rPr>
              <a:t>Kualitas air yaitu sifat air dan kandungan makhluk hidup, zat energi atau komponen lain di dalam </a:t>
            </a:r>
            <a:r>
              <a:rPr lang="en-US" sz="2000">
                <a:latin typeface="Arial Rounded MT Bold" pitchFamily="34" charset="0"/>
              </a:rPr>
              <a:t>air</a:t>
            </a:r>
            <a:r>
              <a:rPr lang="en-US" sz="2000">
                <a:latin typeface="Arial Rounded MT Bold" pitchFamily="34" charset="0"/>
              </a:rPr>
              <a:t>. . Pengukuran kualitas air dapat dilakukan dengan dua cara, yang pertama adalah pengukuran kualitas air dengan parameter fisika dan kimia, sedangkan yang kedua adalah pengukuran kualitas air dengan parameter </a:t>
            </a:r>
            <a:r>
              <a:rPr lang="en-US" sz="2000">
                <a:latin typeface="Arial Rounded MT Bold" pitchFamily="34" charset="0"/>
              </a:rPr>
              <a:t>biologi</a:t>
            </a:r>
            <a:r>
              <a:rPr lang="en-US" sz="2000" smtClean="0">
                <a:latin typeface="Arial Rounded MT Bold" pitchFamily="34" charset="0"/>
              </a:rPr>
              <a:t>.</a:t>
            </a:r>
          </a:p>
          <a:p>
            <a:pPr lvl="1" algn="just"/>
            <a:endParaRPr lang="de-DE" sz="2000" smtClean="0">
              <a:latin typeface="Arial Rounded MT Bold" pitchFamily="34" charset="0"/>
            </a:endParaRPr>
          </a:p>
          <a:p>
            <a:pPr lvl="1" algn="just"/>
            <a:r>
              <a:rPr lang="en-US" sz="2000">
                <a:latin typeface="Arial Rounded MT Bold" pitchFamily="34" charset="0"/>
              </a:rPr>
              <a:t>Adapun tujuan pratikum ini adalah agar mahasiswa mempelajari beberapa metode atau tools yang dapat digunakan untuk menentukan tingkat pencemaran suatu perairan</a:t>
            </a:r>
            <a:endParaRPr lang="en-US" sz="2000" dirty="0">
              <a:latin typeface="Arial Rounded MT Bold" pitchFamily="34" charset="0"/>
            </a:endParaRPr>
          </a:p>
          <a:p>
            <a:pPr algn="ctr"/>
            <a:endParaRPr lang="en-US" sz="2000" dirty="0">
              <a:solidFill>
                <a:srgbClr val="748828"/>
              </a:solidFill>
              <a:latin typeface="Arial Rounded MT Bold" pitchFamily="34" charset="0"/>
            </a:endParaRPr>
          </a:p>
        </p:txBody>
      </p:sp>
      <p:sp>
        <p:nvSpPr>
          <p:cNvPr id="121" name="TextBox 120">
            <a:hlinkClick r:id="rId12" action="ppaction://hlinksldjump"/>
            <a:extLst>
              <a:ext uri="{FF2B5EF4-FFF2-40B4-BE49-F238E27FC236}">
                <a16:creationId xmlns="" xmlns:a16="http://schemas.microsoft.com/office/drawing/2014/main" id="{4AFEB091-C590-41CD-9414-03EA225E1609}"/>
              </a:ext>
            </a:extLst>
          </p:cNvPr>
          <p:cNvSpPr txBox="1"/>
          <p:nvPr/>
        </p:nvSpPr>
        <p:spPr>
          <a:xfrm>
            <a:off x="241259" y="3206022"/>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sp>
        <p:nvSpPr>
          <p:cNvPr id="122" name="TextBox 121">
            <a:hlinkClick r:id="" action="ppaction://noaction"/>
            <a:extLst>
              <a:ext uri="{FF2B5EF4-FFF2-40B4-BE49-F238E27FC236}">
                <a16:creationId xmlns="" xmlns:a16="http://schemas.microsoft.com/office/drawing/2014/main" id="{4AD9BC59-5746-4A98-8BAC-8BDBF5E4C28E}"/>
              </a:ext>
            </a:extLst>
          </p:cNvPr>
          <p:cNvSpPr txBox="1"/>
          <p:nvPr/>
        </p:nvSpPr>
        <p:spPr>
          <a:xfrm>
            <a:off x="271767" y="5132458"/>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spTree>
    <p:extLst>
      <p:ext uri="{BB962C8B-B14F-4D97-AF65-F5344CB8AC3E}">
        <p14:creationId xmlns:p14="http://schemas.microsoft.com/office/powerpoint/2010/main" val="3985026728"/>
      </p:ext>
    </p:extLst>
  </p:cSld>
  <p:clrMapOvr>
    <a:masterClrMapping/>
  </p:clrMapOvr>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1000"/>
                                            <p:tgtEl>
                                              <p:spTgt spid="117"/>
                                            </p:tgtEl>
                                          </p:cBhvr>
                                        </p:animEffect>
                                        <p:anim calcmode="lin" valueType="num">
                                          <p:cBhvr>
                                            <p:cTn id="8" dur="1000" fill="hold"/>
                                            <p:tgtEl>
                                              <p:spTgt spid="117"/>
                                            </p:tgtEl>
                                            <p:attrNameLst>
                                              <p:attrName>ppt_x</p:attrName>
                                            </p:attrNameLst>
                                          </p:cBhvr>
                                          <p:tavLst>
                                            <p:tav tm="0">
                                              <p:val>
                                                <p:strVal val="#ppt_x"/>
                                              </p:val>
                                            </p:tav>
                                            <p:tav tm="100000">
                                              <p:val>
                                                <p:strVal val="#ppt_x"/>
                                              </p:val>
                                            </p:tav>
                                          </p:tavLst>
                                        </p:anim>
                                        <p:anim calcmode="lin" valueType="num">
                                          <p:cBhvr>
                                            <p:cTn id="9" dur="1000" fill="hold"/>
                                            <p:tgtEl>
                                              <p:spTgt spid="117"/>
                                            </p:tgtEl>
                                            <p:attrNameLst>
                                              <p:attrName>ppt_y</p:attrName>
                                            </p:attrNameLst>
                                          </p:cBhvr>
                                          <p:tavLst>
                                            <p:tav tm="0">
                                              <p:val>
                                                <p:strVal val="#ppt_y-.1"/>
                                              </p:val>
                                            </p:tav>
                                            <p:tav tm="100000">
                                              <p:val>
                                                <p:strVal val="#ppt_y"/>
                                              </p:val>
                                            </p:tav>
                                          </p:tavLst>
                                        </p:anim>
                                      </p:childTnLst>
                                    </p:cTn>
                                  </p:par>
                                  <p:par>
                                    <p:cTn id="10" presetID="53" presetClass="entr" presetSubtype="16" fill="hold" grpId="0" nodeType="withEffect">
                                      <p:stCondLst>
                                        <p:cond delay="1000"/>
                                      </p:stCondLst>
                                      <p:childTnLst>
                                        <p:set>
                                          <p:cBhvr>
                                            <p:cTn id="11" dur="1" fill="hold">
                                              <p:stCondLst>
                                                <p:cond delay="0"/>
                                              </p:stCondLst>
                                            </p:cTn>
                                            <p:tgtEl>
                                              <p:spTgt spid="61"/>
                                            </p:tgtEl>
                                            <p:attrNameLst>
                                              <p:attrName>style.visibility</p:attrName>
                                            </p:attrNameLst>
                                          </p:cBhvr>
                                          <p:to>
                                            <p:strVal val="visible"/>
                                          </p:to>
                                        </p:set>
                                        <p:anim calcmode="lin" valueType="num">
                                          <p:cBhvr>
                                            <p:cTn id="12" dur="500" fill="hold"/>
                                            <p:tgtEl>
                                              <p:spTgt spid="61"/>
                                            </p:tgtEl>
                                            <p:attrNameLst>
                                              <p:attrName>ppt_w</p:attrName>
                                            </p:attrNameLst>
                                          </p:cBhvr>
                                          <p:tavLst>
                                            <p:tav tm="0">
                                              <p:val>
                                                <p:fltVal val="0"/>
                                              </p:val>
                                            </p:tav>
                                            <p:tav tm="100000">
                                              <p:val>
                                                <p:strVal val="#ppt_w"/>
                                              </p:val>
                                            </p:tav>
                                          </p:tavLst>
                                        </p:anim>
                                        <p:anim calcmode="lin" valueType="num">
                                          <p:cBhvr>
                                            <p:cTn id="13" dur="500" fill="hold"/>
                                            <p:tgtEl>
                                              <p:spTgt spid="61"/>
                                            </p:tgtEl>
                                            <p:attrNameLst>
                                              <p:attrName>ppt_h</p:attrName>
                                            </p:attrNameLst>
                                          </p:cBhvr>
                                          <p:tavLst>
                                            <p:tav tm="0">
                                              <p:val>
                                                <p:fltVal val="0"/>
                                              </p:val>
                                            </p:tav>
                                            <p:tav tm="100000">
                                              <p:val>
                                                <p:strVal val="#ppt_h"/>
                                              </p:val>
                                            </p:tav>
                                          </p:tavLst>
                                        </p:anim>
                                        <p:animEffect transition="in" filter="fade">
                                          <p:cBhvr>
                                            <p:cTn id="14" dur="500"/>
                                            <p:tgtEl>
                                              <p:spTgt spid="61"/>
                                            </p:tgtEl>
                                          </p:cBhvr>
                                        </p:animEffect>
                                      </p:childTnLst>
                                    </p:cTn>
                                  </p:par>
                                  <p:par>
                                    <p:cTn id="15" presetID="10" presetClass="entr" presetSubtype="0" fill="hold" grpId="0" nodeType="withEffect">
                                      <p:stCondLst>
                                        <p:cond delay="1500"/>
                                      </p:stCondLst>
                                      <p:childTnLst>
                                        <p:set>
                                          <p:cBhvr>
                                            <p:cTn id="16" dur="1" fill="hold">
                                              <p:stCondLst>
                                                <p:cond delay="0"/>
                                              </p:stCondLst>
                                            </p:cTn>
                                            <p:tgtEl>
                                              <p:spTgt spid="66"/>
                                            </p:tgtEl>
                                            <p:attrNameLst>
                                              <p:attrName>style.visibility</p:attrName>
                                            </p:attrNameLst>
                                          </p:cBhvr>
                                          <p:to>
                                            <p:strVal val="visible"/>
                                          </p:to>
                                        </p:set>
                                        <p:animEffect transition="in" filter="fade">
                                          <p:cBhvr>
                                            <p:cTn id="17" dur="750"/>
                                            <p:tgtEl>
                                              <p:spTgt spid="66"/>
                                            </p:tgtEl>
                                          </p:cBhvr>
                                        </p:animEffect>
                                      </p:childTnLst>
                                    </p:cTn>
                                  </p:par>
                                  <p:par>
                                    <p:cTn id="18" presetID="2" presetClass="entr" presetSubtype="4" fill="hold" nodeType="withEffect" p14:presetBounceEnd="40000">
                                      <p:stCondLst>
                                        <p:cond delay="1500"/>
                                      </p:stCondLst>
                                      <p:childTnLst>
                                        <p:set>
                                          <p:cBhvr>
                                            <p:cTn id="19" dur="1" fill="hold">
                                              <p:stCondLst>
                                                <p:cond delay="0"/>
                                              </p:stCondLst>
                                            </p:cTn>
                                            <p:tgtEl>
                                              <p:spTgt spid="63"/>
                                            </p:tgtEl>
                                            <p:attrNameLst>
                                              <p:attrName>style.visibility</p:attrName>
                                            </p:attrNameLst>
                                          </p:cBhvr>
                                          <p:to>
                                            <p:strVal val="visible"/>
                                          </p:to>
                                        </p:set>
                                        <p:anim calcmode="lin" valueType="num" p14:bounceEnd="40000">
                                          <p:cBhvr additive="base">
                                            <p:cTn id="20" dur="750" fill="hold"/>
                                            <p:tgtEl>
                                              <p:spTgt spid="63"/>
                                            </p:tgtEl>
                                            <p:attrNameLst>
                                              <p:attrName>ppt_x</p:attrName>
                                            </p:attrNameLst>
                                          </p:cBhvr>
                                          <p:tavLst>
                                            <p:tav tm="0">
                                              <p:val>
                                                <p:strVal val="#ppt_x"/>
                                              </p:val>
                                            </p:tav>
                                            <p:tav tm="100000">
                                              <p:val>
                                                <p:strVal val="#ppt_x"/>
                                              </p:val>
                                            </p:tav>
                                          </p:tavLst>
                                        </p:anim>
                                        <p:anim calcmode="lin" valueType="num" p14:bounceEnd="40000">
                                          <p:cBhvr additive="base">
                                            <p:cTn id="21" dur="750" fill="hold"/>
                                            <p:tgtEl>
                                              <p:spTgt spid="63"/>
                                            </p:tgtEl>
                                            <p:attrNameLst>
                                              <p:attrName>ppt_y</p:attrName>
                                            </p:attrNameLst>
                                          </p:cBhvr>
                                          <p:tavLst>
                                            <p:tav tm="0">
                                              <p:val>
                                                <p:strVal val="1+#ppt_h/2"/>
                                              </p:val>
                                            </p:tav>
                                            <p:tav tm="100000">
                                              <p:val>
                                                <p:strVal val="#ppt_y"/>
                                              </p:val>
                                            </p:tav>
                                          </p:tavLst>
                                        </p:anim>
                                      </p:childTnLst>
                                    </p:cTn>
                                  </p:par>
                                  <p:par>
                                    <p:cTn id="22" presetID="22" presetClass="entr" presetSubtype="8" fill="hold" nodeType="withEffect">
                                      <p:stCondLst>
                                        <p:cond delay="1750"/>
                                      </p:stCondLst>
                                      <p:childTnLst>
                                        <p:set>
                                          <p:cBhvr>
                                            <p:cTn id="23" dur="1" fill="hold">
                                              <p:stCondLst>
                                                <p:cond delay="0"/>
                                              </p:stCondLst>
                                            </p:cTn>
                                            <p:tgtEl>
                                              <p:spTgt spid="65"/>
                                            </p:tgtEl>
                                            <p:attrNameLst>
                                              <p:attrName>style.visibility</p:attrName>
                                            </p:attrNameLst>
                                          </p:cBhvr>
                                          <p:to>
                                            <p:strVal val="visible"/>
                                          </p:to>
                                        </p:set>
                                        <p:animEffect transition="in" filter="wipe(left)">
                                          <p:cBhvr>
                                            <p:cTn id="24"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117" grpId="0"/>
          <p:bldP spid="66"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1000"/>
                                            <p:tgtEl>
                                              <p:spTgt spid="117"/>
                                            </p:tgtEl>
                                          </p:cBhvr>
                                        </p:animEffect>
                                        <p:anim calcmode="lin" valueType="num">
                                          <p:cBhvr>
                                            <p:cTn id="8" dur="1000" fill="hold"/>
                                            <p:tgtEl>
                                              <p:spTgt spid="117"/>
                                            </p:tgtEl>
                                            <p:attrNameLst>
                                              <p:attrName>ppt_x</p:attrName>
                                            </p:attrNameLst>
                                          </p:cBhvr>
                                          <p:tavLst>
                                            <p:tav tm="0">
                                              <p:val>
                                                <p:strVal val="#ppt_x"/>
                                              </p:val>
                                            </p:tav>
                                            <p:tav tm="100000">
                                              <p:val>
                                                <p:strVal val="#ppt_x"/>
                                              </p:val>
                                            </p:tav>
                                          </p:tavLst>
                                        </p:anim>
                                        <p:anim calcmode="lin" valueType="num">
                                          <p:cBhvr>
                                            <p:cTn id="9" dur="1000" fill="hold"/>
                                            <p:tgtEl>
                                              <p:spTgt spid="117"/>
                                            </p:tgtEl>
                                            <p:attrNameLst>
                                              <p:attrName>ppt_y</p:attrName>
                                            </p:attrNameLst>
                                          </p:cBhvr>
                                          <p:tavLst>
                                            <p:tav tm="0">
                                              <p:val>
                                                <p:strVal val="#ppt_y-.1"/>
                                              </p:val>
                                            </p:tav>
                                            <p:tav tm="100000">
                                              <p:val>
                                                <p:strVal val="#ppt_y"/>
                                              </p:val>
                                            </p:tav>
                                          </p:tavLst>
                                        </p:anim>
                                      </p:childTnLst>
                                    </p:cTn>
                                  </p:par>
                                  <p:par>
                                    <p:cTn id="10" presetID="53" presetClass="entr" presetSubtype="16" fill="hold" grpId="0" nodeType="withEffect">
                                      <p:stCondLst>
                                        <p:cond delay="1000"/>
                                      </p:stCondLst>
                                      <p:childTnLst>
                                        <p:set>
                                          <p:cBhvr>
                                            <p:cTn id="11" dur="1" fill="hold">
                                              <p:stCondLst>
                                                <p:cond delay="0"/>
                                              </p:stCondLst>
                                            </p:cTn>
                                            <p:tgtEl>
                                              <p:spTgt spid="61"/>
                                            </p:tgtEl>
                                            <p:attrNameLst>
                                              <p:attrName>style.visibility</p:attrName>
                                            </p:attrNameLst>
                                          </p:cBhvr>
                                          <p:to>
                                            <p:strVal val="visible"/>
                                          </p:to>
                                        </p:set>
                                        <p:anim calcmode="lin" valueType="num">
                                          <p:cBhvr>
                                            <p:cTn id="12" dur="500" fill="hold"/>
                                            <p:tgtEl>
                                              <p:spTgt spid="61"/>
                                            </p:tgtEl>
                                            <p:attrNameLst>
                                              <p:attrName>ppt_w</p:attrName>
                                            </p:attrNameLst>
                                          </p:cBhvr>
                                          <p:tavLst>
                                            <p:tav tm="0">
                                              <p:val>
                                                <p:fltVal val="0"/>
                                              </p:val>
                                            </p:tav>
                                            <p:tav tm="100000">
                                              <p:val>
                                                <p:strVal val="#ppt_w"/>
                                              </p:val>
                                            </p:tav>
                                          </p:tavLst>
                                        </p:anim>
                                        <p:anim calcmode="lin" valueType="num">
                                          <p:cBhvr>
                                            <p:cTn id="13" dur="500" fill="hold"/>
                                            <p:tgtEl>
                                              <p:spTgt spid="61"/>
                                            </p:tgtEl>
                                            <p:attrNameLst>
                                              <p:attrName>ppt_h</p:attrName>
                                            </p:attrNameLst>
                                          </p:cBhvr>
                                          <p:tavLst>
                                            <p:tav tm="0">
                                              <p:val>
                                                <p:fltVal val="0"/>
                                              </p:val>
                                            </p:tav>
                                            <p:tav tm="100000">
                                              <p:val>
                                                <p:strVal val="#ppt_h"/>
                                              </p:val>
                                            </p:tav>
                                          </p:tavLst>
                                        </p:anim>
                                        <p:animEffect transition="in" filter="fade">
                                          <p:cBhvr>
                                            <p:cTn id="14" dur="500"/>
                                            <p:tgtEl>
                                              <p:spTgt spid="61"/>
                                            </p:tgtEl>
                                          </p:cBhvr>
                                        </p:animEffect>
                                      </p:childTnLst>
                                    </p:cTn>
                                  </p:par>
                                  <p:par>
                                    <p:cTn id="15" presetID="10" presetClass="entr" presetSubtype="0" fill="hold" grpId="0" nodeType="withEffect">
                                      <p:stCondLst>
                                        <p:cond delay="1500"/>
                                      </p:stCondLst>
                                      <p:childTnLst>
                                        <p:set>
                                          <p:cBhvr>
                                            <p:cTn id="16" dur="1" fill="hold">
                                              <p:stCondLst>
                                                <p:cond delay="0"/>
                                              </p:stCondLst>
                                            </p:cTn>
                                            <p:tgtEl>
                                              <p:spTgt spid="66"/>
                                            </p:tgtEl>
                                            <p:attrNameLst>
                                              <p:attrName>style.visibility</p:attrName>
                                            </p:attrNameLst>
                                          </p:cBhvr>
                                          <p:to>
                                            <p:strVal val="visible"/>
                                          </p:to>
                                        </p:set>
                                        <p:animEffect transition="in" filter="fade">
                                          <p:cBhvr>
                                            <p:cTn id="17" dur="750"/>
                                            <p:tgtEl>
                                              <p:spTgt spid="66"/>
                                            </p:tgtEl>
                                          </p:cBhvr>
                                        </p:animEffect>
                                      </p:childTnLst>
                                    </p:cTn>
                                  </p:par>
                                  <p:par>
                                    <p:cTn id="18" presetID="2" presetClass="entr" presetSubtype="4" fill="hold" nodeType="withEffect">
                                      <p:stCondLst>
                                        <p:cond delay="1500"/>
                                      </p:stCondLst>
                                      <p:childTnLst>
                                        <p:set>
                                          <p:cBhvr>
                                            <p:cTn id="19" dur="1" fill="hold">
                                              <p:stCondLst>
                                                <p:cond delay="0"/>
                                              </p:stCondLst>
                                            </p:cTn>
                                            <p:tgtEl>
                                              <p:spTgt spid="63"/>
                                            </p:tgtEl>
                                            <p:attrNameLst>
                                              <p:attrName>style.visibility</p:attrName>
                                            </p:attrNameLst>
                                          </p:cBhvr>
                                          <p:to>
                                            <p:strVal val="visible"/>
                                          </p:to>
                                        </p:set>
                                        <p:anim calcmode="lin" valueType="num">
                                          <p:cBhvr additive="base">
                                            <p:cTn id="20" dur="750" fill="hold"/>
                                            <p:tgtEl>
                                              <p:spTgt spid="63"/>
                                            </p:tgtEl>
                                            <p:attrNameLst>
                                              <p:attrName>ppt_x</p:attrName>
                                            </p:attrNameLst>
                                          </p:cBhvr>
                                          <p:tavLst>
                                            <p:tav tm="0">
                                              <p:val>
                                                <p:strVal val="#ppt_x"/>
                                              </p:val>
                                            </p:tav>
                                            <p:tav tm="100000">
                                              <p:val>
                                                <p:strVal val="#ppt_x"/>
                                              </p:val>
                                            </p:tav>
                                          </p:tavLst>
                                        </p:anim>
                                        <p:anim calcmode="lin" valueType="num">
                                          <p:cBhvr additive="base">
                                            <p:cTn id="21" dur="750" fill="hold"/>
                                            <p:tgtEl>
                                              <p:spTgt spid="63"/>
                                            </p:tgtEl>
                                            <p:attrNameLst>
                                              <p:attrName>ppt_y</p:attrName>
                                            </p:attrNameLst>
                                          </p:cBhvr>
                                          <p:tavLst>
                                            <p:tav tm="0">
                                              <p:val>
                                                <p:strVal val="1+#ppt_h/2"/>
                                              </p:val>
                                            </p:tav>
                                            <p:tav tm="100000">
                                              <p:val>
                                                <p:strVal val="#ppt_y"/>
                                              </p:val>
                                            </p:tav>
                                          </p:tavLst>
                                        </p:anim>
                                      </p:childTnLst>
                                    </p:cTn>
                                  </p:par>
                                  <p:par>
                                    <p:cTn id="22" presetID="22" presetClass="entr" presetSubtype="8" fill="hold" nodeType="withEffect">
                                      <p:stCondLst>
                                        <p:cond delay="1750"/>
                                      </p:stCondLst>
                                      <p:childTnLst>
                                        <p:set>
                                          <p:cBhvr>
                                            <p:cTn id="23" dur="1" fill="hold">
                                              <p:stCondLst>
                                                <p:cond delay="0"/>
                                              </p:stCondLst>
                                            </p:cTn>
                                            <p:tgtEl>
                                              <p:spTgt spid="65"/>
                                            </p:tgtEl>
                                            <p:attrNameLst>
                                              <p:attrName>style.visibility</p:attrName>
                                            </p:attrNameLst>
                                          </p:cBhvr>
                                          <p:to>
                                            <p:strVal val="visible"/>
                                          </p:to>
                                        </p:set>
                                        <p:animEffect transition="in" filter="wipe(left)">
                                          <p:cBhvr>
                                            <p:cTn id="24"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117" grpId="0"/>
          <p:bldP spid="66" grpId="0"/>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83C5BE"/>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78" name="Group 77">
            <a:extLst>
              <a:ext uri="{FF2B5EF4-FFF2-40B4-BE49-F238E27FC236}">
                <a16:creationId xmlns="" xmlns:a16="http://schemas.microsoft.com/office/drawing/2014/main" id="{724BACC2-E627-41A4-9448-6DB0C0EA2545}"/>
              </a:ext>
            </a:extLst>
          </p:cNvPr>
          <p:cNvGrpSpPr/>
          <p:nvPr/>
        </p:nvGrpSpPr>
        <p:grpSpPr>
          <a:xfrm>
            <a:off x="758375" y="870204"/>
            <a:ext cx="10702038" cy="2794465"/>
            <a:chOff x="744981" y="501704"/>
            <a:chExt cx="10702038" cy="2927294"/>
          </a:xfrm>
        </p:grpSpPr>
        <p:sp>
          <p:nvSpPr>
            <p:cNvPr id="73" name="Rectangle: Rounded Corners 72">
              <a:extLst>
                <a:ext uri="{FF2B5EF4-FFF2-40B4-BE49-F238E27FC236}">
                  <a16:creationId xmlns="" xmlns:a16="http://schemas.microsoft.com/office/drawing/2014/main" id="{CF3626AF-E4BC-4707-BA1F-DE361304A1AF}"/>
                </a:ext>
              </a:extLst>
            </p:cNvPr>
            <p:cNvSpPr/>
            <p:nvPr/>
          </p:nvSpPr>
          <p:spPr>
            <a:xfrm>
              <a:off x="744981" y="501704"/>
              <a:ext cx="10702038" cy="2927294"/>
            </a:xfrm>
            <a:prstGeom prst="roundRect">
              <a:avLst>
                <a:gd name="adj" fmla="val 3176"/>
              </a:avLst>
            </a:prstGeom>
            <a:solidFill>
              <a:srgbClr val="E7D8C3"/>
            </a:solidFill>
            <a:ln>
              <a:noFill/>
            </a:ln>
            <a:effectLst>
              <a:outerShdw blurRad="127000" dist="177800" dir="30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Rounded Corners 73">
              <a:extLst>
                <a:ext uri="{FF2B5EF4-FFF2-40B4-BE49-F238E27FC236}">
                  <a16:creationId xmlns="" xmlns:a16="http://schemas.microsoft.com/office/drawing/2014/main" id="{FE9E4B3C-7184-407B-91F2-80279850A490}"/>
                </a:ext>
              </a:extLst>
            </p:cNvPr>
            <p:cNvSpPr/>
            <p:nvPr/>
          </p:nvSpPr>
          <p:spPr>
            <a:xfrm>
              <a:off x="831574" y="1014061"/>
              <a:ext cx="10519598" cy="2266583"/>
            </a:xfrm>
            <a:prstGeom prst="roundRect">
              <a:avLst>
                <a:gd name="adj" fmla="val 3176"/>
              </a:avLst>
            </a:prstGeom>
            <a:solidFill>
              <a:srgbClr val="FDFBF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 xmlns:a16="http://schemas.microsoft.com/office/drawing/2014/main" id="{62E90EFC-81AD-4D87-97F1-1ABFB654E007}"/>
                </a:ext>
              </a:extLst>
            </p:cNvPr>
            <p:cNvSpPr/>
            <p:nvPr/>
          </p:nvSpPr>
          <p:spPr>
            <a:xfrm>
              <a:off x="10915568" y="673474"/>
              <a:ext cx="283523" cy="283523"/>
            </a:xfrm>
            <a:prstGeom prst="ellipse">
              <a:avLst/>
            </a:pr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 xmlns:a16="http://schemas.microsoft.com/office/drawing/2014/main" id="{4F6A42EB-FF2C-4F9A-9B7C-D6557C66DFCC}"/>
                </a:ext>
              </a:extLst>
            </p:cNvPr>
            <p:cNvSpPr/>
            <p:nvPr/>
          </p:nvSpPr>
          <p:spPr>
            <a:xfrm>
              <a:off x="10497996" y="673474"/>
              <a:ext cx="283523" cy="28352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 xmlns:a16="http://schemas.microsoft.com/office/drawing/2014/main" id="{C7E6E8E9-B8C7-4C4C-AAD2-AF9C431AFF74}"/>
                </a:ext>
              </a:extLst>
            </p:cNvPr>
            <p:cNvSpPr/>
            <p:nvPr/>
          </p:nvSpPr>
          <p:spPr>
            <a:xfrm>
              <a:off x="10100503" y="665922"/>
              <a:ext cx="283523" cy="283523"/>
            </a:xfrm>
            <a:prstGeom prst="ellipse">
              <a:avLst/>
            </a:prstGeom>
            <a:solidFill>
              <a:srgbClr val="9ED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9" name="TextBox 118">
            <a:extLst>
              <a:ext uri="{FF2B5EF4-FFF2-40B4-BE49-F238E27FC236}">
                <a16:creationId xmlns="" xmlns:a16="http://schemas.microsoft.com/office/drawing/2014/main" id="{B4B0C511-AB52-466F-82FE-44058272B630}"/>
              </a:ext>
            </a:extLst>
          </p:cNvPr>
          <p:cNvSpPr txBox="1"/>
          <p:nvPr/>
        </p:nvSpPr>
        <p:spPr>
          <a:xfrm>
            <a:off x="4467878" y="317028"/>
            <a:ext cx="2766093" cy="523220"/>
          </a:xfrm>
          <a:prstGeom prst="rect">
            <a:avLst/>
          </a:prstGeom>
          <a:noFill/>
        </p:spPr>
        <p:txBody>
          <a:bodyPr wrap="square" rtlCol="0">
            <a:spAutoFit/>
          </a:bodyPr>
          <a:lstStyle/>
          <a:p>
            <a:pPr algn="ctr"/>
            <a:r>
              <a:rPr lang="id-ID" sz="2800" b="1" dirty="0">
                <a:solidFill>
                  <a:srgbClr val="C00000"/>
                </a:solidFill>
                <a:latin typeface="Aharoni" panose="02010803020104030203" pitchFamily="2" charset="-79"/>
                <a:cs typeface="Aharoni" panose="02010803020104030203" pitchFamily="2" charset="-79"/>
              </a:rPr>
              <a:t>METODELOGI</a:t>
            </a:r>
            <a:endParaRPr lang="en-US" sz="2800" b="1" dirty="0">
              <a:solidFill>
                <a:srgbClr val="C00000"/>
              </a:solidFill>
              <a:latin typeface="Aharoni" panose="02010803020104030203" pitchFamily="2" charset="-79"/>
              <a:cs typeface="Aharoni" panose="02010803020104030203" pitchFamily="2" charset="-79"/>
            </a:endParaRPr>
          </a:p>
        </p:txBody>
      </p:sp>
      <p:sp>
        <p:nvSpPr>
          <p:cNvPr id="65" name="TextBox 64">
            <a:extLst>
              <a:ext uri="{FF2B5EF4-FFF2-40B4-BE49-F238E27FC236}">
                <a16:creationId xmlns="" xmlns:a16="http://schemas.microsoft.com/office/drawing/2014/main" id="{4F3A95F2-FB7F-42D3-95BF-C57FC475EE68}"/>
              </a:ext>
            </a:extLst>
          </p:cNvPr>
          <p:cNvSpPr txBox="1"/>
          <p:nvPr/>
        </p:nvSpPr>
        <p:spPr>
          <a:xfrm>
            <a:off x="969539" y="928983"/>
            <a:ext cx="10065122" cy="2031325"/>
          </a:xfrm>
          <a:prstGeom prst="rect">
            <a:avLst/>
          </a:prstGeom>
          <a:noFill/>
        </p:spPr>
        <p:txBody>
          <a:bodyPr wrap="square">
            <a:spAutoFit/>
          </a:bodyPr>
          <a:lstStyle/>
          <a:p>
            <a:r>
              <a:rPr lang="en-US" b="1" dirty="0">
                <a:solidFill>
                  <a:srgbClr val="C05C5D"/>
                </a:solidFill>
              </a:rPr>
              <a:t>Waktu dan </a:t>
            </a:r>
            <a:r>
              <a:rPr lang="en-US" b="1" dirty="0" err="1">
                <a:solidFill>
                  <a:srgbClr val="C05C5D"/>
                </a:solidFill>
              </a:rPr>
              <a:t>Tempat</a:t>
            </a:r>
            <a:endParaRPr lang="id-ID" b="1" dirty="0">
              <a:solidFill>
                <a:srgbClr val="C05C5D"/>
              </a:solidFill>
            </a:endParaRPr>
          </a:p>
          <a:p>
            <a:endParaRPr lang="id-ID" b="1" dirty="0">
              <a:solidFill>
                <a:srgbClr val="C05C5D"/>
              </a:solidFill>
            </a:endParaRPr>
          </a:p>
          <a:p>
            <a:r>
              <a:rPr lang="id-ID" sz="1800" dirty="0">
                <a:solidFill>
                  <a:srgbClr val="C05C5D"/>
                </a:solidFill>
                <a:effectLst/>
                <a:latin typeface="Times New Roman" panose="02020603050405020304" pitchFamily="18" charset="0"/>
                <a:ea typeface="Calibri" panose="020F0502020204030204" pitchFamily="34" charset="0"/>
              </a:rPr>
              <a:t>Praktikum lapangan ini dilaksanakan pada hari Sabtu, 21 Mei 2022  pukul 08.00 sampai pukul 15.00 WIB di Pantai Ketapang Bahari , Jln Mahitam , Desa Batumenyan, Kecamatan Hanura, Kabupaten Pesawaran, Lampung. </a:t>
            </a:r>
            <a:r>
              <a:rPr lang="en-ID" sz="1800" dirty="0" err="1">
                <a:solidFill>
                  <a:srgbClr val="C05C5D"/>
                </a:solidFill>
                <a:effectLst/>
                <a:latin typeface="Times New Roman" panose="02020603050405020304" pitchFamily="18" charset="0"/>
                <a:ea typeface="Calibri" panose="020F0502020204030204" pitchFamily="34" charset="0"/>
              </a:rPr>
              <a:t>Pengamatan</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identifikasi</a:t>
            </a:r>
            <a:r>
              <a:rPr lang="en-ID" sz="1800" dirty="0">
                <a:solidFill>
                  <a:srgbClr val="C05C5D"/>
                </a:solidFill>
                <a:effectLst/>
                <a:latin typeface="Times New Roman" panose="02020603050405020304" pitchFamily="18" charset="0"/>
                <a:ea typeface="Calibri" panose="020F0502020204030204" pitchFamily="34" charset="0"/>
              </a:rPr>
              <a:t> di </a:t>
            </a:r>
            <a:r>
              <a:rPr lang="en-ID" sz="1800" dirty="0" err="1">
                <a:solidFill>
                  <a:srgbClr val="C05C5D"/>
                </a:solidFill>
                <a:effectLst/>
                <a:latin typeface="Times New Roman" panose="02020603050405020304" pitchFamily="18" charset="0"/>
                <a:ea typeface="Calibri" panose="020F0502020204030204" pitchFamily="34" charset="0"/>
              </a:rPr>
              <a:t>laboratorium</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dilaksanakan</a:t>
            </a:r>
            <a:r>
              <a:rPr lang="en-ID" sz="1800" dirty="0">
                <a:solidFill>
                  <a:srgbClr val="C05C5D"/>
                </a:solidFill>
                <a:effectLst/>
                <a:latin typeface="Times New Roman" panose="02020603050405020304" pitchFamily="18" charset="0"/>
                <a:ea typeface="Calibri" panose="020F0502020204030204" pitchFamily="34" charset="0"/>
              </a:rPr>
              <a:t> pada  </a:t>
            </a:r>
            <a:r>
              <a:rPr lang="en-ID" sz="1800" dirty="0" err="1">
                <a:solidFill>
                  <a:srgbClr val="C05C5D"/>
                </a:solidFill>
                <a:effectLst/>
                <a:latin typeface="Times New Roman" panose="02020603050405020304" pitchFamily="18" charset="0"/>
                <a:ea typeface="Calibri" panose="020F0502020204030204" pitchFamily="34" charset="0"/>
              </a:rPr>
              <a:t>hari</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Sabtu</a:t>
            </a:r>
            <a:r>
              <a:rPr lang="en-ID" sz="1800" dirty="0">
                <a:solidFill>
                  <a:srgbClr val="C05C5D"/>
                </a:solidFill>
                <a:effectLst/>
                <a:latin typeface="Times New Roman" panose="02020603050405020304" pitchFamily="18" charset="0"/>
                <a:ea typeface="Calibri" panose="020F0502020204030204" pitchFamily="34" charset="0"/>
              </a:rPr>
              <a:t> 28 Mei 2022 </a:t>
            </a:r>
            <a:r>
              <a:rPr lang="en-ID" sz="1800" dirty="0" err="1">
                <a:solidFill>
                  <a:srgbClr val="C05C5D"/>
                </a:solidFill>
                <a:effectLst/>
                <a:latin typeface="Times New Roman" panose="02020603050405020304" pitchFamily="18" charset="0"/>
                <a:ea typeface="Calibri" panose="020F0502020204030204" pitchFamily="34" charset="0"/>
              </a:rPr>
              <a:t>pukul</a:t>
            </a:r>
            <a:r>
              <a:rPr lang="en-ID" sz="1800" dirty="0">
                <a:solidFill>
                  <a:srgbClr val="C05C5D"/>
                </a:solidFill>
                <a:effectLst/>
                <a:latin typeface="Times New Roman" panose="02020603050405020304" pitchFamily="18" charset="0"/>
                <a:ea typeface="Calibri" panose="020F0502020204030204" pitchFamily="34" charset="0"/>
              </a:rPr>
              <a:t> 15.00 </a:t>
            </a:r>
            <a:r>
              <a:rPr lang="en-ID" sz="1800" dirty="0" err="1">
                <a:solidFill>
                  <a:srgbClr val="C05C5D"/>
                </a:solidFill>
                <a:effectLst/>
                <a:latin typeface="Times New Roman" panose="02020603050405020304" pitchFamily="18" charset="0"/>
                <a:ea typeface="Calibri" panose="020F0502020204030204" pitchFamily="34" charset="0"/>
              </a:rPr>
              <a:t>sampai</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pukul</a:t>
            </a:r>
            <a:r>
              <a:rPr lang="en-ID" sz="1800" dirty="0">
                <a:solidFill>
                  <a:srgbClr val="C05C5D"/>
                </a:solidFill>
                <a:effectLst/>
                <a:latin typeface="Times New Roman" panose="02020603050405020304" pitchFamily="18" charset="0"/>
                <a:ea typeface="Calibri" panose="020F0502020204030204" pitchFamily="34" charset="0"/>
              </a:rPr>
              <a:t> 17.00  WIB di </a:t>
            </a:r>
            <a:r>
              <a:rPr lang="en-ID" sz="1800" dirty="0" err="1">
                <a:solidFill>
                  <a:srgbClr val="C05C5D"/>
                </a:solidFill>
                <a:effectLst/>
                <a:latin typeface="Times New Roman" panose="02020603050405020304" pitchFamily="18" charset="0"/>
                <a:ea typeface="Calibri" panose="020F0502020204030204" pitchFamily="34" charset="0"/>
              </a:rPr>
              <a:t>Laboratorium</a:t>
            </a:r>
            <a:r>
              <a:rPr lang="en-ID" sz="1800" dirty="0">
                <a:solidFill>
                  <a:srgbClr val="C05C5D"/>
                </a:solidFill>
                <a:effectLst/>
                <a:latin typeface="Times New Roman" panose="02020603050405020304" pitchFamily="18" charset="0"/>
                <a:ea typeface="Calibri" panose="020F0502020204030204" pitchFamily="34" charset="0"/>
              </a:rPr>
              <a:t> K </a:t>
            </a:r>
            <a:r>
              <a:rPr lang="en-ID" sz="1800" dirty="0" err="1">
                <a:solidFill>
                  <a:srgbClr val="C05C5D"/>
                </a:solidFill>
                <a:effectLst/>
                <a:latin typeface="Times New Roman" panose="02020603050405020304" pitchFamily="18" charset="0"/>
                <a:ea typeface="Calibri" panose="020F0502020204030204" pitchFamily="34" charset="0"/>
              </a:rPr>
              <a:t>Jurusan</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Perikanan</a:t>
            </a:r>
            <a:r>
              <a:rPr lang="en-ID" sz="1800" dirty="0">
                <a:solidFill>
                  <a:srgbClr val="C05C5D"/>
                </a:solidFill>
                <a:effectLst/>
                <a:latin typeface="Times New Roman" panose="02020603050405020304" pitchFamily="18" charset="0"/>
                <a:ea typeface="Calibri" panose="020F0502020204030204" pitchFamily="34" charset="0"/>
              </a:rPr>
              <a:t> dan </a:t>
            </a:r>
            <a:r>
              <a:rPr lang="en-ID" sz="1800" dirty="0" err="1">
                <a:solidFill>
                  <a:srgbClr val="C05C5D"/>
                </a:solidFill>
                <a:effectLst/>
                <a:latin typeface="Times New Roman" panose="02020603050405020304" pitchFamily="18" charset="0"/>
                <a:ea typeface="Calibri" panose="020F0502020204030204" pitchFamily="34" charset="0"/>
              </a:rPr>
              <a:t>Ilmu</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Kelautan</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Fakultas</a:t>
            </a:r>
            <a:r>
              <a:rPr lang="en-ID" sz="1800" dirty="0">
                <a:solidFill>
                  <a:srgbClr val="C05C5D"/>
                </a:solidFill>
                <a:effectLst/>
                <a:latin typeface="Times New Roman" panose="02020603050405020304" pitchFamily="18" charset="0"/>
                <a:ea typeface="Calibri" panose="020F050202020403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rPr>
              <a:t>Pertanian</a:t>
            </a:r>
            <a:r>
              <a:rPr lang="en-ID" sz="1800" dirty="0">
                <a:solidFill>
                  <a:srgbClr val="C05C5D"/>
                </a:solidFill>
                <a:effectLst/>
                <a:latin typeface="Times New Roman" panose="02020603050405020304" pitchFamily="18" charset="0"/>
                <a:ea typeface="Calibri" panose="020F0502020204030204" pitchFamily="34" charset="0"/>
              </a:rPr>
              <a:t>, Universitas Lampung</a:t>
            </a:r>
            <a:r>
              <a:rPr lang="id-ID" sz="1800" dirty="0">
                <a:solidFill>
                  <a:srgbClr val="C05C5D"/>
                </a:solidFill>
                <a:effectLst/>
                <a:latin typeface="Times New Roman" panose="02020603050405020304" pitchFamily="18" charset="0"/>
                <a:ea typeface="Calibri" panose="020F0502020204030204" pitchFamily="34" charset="0"/>
              </a:rPr>
              <a:t>.</a:t>
            </a:r>
            <a:endParaRPr lang="id-ID" dirty="0">
              <a:solidFill>
                <a:srgbClr val="C05C5D"/>
              </a:solidFill>
            </a:endParaRPr>
          </a:p>
        </p:txBody>
      </p:sp>
      <p:grpSp>
        <p:nvGrpSpPr>
          <p:cNvPr id="67" name="Group 66">
            <a:extLst>
              <a:ext uri="{FF2B5EF4-FFF2-40B4-BE49-F238E27FC236}">
                <a16:creationId xmlns="" xmlns:a16="http://schemas.microsoft.com/office/drawing/2014/main" id="{5D388A86-E03A-4B18-AB2B-44C34C7B1FD2}"/>
              </a:ext>
            </a:extLst>
          </p:cNvPr>
          <p:cNvGrpSpPr/>
          <p:nvPr/>
        </p:nvGrpSpPr>
        <p:grpSpPr>
          <a:xfrm>
            <a:off x="779667" y="3151349"/>
            <a:ext cx="10702038" cy="3597466"/>
            <a:chOff x="744981" y="501704"/>
            <a:chExt cx="10702038" cy="2927294"/>
          </a:xfrm>
        </p:grpSpPr>
        <p:sp>
          <p:nvSpPr>
            <p:cNvPr id="68" name="Rectangle: Rounded Corners 67">
              <a:extLst>
                <a:ext uri="{FF2B5EF4-FFF2-40B4-BE49-F238E27FC236}">
                  <a16:creationId xmlns="" xmlns:a16="http://schemas.microsoft.com/office/drawing/2014/main" id="{2311133B-3697-47D6-BB6A-DD969D31D487}"/>
                </a:ext>
              </a:extLst>
            </p:cNvPr>
            <p:cNvSpPr/>
            <p:nvPr/>
          </p:nvSpPr>
          <p:spPr>
            <a:xfrm>
              <a:off x="744981" y="501704"/>
              <a:ext cx="10702038" cy="2927294"/>
            </a:xfrm>
            <a:prstGeom prst="roundRect">
              <a:avLst>
                <a:gd name="adj" fmla="val 3176"/>
              </a:avLst>
            </a:prstGeom>
            <a:solidFill>
              <a:srgbClr val="E7D8C3"/>
            </a:solidFill>
            <a:ln>
              <a:noFill/>
            </a:ln>
            <a:effectLst>
              <a:outerShdw blurRad="127000" dist="177800" dir="30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05C5D"/>
                </a:solidFill>
              </a:endParaRPr>
            </a:p>
          </p:txBody>
        </p:sp>
        <p:sp>
          <p:nvSpPr>
            <p:cNvPr id="69" name="Rectangle: Rounded Corners 68">
              <a:extLst>
                <a:ext uri="{FF2B5EF4-FFF2-40B4-BE49-F238E27FC236}">
                  <a16:creationId xmlns="" xmlns:a16="http://schemas.microsoft.com/office/drawing/2014/main" id="{8DCEE06F-5DE8-4055-A522-C874A863BBED}"/>
                </a:ext>
              </a:extLst>
            </p:cNvPr>
            <p:cNvSpPr/>
            <p:nvPr/>
          </p:nvSpPr>
          <p:spPr>
            <a:xfrm>
              <a:off x="831574" y="1014061"/>
              <a:ext cx="10519598" cy="2266583"/>
            </a:xfrm>
            <a:prstGeom prst="roundRect">
              <a:avLst>
                <a:gd name="adj" fmla="val 3176"/>
              </a:avLst>
            </a:prstGeom>
            <a:solidFill>
              <a:srgbClr val="FDFBF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05C5D"/>
                </a:solidFill>
              </a:endParaRPr>
            </a:p>
          </p:txBody>
        </p:sp>
        <p:sp>
          <p:nvSpPr>
            <p:cNvPr id="70" name="Oval 69">
              <a:extLst>
                <a:ext uri="{FF2B5EF4-FFF2-40B4-BE49-F238E27FC236}">
                  <a16:creationId xmlns="" xmlns:a16="http://schemas.microsoft.com/office/drawing/2014/main" id="{FC2FC782-7B29-4799-B0D9-83BC6178663F}"/>
                </a:ext>
              </a:extLst>
            </p:cNvPr>
            <p:cNvSpPr/>
            <p:nvPr/>
          </p:nvSpPr>
          <p:spPr>
            <a:xfrm>
              <a:off x="10915568" y="673474"/>
              <a:ext cx="283523" cy="283523"/>
            </a:xfrm>
            <a:prstGeom prst="ellipse">
              <a:avLst/>
            </a:pr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5C5D"/>
                </a:solidFill>
              </a:endParaRPr>
            </a:p>
          </p:txBody>
        </p:sp>
        <p:sp>
          <p:nvSpPr>
            <p:cNvPr id="71" name="Oval 70">
              <a:extLst>
                <a:ext uri="{FF2B5EF4-FFF2-40B4-BE49-F238E27FC236}">
                  <a16:creationId xmlns="" xmlns:a16="http://schemas.microsoft.com/office/drawing/2014/main" id="{A768194E-4440-45AC-BFD0-D6D80F907A38}"/>
                </a:ext>
              </a:extLst>
            </p:cNvPr>
            <p:cNvSpPr/>
            <p:nvPr/>
          </p:nvSpPr>
          <p:spPr>
            <a:xfrm>
              <a:off x="10497996" y="673474"/>
              <a:ext cx="283523" cy="28352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5C5D"/>
                </a:solidFill>
              </a:endParaRPr>
            </a:p>
          </p:txBody>
        </p:sp>
        <p:sp>
          <p:nvSpPr>
            <p:cNvPr id="80" name="Oval 79">
              <a:extLst>
                <a:ext uri="{FF2B5EF4-FFF2-40B4-BE49-F238E27FC236}">
                  <a16:creationId xmlns="" xmlns:a16="http://schemas.microsoft.com/office/drawing/2014/main" id="{F3674F01-0E12-4E03-B352-84E93801E2BA}"/>
                </a:ext>
              </a:extLst>
            </p:cNvPr>
            <p:cNvSpPr/>
            <p:nvPr/>
          </p:nvSpPr>
          <p:spPr>
            <a:xfrm>
              <a:off x="10100503" y="665922"/>
              <a:ext cx="283523" cy="283523"/>
            </a:xfrm>
            <a:prstGeom prst="ellipse">
              <a:avLst/>
            </a:prstGeom>
            <a:solidFill>
              <a:srgbClr val="9ED2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5C5D"/>
                </a:solidFill>
              </a:endParaRPr>
            </a:p>
          </p:txBody>
        </p:sp>
      </p:grpSp>
      <p:sp>
        <p:nvSpPr>
          <p:cNvPr id="82" name="TextBox 81">
            <a:extLst>
              <a:ext uri="{FF2B5EF4-FFF2-40B4-BE49-F238E27FC236}">
                <a16:creationId xmlns="" xmlns:a16="http://schemas.microsoft.com/office/drawing/2014/main" id="{AFA4CA87-780E-426C-AE6A-7ACC5AA138BE}"/>
              </a:ext>
            </a:extLst>
          </p:cNvPr>
          <p:cNvSpPr txBox="1"/>
          <p:nvPr/>
        </p:nvSpPr>
        <p:spPr>
          <a:xfrm>
            <a:off x="8582881" y="6421184"/>
            <a:ext cx="2943657" cy="369332"/>
          </a:xfrm>
          <a:prstGeom prst="rect">
            <a:avLst/>
          </a:prstGeom>
          <a:noFill/>
        </p:spPr>
        <p:txBody>
          <a:bodyPr wrap="square">
            <a:spAutoFit/>
          </a:bodyPr>
          <a:lstStyle/>
          <a:p>
            <a:r>
              <a:rPr lang="en-US" b="1" dirty="0">
                <a:solidFill>
                  <a:srgbClr val="FF0000"/>
                </a:solidFill>
                <a:highlight>
                  <a:srgbClr val="FFFF00"/>
                </a:highlight>
                <a:latin typeface="Aharoni" panose="02010803020104030203" pitchFamily="2" charset="-79"/>
                <a:cs typeface="Aharoni" panose="02010803020104030203" pitchFamily="2" charset="-79"/>
              </a:rPr>
              <a:t>God is All – Knowing </a:t>
            </a:r>
            <a:r>
              <a:rPr lang="en-US" b="1" dirty="0">
                <a:solidFill>
                  <a:srgbClr val="FF0000"/>
                </a:solidFill>
                <a:highlight>
                  <a:srgbClr val="FFFF00"/>
                </a:highlight>
                <a:latin typeface="Aharoni" panose="02010803020104030203" pitchFamily="2" charset="-79"/>
                <a:cs typeface="Aharoni" panose="02010803020104030203" pitchFamily="2" charset="-79"/>
                <a:sym typeface="Wingdings" panose="05000000000000000000" pitchFamily="2" charset="2"/>
              </a:rPr>
              <a:t></a:t>
            </a:r>
            <a:endParaRPr lang="en-US" b="1" dirty="0">
              <a:solidFill>
                <a:srgbClr val="FF0000"/>
              </a:solidFill>
              <a:highlight>
                <a:srgbClr val="FFFF00"/>
              </a:highlight>
              <a:latin typeface="Aharoni" panose="02010803020104030203" pitchFamily="2" charset="-79"/>
              <a:cs typeface="Aharoni" panose="02010803020104030203" pitchFamily="2" charset="-79"/>
            </a:endParaRPr>
          </a:p>
        </p:txBody>
      </p:sp>
      <p:sp>
        <p:nvSpPr>
          <p:cNvPr id="6" name="TextBox 5">
            <a:extLst>
              <a:ext uri="{FF2B5EF4-FFF2-40B4-BE49-F238E27FC236}">
                <a16:creationId xmlns="" xmlns:a16="http://schemas.microsoft.com/office/drawing/2014/main" id="{CC571772-408E-45FD-9E59-68E562EE0980}"/>
              </a:ext>
            </a:extLst>
          </p:cNvPr>
          <p:cNvSpPr txBox="1"/>
          <p:nvPr/>
        </p:nvSpPr>
        <p:spPr>
          <a:xfrm>
            <a:off x="890982" y="3276602"/>
            <a:ext cx="10012735" cy="3447098"/>
          </a:xfrm>
          <a:prstGeom prst="rect">
            <a:avLst/>
          </a:prstGeom>
          <a:noFill/>
        </p:spPr>
        <p:txBody>
          <a:bodyPr wrap="square" rtlCol="0">
            <a:spAutoFit/>
          </a:bodyPr>
          <a:lstStyle/>
          <a:p>
            <a:r>
              <a:rPr lang="en-US" b="1" dirty="0" err="1">
                <a:solidFill>
                  <a:srgbClr val="C05C5D"/>
                </a:solidFill>
              </a:rPr>
              <a:t>Alat</a:t>
            </a:r>
            <a:r>
              <a:rPr lang="en-US" b="1" dirty="0">
                <a:solidFill>
                  <a:srgbClr val="C05C5D"/>
                </a:solidFill>
              </a:rPr>
              <a:t> </a:t>
            </a:r>
            <a:r>
              <a:rPr lang="en-US" b="1" dirty="0" err="1">
                <a:solidFill>
                  <a:srgbClr val="C05C5D"/>
                </a:solidFill>
              </a:rPr>
              <a:t>dan</a:t>
            </a:r>
            <a:r>
              <a:rPr lang="en-US" b="1" dirty="0">
                <a:solidFill>
                  <a:srgbClr val="C05C5D"/>
                </a:solidFill>
              </a:rPr>
              <a:t> </a:t>
            </a:r>
            <a:r>
              <a:rPr lang="en-US" b="1" dirty="0" err="1">
                <a:solidFill>
                  <a:srgbClr val="C05C5D"/>
                </a:solidFill>
              </a:rPr>
              <a:t>Bahan</a:t>
            </a:r>
            <a:endParaRPr lang="id-ID" b="1" dirty="0">
              <a:solidFill>
                <a:srgbClr val="C05C5D"/>
              </a:solidFill>
            </a:endParaRPr>
          </a:p>
          <a:p>
            <a:endParaRPr lang="id-ID" b="1" dirty="0">
              <a:solidFill>
                <a:srgbClr val="C05C5D"/>
              </a:solidFill>
            </a:endParaRPr>
          </a:p>
          <a:p>
            <a:pPr algn="just">
              <a:spcAft>
                <a:spcPts val="800"/>
              </a:spcAft>
            </a:pP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Alat yang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digunakan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praktikum</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lapangan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termometer</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GPS, pH paper,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botol</a:t>
            </a:r>
            <a:r>
              <a:rPr lang="id-ID" dirty="0">
                <a:solidFill>
                  <a:srgbClr val="C05C5D"/>
                </a:solidFill>
                <a:latin typeface="Times New Roman" panose="02020603050405020304" pitchFamily="18" charset="0"/>
                <a:ea typeface="Calibri" panose="020F0502020204030204" pitchFamily="34" charset="0"/>
                <a:cs typeface="Arial" panose="020B0604020202020204" pitchFamily="34" charset="0"/>
              </a:rPr>
              <a:t> BOD</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(2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botol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refraktometer</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nitrit</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kit,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orthophospat</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kit,  core sampler,  plankton net,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secchi</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disk yang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menggunakan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tali</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tambang</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(5-10 meter), roll meter,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saringan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plastik</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zip 7x10 (10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buah</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botol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sampel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 Aqua 600 ml ), pipet tetes, label,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lakban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Hitam</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 cool box,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botol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sampel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100 ml ( 3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buah</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 ,   all bike, ember 10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liter</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dan life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jaket.Sedangkan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bahan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digunakan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praktikum</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lapangan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formalin , </a:t>
            </a:r>
            <a:r>
              <a:rPr lang="id-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ugol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aquades</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a:t>
            </a:r>
            <a:endParaRPr lang="id-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id-ID" sz="1800" dirty="0">
              <a:solidFill>
                <a:srgbClr val="C05C5D"/>
              </a:solidFill>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Alat yang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digunakan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saat</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identifikasi</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di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laboratorium</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erlenmeyer</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cover glass, dan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tisu</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Sedangkan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bahan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yang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digunakan</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pada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identifikasi</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di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laboratorium</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yaitu</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sampel</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dan </a:t>
            </a:r>
            <a:r>
              <a:rPr lang="en-ID" sz="1800" dirty="0" err="1">
                <a:solidFill>
                  <a:srgbClr val="C05C5D"/>
                </a:solidFill>
                <a:effectLst/>
                <a:latin typeface="Times New Roman" panose="02020603050405020304" pitchFamily="18" charset="0"/>
                <a:ea typeface="Calibri" panose="020F0502020204030204" pitchFamily="34" charset="0"/>
                <a:cs typeface="Arial" panose="020B0604020202020204" pitchFamily="34" charset="0"/>
              </a:rPr>
              <a:t>aquadest</a:t>
            </a:r>
            <a:r>
              <a:rPr lang="en-ID" sz="1800" dirty="0">
                <a:solidFill>
                  <a:srgbClr val="C05C5D"/>
                </a:solidFill>
                <a:effectLst/>
                <a:latin typeface="Times New Roman" panose="02020603050405020304" pitchFamily="18" charset="0"/>
                <a:ea typeface="Calibri" panose="020F0502020204030204" pitchFamily="34" charset="0"/>
                <a:cs typeface="Arial" panose="020B0604020202020204" pitchFamily="34" charset="0"/>
              </a:rPr>
              <a:t>. </a:t>
            </a:r>
            <a:endParaRPr lang="id-ID" sz="1800" dirty="0">
              <a:solidFill>
                <a:srgbClr val="C05C5D"/>
              </a:solidFill>
              <a:effectLst/>
              <a:latin typeface="Calibri" panose="020F0502020204030204" pitchFamily="34" charset="0"/>
              <a:ea typeface="Calibri" panose="020F0502020204030204" pitchFamily="34" charset="0"/>
              <a:cs typeface="Arial" panose="020B0604020202020204" pitchFamily="34" charset="0"/>
            </a:endParaRPr>
          </a:p>
          <a:p>
            <a:endParaRPr lang="id-ID" dirty="0">
              <a:solidFill>
                <a:srgbClr val="C05C5D"/>
              </a:solidFill>
            </a:endParaRPr>
          </a:p>
        </p:txBody>
      </p:sp>
    </p:spTree>
    <p:extLst>
      <p:ext uri="{BB962C8B-B14F-4D97-AF65-F5344CB8AC3E}">
        <p14:creationId xmlns:p14="http://schemas.microsoft.com/office/powerpoint/2010/main" val="22206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100"/>
                                  </p:stCondLst>
                                  <p:childTnLst>
                                    <p:set>
                                      <p:cBhvr>
                                        <p:cTn id="6" dur="1" fill="hold">
                                          <p:stCondLst>
                                            <p:cond delay="0"/>
                                          </p:stCondLst>
                                        </p:cTn>
                                        <p:tgtEl>
                                          <p:spTgt spid="119"/>
                                        </p:tgtEl>
                                        <p:attrNameLst>
                                          <p:attrName>style.visibility</p:attrName>
                                        </p:attrNameLst>
                                      </p:cBhvr>
                                      <p:to>
                                        <p:strVal val="visible"/>
                                      </p:to>
                                    </p:set>
                                    <p:animEffect transition="in" filter="fade">
                                      <p:cBhvr>
                                        <p:cTn id="7" dur="1000"/>
                                        <p:tgtEl>
                                          <p:spTgt spid="119"/>
                                        </p:tgtEl>
                                      </p:cBhvr>
                                    </p:animEffect>
                                    <p:anim calcmode="lin" valueType="num">
                                      <p:cBhvr>
                                        <p:cTn id="8" dur="1000" fill="hold"/>
                                        <p:tgtEl>
                                          <p:spTgt spid="119"/>
                                        </p:tgtEl>
                                        <p:attrNameLst>
                                          <p:attrName>ppt_x</p:attrName>
                                        </p:attrNameLst>
                                      </p:cBhvr>
                                      <p:tavLst>
                                        <p:tav tm="0">
                                          <p:val>
                                            <p:strVal val="#ppt_x"/>
                                          </p:val>
                                        </p:tav>
                                        <p:tav tm="100000">
                                          <p:val>
                                            <p:strVal val="#ppt_x"/>
                                          </p:val>
                                        </p:tav>
                                      </p:tavLst>
                                    </p:anim>
                                    <p:anim calcmode="lin" valueType="num">
                                      <p:cBhvr>
                                        <p:cTn id="9" dur="1000" fill="hold"/>
                                        <p:tgtEl>
                                          <p:spTgt spid="1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65"/>
                                        </p:tgtEl>
                                        <p:attrNameLst>
                                          <p:attrName>style.visibility</p:attrName>
                                        </p:attrNameLst>
                                      </p:cBhvr>
                                      <p:to>
                                        <p:strVal val="visible"/>
                                      </p:to>
                                    </p:set>
                                    <p:animEffect transition="in" filter="randombar(horizontal)">
                                      <p:cBhvr>
                                        <p:cTn id="14" dur="500"/>
                                        <p:tgtEl>
                                          <p:spTgt spid="6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P spid="6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F6F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88285" y="-4608624"/>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sp>
        <p:nvSpPr>
          <p:cNvPr id="135" name="Rectangle 134">
            <a:extLst>
              <a:ext uri="{FF2B5EF4-FFF2-40B4-BE49-F238E27FC236}">
                <a16:creationId xmlns="" xmlns:a16="http://schemas.microsoft.com/office/drawing/2014/main" id="{3739CF66-BC03-4B24-8252-AC07F84E06BE}"/>
              </a:ext>
            </a:extLst>
          </p:cNvPr>
          <p:cNvSpPr/>
          <p:nvPr/>
        </p:nvSpPr>
        <p:spPr>
          <a:xfrm>
            <a:off x="6862466" y="288252"/>
            <a:ext cx="1354509" cy="2487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hlinkClick r:id="rId3" action="ppaction://hlinksldjump"/>
            <a:extLst>
              <a:ext uri="{FF2B5EF4-FFF2-40B4-BE49-F238E27FC236}">
                <a16:creationId xmlns="" xmlns:a16="http://schemas.microsoft.com/office/drawing/2014/main" id="{D338C0BC-DA5F-4416-95FC-6168C79D7816}"/>
              </a:ext>
            </a:extLst>
          </p:cNvPr>
          <p:cNvSpPr txBox="1"/>
          <p:nvPr/>
        </p:nvSpPr>
        <p:spPr>
          <a:xfrm>
            <a:off x="-503381" y="882320"/>
            <a:ext cx="184730" cy="830997"/>
          </a:xfrm>
          <a:prstGeom prst="rect">
            <a:avLst/>
          </a:prstGeom>
          <a:noFill/>
        </p:spPr>
        <p:txBody>
          <a:bodyPr wrap="none" rtlCol="0">
            <a:spAutoFit/>
          </a:bodyPr>
          <a:lstStyle/>
          <a:p>
            <a:pPr algn="ctr"/>
            <a:endPar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endParaRPr>
          </a:p>
        </p:txBody>
      </p:sp>
      <p:sp>
        <p:nvSpPr>
          <p:cNvPr id="95" name="TextBox 94">
            <a:hlinkClick r:id="" action="ppaction://noaction"/>
            <a:extLst>
              <a:ext uri="{FF2B5EF4-FFF2-40B4-BE49-F238E27FC236}">
                <a16:creationId xmlns="" xmlns:a16="http://schemas.microsoft.com/office/drawing/2014/main" id="{0AABE387-3B97-412F-B817-C71E1BCC66C5}"/>
              </a:ext>
            </a:extLst>
          </p:cNvPr>
          <p:cNvSpPr txBox="1"/>
          <p:nvPr/>
        </p:nvSpPr>
        <p:spPr>
          <a:xfrm>
            <a:off x="271767" y="5309916"/>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pic>
        <p:nvPicPr>
          <p:cNvPr id="6" name="Graphic 5">
            <a:hlinkClick r:id="rId4" action="ppaction://hlinksldjump"/>
            <a:extLst>
              <a:ext uri="{FF2B5EF4-FFF2-40B4-BE49-F238E27FC236}">
                <a16:creationId xmlns="" xmlns:a16="http://schemas.microsoft.com/office/drawing/2014/main" id="{D266D092-1437-4879-B3E4-C638B8EBC18A}"/>
              </a:ext>
            </a:extLst>
          </p:cNvPr>
          <p:cNvPicPr>
            <a:picLocks/>
          </p:cNvPicPr>
          <p:nvPr/>
        </p:nvPicPr>
        <p:blipFill>
          <a:blip r:embed="rId5">
            <a:extLst>
              <a:ext uri="{96DAC541-7B7A-43D3-8B79-37D633B846F1}">
                <asvg:svgBlip xmlns="" xmlns:asvg="http://schemas.microsoft.com/office/drawing/2016/SVG/main" r:embed="rId7"/>
              </a:ext>
            </a:extLst>
          </a:blip>
          <a:stretch>
            <a:fillRect/>
          </a:stretch>
        </p:blipFill>
        <p:spPr>
          <a:xfrm>
            <a:off x="317677" y="174587"/>
            <a:ext cx="360139" cy="360139"/>
          </a:xfrm>
          <a:prstGeom prst="rect">
            <a:avLst/>
          </a:prstGeom>
        </p:spPr>
      </p:pic>
      <p:grpSp>
        <p:nvGrpSpPr>
          <p:cNvPr id="16" name="Group 15">
            <a:extLst>
              <a:ext uri="{FF2B5EF4-FFF2-40B4-BE49-F238E27FC236}">
                <a16:creationId xmlns="" xmlns:a16="http://schemas.microsoft.com/office/drawing/2014/main" id="{0E07EC22-8A77-4125-BFED-041A6A4CD91D}"/>
              </a:ext>
            </a:extLst>
          </p:cNvPr>
          <p:cNvGrpSpPr/>
          <p:nvPr/>
        </p:nvGrpSpPr>
        <p:grpSpPr>
          <a:xfrm>
            <a:off x="170920" y="1612467"/>
            <a:ext cx="1110296" cy="2543518"/>
            <a:chOff x="300007" y="865878"/>
            <a:chExt cx="1110296" cy="2543518"/>
          </a:xfrm>
        </p:grpSpPr>
        <p:sp>
          <p:nvSpPr>
            <p:cNvPr id="11" name="Oval 10">
              <a:extLst>
                <a:ext uri="{FF2B5EF4-FFF2-40B4-BE49-F238E27FC236}">
                  <a16:creationId xmlns="" xmlns:a16="http://schemas.microsoft.com/office/drawing/2014/main" id="{D3803FE4-9289-4092-BA9F-3085755C3038}"/>
                </a:ext>
              </a:extLst>
            </p:cNvPr>
            <p:cNvSpPr/>
            <p:nvPr/>
          </p:nvSpPr>
          <p:spPr>
            <a:xfrm>
              <a:off x="581440" y="2580533"/>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5" name="TextBox 104">
              <a:extLst>
                <a:ext uri="{FF2B5EF4-FFF2-40B4-BE49-F238E27FC236}">
                  <a16:creationId xmlns="" xmlns:a16="http://schemas.microsoft.com/office/drawing/2014/main" id="{DA363BD2-9CDC-4385-B4CA-BDAC515B62E1}"/>
                </a:ext>
              </a:extLst>
            </p:cNvPr>
            <p:cNvSpPr txBox="1"/>
            <p:nvPr/>
          </p:nvSpPr>
          <p:spPr>
            <a:xfrm>
              <a:off x="300007" y="865878"/>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grpSp>
      <p:sp>
        <p:nvSpPr>
          <p:cNvPr id="107" name="TextBox 106">
            <a:extLst>
              <a:ext uri="{FF2B5EF4-FFF2-40B4-BE49-F238E27FC236}">
                <a16:creationId xmlns="" xmlns:a16="http://schemas.microsoft.com/office/drawing/2014/main" id="{AA44C36D-59DF-415C-98DA-928F6DD1849E}"/>
              </a:ext>
            </a:extLst>
          </p:cNvPr>
          <p:cNvSpPr txBox="1"/>
          <p:nvPr/>
        </p:nvSpPr>
        <p:spPr>
          <a:xfrm>
            <a:off x="916111" y="145007"/>
            <a:ext cx="3783004" cy="461665"/>
          </a:xfrm>
          <a:prstGeom prst="rect">
            <a:avLst/>
          </a:prstGeom>
          <a:noFill/>
        </p:spPr>
        <p:txBody>
          <a:bodyPr wrap="square" rtlCol="0">
            <a:spAutoFit/>
          </a:bodyPr>
          <a:lstStyle/>
          <a:p>
            <a:pPr algn="ctr"/>
            <a:r>
              <a:rPr lang="en-US" sz="2400" b="1">
                <a:solidFill>
                  <a:srgbClr val="006D77"/>
                </a:solidFill>
                <a:cs typeface="Aharoni" panose="02010803020104030203" pitchFamily="2" charset="-79"/>
              </a:rPr>
              <a:t>BAB </a:t>
            </a:r>
            <a:r>
              <a:rPr lang="en-US" sz="2400" b="1" smtClean="0">
                <a:solidFill>
                  <a:srgbClr val="006D77"/>
                </a:solidFill>
                <a:cs typeface="Aharoni" panose="02010803020104030203" pitchFamily="2" charset="-79"/>
              </a:rPr>
              <a:t>II - HASIL </a:t>
            </a:r>
            <a:endParaRPr lang="en-US" sz="2400" b="1" dirty="0">
              <a:solidFill>
                <a:srgbClr val="006D77"/>
              </a:solidFill>
              <a:cs typeface="Aharoni" panose="02010803020104030203" pitchFamily="2" charset="-79"/>
            </a:endParaRPr>
          </a:p>
        </p:txBody>
      </p:sp>
      <p:sp>
        <p:nvSpPr>
          <p:cNvPr id="117" name="TextBox 116">
            <a:extLst>
              <a:ext uri="{FF2B5EF4-FFF2-40B4-BE49-F238E27FC236}">
                <a16:creationId xmlns="" xmlns:a16="http://schemas.microsoft.com/office/drawing/2014/main" id="{E6E69BF8-2109-4019-9492-FB2059F48FF6}"/>
              </a:ext>
            </a:extLst>
          </p:cNvPr>
          <p:cNvSpPr txBox="1"/>
          <p:nvPr/>
        </p:nvSpPr>
        <p:spPr>
          <a:xfrm>
            <a:off x="3611421" y="908053"/>
            <a:ext cx="5520958" cy="1077218"/>
          </a:xfrm>
          <a:prstGeom prst="rect">
            <a:avLst/>
          </a:prstGeom>
          <a:noFill/>
        </p:spPr>
        <p:txBody>
          <a:bodyPr wrap="square" rtlCol="0">
            <a:spAutoFit/>
          </a:bodyPr>
          <a:lstStyle/>
          <a:p>
            <a:pPr algn="ctr"/>
            <a:r>
              <a:rPr lang="en-US" sz="3200" b="1" dirty="0">
                <a:solidFill>
                  <a:srgbClr val="C05C5D"/>
                </a:solidFill>
                <a:latin typeface="Aharoni" panose="02010803020104030203" pitchFamily="2" charset="-79"/>
                <a:cs typeface="Aharoni" panose="02010803020104030203" pitchFamily="2" charset="-79"/>
              </a:rPr>
              <a:t>P</a:t>
            </a:r>
            <a:r>
              <a:rPr lang="id-ID" sz="3200" b="1">
                <a:solidFill>
                  <a:srgbClr val="C05C5D"/>
                </a:solidFill>
                <a:latin typeface="Aharoni" panose="02010803020104030203" pitchFamily="2" charset="-79"/>
                <a:cs typeface="Aharoni" panose="02010803020104030203" pitchFamily="2" charset="-79"/>
              </a:rPr>
              <a:t>ARAMETER </a:t>
            </a:r>
            <a:r>
              <a:rPr lang="en-US" sz="3200" b="1" smtClean="0">
                <a:solidFill>
                  <a:srgbClr val="C05C5D"/>
                </a:solidFill>
                <a:latin typeface="Aharoni" panose="02010803020104030203" pitchFamily="2" charset="-79"/>
                <a:cs typeface="Aharoni" panose="02010803020104030203" pitchFamily="2" charset="-79"/>
              </a:rPr>
              <a:t>BIOLOGI</a:t>
            </a:r>
          </a:p>
          <a:p>
            <a:pPr algn="ctr"/>
            <a:endParaRPr lang="en-US" sz="3200" b="1" dirty="0">
              <a:solidFill>
                <a:srgbClr val="C05C5D"/>
              </a:solidFill>
              <a:latin typeface="Aharoni" panose="02010803020104030203" pitchFamily="2" charset="-79"/>
              <a:cs typeface="Aharoni" panose="02010803020104030203" pitchFamily="2" charset="-79"/>
            </a:endParaRPr>
          </a:p>
        </p:txBody>
      </p:sp>
      <p:pic>
        <p:nvPicPr>
          <p:cNvPr id="78" name="Picture 77">
            <a:extLst>
              <a:ext uri="{FF2B5EF4-FFF2-40B4-BE49-F238E27FC236}">
                <a16:creationId xmlns="" xmlns:a16="http://schemas.microsoft.com/office/drawing/2014/main" id="{6841E9D1-A2AD-4602-B605-D152FAA0F7E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19237" y="3664598"/>
            <a:ext cx="1003888" cy="982774"/>
          </a:xfrm>
          <a:prstGeom prst="rect">
            <a:avLst/>
          </a:prstGeom>
          <a:effectLst>
            <a:outerShdw blurRad="50800" dist="38100" dir="2700000" algn="tl" rotWithShape="0">
              <a:prstClr val="black">
                <a:alpha val="40000"/>
              </a:prstClr>
            </a:outerShdw>
          </a:effectLst>
        </p:spPr>
      </p:pic>
      <p:pic>
        <p:nvPicPr>
          <p:cNvPr id="80" name="Picture 79">
            <a:extLst>
              <a:ext uri="{FF2B5EF4-FFF2-40B4-BE49-F238E27FC236}">
                <a16:creationId xmlns="" xmlns:a16="http://schemas.microsoft.com/office/drawing/2014/main" id="{E9F10432-8A18-4B51-9D7A-BE089BF033A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60957" y="4620633"/>
            <a:ext cx="132389" cy="143196"/>
          </a:xfrm>
          <a:prstGeom prst="rect">
            <a:avLst/>
          </a:prstGeom>
          <a:effectLst>
            <a:outerShdw blurRad="50800" dist="38100" dir="2700000" algn="tl" rotWithShape="0">
              <a:prstClr val="black">
                <a:alpha val="40000"/>
              </a:prstClr>
            </a:outerShdw>
          </a:effectLst>
        </p:spPr>
      </p:pic>
      <p:pic>
        <p:nvPicPr>
          <p:cNvPr id="82" name="Picture 81">
            <a:extLst>
              <a:ext uri="{FF2B5EF4-FFF2-40B4-BE49-F238E27FC236}">
                <a16:creationId xmlns="" xmlns:a16="http://schemas.microsoft.com/office/drawing/2014/main" id="{F40A0B8E-29A9-448A-A5F4-C7FB410634C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70178" y="4402583"/>
            <a:ext cx="213443" cy="199934"/>
          </a:xfrm>
          <a:prstGeom prst="rect">
            <a:avLst/>
          </a:prstGeom>
          <a:effectLst>
            <a:outerShdw blurRad="50800" dist="38100" dir="2700000" algn="tl" rotWithShape="0">
              <a:prstClr val="black">
                <a:alpha val="40000"/>
              </a:prstClr>
            </a:outerShdw>
          </a:effectLst>
        </p:spPr>
      </p:pic>
      <p:sp>
        <p:nvSpPr>
          <p:cNvPr id="125" name="TextBox 124">
            <a:hlinkClick r:id="rId11" action="ppaction://hlinksldjump"/>
            <a:extLst>
              <a:ext uri="{FF2B5EF4-FFF2-40B4-BE49-F238E27FC236}">
                <a16:creationId xmlns="" xmlns:a16="http://schemas.microsoft.com/office/drawing/2014/main" id="{5900FBBB-0009-45D7-AE7D-5955CA49012C}"/>
              </a:ext>
            </a:extLst>
          </p:cNvPr>
          <p:cNvSpPr txBox="1"/>
          <p:nvPr/>
        </p:nvSpPr>
        <p:spPr>
          <a:xfrm>
            <a:off x="8267003" y="250309"/>
            <a:ext cx="1220847" cy="276999"/>
          </a:xfrm>
          <a:prstGeom prst="rect">
            <a:avLst/>
          </a:prstGeom>
          <a:noFill/>
        </p:spPr>
        <p:txBody>
          <a:bodyPr wrap="none" rtlCol="0">
            <a:spAutoFit/>
          </a:bodyPr>
          <a:lstStyle/>
          <a:p>
            <a:pPr algn="ctr"/>
            <a:r>
              <a:rPr lang="id-ID" sz="1200" dirty="0">
                <a:solidFill>
                  <a:srgbClr val="6F4975"/>
                </a:solidFill>
                <a:cs typeface="Aharoni" panose="02010803020104030203" pitchFamily="2" charset="-79"/>
              </a:rPr>
              <a:t>Parameter Kimia</a:t>
            </a:r>
            <a:endParaRPr lang="en-US" sz="1200" dirty="0">
              <a:solidFill>
                <a:srgbClr val="6F4975"/>
              </a:solidFill>
              <a:cs typeface="Aharoni" panose="02010803020104030203" pitchFamily="2" charset="-79"/>
            </a:endParaRPr>
          </a:p>
        </p:txBody>
      </p:sp>
      <p:sp>
        <p:nvSpPr>
          <p:cNvPr id="126" name="TextBox 125">
            <a:hlinkClick r:id="rId3" action="ppaction://hlinksldjump"/>
            <a:extLst>
              <a:ext uri="{FF2B5EF4-FFF2-40B4-BE49-F238E27FC236}">
                <a16:creationId xmlns="" xmlns:a16="http://schemas.microsoft.com/office/drawing/2014/main" id="{EA8B267A-2DD7-4A05-8149-73D73F108C82}"/>
              </a:ext>
            </a:extLst>
          </p:cNvPr>
          <p:cNvSpPr txBox="1"/>
          <p:nvPr/>
        </p:nvSpPr>
        <p:spPr>
          <a:xfrm>
            <a:off x="5586310" y="254493"/>
            <a:ext cx="113095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Latar</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Belakang</a:t>
            </a:r>
            <a:r>
              <a:rPr lang="en-US" sz="1200" dirty="0">
                <a:solidFill>
                  <a:srgbClr val="6F4975"/>
                </a:solidFill>
                <a:cs typeface="Aharoni" panose="02010803020104030203" pitchFamily="2" charset="-79"/>
              </a:rPr>
              <a:t> </a:t>
            </a:r>
          </a:p>
        </p:txBody>
      </p:sp>
      <p:sp>
        <p:nvSpPr>
          <p:cNvPr id="127" name="TextBox 126">
            <a:hlinkClick r:id="rId12" action="ppaction://hlinksldjump"/>
            <a:extLst>
              <a:ext uri="{FF2B5EF4-FFF2-40B4-BE49-F238E27FC236}">
                <a16:creationId xmlns="" xmlns:a16="http://schemas.microsoft.com/office/drawing/2014/main" id="{AC183BF6-38C9-4225-9F2C-A440F2A93C8C}"/>
              </a:ext>
            </a:extLst>
          </p:cNvPr>
          <p:cNvSpPr txBox="1"/>
          <p:nvPr/>
        </p:nvSpPr>
        <p:spPr>
          <a:xfrm>
            <a:off x="6870716" y="269466"/>
            <a:ext cx="1344022" cy="461665"/>
          </a:xfrm>
          <a:prstGeom prst="rect">
            <a:avLst/>
          </a:prstGeom>
          <a:noFill/>
        </p:spPr>
        <p:txBody>
          <a:bodyPr wrap="none" rtlCol="0">
            <a:spAutoFit/>
          </a:bodyPr>
          <a:lstStyle/>
          <a:p>
            <a:r>
              <a:rPr lang="id-ID" sz="1200" b="1" i="1">
                <a:solidFill>
                  <a:srgbClr val="006D77"/>
                </a:solidFill>
                <a:cs typeface="Aharoni" panose="02010803020104030203" pitchFamily="2" charset="-79"/>
              </a:rPr>
              <a:t>Parameter </a:t>
            </a:r>
            <a:r>
              <a:rPr lang="en-US" sz="1200" b="1" i="1" smtClean="0">
                <a:solidFill>
                  <a:srgbClr val="006D77"/>
                </a:solidFill>
                <a:cs typeface="Aharoni" panose="02010803020104030203" pitchFamily="2" charset="-79"/>
              </a:rPr>
              <a:t>Biologi</a:t>
            </a:r>
          </a:p>
          <a:p>
            <a:endParaRPr lang="en-US" sz="1200" b="1" i="1" dirty="0">
              <a:solidFill>
                <a:srgbClr val="006D77"/>
              </a:solidFill>
              <a:cs typeface="Aharoni" panose="02010803020104030203" pitchFamily="2" charset="-79"/>
            </a:endParaRPr>
          </a:p>
        </p:txBody>
      </p:sp>
      <p:sp>
        <p:nvSpPr>
          <p:cNvPr id="128" name="TextBox 127">
            <a:hlinkClick r:id="rId13" action="ppaction://hlinksldjump"/>
            <a:extLst>
              <a:ext uri="{FF2B5EF4-FFF2-40B4-BE49-F238E27FC236}">
                <a16:creationId xmlns="" xmlns:a16="http://schemas.microsoft.com/office/drawing/2014/main" id="{7AECF91F-C34A-4B50-80FF-5C46221D35CC}"/>
              </a:ext>
            </a:extLst>
          </p:cNvPr>
          <p:cNvSpPr txBox="1"/>
          <p:nvPr/>
        </p:nvSpPr>
        <p:spPr>
          <a:xfrm>
            <a:off x="9498169" y="244568"/>
            <a:ext cx="1330814"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Rumusan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cxnSp>
        <p:nvCxnSpPr>
          <p:cNvPr id="129" name="Straight Connector 128">
            <a:extLst>
              <a:ext uri="{FF2B5EF4-FFF2-40B4-BE49-F238E27FC236}">
                <a16:creationId xmlns="" xmlns:a16="http://schemas.microsoft.com/office/drawing/2014/main" id="{B60C7D7C-D781-455C-B2D1-17846CE0D0DA}"/>
              </a:ext>
            </a:extLst>
          </p:cNvPr>
          <p:cNvCxnSpPr>
            <a:cxnSpLocks/>
          </p:cNvCxnSpPr>
          <p:nvPr/>
        </p:nvCxnSpPr>
        <p:spPr>
          <a:xfrm>
            <a:off x="6876942" y="616593"/>
            <a:ext cx="1346756"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sp>
        <p:nvSpPr>
          <p:cNvPr id="130" name="TextBox 129">
            <a:hlinkClick r:id="" action="ppaction://noaction"/>
            <a:extLst>
              <a:ext uri="{FF2B5EF4-FFF2-40B4-BE49-F238E27FC236}">
                <a16:creationId xmlns="" xmlns:a16="http://schemas.microsoft.com/office/drawing/2014/main" id="{495A89AE-3D0A-4DCB-877A-5EA867892CA4}"/>
              </a:ext>
            </a:extLst>
          </p:cNvPr>
          <p:cNvSpPr txBox="1"/>
          <p:nvPr/>
        </p:nvSpPr>
        <p:spPr>
          <a:xfrm>
            <a:off x="10828983" y="241408"/>
            <a:ext cx="125887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Tujuan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Penelitian</a:t>
            </a:r>
            <a:endParaRPr lang="en-US" sz="1200" dirty="0">
              <a:solidFill>
                <a:srgbClr val="6F4975"/>
              </a:solidFill>
              <a:cs typeface="Aharoni" panose="02010803020104030203" pitchFamily="2" charset="-79"/>
            </a:endParaRPr>
          </a:p>
        </p:txBody>
      </p:sp>
      <p:pic>
        <p:nvPicPr>
          <p:cNvPr id="4" name="Picture 3">
            <a:extLst>
              <a:ext uri="{FF2B5EF4-FFF2-40B4-BE49-F238E27FC236}">
                <a16:creationId xmlns="" xmlns:a16="http://schemas.microsoft.com/office/drawing/2014/main" id="{267B5106-D01C-AB18-D3AE-DD57EB5F316E}"/>
              </a:ext>
            </a:extLst>
          </p:cNvPr>
          <p:cNvPicPr>
            <a:picLocks noChangeAspect="1"/>
          </p:cNvPicPr>
          <p:nvPr/>
        </p:nvPicPr>
        <p:blipFill rotWithShape="1">
          <a:blip r:embed="rId14"/>
          <a:srcRect l="27070" t="24971" r="19609" b="19066"/>
          <a:stretch/>
        </p:blipFill>
        <p:spPr>
          <a:xfrm>
            <a:off x="2015175" y="1613901"/>
            <a:ext cx="8522759" cy="5029200"/>
          </a:xfrm>
          <a:prstGeom prst="rect">
            <a:avLst/>
          </a:prstGeom>
        </p:spPr>
      </p:pic>
      <p:sp>
        <p:nvSpPr>
          <p:cNvPr id="31" name="TextBox 30">
            <a:hlinkClick r:id="rId13" action="ppaction://hlinksldjump"/>
            <a:extLst>
              <a:ext uri="{FF2B5EF4-FFF2-40B4-BE49-F238E27FC236}">
                <a16:creationId xmlns="" xmlns:a16="http://schemas.microsoft.com/office/drawing/2014/main" id="{FA527582-FCF5-4D46-93AC-7232FDD7107D}"/>
              </a:ext>
            </a:extLst>
          </p:cNvPr>
          <p:cNvSpPr txBox="1"/>
          <p:nvPr/>
        </p:nvSpPr>
        <p:spPr>
          <a:xfrm>
            <a:off x="640553" y="3282784"/>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spTree>
    <p:extLst>
      <p:ext uri="{BB962C8B-B14F-4D97-AF65-F5344CB8AC3E}">
        <p14:creationId xmlns:p14="http://schemas.microsoft.com/office/powerpoint/2010/main" val="106077410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1000"/>
                                  </p:stCondLst>
                                  <p:childTnLst>
                                    <p:set>
                                      <p:cBhvr>
                                        <p:cTn id="6" dur="1" fill="hold">
                                          <p:stCondLst>
                                            <p:cond delay="0"/>
                                          </p:stCondLst>
                                        </p:cTn>
                                        <p:tgtEl>
                                          <p:spTgt spid="80"/>
                                        </p:tgtEl>
                                        <p:attrNameLst>
                                          <p:attrName>style.visibility</p:attrName>
                                        </p:attrNameLst>
                                      </p:cBhvr>
                                      <p:to>
                                        <p:strVal val="visible"/>
                                      </p:to>
                                    </p:set>
                                    <p:anim calcmode="lin" valueType="num">
                                      <p:cBhvr>
                                        <p:cTn id="7" dur="500" fill="hold"/>
                                        <p:tgtEl>
                                          <p:spTgt spid="80"/>
                                        </p:tgtEl>
                                        <p:attrNameLst>
                                          <p:attrName>ppt_w</p:attrName>
                                        </p:attrNameLst>
                                      </p:cBhvr>
                                      <p:tavLst>
                                        <p:tav tm="0">
                                          <p:val>
                                            <p:fltVal val="0"/>
                                          </p:val>
                                        </p:tav>
                                        <p:tav tm="100000">
                                          <p:val>
                                            <p:strVal val="#ppt_w"/>
                                          </p:val>
                                        </p:tav>
                                      </p:tavLst>
                                    </p:anim>
                                    <p:anim calcmode="lin" valueType="num">
                                      <p:cBhvr>
                                        <p:cTn id="8" dur="500" fill="hold"/>
                                        <p:tgtEl>
                                          <p:spTgt spid="80"/>
                                        </p:tgtEl>
                                        <p:attrNameLst>
                                          <p:attrName>ppt_h</p:attrName>
                                        </p:attrNameLst>
                                      </p:cBhvr>
                                      <p:tavLst>
                                        <p:tav tm="0">
                                          <p:val>
                                            <p:fltVal val="0"/>
                                          </p:val>
                                        </p:tav>
                                        <p:tav tm="100000">
                                          <p:val>
                                            <p:strVal val="#ppt_h"/>
                                          </p:val>
                                        </p:tav>
                                      </p:tavLst>
                                    </p:anim>
                                    <p:animEffect transition="in" filter="fade">
                                      <p:cBhvr>
                                        <p:cTn id="9" dur="500"/>
                                        <p:tgtEl>
                                          <p:spTgt spid="80"/>
                                        </p:tgtEl>
                                      </p:cBhvr>
                                    </p:animEffect>
                                  </p:childTnLst>
                                </p:cTn>
                              </p:par>
                              <p:par>
                                <p:cTn id="10" presetID="53" presetClass="entr" presetSubtype="16" fill="hold" nodeType="withEffect">
                                  <p:stCondLst>
                                    <p:cond delay="1250"/>
                                  </p:stCondLst>
                                  <p:childTnLst>
                                    <p:set>
                                      <p:cBhvr>
                                        <p:cTn id="11" dur="1" fill="hold">
                                          <p:stCondLst>
                                            <p:cond delay="0"/>
                                          </p:stCondLst>
                                        </p:cTn>
                                        <p:tgtEl>
                                          <p:spTgt spid="82"/>
                                        </p:tgtEl>
                                        <p:attrNameLst>
                                          <p:attrName>style.visibility</p:attrName>
                                        </p:attrNameLst>
                                      </p:cBhvr>
                                      <p:to>
                                        <p:strVal val="visible"/>
                                      </p:to>
                                    </p:set>
                                    <p:anim calcmode="lin" valueType="num">
                                      <p:cBhvr>
                                        <p:cTn id="12" dur="500" fill="hold"/>
                                        <p:tgtEl>
                                          <p:spTgt spid="82"/>
                                        </p:tgtEl>
                                        <p:attrNameLst>
                                          <p:attrName>ppt_w</p:attrName>
                                        </p:attrNameLst>
                                      </p:cBhvr>
                                      <p:tavLst>
                                        <p:tav tm="0">
                                          <p:val>
                                            <p:fltVal val="0"/>
                                          </p:val>
                                        </p:tav>
                                        <p:tav tm="100000">
                                          <p:val>
                                            <p:strVal val="#ppt_w"/>
                                          </p:val>
                                        </p:tav>
                                      </p:tavLst>
                                    </p:anim>
                                    <p:anim calcmode="lin" valueType="num">
                                      <p:cBhvr>
                                        <p:cTn id="13" dur="500" fill="hold"/>
                                        <p:tgtEl>
                                          <p:spTgt spid="82"/>
                                        </p:tgtEl>
                                        <p:attrNameLst>
                                          <p:attrName>ppt_h</p:attrName>
                                        </p:attrNameLst>
                                      </p:cBhvr>
                                      <p:tavLst>
                                        <p:tav tm="0">
                                          <p:val>
                                            <p:fltVal val="0"/>
                                          </p:val>
                                        </p:tav>
                                        <p:tav tm="100000">
                                          <p:val>
                                            <p:strVal val="#ppt_h"/>
                                          </p:val>
                                        </p:tav>
                                      </p:tavLst>
                                    </p:anim>
                                    <p:animEffect transition="in" filter="fade">
                                      <p:cBhvr>
                                        <p:cTn id="14" dur="500"/>
                                        <p:tgtEl>
                                          <p:spTgt spid="82"/>
                                        </p:tgtEl>
                                      </p:cBhvr>
                                    </p:animEffect>
                                  </p:childTnLst>
                                </p:cTn>
                              </p:par>
                              <p:par>
                                <p:cTn id="15" presetID="53" presetClass="entr" presetSubtype="16" fill="hold" nodeType="withEffect">
                                  <p:stCondLst>
                                    <p:cond delay="1500"/>
                                  </p:stCondLst>
                                  <p:childTnLst>
                                    <p:set>
                                      <p:cBhvr>
                                        <p:cTn id="16" dur="1" fill="hold">
                                          <p:stCondLst>
                                            <p:cond delay="0"/>
                                          </p:stCondLst>
                                        </p:cTn>
                                        <p:tgtEl>
                                          <p:spTgt spid="78"/>
                                        </p:tgtEl>
                                        <p:attrNameLst>
                                          <p:attrName>style.visibility</p:attrName>
                                        </p:attrNameLst>
                                      </p:cBhvr>
                                      <p:to>
                                        <p:strVal val="visible"/>
                                      </p:to>
                                    </p:set>
                                    <p:anim calcmode="lin" valueType="num">
                                      <p:cBhvr>
                                        <p:cTn id="17" dur="500" fill="hold"/>
                                        <p:tgtEl>
                                          <p:spTgt spid="78"/>
                                        </p:tgtEl>
                                        <p:attrNameLst>
                                          <p:attrName>ppt_w</p:attrName>
                                        </p:attrNameLst>
                                      </p:cBhvr>
                                      <p:tavLst>
                                        <p:tav tm="0">
                                          <p:val>
                                            <p:fltVal val="0"/>
                                          </p:val>
                                        </p:tav>
                                        <p:tav tm="100000">
                                          <p:val>
                                            <p:strVal val="#ppt_w"/>
                                          </p:val>
                                        </p:tav>
                                      </p:tavLst>
                                    </p:anim>
                                    <p:anim calcmode="lin" valueType="num">
                                      <p:cBhvr>
                                        <p:cTn id="18" dur="500" fill="hold"/>
                                        <p:tgtEl>
                                          <p:spTgt spid="78"/>
                                        </p:tgtEl>
                                        <p:attrNameLst>
                                          <p:attrName>ppt_h</p:attrName>
                                        </p:attrNameLst>
                                      </p:cBhvr>
                                      <p:tavLst>
                                        <p:tav tm="0">
                                          <p:val>
                                            <p:fltVal val="0"/>
                                          </p:val>
                                        </p:tav>
                                        <p:tav tm="100000">
                                          <p:val>
                                            <p:strVal val="#ppt_h"/>
                                          </p:val>
                                        </p:tav>
                                      </p:tavLst>
                                    </p:anim>
                                    <p:animEffect transition="in" filter="fade">
                                      <p:cBhvr>
                                        <p:cTn id="19"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DF6F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58934" y="-4595655"/>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sp>
        <p:nvSpPr>
          <p:cNvPr id="135" name="Rectangle 134">
            <a:extLst>
              <a:ext uri="{FF2B5EF4-FFF2-40B4-BE49-F238E27FC236}">
                <a16:creationId xmlns="" xmlns:a16="http://schemas.microsoft.com/office/drawing/2014/main" id="{3739CF66-BC03-4B24-8252-AC07F84E06BE}"/>
              </a:ext>
            </a:extLst>
          </p:cNvPr>
          <p:cNvSpPr/>
          <p:nvPr/>
        </p:nvSpPr>
        <p:spPr>
          <a:xfrm>
            <a:off x="8196264" y="272827"/>
            <a:ext cx="1354509" cy="2487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hlinkClick r:id="" action="ppaction://noaction"/>
            <a:extLst>
              <a:ext uri="{FF2B5EF4-FFF2-40B4-BE49-F238E27FC236}">
                <a16:creationId xmlns="" xmlns:a16="http://schemas.microsoft.com/office/drawing/2014/main" id="{0AABE387-3B97-412F-B817-C71E1BCC66C5}"/>
              </a:ext>
            </a:extLst>
          </p:cNvPr>
          <p:cNvSpPr txBox="1"/>
          <p:nvPr/>
        </p:nvSpPr>
        <p:spPr>
          <a:xfrm>
            <a:off x="280895" y="5484462"/>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pic>
        <p:nvPicPr>
          <p:cNvPr id="6" name="Graphic 5">
            <a:hlinkClick r:id="rId3" action="ppaction://hlinksldjump"/>
            <a:extLst>
              <a:ext uri="{FF2B5EF4-FFF2-40B4-BE49-F238E27FC236}">
                <a16:creationId xmlns="" xmlns:a16="http://schemas.microsoft.com/office/drawing/2014/main" id="{D266D092-1437-4879-B3E4-C638B8EBC18A}"/>
              </a:ext>
            </a:extLst>
          </p:cNvPr>
          <p:cNvPicPr>
            <a:picLocks/>
          </p:cNvPicPr>
          <p:nvPr/>
        </p:nvPicPr>
        <p:blipFill>
          <a:blip r:embed="rId4">
            <a:extLst>
              <a:ext uri="{96DAC541-7B7A-43D3-8B79-37D633B846F1}">
                <asvg:svgBlip xmlns="" xmlns:asvg="http://schemas.microsoft.com/office/drawing/2016/SVG/main" r:embed="rId7"/>
              </a:ext>
            </a:extLst>
          </a:blip>
          <a:stretch>
            <a:fillRect/>
          </a:stretch>
        </p:blipFill>
        <p:spPr>
          <a:xfrm>
            <a:off x="317677" y="174587"/>
            <a:ext cx="360139" cy="360139"/>
          </a:xfrm>
          <a:prstGeom prst="rect">
            <a:avLst/>
          </a:prstGeom>
        </p:spPr>
      </p:pic>
      <p:grpSp>
        <p:nvGrpSpPr>
          <p:cNvPr id="16" name="Group 15">
            <a:extLst>
              <a:ext uri="{FF2B5EF4-FFF2-40B4-BE49-F238E27FC236}">
                <a16:creationId xmlns="" xmlns:a16="http://schemas.microsoft.com/office/drawing/2014/main" id="{0E07EC22-8A77-4125-BFED-041A6A4CD91D}"/>
              </a:ext>
            </a:extLst>
          </p:cNvPr>
          <p:cNvGrpSpPr/>
          <p:nvPr/>
        </p:nvGrpSpPr>
        <p:grpSpPr>
          <a:xfrm>
            <a:off x="238272" y="1526962"/>
            <a:ext cx="1065181" cy="2680160"/>
            <a:chOff x="328036" y="305759"/>
            <a:chExt cx="1065181" cy="2680160"/>
          </a:xfrm>
        </p:grpSpPr>
        <p:sp>
          <p:nvSpPr>
            <p:cNvPr id="11" name="Oval 10">
              <a:extLst>
                <a:ext uri="{FF2B5EF4-FFF2-40B4-BE49-F238E27FC236}">
                  <a16:creationId xmlns="" xmlns:a16="http://schemas.microsoft.com/office/drawing/2014/main" id="{D3803FE4-9289-4092-BA9F-3085755C3038}"/>
                </a:ext>
              </a:extLst>
            </p:cNvPr>
            <p:cNvSpPr/>
            <p:nvPr/>
          </p:nvSpPr>
          <p:spPr>
            <a:xfrm>
              <a:off x="564354" y="2157056"/>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5" name="TextBox 104">
              <a:extLst>
                <a:ext uri="{FF2B5EF4-FFF2-40B4-BE49-F238E27FC236}">
                  <a16:creationId xmlns="" xmlns:a16="http://schemas.microsoft.com/office/drawing/2014/main" id="{DA363BD2-9CDC-4385-B4CA-BDAC515B62E1}"/>
                </a:ext>
              </a:extLst>
            </p:cNvPr>
            <p:cNvSpPr txBox="1"/>
            <p:nvPr/>
          </p:nvSpPr>
          <p:spPr>
            <a:xfrm>
              <a:off x="328036" y="305759"/>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grpSp>
      <p:sp>
        <p:nvSpPr>
          <p:cNvPr id="107" name="TextBox 106">
            <a:extLst>
              <a:ext uri="{FF2B5EF4-FFF2-40B4-BE49-F238E27FC236}">
                <a16:creationId xmlns="" xmlns:a16="http://schemas.microsoft.com/office/drawing/2014/main" id="{AA44C36D-59DF-415C-98DA-928F6DD1849E}"/>
              </a:ext>
            </a:extLst>
          </p:cNvPr>
          <p:cNvSpPr txBox="1"/>
          <p:nvPr/>
        </p:nvSpPr>
        <p:spPr>
          <a:xfrm>
            <a:off x="916111" y="145007"/>
            <a:ext cx="3783004" cy="461665"/>
          </a:xfrm>
          <a:prstGeom prst="rect">
            <a:avLst/>
          </a:prstGeom>
          <a:noFill/>
        </p:spPr>
        <p:txBody>
          <a:bodyPr wrap="square" rtlCol="0">
            <a:spAutoFit/>
          </a:bodyPr>
          <a:lstStyle/>
          <a:p>
            <a:pPr algn="ctr"/>
            <a:r>
              <a:rPr lang="en-US" sz="2400" b="1" dirty="0">
                <a:solidFill>
                  <a:srgbClr val="006D77"/>
                </a:solidFill>
                <a:cs typeface="Aharoni" panose="02010803020104030203" pitchFamily="2" charset="-79"/>
              </a:rPr>
              <a:t>BAB I - PENDAHULUAN</a:t>
            </a:r>
          </a:p>
        </p:txBody>
      </p:sp>
      <p:sp>
        <p:nvSpPr>
          <p:cNvPr id="117" name="TextBox 116">
            <a:extLst>
              <a:ext uri="{FF2B5EF4-FFF2-40B4-BE49-F238E27FC236}">
                <a16:creationId xmlns="" xmlns:a16="http://schemas.microsoft.com/office/drawing/2014/main" id="{E6E69BF8-2109-4019-9492-FB2059F48FF6}"/>
              </a:ext>
            </a:extLst>
          </p:cNvPr>
          <p:cNvSpPr txBox="1"/>
          <p:nvPr/>
        </p:nvSpPr>
        <p:spPr>
          <a:xfrm>
            <a:off x="3584792" y="937464"/>
            <a:ext cx="5520958" cy="646331"/>
          </a:xfrm>
          <a:prstGeom prst="rect">
            <a:avLst/>
          </a:prstGeom>
          <a:noFill/>
        </p:spPr>
        <p:txBody>
          <a:bodyPr wrap="square" rtlCol="0">
            <a:spAutoFit/>
          </a:bodyPr>
          <a:lstStyle/>
          <a:p>
            <a:pPr algn="ctr"/>
            <a:r>
              <a:rPr lang="id-ID" sz="3600" b="1" dirty="0">
                <a:solidFill>
                  <a:srgbClr val="C05C5D"/>
                </a:solidFill>
                <a:latin typeface="Aharoni" panose="02010803020104030203" pitchFamily="2" charset="-79"/>
                <a:cs typeface="Aharoni" panose="02010803020104030203" pitchFamily="2" charset="-79"/>
              </a:rPr>
              <a:t>KECERAHAN</a:t>
            </a:r>
            <a:endParaRPr lang="en-US" sz="3600" b="1" dirty="0">
              <a:solidFill>
                <a:srgbClr val="C05C5D"/>
              </a:solidFill>
              <a:latin typeface="Aharoni" panose="02010803020104030203" pitchFamily="2" charset="-79"/>
              <a:cs typeface="Aharoni" panose="02010803020104030203" pitchFamily="2" charset="-79"/>
            </a:endParaRPr>
          </a:p>
        </p:txBody>
      </p:sp>
      <p:pic>
        <p:nvPicPr>
          <p:cNvPr id="75" name="Picture 74">
            <a:extLst>
              <a:ext uri="{FF2B5EF4-FFF2-40B4-BE49-F238E27FC236}">
                <a16:creationId xmlns="" xmlns:a16="http://schemas.microsoft.com/office/drawing/2014/main" id="{DEB0C8D5-23B8-4143-8BC9-C47AF57155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26185" y="4215919"/>
            <a:ext cx="3429225" cy="2694267"/>
          </a:xfrm>
          <a:prstGeom prst="rect">
            <a:avLst/>
          </a:prstGeom>
        </p:spPr>
      </p:pic>
      <p:pic>
        <p:nvPicPr>
          <p:cNvPr id="73" name="Picture 72">
            <a:extLst>
              <a:ext uri="{FF2B5EF4-FFF2-40B4-BE49-F238E27FC236}">
                <a16:creationId xmlns="" xmlns:a16="http://schemas.microsoft.com/office/drawing/2014/main" id="{DFEA3737-21B5-43E7-BF84-EA0F398F577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8033" y="4248870"/>
            <a:ext cx="2341911" cy="2701735"/>
          </a:xfrm>
          <a:prstGeom prst="rect">
            <a:avLst/>
          </a:prstGeom>
          <a:effectLst>
            <a:outerShdw blurRad="50800" dist="38100" dir="2700000" algn="tl" rotWithShape="0">
              <a:prstClr val="black">
                <a:alpha val="40000"/>
              </a:prstClr>
            </a:outerShdw>
          </a:effectLst>
        </p:spPr>
      </p:pic>
      <p:pic>
        <p:nvPicPr>
          <p:cNvPr id="78" name="Picture 77">
            <a:extLst>
              <a:ext uri="{FF2B5EF4-FFF2-40B4-BE49-F238E27FC236}">
                <a16:creationId xmlns="" xmlns:a16="http://schemas.microsoft.com/office/drawing/2014/main" id="{6841E9D1-A2AD-4602-B605-D152FAA0F7E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19237" y="3664598"/>
            <a:ext cx="1003888" cy="982774"/>
          </a:xfrm>
          <a:prstGeom prst="rect">
            <a:avLst/>
          </a:prstGeom>
          <a:effectLst>
            <a:outerShdw blurRad="50800" dist="38100" dir="2700000" algn="tl" rotWithShape="0">
              <a:prstClr val="black">
                <a:alpha val="40000"/>
              </a:prstClr>
            </a:outerShdw>
          </a:effectLst>
        </p:spPr>
      </p:pic>
      <p:pic>
        <p:nvPicPr>
          <p:cNvPr id="80" name="Picture 79">
            <a:extLst>
              <a:ext uri="{FF2B5EF4-FFF2-40B4-BE49-F238E27FC236}">
                <a16:creationId xmlns="" xmlns:a16="http://schemas.microsoft.com/office/drawing/2014/main" id="{E9F10432-8A18-4B51-9D7A-BE089BF033A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60957" y="4620633"/>
            <a:ext cx="132389" cy="143196"/>
          </a:xfrm>
          <a:prstGeom prst="rect">
            <a:avLst/>
          </a:prstGeom>
          <a:effectLst>
            <a:outerShdw blurRad="50800" dist="38100" dir="2700000" algn="tl" rotWithShape="0">
              <a:prstClr val="black">
                <a:alpha val="40000"/>
              </a:prstClr>
            </a:outerShdw>
          </a:effectLst>
        </p:spPr>
      </p:pic>
      <p:pic>
        <p:nvPicPr>
          <p:cNvPr id="82" name="Picture 81">
            <a:extLst>
              <a:ext uri="{FF2B5EF4-FFF2-40B4-BE49-F238E27FC236}">
                <a16:creationId xmlns="" xmlns:a16="http://schemas.microsoft.com/office/drawing/2014/main" id="{F40A0B8E-29A9-448A-A5F4-C7FB410634C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70178" y="4402583"/>
            <a:ext cx="213443" cy="199934"/>
          </a:xfrm>
          <a:prstGeom prst="rect">
            <a:avLst/>
          </a:prstGeom>
          <a:effectLst>
            <a:outerShdw blurRad="50800" dist="38100" dir="2700000" algn="tl" rotWithShape="0">
              <a:prstClr val="black">
                <a:alpha val="40000"/>
              </a:prstClr>
            </a:outerShdw>
          </a:effectLst>
        </p:spPr>
      </p:pic>
      <p:cxnSp>
        <p:nvCxnSpPr>
          <p:cNvPr id="85" name="Connector: Elbow 84">
            <a:extLst>
              <a:ext uri="{FF2B5EF4-FFF2-40B4-BE49-F238E27FC236}">
                <a16:creationId xmlns="" xmlns:a16="http://schemas.microsoft.com/office/drawing/2014/main" id="{8364F5A8-E7E2-41BD-88AC-DDE0C73794CC}"/>
              </a:ext>
            </a:extLst>
          </p:cNvPr>
          <p:cNvCxnSpPr>
            <a:cxnSpLocks/>
          </p:cNvCxnSpPr>
          <p:nvPr/>
        </p:nvCxnSpPr>
        <p:spPr>
          <a:xfrm rot="10800000">
            <a:off x="3290139" y="5000556"/>
            <a:ext cx="1497897" cy="917775"/>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1" name="Connector: Elbow 100">
            <a:extLst>
              <a:ext uri="{FF2B5EF4-FFF2-40B4-BE49-F238E27FC236}">
                <a16:creationId xmlns="" xmlns:a16="http://schemas.microsoft.com/office/drawing/2014/main" id="{A1D3A14E-C693-4D50-8500-9515A33F92A5}"/>
              </a:ext>
            </a:extLst>
          </p:cNvPr>
          <p:cNvCxnSpPr>
            <a:cxnSpLocks/>
          </p:cNvCxnSpPr>
          <p:nvPr/>
        </p:nvCxnSpPr>
        <p:spPr>
          <a:xfrm rot="10800000" flipV="1">
            <a:off x="8127407" y="5478802"/>
            <a:ext cx="1618252" cy="871193"/>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2" name="Connector: Elbow 101">
            <a:extLst>
              <a:ext uri="{FF2B5EF4-FFF2-40B4-BE49-F238E27FC236}">
                <a16:creationId xmlns="" xmlns:a16="http://schemas.microsoft.com/office/drawing/2014/main" id="{F373C8A8-DE52-47B3-802C-5A56F375B819}"/>
              </a:ext>
            </a:extLst>
          </p:cNvPr>
          <p:cNvCxnSpPr>
            <a:cxnSpLocks/>
          </p:cNvCxnSpPr>
          <p:nvPr/>
        </p:nvCxnSpPr>
        <p:spPr>
          <a:xfrm>
            <a:off x="2238315" y="3630873"/>
            <a:ext cx="2934759" cy="1140579"/>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grpSp>
        <p:nvGrpSpPr>
          <p:cNvPr id="132" name="Group 131">
            <a:extLst>
              <a:ext uri="{FF2B5EF4-FFF2-40B4-BE49-F238E27FC236}">
                <a16:creationId xmlns="" xmlns:a16="http://schemas.microsoft.com/office/drawing/2014/main" id="{36CBEEA9-BFC9-4B5F-B87B-CE30F73A664D}"/>
              </a:ext>
            </a:extLst>
          </p:cNvPr>
          <p:cNvGrpSpPr/>
          <p:nvPr/>
        </p:nvGrpSpPr>
        <p:grpSpPr>
          <a:xfrm>
            <a:off x="1404952" y="1975671"/>
            <a:ext cx="2042112" cy="1869750"/>
            <a:chOff x="2876999" y="2034039"/>
            <a:chExt cx="2042112" cy="1869750"/>
          </a:xfrm>
        </p:grpSpPr>
        <p:sp>
          <p:nvSpPr>
            <p:cNvPr id="112" name="Rectangle: Rounded Corners 111">
              <a:extLst>
                <a:ext uri="{FF2B5EF4-FFF2-40B4-BE49-F238E27FC236}">
                  <a16:creationId xmlns="" xmlns:a16="http://schemas.microsoft.com/office/drawing/2014/main" id="{C2D71054-F6BD-4E93-9163-5A6449CA52D6}"/>
                </a:ext>
              </a:extLst>
            </p:cNvPr>
            <p:cNvSpPr/>
            <p:nvPr/>
          </p:nvSpPr>
          <p:spPr>
            <a:xfrm>
              <a:off x="2909502" y="2034039"/>
              <a:ext cx="2003880" cy="1869750"/>
            </a:xfrm>
            <a:prstGeom prst="roundRect">
              <a:avLst>
                <a:gd name="adj" fmla="val 14652"/>
              </a:avLst>
            </a:prstGeom>
            <a:solidFill>
              <a:srgbClr val="006D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 xmlns:a16="http://schemas.microsoft.com/office/drawing/2014/main" id="{227113CD-F702-4560-AEE9-21CDE06B5884}"/>
                </a:ext>
              </a:extLst>
            </p:cNvPr>
            <p:cNvSpPr txBox="1"/>
            <p:nvPr/>
          </p:nvSpPr>
          <p:spPr>
            <a:xfrm>
              <a:off x="2876999" y="2178659"/>
              <a:ext cx="2042112" cy="1477328"/>
            </a:xfrm>
            <a:prstGeom prst="rect">
              <a:avLst/>
            </a:prstGeom>
            <a:noFill/>
          </p:spPr>
          <p:txBody>
            <a:bodyPr wrap="square" rtlCol="0">
              <a:spAutoFit/>
            </a:bodyPr>
            <a:lstStyle/>
            <a:p>
              <a:pPr algn="ctr"/>
              <a:r>
                <a:rPr lang="id-ID" b="1" dirty="0">
                  <a:solidFill>
                    <a:schemeClr val="bg1"/>
                  </a:solidFill>
                </a:rPr>
                <a:t>Kelompok 1</a:t>
              </a:r>
            </a:p>
            <a:p>
              <a:pPr algn="ctr"/>
              <a:endParaRPr lang="id-ID" dirty="0">
                <a:solidFill>
                  <a:schemeClr val="bg1"/>
                </a:solidFill>
              </a:endParaRPr>
            </a:p>
            <a:p>
              <a:pPr algn="ctr"/>
              <a:r>
                <a:rPr lang="en-US" dirty="0">
                  <a:solidFill>
                    <a:schemeClr val="bg1"/>
                  </a:solidFill>
                </a:rPr>
                <a:t> </a:t>
              </a:r>
              <a:r>
                <a:rPr lang="id-ID" dirty="0">
                  <a:solidFill>
                    <a:schemeClr val="bg1"/>
                  </a:solidFill>
                </a:rPr>
                <a:t>Pukul 08.00: 55%</a:t>
              </a:r>
            </a:p>
            <a:p>
              <a:pPr algn="ctr"/>
              <a:r>
                <a:rPr lang="id-ID" dirty="0">
                  <a:solidFill>
                    <a:schemeClr val="bg1"/>
                  </a:solidFill>
                </a:rPr>
                <a:t>Pukul 12.00: 70%</a:t>
              </a:r>
            </a:p>
            <a:p>
              <a:pPr algn="ctr"/>
              <a:r>
                <a:rPr lang="id-ID" dirty="0">
                  <a:solidFill>
                    <a:schemeClr val="bg1"/>
                  </a:solidFill>
                </a:rPr>
                <a:t>Pukul 15.00: 70%</a:t>
              </a:r>
              <a:endParaRPr lang="en-US" dirty="0">
                <a:solidFill>
                  <a:schemeClr val="bg1"/>
                </a:solidFill>
              </a:endParaRPr>
            </a:p>
          </p:txBody>
        </p:sp>
      </p:grpSp>
      <p:grpSp>
        <p:nvGrpSpPr>
          <p:cNvPr id="133" name="Group 132">
            <a:extLst>
              <a:ext uri="{FF2B5EF4-FFF2-40B4-BE49-F238E27FC236}">
                <a16:creationId xmlns="" xmlns:a16="http://schemas.microsoft.com/office/drawing/2014/main" id="{FD79ADF3-0A3A-40EF-B19F-DC4320AEEA4A}"/>
              </a:ext>
            </a:extLst>
          </p:cNvPr>
          <p:cNvGrpSpPr/>
          <p:nvPr/>
        </p:nvGrpSpPr>
        <p:grpSpPr>
          <a:xfrm>
            <a:off x="8759285" y="2274814"/>
            <a:ext cx="2232661" cy="1869750"/>
            <a:chOff x="7876314" y="2048772"/>
            <a:chExt cx="2045978" cy="1869750"/>
          </a:xfrm>
        </p:grpSpPr>
        <p:sp>
          <p:nvSpPr>
            <p:cNvPr id="118" name="Rectangle: Rounded Corners 117">
              <a:extLst>
                <a:ext uri="{FF2B5EF4-FFF2-40B4-BE49-F238E27FC236}">
                  <a16:creationId xmlns="" xmlns:a16="http://schemas.microsoft.com/office/drawing/2014/main" id="{E771782A-7C5A-403C-8516-4706DD91C152}"/>
                </a:ext>
              </a:extLst>
            </p:cNvPr>
            <p:cNvSpPr/>
            <p:nvPr/>
          </p:nvSpPr>
          <p:spPr>
            <a:xfrm>
              <a:off x="7918412" y="2048772"/>
              <a:ext cx="2003880" cy="1869750"/>
            </a:xfrm>
            <a:prstGeom prst="roundRect">
              <a:avLst>
                <a:gd name="adj" fmla="val 14652"/>
              </a:avLst>
            </a:prstGeom>
            <a:solidFill>
              <a:srgbClr val="6F49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 xmlns:a16="http://schemas.microsoft.com/office/drawing/2014/main" id="{233EDD47-A29F-4558-8DE9-B2537F30A102}"/>
                </a:ext>
              </a:extLst>
            </p:cNvPr>
            <p:cNvSpPr txBox="1"/>
            <p:nvPr/>
          </p:nvSpPr>
          <p:spPr>
            <a:xfrm>
              <a:off x="7876314" y="2176582"/>
              <a:ext cx="2014902" cy="1477328"/>
            </a:xfrm>
            <a:prstGeom prst="rect">
              <a:avLst/>
            </a:prstGeom>
            <a:noFill/>
          </p:spPr>
          <p:txBody>
            <a:bodyPr wrap="square" rtlCol="0">
              <a:spAutoFit/>
            </a:bodyPr>
            <a:lstStyle/>
            <a:p>
              <a:pPr algn="ctr"/>
              <a:r>
                <a:rPr lang="id-ID" b="1" dirty="0">
                  <a:solidFill>
                    <a:schemeClr val="bg1"/>
                  </a:solidFill>
                </a:rPr>
                <a:t>Kelompok 3</a:t>
              </a:r>
            </a:p>
            <a:p>
              <a:pPr algn="ctr"/>
              <a:endParaRPr lang="id-ID" dirty="0">
                <a:solidFill>
                  <a:schemeClr val="bg1"/>
                </a:solidFill>
              </a:endParaRPr>
            </a:p>
            <a:p>
              <a:pPr algn="ctr"/>
              <a:r>
                <a:rPr lang="id-ID" dirty="0">
                  <a:solidFill>
                    <a:schemeClr val="bg1"/>
                  </a:solidFill>
                </a:rPr>
                <a:t>Pukul 08.00: 100%</a:t>
              </a:r>
            </a:p>
            <a:p>
              <a:pPr algn="ctr"/>
              <a:r>
                <a:rPr lang="id-ID" dirty="0">
                  <a:solidFill>
                    <a:schemeClr val="bg1"/>
                  </a:solidFill>
                </a:rPr>
                <a:t>Pukul 12.00: 100%</a:t>
              </a:r>
            </a:p>
            <a:p>
              <a:pPr algn="ctr"/>
              <a:r>
                <a:rPr lang="id-ID" dirty="0">
                  <a:solidFill>
                    <a:schemeClr val="bg1"/>
                  </a:solidFill>
                </a:rPr>
                <a:t>Pukul 15.00: 100%</a:t>
              </a:r>
              <a:endParaRPr lang="en-US" dirty="0">
                <a:solidFill>
                  <a:schemeClr val="bg1"/>
                </a:solidFill>
              </a:endParaRPr>
            </a:p>
          </p:txBody>
        </p:sp>
      </p:grpSp>
      <p:grpSp>
        <p:nvGrpSpPr>
          <p:cNvPr id="131" name="Group 130">
            <a:extLst>
              <a:ext uri="{FF2B5EF4-FFF2-40B4-BE49-F238E27FC236}">
                <a16:creationId xmlns="" xmlns:a16="http://schemas.microsoft.com/office/drawing/2014/main" id="{46AF4E07-5AB8-409B-BF4D-64BC4A077C0F}"/>
              </a:ext>
            </a:extLst>
          </p:cNvPr>
          <p:cNvGrpSpPr/>
          <p:nvPr/>
        </p:nvGrpSpPr>
        <p:grpSpPr>
          <a:xfrm>
            <a:off x="1285963" y="4647372"/>
            <a:ext cx="2419513" cy="2181370"/>
            <a:chOff x="1285964" y="4647372"/>
            <a:chExt cx="2003880" cy="2181370"/>
          </a:xfrm>
        </p:grpSpPr>
        <p:sp>
          <p:nvSpPr>
            <p:cNvPr id="94" name="Rectangle: Rounded Corners 93">
              <a:extLst>
                <a:ext uri="{FF2B5EF4-FFF2-40B4-BE49-F238E27FC236}">
                  <a16:creationId xmlns="" xmlns:a16="http://schemas.microsoft.com/office/drawing/2014/main" id="{68C6C956-A59B-4A46-AD1D-E19A4A8793DC}"/>
                </a:ext>
              </a:extLst>
            </p:cNvPr>
            <p:cNvSpPr/>
            <p:nvPr/>
          </p:nvSpPr>
          <p:spPr>
            <a:xfrm>
              <a:off x="1285964" y="4647372"/>
              <a:ext cx="2003880" cy="1869750"/>
            </a:xfrm>
            <a:prstGeom prst="roundRect">
              <a:avLst>
                <a:gd name="adj" fmla="val 14652"/>
              </a:avLst>
            </a:prstGeom>
            <a:solidFill>
              <a:srgbClr val="E7B780"/>
            </a:solidFill>
            <a:ln>
              <a:solidFill>
                <a:srgbClr val="E7B7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 xmlns:a16="http://schemas.microsoft.com/office/drawing/2014/main" id="{34A7B0F8-A926-40AB-892C-BDBD90D0CAC8}"/>
                </a:ext>
              </a:extLst>
            </p:cNvPr>
            <p:cNvSpPr txBox="1"/>
            <p:nvPr/>
          </p:nvSpPr>
          <p:spPr>
            <a:xfrm>
              <a:off x="1382808" y="4797417"/>
              <a:ext cx="1809862" cy="2031325"/>
            </a:xfrm>
            <a:prstGeom prst="rect">
              <a:avLst/>
            </a:prstGeom>
            <a:noFill/>
          </p:spPr>
          <p:txBody>
            <a:bodyPr wrap="square" rtlCol="0">
              <a:spAutoFit/>
            </a:bodyPr>
            <a:lstStyle/>
            <a:p>
              <a:pPr algn="ctr"/>
              <a:r>
                <a:rPr lang="id-ID" b="1" dirty="0">
                  <a:solidFill>
                    <a:schemeClr val="bg1"/>
                  </a:solidFill>
                </a:rPr>
                <a:t>Kelompok 4</a:t>
              </a:r>
            </a:p>
            <a:p>
              <a:pPr algn="ctr"/>
              <a:endParaRPr lang="id-ID" dirty="0">
                <a:solidFill>
                  <a:schemeClr val="bg1"/>
                </a:solidFill>
              </a:endParaRPr>
            </a:p>
            <a:p>
              <a:pPr algn="ctr"/>
              <a:r>
                <a:rPr lang="id-ID" dirty="0">
                  <a:solidFill>
                    <a:schemeClr val="bg1"/>
                  </a:solidFill>
                </a:rPr>
                <a:t>Pukul 08.00: 75%</a:t>
              </a:r>
            </a:p>
            <a:p>
              <a:pPr algn="ctr"/>
              <a:r>
                <a:rPr lang="id-ID" dirty="0">
                  <a:solidFill>
                    <a:schemeClr val="bg1"/>
                  </a:solidFill>
                </a:rPr>
                <a:t>Pukul 12.00: 22,5%</a:t>
              </a:r>
            </a:p>
            <a:p>
              <a:pPr algn="ctr"/>
              <a:r>
                <a:rPr lang="id-ID" dirty="0">
                  <a:solidFill>
                    <a:schemeClr val="bg1"/>
                  </a:solidFill>
                </a:rPr>
                <a:t>Pukul 15.00: 22,5%</a:t>
              </a:r>
              <a:endParaRPr lang="en-US" dirty="0">
                <a:solidFill>
                  <a:schemeClr val="bg1"/>
                </a:solidFill>
              </a:endParaRPr>
            </a:p>
          </p:txBody>
        </p:sp>
      </p:grpSp>
      <p:grpSp>
        <p:nvGrpSpPr>
          <p:cNvPr id="134" name="Group 133">
            <a:extLst>
              <a:ext uri="{FF2B5EF4-FFF2-40B4-BE49-F238E27FC236}">
                <a16:creationId xmlns="" xmlns:a16="http://schemas.microsoft.com/office/drawing/2014/main" id="{966D5091-030A-43A0-9E17-A6F5B087FD04}"/>
              </a:ext>
            </a:extLst>
          </p:cNvPr>
          <p:cNvGrpSpPr/>
          <p:nvPr/>
        </p:nvGrpSpPr>
        <p:grpSpPr>
          <a:xfrm>
            <a:off x="9487850" y="4878109"/>
            <a:ext cx="2341840" cy="1686072"/>
            <a:chOff x="9825810" y="4878109"/>
            <a:chExt cx="2003880" cy="1213030"/>
          </a:xfrm>
        </p:grpSpPr>
        <p:sp>
          <p:nvSpPr>
            <p:cNvPr id="108" name="Rectangle: Rounded Corners 107">
              <a:extLst>
                <a:ext uri="{FF2B5EF4-FFF2-40B4-BE49-F238E27FC236}">
                  <a16:creationId xmlns="" xmlns:a16="http://schemas.microsoft.com/office/drawing/2014/main" id="{58BFF86B-4BB8-49FD-8A1F-E558E026A1F0}"/>
                </a:ext>
              </a:extLst>
            </p:cNvPr>
            <p:cNvSpPr/>
            <p:nvPr/>
          </p:nvSpPr>
          <p:spPr>
            <a:xfrm>
              <a:off x="9825810" y="4878109"/>
              <a:ext cx="2003880" cy="1080796"/>
            </a:xfrm>
            <a:prstGeom prst="roundRect">
              <a:avLst>
                <a:gd name="adj" fmla="val 14652"/>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TextBox 123">
              <a:extLst>
                <a:ext uri="{FF2B5EF4-FFF2-40B4-BE49-F238E27FC236}">
                  <a16:creationId xmlns="" xmlns:a16="http://schemas.microsoft.com/office/drawing/2014/main" id="{5C8725BB-345B-43E1-848F-D78177BDF080}"/>
                </a:ext>
              </a:extLst>
            </p:cNvPr>
            <p:cNvSpPr txBox="1"/>
            <p:nvPr/>
          </p:nvSpPr>
          <p:spPr>
            <a:xfrm>
              <a:off x="9933203" y="4961861"/>
              <a:ext cx="1809862" cy="1129278"/>
            </a:xfrm>
            <a:prstGeom prst="rect">
              <a:avLst/>
            </a:prstGeom>
            <a:noFill/>
          </p:spPr>
          <p:txBody>
            <a:bodyPr wrap="square" rtlCol="0">
              <a:spAutoFit/>
            </a:bodyPr>
            <a:lstStyle/>
            <a:p>
              <a:pPr algn="ctr"/>
              <a:r>
                <a:rPr lang="id-ID" sz="1600" b="1" dirty="0">
                  <a:solidFill>
                    <a:schemeClr val="bg1"/>
                  </a:solidFill>
                </a:rPr>
                <a:t>Kelompok 5</a:t>
              </a:r>
            </a:p>
            <a:p>
              <a:pPr algn="ctr"/>
              <a:endParaRPr lang="id-ID" sz="1600" b="1" dirty="0">
                <a:solidFill>
                  <a:schemeClr val="bg1"/>
                </a:solidFill>
              </a:endParaRPr>
            </a:p>
            <a:p>
              <a:pPr algn="ctr"/>
              <a:r>
                <a:rPr lang="id-ID" sz="1600" dirty="0">
                  <a:solidFill>
                    <a:schemeClr val="bg1"/>
                  </a:solidFill>
                </a:rPr>
                <a:t>Pukul 08.00: 12,5%</a:t>
              </a:r>
            </a:p>
            <a:p>
              <a:pPr algn="ctr"/>
              <a:r>
                <a:rPr lang="id-ID" sz="1600" dirty="0">
                  <a:solidFill>
                    <a:schemeClr val="bg1"/>
                  </a:solidFill>
                </a:rPr>
                <a:t>Pukul 12.00: 37,5%</a:t>
              </a:r>
            </a:p>
            <a:p>
              <a:pPr algn="ctr"/>
              <a:r>
                <a:rPr lang="id-ID" sz="1600" dirty="0">
                  <a:solidFill>
                    <a:schemeClr val="bg1"/>
                  </a:solidFill>
                </a:rPr>
                <a:t>Pukul 15.00: 47,5%</a:t>
              </a:r>
              <a:endParaRPr lang="en-US" sz="1600" dirty="0">
                <a:solidFill>
                  <a:schemeClr val="bg1"/>
                </a:solidFill>
              </a:endParaRPr>
            </a:p>
            <a:p>
              <a:pPr algn="ctr"/>
              <a:r>
                <a:rPr lang="id-ID" sz="1600" b="1" dirty="0">
                  <a:solidFill>
                    <a:schemeClr val="bg1"/>
                  </a:solidFill>
                </a:rPr>
                <a:t> </a:t>
              </a:r>
              <a:endParaRPr lang="en-US" sz="1600" b="1" dirty="0">
                <a:solidFill>
                  <a:schemeClr val="bg1"/>
                </a:solidFill>
              </a:endParaRPr>
            </a:p>
          </p:txBody>
        </p:sp>
      </p:grpSp>
      <p:sp>
        <p:nvSpPr>
          <p:cNvPr id="125" name="TextBox 124">
            <a:hlinkClick r:id="rId13" action="ppaction://hlinksldjump"/>
            <a:extLst>
              <a:ext uri="{FF2B5EF4-FFF2-40B4-BE49-F238E27FC236}">
                <a16:creationId xmlns="" xmlns:a16="http://schemas.microsoft.com/office/drawing/2014/main" id="{5900FBBB-0009-45D7-AE7D-5955CA49012C}"/>
              </a:ext>
            </a:extLst>
          </p:cNvPr>
          <p:cNvSpPr txBox="1"/>
          <p:nvPr/>
        </p:nvSpPr>
        <p:spPr>
          <a:xfrm>
            <a:off x="8457824" y="250309"/>
            <a:ext cx="839205" cy="276999"/>
          </a:xfrm>
          <a:prstGeom prst="rect">
            <a:avLst/>
          </a:prstGeom>
          <a:noFill/>
        </p:spPr>
        <p:txBody>
          <a:bodyPr wrap="none" rtlCol="0">
            <a:spAutoFit/>
          </a:bodyPr>
          <a:lstStyle/>
          <a:p>
            <a:pPr algn="ctr"/>
            <a:r>
              <a:rPr lang="en-US" sz="1200" smtClean="0">
                <a:solidFill>
                  <a:srgbClr val="6F4975"/>
                </a:solidFill>
                <a:cs typeface="Aharoni" panose="02010803020104030203" pitchFamily="2" charset="-79"/>
              </a:rPr>
              <a:t>Kecerahan</a:t>
            </a:r>
            <a:endParaRPr lang="en-US" sz="1200" dirty="0">
              <a:solidFill>
                <a:srgbClr val="6F4975"/>
              </a:solidFill>
              <a:cs typeface="Aharoni" panose="02010803020104030203" pitchFamily="2" charset="-79"/>
            </a:endParaRPr>
          </a:p>
        </p:txBody>
      </p:sp>
      <p:sp>
        <p:nvSpPr>
          <p:cNvPr id="126" name="TextBox 125">
            <a:hlinkClick r:id="rId14" action="ppaction://hlinksldjump"/>
            <a:extLst>
              <a:ext uri="{FF2B5EF4-FFF2-40B4-BE49-F238E27FC236}">
                <a16:creationId xmlns="" xmlns:a16="http://schemas.microsoft.com/office/drawing/2014/main" id="{EA8B267A-2DD7-4A05-8149-73D73F108C82}"/>
              </a:ext>
            </a:extLst>
          </p:cNvPr>
          <p:cNvSpPr txBox="1"/>
          <p:nvPr/>
        </p:nvSpPr>
        <p:spPr>
          <a:xfrm>
            <a:off x="5586310" y="254493"/>
            <a:ext cx="113095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Latar</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Belakang</a:t>
            </a:r>
            <a:r>
              <a:rPr lang="en-US" sz="1200" dirty="0">
                <a:solidFill>
                  <a:srgbClr val="6F4975"/>
                </a:solidFill>
                <a:cs typeface="Aharoni" panose="02010803020104030203" pitchFamily="2" charset="-79"/>
              </a:rPr>
              <a:t> </a:t>
            </a:r>
          </a:p>
        </p:txBody>
      </p:sp>
      <p:sp>
        <p:nvSpPr>
          <p:cNvPr id="127" name="TextBox 126">
            <a:hlinkClick r:id="rId15" action="ppaction://hlinksldjump"/>
            <a:extLst>
              <a:ext uri="{FF2B5EF4-FFF2-40B4-BE49-F238E27FC236}">
                <a16:creationId xmlns="" xmlns:a16="http://schemas.microsoft.com/office/drawing/2014/main" id="{AC183BF6-38C9-4225-9F2C-A440F2A93C8C}"/>
              </a:ext>
            </a:extLst>
          </p:cNvPr>
          <p:cNvSpPr txBox="1"/>
          <p:nvPr/>
        </p:nvSpPr>
        <p:spPr>
          <a:xfrm>
            <a:off x="6870716" y="269466"/>
            <a:ext cx="1256691" cy="276999"/>
          </a:xfrm>
          <a:prstGeom prst="rect">
            <a:avLst/>
          </a:prstGeom>
          <a:noFill/>
        </p:spPr>
        <p:txBody>
          <a:bodyPr wrap="none" rtlCol="0">
            <a:spAutoFit/>
          </a:bodyPr>
          <a:lstStyle/>
          <a:p>
            <a:r>
              <a:rPr lang="id-ID" sz="1200" b="1" i="1" dirty="0">
                <a:solidFill>
                  <a:srgbClr val="006D77"/>
                </a:solidFill>
                <a:cs typeface="Aharoni" panose="02010803020104030203" pitchFamily="2" charset="-79"/>
              </a:rPr>
              <a:t>Parameter Fisika</a:t>
            </a:r>
            <a:endParaRPr lang="en-US" sz="1200" b="1" i="1" dirty="0">
              <a:solidFill>
                <a:srgbClr val="006D77"/>
              </a:solidFill>
              <a:cs typeface="Aharoni" panose="02010803020104030203" pitchFamily="2" charset="-79"/>
            </a:endParaRPr>
          </a:p>
        </p:txBody>
      </p:sp>
      <p:sp>
        <p:nvSpPr>
          <p:cNvPr id="128" name="TextBox 127">
            <a:hlinkClick r:id="rId13" action="ppaction://hlinksldjump"/>
            <a:extLst>
              <a:ext uri="{FF2B5EF4-FFF2-40B4-BE49-F238E27FC236}">
                <a16:creationId xmlns="" xmlns:a16="http://schemas.microsoft.com/office/drawing/2014/main" id="{7AECF91F-C34A-4B50-80FF-5C46221D35CC}"/>
              </a:ext>
            </a:extLst>
          </p:cNvPr>
          <p:cNvSpPr txBox="1"/>
          <p:nvPr/>
        </p:nvSpPr>
        <p:spPr>
          <a:xfrm>
            <a:off x="9498169" y="244568"/>
            <a:ext cx="1330814"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Rumusan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cxnSp>
        <p:nvCxnSpPr>
          <p:cNvPr id="129" name="Straight Connector 128">
            <a:extLst>
              <a:ext uri="{FF2B5EF4-FFF2-40B4-BE49-F238E27FC236}">
                <a16:creationId xmlns="" xmlns:a16="http://schemas.microsoft.com/office/drawing/2014/main" id="{B60C7D7C-D781-455C-B2D1-17846CE0D0DA}"/>
              </a:ext>
            </a:extLst>
          </p:cNvPr>
          <p:cNvCxnSpPr>
            <a:cxnSpLocks/>
          </p:cNvCxnSpPr>
          <p:nvPr/>
        </p:nvCxnSpPr>
        <p:spPr>
          <a:xfrm>
            <a:off x="8204048" y="628275"/>
            <a:ext cx="1346756"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sp>
        <p:nvSpPr>
          <p:cNvPr id="130" name="TextBox 129">
            <a:hlinkClick r:id="" action="ppaction://noaction"/>
            <a:extLst>
              <a:ext uri="{FF2B5EF4-FFF2-40B4-BE49-F238E27FC236}">
                <a16:creationId xmlns="" xmlns:a16="http://schemas.microsoft.com/office/drawing/2014/main" id="{495A89AE-3D0A-4DCB-877A-5EA867892CA4}"/>
              </a:ext>
            </a:extLst>
          </p:cNvPr>
          <p:cNvSpPr txBox="1"/>
          <p:nvPr/>
        </p:nvSpPr>
        <p:spPr>
          <a:xfrm>
            <a:off x="10828983" y="241408"/>
            <a:ext cx="125887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Tujuan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Penelitian</a:t>
            </a:r>
            <a:endParaRPr lang="en-US" sz="1200" dirty="0">
              <a:solidFill>
                <a:srgbClr val="6F4975"/>
              </a:solidFill>
              <a:cs typeface="Aharoni" panose="02010803020104030203" pitchFamily="2" charset="-79"/>
            </a:endParaRPr>
          </a:p>
        </p:txBody>
      </p:sp>
      <p:cxnSp>
        <p:nvCxnSpPr>
          <p:cNvPr id="92" name="Connector: Elbow 91">
            <a:extLst>
              <a:ext uri="{FF2B5EF4-FFF2-40B4-BE49-F238E27FC236}">
                <a16:creationId xmlns="" xmlns:a16="http://schemas.microsoft.com/office/drawing/2014/main" id="{DAE0540A-E1BB-3272-ED7E-A7B4D4FF4E04}"/>
              </a:ext>
            </a:extLst>
          </p:cNvPr>
          <p:cNvCxnSpPr>
            <a:cxnSpLocks/>
          </p:cNvCxnSpPr>
          <p:nvPr/>
        </p:nvCxnSpPr>
        <p:spPr>
          <a:xfrm rot="16200000" flipH="1">
            <a:off x="4757420" y="4001635"/>
            <a:ext cx="1174997" cy="482787"/>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98" name="Connector: Elbow 97">
            <a:extLst>
              <a:ext uri="{FF2B5EF4-FFF2-40B4-BE49-F238E27FC236}">
                <a16:creationId xmlns="" xmlns:a16="http://schemas.microsoft.com/office/drawing/2014/main" id="{1FE1D94E-0030-9A5C-F23A-180D095021DF}"/>
              </a:ext>
            </a:extLst>
          </p:cNvPr>
          <p:cNvCxnSpPr>
            <a:cxnSpLocks/>
            <a:stCxn id="118" idx="1"/>
          </p:cNvCxnSpPr>
          <p:nvPr/>
        </p:nvCxnSpPr>
        <p:spPr>
          <a:xfrm rot="10800000" flipV="1">
            <a:off x="7596260" y="3209689"/>
            <a:ext cx="1208962" cy="1300692"/>
          </a:xfrm>
          <a:prstGeom prst="bentConnector2">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grpSp>
        <p:nvGrpSpPr>
          <p:cNvPr id="106" name="Group 105">
            <a:extLst>
              <a:ext uri="{FF2B5EF4-FFF2-40B4-BE49-F238E27FC236}">
                <a16:creationId xmlns="" xmlns:a16="http://schemas.microsoft.com/office/drawing/2014/main" id="{08E71303-2C45-693C-D581-92AB6A42021A}"/>
              </a:ext>
            </a:extLst>
          </p:cNvPr>
          <p:cNvGrpSpPr/>
          <p:nvPr/>
        </p:nvGrpSpPr>
        <p:grpSpPr>
          <a:xfrm>
            <a:off x="4494848" y="1942461"/>
            <a:ext cx="2042112" cy="1869750"/>
            <a:chOff x="2876999" y="2034039"/>
            <a:chExt cx="2042112" cy="1869750"/>
          </a:xfrm>
          <a:solidFill>
            <a:srgbClr val="A50021"/>
          </a:solidFill>
        </p:grpSpPr>
        <p:sp>
          <p:nvSpPr>
            <p:cNvPr id="109" name="Rectangle: Rounded Corners 108">
              <a:extLst>
                <a:ext uri="{FF2B5EF4-FFF2-40B4-BE49-F238E27FC236}">
                  <a16:creationId xmlns="" xmlns:a16="http://schemas.microsoft.com/office/drawing/2014/main" id="{CC14AE7D-F247-C34F-465B-40E7F6ADCB5B}"/>
                </a:ext>
              </a:extLst>
            </p:cNvPr>
            <p:cNvSpPr/>
            <p:nvPr/>
          </p:nvSpPr>
          <p:spPr>
            <a:xfrm>
              <a:off x="2909502" y="2034039"/>
              <a:ext cx="2003880" cy="1869750"/>
            </a:xfrm>
            <a:prstGeom prst="roundRect">
              <a:avLst>
                <a:gd name="adj" fmla="val 14652"/>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 xmlns:a16="http://schemas.microsoft.com/office/drawing/2014/main" id="{4591AB0B-9FF4-6FE1-8D6E-4E5C8D78168E}"/>
                </a:ext>
              </a:extLst>
            </p:cNvPr>
            <p:cNvSpPr txBox="1"/>
            <p:nvPr/>
          </p:nvSpPr>
          <p:spPr>
            <a:xfrm>
              <a:off x="2876999" y="2178659"/>
              <a:ext cx="2042112" cy="1477328"/>
            </a:xfrm>
            <a:prstGeom prst="rect">
              <a:avLst/>
            </a:prstGeom>
            <a:grpFill/>
          </p:spPr>
          <p:txBody>
            <a:bodyPr wrap="square" rtlCol="0">
              <a:spAutoFit/>
            </a:bodyPr>
            <a:lstStyle/>
            <a:p>
              <a:pPr algn="ctr"/>
              <a:r>
                <a:rPr lang="id-ID" b="1" dirty="0">
                  <a:solidFill>
                    <a:schemeClr val="bg1"/>
                  </a:solidFill>
                </a:rPr>
                <a:t>Kelompok 2</a:t>
              </a:r>
            </a:p>
            <a:p>
              <a:pPr algn="ctr"/>
              <a:endParaRPr lang="id-ID" dirty="0">
                <a:solidFill>
                  <a:schemeClr val="bg1"/>
                </a:solidFill>
              </a:endParaRPr>
            </a:p>
            <a:p>
              <a:pPr algn="ctr"/>
              <a:r>
                <a:rPr lang="id-ID" dirty="0">
                  <a:solidFill>
                    <a:schemeClr val="bg1"/>
                  </a:solidFill>
                </a:rPr>
                <a:t>Pukul 08.00: 57,5%</a:t>
              </a:r>
            </a:p>
            <a:p>
              <a:pPr algn="ctr"/>
              <a:r>
                <a:rPr lang="id-ID" dirty="0">
                  <a:solidFill>
                    <a:schemeClr val="bg1"/>
                  </a:solidFill>
                </a:rPr>
                <a:t>Pukul 12.00: 72,5%</a:t>
              </a:r>
            </a:p>
            <a:p>
              <a:pPr algn="ctr"/>
              <a:r>
                <a:rPr lang="id-ID" dirty="0">
                  <a:solidFill>
                    <a:schemeClr val="bg1"/>
                  </a:solidFill>
                </a:rPr>
                <a:t>Pukul 15.00: 57,5%</a:t>
              </a:r>
              <a:endParaRPr lang="en-US" dirty="0">
                <a:solidFill>
                  <a:schemeClr val="bg1"/>
                </a:solidFill>
              </a:endParaRPr>
            </a:p>
          </p:txBody>
        </p:sp>
      </p:grpSp>
      <p:sp>
        <p:nvSpPr>
          <p:cNvPr id="100" name="TextBox 99">
            <a:hlinkClick r:id="rId16" action="ppaction://hlinksldjump"/>
            <a:extLst>
              <a:ext uri="{FF2B5EF4-FFF2-40B4-BE49-F238E27FC236}">
                <a16:creationId xmlns="" xmlns:a16="http://schemas.microsoft.com/office/drawing/2014/main" id="{FA527582-FCF5-4D46-93AC-7232FDD7107D}"/>
              </a:ext>
            </a:extLst>
          </p:cNvPr>
          <p:cNvSpPr txBox="1"/>
          <p:nvPr/>
        </p:nvSpPr>
        <p:spPr>
          <a:xfrm>
            <a:off x="669377" y="3353389"/>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spTree>
    <p:extLst>
      <p:ext uri="{BB962C8B-B14F-4D97-AF65-F5344CB8AC3E}">
        <p14:creationId xmlns:p14="http://schemas.microsoft.com/office/powerpoint/2010/main" val="425058783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500"/>
                                  </p:stCondLst>
                                  <p:childTnLst>
                                    <p:set>
                                      <p:cBhvr>
                                        <p:cTn id="10" dur="1" fill="hold">
                                          <p:stCondLst>
                                            <p:cond delay="0"/>
                                          </p:stCondLst>
                                        </p:cTn>
                                        <p:tgtEl>
                                          <p:spTgt spid="73"/>
                                        </p:tgtEl>
                                        <p:attrNameLst>
                                          <p:attrName>style.visibility</p:attrName>
                                        </p:attrNameLst>
                                      </p:cBhvr>
                                      <p:to>
                                        <p:strVal val="visible"/>
                                      </p:to>
                                    </p:set>
                                    <p:anim calcmode="lin" valueType="num">
                                      <p:cBhvr additive="base">
                                        <p:cTn id="11" dur="500" fill="hold"/>
                                        <p:tgtEl>
                                          <p:spTgt spid="73"/>
                                        </p:tgtEl>
                                        <p:attrNameLst>
                                          <p:attrName>ppt_x</p:attrName>
                                        </p:attrNameLst>
                                      </p:cBhvr>
                                      <p:tavLst>
                                        <p:tav tm="0">
                                          <p:val>
                                            <p:strVal val="#ppt_x"/>
                                          </p:val>
                                        </p:tav>
                                        <p:tav tm="100000">
                                          <p:val>
                                            <p:strVal val="#ppt_x"/>
                                          </p:val>
                                        </p:tav>
                                      </p:tavLst>
                                    </p:anim>
                                    <p:anim calcmode="lin" valueType="num">
                                      <p:cBhvr additive="base">
                                        <p:cTn id="12" dur="500" fill="hold"/>
                                        <p:tgtEl>
                                          <p:spTgt spid="73"/>
                                        </p:tgtEl>
                                        <p:attrNameLst>
                                          <p:attrName>ppt_y</p:attrName>
                                        </p:attrNameLst>
                                      </p:cBhvr>
                                      <p:tavLst>
                                        <p:tav tm="0">
                                          <p:val>
                                            <p:strVal val="1+#ppt_h/2"/>
                                          </p:val>
                                        </p:tav>
                                        <p:tav tm="100000">
                                          <p:val>
                                            <p:strVal val="#ppt_y"/>
                                          </p:val>
                                        </p:tav>
                                      </p:tavLst>
                                    </p:anim>
                                  </p:childTnLst>
                                </p:cTn>
                              </p:par>
                              <p:par>
                                <p:cTn id="13" presetID="53" presetClass="entr" presetSubtype="16" fill="hold" nodeType="withEffect">
                                  <p:stCondLst>
                                    <p:cond delay="1000"/>
                                  </p:stCondLst>
                                  <p:childTnLst>
                                    <p:set>
                                      <p:cBhvr>
                                        <p:cTn id="14" dur="1" fill="hold">
                                          <p:stCondLst>
                                            <p:cond delay="0"/>
                                          </p:stCondLst>
                                        </p:cTn>
                                        <p:tgtEl>
                                          <p:spTgt spid="80"/>
                                        </p:tgtEl>
                                        <p:attrNameLst>
                                          <p:attrName>style.visibility</p:attrName>
                                        </p:attrNameLst>
                                      </p:cBhvr>
                                      <p:to>
                                        <p:strVal val="visible"/>
                                      </p:to>
                                    </p:set>
                                    <p:anim calcmode="lin" valueType="num">
                                      <p:cBhvr>
                                        <p:cTn id="15" dur="500" fill="hold"/>
                                        <p:tgtEl>
                                          <p:spTgt spid="80"/>
                                        </p:tgtEl>
                                        <p:attrNameLst>
                                          <p:attrName>ppt_w</p:attrName>
                                        </p:attrNameLst>
                                      </p:cBhvr>
                                      <p:tavLst>
                                        <p:tav tm="0">
                                          <p:val>
                                            <p:fltVal val="0"/>
                                          </p:val>
                                        </p:tav>
                                        <p:tav tm="100000">
                                          <p:val>
                                            <p:strVal val="#ppt_w"/>
                                          </p:val>
                                        </p:tav>
                                      </p:tavLst>
                                    </p:anim>
                                    <p:anim calcmode="lin" valueType="num">
                                      <p:cBhvr>
                                        <p:cTn id="16" dur="500" fill="hold"/>
                                        <p:tgtEl>
                                          <p:spTgt spid="80"/>
                                        </p:tgtEl>
                                        <p:attrNameLst>
                                          <p:attrName>ppt_h</p:attrName>
                                        </p:attrNameLst>
                                      </p:cBhvr>
                                      <p:tavLst>
                                        <p:tav tm="0">
                                          <p:val>
                                            <p:fltVal val="0"/>
                                          </p:val>
                                        </p:tav>
                                        <p:tav tm="100000">
                                          <p:val>
                                            <p:strVal val="#ppt_h"/>
                                          </p:val>
                                        </p:tav>
                                      </p:tavLst>
                                    </p:anim>
                                    <p:animEffect transition="in" filter="fade">
                                      <p:cBhvr>
                                        <p:cTn id="17" dur="500"/>
                                        <p:tgtEl>
                                          <p:spTgt spid="80"/>
                                        </p:tgtEl>
                                      </p:cBhvr>
                                    </p:animEffect>
                                  </p:childTnLst>
                                </p:cTn>
                              </p:par>
                              <p:par>
                                <p:cTn id="18" presetID="53" presetClass="entr" presetSubtype="16" fill="hold" nodeType="withEffect">
                                  <p:stCondLst>
                                    <p:cond delay="1250"/>
                                  </p:stCondLst>
                                  <p:childTnLst>
                                    <p:set>
                                      <p:cBhvr>
                                        <p:cTn id="19" dur="1" fill="hold">
                                          <p:stCondLst>
                                            <p:cond delay="0"/>
                                          </p:stCondLst>
                                        </p:cTn>
                                        <p:tgtEl>
                                          <p:spTgt spid="82"/>
                                        </p:tgtEl>
                                        <p:attrNameLst>
                                          <p:attrName>style.visibility</p:attrName>
                                        </p:attrNameLst>
                                      </p:cBhvr>
                                      <p:to>
                                        <p:strVal val="visible"/>
                                      </p:to>
                                    </p:set>
                                    <p:anim calcmode="lin" valueType="num">
                                      <p:cBhvr>
                                        <p:cTn id="20" dur="500" fill="hold"/>
                                        <p:tgtEl>
                                          <p:spTgt spid="82"/>
                                        </p:tgtEl>
                                        <p:attrNameLst>
                                          <p:attrName>ppt_w</p:attrName>
                                        </p:attrNameLst>
                                      </p:cBhvr>
                                      <p:tavLst>
                                        <p:tav tm="0">
                                          <p:val>
                                            <p:fltVal val="0"/>
                                          </p:val>
                                        </p:tav>
                                        <p:tav tm="100000">
                                          <p:val>
                                            <p:strVal val="#ppt_w"/>
                                          </p:val>
                                        </p:tav>
                                      </p:tavLst>
                                    </p:anim>
                                    <p:anim calcmode="lin" valueType="num">
                                      <p:cBhvr>
                                        <p:cTn id="21" dur="500" fill="hold"/>
                                        <p:tgtEl>
                                          <p:spTgt spid="82"/>
                                        </p:tgtEl>
                                        <p:attrNameLst>
                                          <p:attrName>ppt_h</p:attrName>
                                        </p:attrNameLst>
                                      </p:cBhvr>
                                      <p:tavLst>
                                        <p:tav tm="0">
                                          <p:val>
                                            <p:fltVal val="0"/>
                                          </p:val>
                                        </p:tav>
                                        <p:tav tm="100000">
                                          <p:val>
                                            <p:strVal val="#ppt_h"/>
                                          </p:val>
                                        </p:tav>
                                      </p:tavLst>
                                    </p:anim>
                                    <p:animEffect transition="in" filter="fade">
                                      <p:cBhvr>
                                        <p:cTn id="22" dur="500"/>
                                        <p:tgtEl>
                                          <p:spTgt spid="82"/>
                                        </p:tgtEl>
                                      </p:cBhvr>
                                    </p:animEffect>
                                  </p:childTnLst>
                                </p:cTn>
                              </p:par>
                              <p:par>
                                <p:cTn id="23" presetID="53" presetClass="entr" presetSubtype="16" fill="hold" nodeType="withEffect">
                                  <p:stCondLst>
                                    <p:cond delay="1500"/>
                                  </p:stCondLst>
                                  <p:childTnLst>
                                    <p:set>
                                      <p:cBhvr>
                                        <p:cTn id="24" dur="1" fill="hold">
                                          <p:stCondLst>
                                            <p:cond delay="0"/>
                                          </p:stCondLst>
                                        </p:cTn>
                                        <p:tgtEl>
                                          <p:spTgt spid="78"/>
                                        </p:tgtEl>
                                        <p:attrNameLst>
                                          <p:attrName>style.visibility</p:attrName>
                                        </p:attrNameLst>
                                      </p:cBhvr>
                                      <p:to>
                                        <p:strVal val="visible"/>
                                      </p:to>
                                    </p:set>
                                    <p:anim calcmode="lin" valueType="num">
                                      <p:cBhvr>
                                        <p:cTn id="25" dur="500" fill="hold"/>
                                        <p:tgtEl>
                                          <p:spTgt spid="78"/>
                                        </p:tgtEl>
                                        <p:attrNameLst>
                                          <p:attrName>ppt_w</p:attrName>
                                        </p:attrNameLst>
                                      </p:cBhvr>
                                      <p:tavLst>
                                        <p:tav tm="0">
                                          <p:val>
                                            <p:fltVal val="0"/>
                                          </p:val>
                                        </p:tav>
                                        <p:tav tm="100000">
                                          <p:val>
                                            <p:strVal val="#ppt_w"/>
                                          </p:val>
                                        </p:tav>
                                      </p:tavLst>
                                    </p:anim>
                                    <p:anim calcmode="lin" valueType="num">
                                      <p:cBhvr>
                                        <p:cTn id="26" dur="500" fill="hold"/>
                                        <p:tgtEl>
                                          <p:spTgt spid="78"/>
                                        </p:tgtEl>
                                        <p:attrNameLst>
                                          <p:attrName>ppt_h</p:attrName>
                                        </p:attrNameLst>
                                      </p:cBhvr>
                                      <p:tavLst>
                                        <p:tav tm="0">
                                          <p:val>
                                            <p:fltVal val="0"/>
                                          </p:val>
                                        </p:tav>
                                        <p:tav tm="100000">
                                          <p:val>
                                            <p:strVal val="#ppt_h"/>
                                          </p:val>
                                        </p:tav>
                                      </p:tavLst>
                                    </p:anim>
                                    <p:animEffect transition="in" filter="fade">
                                      <p:cBhvr>
                                        <p:cTn id="27" dur="500"/>
                                        <p:tgtEl>
                                          <p:spTgt spid="7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85"/>
                                        </p:tgtEl>
                                        <p:attrNameLst>
                                          <p:attrName>style.visibility</p:attrName>
                                        </p:attrNameLst>
                                      </p:cBhvr>
                                      <p:to>
                                        <p:strVal val="visible"/>
                                      </p:to>
                                    </p:set>
                                    <p:animEffect transition="in" filter="wipe(down)">
                                      <p:cBhvr>
                                        <p:cTn id="32" dur="500"/>
                                        <p:tgtEl>
                                          <p:spTgt spid="8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02"/>
                                        </p:tgtEl>
                                        <p:attrNameLst>
                                          <p:attrName>style.visibility</p:attrName>
                                        </p:attrNameLst>
                                      </p:cBhvr>
                                      <p:to>
                                        <p:strVal val="visible"/>
                                      </p:to>
                                    </p:set>
                                    <p:animEffect transition="in" filter="wipe(down)">
                                      <p:cBhvr>
                                        <p:cTn id="37" dur="500"/>
                                        <p:tgtEl>
                                          <p:spTgt spid="10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01"/>
                                        </p:tgtEl>
                                        <p:attrNameLst>
                                          <p:attrName>style.visibility</p:attrName>
                                        </p:attrNameLst>
                                      </p:cBhvr>
                                      <p:to>
                                        <p:strVal val="visible"/>
                                      </p:to>
                                    </p:set>
                                    <p:animEffect transition="in" filter="wipe(down)">
                                      <p:cBhvr>
                                        <p:cTn id="42" dur="500"/>
                                        <p:tgtEl>
                                          <p:spTgt spid="10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92"/>
                                        </p:tgtEl>
                                        <p:attrNameLst>
                                          <p:attrName>style.visibility</p:attrName>
                                        </p:attrNameLst>
                                      </p:cBhvr>
                                      <p:to>
                                        <p:strVal val="visible"/>
                                      </p:to>
                                    </p:set>
                                    <p:animEffect transition="in" filter="wipe(down)">
                                      <p:cBhvr>
                                        <p:cTn id="47" dur="500"/>
                                        <p:tgtEl>
                                          <p:spTgt spid="9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98"/>
                                        </p:tgtEl>
                                        <p:attrNameLst>
                                          <p:attrName>style.visibility</p:attrName>
                                        </p:attrNameLst>
                                      </p:cBhvr>
                                      <p:to>
                                        <p:strVal val="visible"/>
                                      </p:to>
                                    </p:set>
                                    <p:animEffect transition="in" filter="wipe(down)">
                                      <p:cBhvr>
                                        <p:cTn id="52" dur="500"/>
                                        <p:tgtEl>
                                          <p:spTgt spid="9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32"/>
                                        </p:tgtEl>
                                        <p:attrNameLst>
                                          <p:attrName>style.visibility</p:attrName>
                                        </p:attrNameLst>
                                      </p:cBhvr>
                                      <p:to>
                                        <p:strVal val="visible"/>
                                      </p:to>
                                    </p:set>
                                    <p:animEffect transition="in" filter="barn(inVertical)">
                                      <p:cBhvr>
                                        <p:cTn id="57" dur="500"/>
                                        <p:tgtEl>
                                          <p:spTgt spid="132"/>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06"/>
                                        </p:tgtEl>
                                        <p:attrNameLst>
                                          <p:attrName>style.visibility</p:attrName>
                                        </p:attrNameLst>
                                      </p:cBhvr>
                                      <p:to>
                                        <p:strVal val="visible"/>
                                      </p:to>
                                    </p:set>
                                    <p:animEffect transition="in" filter="barn(inVertical)">
                                      <p:cBhvr>
                                        <p:cTn id="62" dur="500"/>
                                        <p:tgtEl>
                                          <p:spTgt spid="106"/>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33"/>
                                        </p:tgtEl>
                                        <p:attrNameLst>
                                          <p:attrName>style.visibility</p:attrName>
                                        </p:attrNameLst>
                                      </p:cBhvr>
                                      <p:to>
                                        <p:strVal val="visible"/>
                                      </p:to>
                                    </p:set>
                                    <p:animEffect transition="in" filter="barn(inVertical)">
                                      <p:cBhvr>
                                        <p:cTn id="67" dur="500"/>
                                        <p:tgtEl>
                                          <p:spTgt spid="13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31"/>
                                        </p:tgtEl>
                                        <p:attrNameLst>
                                          <p:attrName>style.visibility</p:attrName>
                                        </p:attrNameLst>
                                      </p:cBhvr>
                                      <p:to>
                                        <p:strVal val="visible"/>
                                      </p:to>
                                    </p:set>
                                    <p:animEffect transition="in" filter="barn(inVertical)">
                                      <p:cBhvr>
                                        <p:cTn id="72" dur="500"/>
                                        <p:tgtEl>
                                          <p:spTgt spid="13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34"/>
                                        </p:tgtEl>
                                        <p:attrNameLst>
                                          <p:attrName>style.visibility</p:attrName>
                                        </p:attrNameLst>
                                      </p:cBhvr>
                                      <p:to>
                                        <p:strVal val="visible"/>
                                      </p:to>
                                    </p:set>
                                    <p:animEffect transition="in" filter="barn(inVertical)">
                                      <p:cBhvr>
                                        <p:cTn id="77"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29950" y="-4822870"/>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sp>
        <p:nvSpPr>
          <p:cNvPr id="135" name="Rectangle 134">
            <a:extLst>
              <a:ext uri="{FF2B5EF4-FFF2-40B4-BE49-F238E27FC236}">
                <a16:creationId xmlns="" xmlns:a16="http://schemas.microsoft.com/office/drawing/2014/main" id="{3739CF66-BC03-4B24-8252-AC07F84E06BE}"/>
              </a:ext>
            </a:extLst>
          </p:cNvPr>
          <p:cNvSpPr/>
          <p:nvPr/>
        </p:nvSpPr>
        <p:spPr>
          <a:xfrm>
            <a:off x="8138156" y="289058"/>
            <a:ext cx="1354509" cy="2487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hlinkClick r:id="" action="ppaction://noaction"/>
            <a:extLst>
              <a:ext uri="{FF2B5EF4-FFF2-40B4-BE49-F238E27FC236}">
                <a16:creationId xmlns="" xmlns:a16="http://schemas.microsoft.com/office/drawing/2014/main" id="{0AABE387-3B97-412F-B817-C71E1BCC66C5}"/>
              </a:ext>
            </a:extLst>
          </p:cNvPr>
          <p:cNvSpPr txBox="1"/>
          <p:nvPr/>
        </p:nvSpPr>
        <p:spPr>
          <a:xfrm>
            <a:off x="271767" y="5045526"/>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pic>
        <p:nvPicPr>
          <p:cNvPr id="6" name="Graphic 5">
            <a:hlinkClick r:id="rId3" action="ppaction://hlinksldjump"/>
            <a:extLst>
              <a:ext uri="{FF2B5EF4-FFF2-40B4-BE49-F238E27FC236}">
                <a16:creationId xmlns="" xmlns:a16="http://schemas.microsoft.com/office/drawing/2014/main" id="{D266D092-1437-4879-B3E4-C638B8EBC18A}"/>
              </a:ext>
            </a:extLst>
          </p:cNvPr>
          <p:cNvPicPr>
            <a:picLocks/>
          </p:cNvPicPr>
          <p:nvPr/>
        </p:nvPicPr>
        <p:blipFill>
          <a:blip r:embed="rId4">
            <a:extLst>
              <a:ext uri="{96DAC541-7B7A-43D3-8B79-37D633B846F1}">
                <asvg:svgBlip xmlns="" xmlns:asvg="http://schemas.microsoft.com/office/drawing/2016/SVG/main" r:embed="rId7"/>
              </a:ext>
            </a:extLst>
          </a:blip>
          <a:stretch>
            <a:fillRect/>
          </a:stretch>
        </p:blipFill>
        <p:spPr>
          <a:xfrm>
            <a:off x="317677" y="174587"/>
            <a:ext cx="360139" cy="360139"/>
          </a:xfrm>
          <a:prstGeom prst="rect">
            <a:avLst/>
          </a:prstGeom>
        </p:spPr>
      </p:pic>
      <p:grpSp>
        <p:nvGrpSpPr>
          <p:cNvPr id="16" name="Group 15">
            <a:extLst>
              <a:ext uri="{FF2B5EF4-FFF2-40B4-BE49-F238E27FC236}">
                <a16:creationId xmlns="" xmlns:a16="http://schemas.microsoft.com/office/drawing/2014/main" id="{0E07EC22-8A77-4125-BFED-041A6A4CD91D}"/>
              </a:ext>
            </a:extLst>
          </p:cNvPr>
          <p:cNvGrpSpPr/>
          <p:nvPr/>
        </p:nvGrpSpPr>
        <p:grpSpPr>
          <a:xfrm>
            <a:off x="208080" y="1251209"/>
            <a:ext cx="1140477" cy="2704112"/>
            <a:chOff x="298721" y="1209225"/>
            <a:chExt cx="1140477" cy="2704112"/>
          </a:xfrm>
        </p:grpSpPr>
        <p:sp>
          <p:nvSpPr>
            <p:cNvPr id="11" name="Oval 10">
              <a:extLst>
                <a:ext uri="{FF2B5EF4-FFF2-40B4-BE49-F238E27FC236}">
                  <a16:creationId xmlns="" xmlns:a16="http://schemas.microsoft.com/office/drawing/2014/main" id="{D3803FE4-9289-4092-BA9F-3085755C3038}"/>
                </a:ext>
              </a:extLst>
            </p:cNvPr>
            <p:cNvSpPr/>
            <p:nvPr/>
          </p:nvSpPr>
          <p:spPr>
            <a:xfrm>
              <a:off x="610335" y="3084474"/>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5" name="TextBox 104">
              <a:extLst>
                <a:ext uri="{FF2B5EF4-FFF2-40B4-BE49-F238E27FC236}">
                  <a16:creationId xmlns="" xmlns:a16="http://schemas.microsoft.com/office/drawing/2014/main" id="{DA363BD2-9CDC-4385-B4CA-BDAC515B62E1}"/>
                </a:ext>
              </a:extLst>
            </p:cNvPr>
            <p:cNvSpPr txBox="1"/>
            <p:nvPr/>
          </p:nvSpPr>
          <p:spPr>
            <a:xfrm>
              <a:off x="298721" y="1209225"/>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grpSp>
      <p:sp>
        <p:nvSpPr>
          <p:cNvPr id="107" name="TextBox 106">
            <a:extLst>
              <a:ext uri="{FF2B5EF4-FFF2-40B4-BE49-F238E27FC236}">
                <a16:creationId xmlns="" xmlns:a16="http://schemas.microsoft.com/office/drawing/2014/main" id="{AA44C36D-59DF-415C-98DA-928F6DD1849E}"/>
              </a:ext>
            </a:extLst>
          </p:cNvPr>
          <p:cNvSpPr txBox="1"/>
          <p:nvPr/>
        </p:nvSpPr>
        <p:spPr>
          <a:xfrm>
            <a:off x="916111" y="145007"/>
            <a:ext cx="3783004" cy="461665"/>
          </a:xfrm>
          <a:prstGeom prst="rect">
            <a:avLst/>
          </a:prstGeom>
          <a:noFill/>
        </p:spPr>
        <p:txBody>
          <a:bodyPr wrap="square" rtlCol="0">
            <a:spAutoFit/>
          </a:bodyPr>
          <a:lstStyle/>
          <a:p>
            <a:pPr algn="ctr"/>
            <a:r>
              <a:rPr lang="en-US" sz="2400" b="1" dirty="0">
                <a:solidFill>
                  <a:srgbClr val="006D77"/>
                </a:solidFill>
                <a:cs typeface="Aharoni" panose="02010803020104030203" pitchFamily="2" charset="-79"/>
              </a:rPr>
              <a:t>BAB I - PENDAHULUAN</a:t>
            </a:r>
          </a:p>
        </p:txBody>
      </p:sp>
      <p:sp>
        <p:nvSpPr>
          <p:cNvPr id="117" name="TextBox 116">
            <a:extLst>
              <a:ext uri="{FF2B5EF4-FFF2-40B4-BE49-F238E27FC236}">
                <a16:creationId xmlns="" xmlns:a16="http://schemas.microsoft.com/office/drawing/2014/main" id="{E6E69BF8-2109-4019-9492-FB2059F48FF6}"/>
              </a:ext>
            </a:extLst>
          </p:cNvPr>
          <p:cNvSpPr txBox="1"/>
          <p:nvPr/>
        </p:nvSpPr>
        <p:spPr>
          <a:xfrm>
            <a:off x="3611421" y="978393"/>
            <a:ext cx="5520958" cy="646331"/>
          </a:xfrm>
          <a:prstGeom prst="rect">
            <a:avLst/>
          </a:prstGeom>
          <a:noFill/>
        </p:spPr>
        <p:txBody>
          <a:bodyPr wrap="square" rtlCol="0">
            <a:spAutoFit/>
          </a:bodyPr>
          <a:lstStyle/>
          <a:p>
            <a:pPr algn="ctr"/>
            <a:r>
              <a:rPr lang="en-US" sz="3600" b="1" dirty="0">
                <a:solidFill>
                  <a:srgbClr val="C05C5D"/>
                </a:solidFill>
                <a:latin typeface="Aharoni" panose="02010803020104030203" pitchFamily="2" charset="-79"/>
                <a:cs typeface="Aharoni" panose="02010803020104030203" pitchFamily="2" charset="-79"/>
              </a:rPr>
              <a:t>P</a:t>
            </a:r>
            <a:r>
              <a:rPr lang="id-ID" sz="3600" b="1" dirty="0">
                <a:solidFill>
                  <a:srgbClr val="C05C5D"/>
                </a:solidFill>
                <a:latin typeface="Aharoni" panose="02010803020104030203" pitchFamily="2" charset="-79"/>
                <a:cs typeface="Aharoni" panose="02010803020104030203" pitchFamily="2" charset="-79"/>
              </a:rPr>
              <a:t>ARAMETER KIMIA</a:t>
            </a:r>
            <a:endParaRPr lang="en-US" sz="3600" b="1" dirty="0">
              <a:solidFill>
                <a:srgbClr val="C05C5D"/>
              </a:solidFill>
              <a:latin typeface="Aharoni" panose="02010803020104030203" pitchFamily="2" charset="-79"/>
              <a:cs typeface="Aharoni" panose="02010803020104030203" pitchFamily="2" charset="-79"/>
            </a:endParaRPr>
          </a:p>
        </p:txBody>
      </p:sp>
      <p:pic>
        <p:nvPicPr>
          <p:cNvPr id="75" name="Picture 74">
            <a:extLst>
              <a:ext uri="{FF2B5EF4-FFF2-40B4-BE49-F238E27FC236}">
                <a16:creationId xmlns="" xmlns:a16="http://schemas.microsoft.com/office/drawing/2014/main" id="{DEB0C8D5-23B8-4143-8BC9-C47AF57155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26185" y="4215919"/>
            <a:ext cx="3429225" cy="2694267"/>
          </a:xfrm>
          <a:prstGeom prst="rect">
            <a:avLst/>
          </a:prstGeom>
        </p:spPr>
      </p:pic>
      <p:pic>
        <p:nvPicPr>
          <p:cNvPr id="73" name="Picture 72">
            <a:extLst>
              <a:ext uri="{FF2B5EF4-FFF2-40B4-BE49-F238E27FC236}">
                <a16:creationId xmlns="" xmlns:a16="http://schemas.microsoft.com/office/drawing/2014/main" id="{DFEA3737-21B5-43E7-BF84-EA0F398F577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8033" y="4248870"/>
            <a:ext cx="2341911" cy="2701735"/>
          </a:xfrm>
          <a:prstGeom prst="rect">
            <a:avLst/>
          </a:prstGeom>
          <a:effectLst>
            <a:outerShdw blurRad="50800" dist="38100" dir="2700000" algn="tl" rotWithShape="0">
              <a:prstClr val="black">
                <a:alpha val="40000"/>
              </a:prstClr>
            </a:outerShdw>
          </a:effectLst>
        </p:spPr>
      </p:pic>
      <p:pic>
        <p:nvPicPr>
          <p:cNvPr id="78" name="Picture 77">
            <a:extLst>
              <a:ext uri="{FF2B5EF4-FFF2-40B4-BE49-F238E27FC236}">
                <a16:creationId xmlns="" xmlns:a16="http://schemas.microsoft.com/office/drawing/2014/main" id="{6841E9D1-A2AD-4602-B605-D152FAA0F7E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19237" y="3664598"/>
            <a:ext cx="1003888" cy="982774"/>
          </a:xfrm>
          <a:prstGeom prst="rect">
            <a:avLst/>
          </a:prstGeom>
          <a:effectLst>
            <a:outerShdw blurRad="50800" dist="38100" dir="2700000" algn="tl" rotWithShape="0">
              <a:prstClr val="black">
                <a:alpha val="40000"/>
              </a:prstClr>
            </a:outerShdw>
          </a:effectLst>
        </p:spPr>
      </p:pic>
      <p:pic>
        <p:nvPicPr>
          <p:cNvPr id="80" name="Picture 79">
            <a:extLst>
              <a:ext uri="{FF2B5EF4-FFF2-40B4-BE49-F238E27FC236}">
                <a16:creationId xmlns="" xmlns:a16="http://schemas.microsoft.com/office/drawing/2014/main" id="{E9F10432-8A18-4B51-9D7A-BE089BF033A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60957" y="4620633"/>
            <a:ext cx="132389" cy="143196"/>
          </a:xfrm>
          <a:prstGeom prst="rect">
            <a:avLst/>
          </a:prstGeom>
          <a:effectLst>
            <a:outerShdw blurRad="50800" dist="38100" dir="2700000" algn="tl" rotWithShape="0">
              <a:prstClr val="black">
                <a:alpha val="40000"/>
              </a:prstClr>
            </a:outerShdw>
          </a:effectLst>
        </p:spPr>
      </p:pic>
      <p:pic>
        <p:nvPicPr>
          <p:cNvPr id="82" name="Picture 81">
            <a:extLst>
              <a:ext uri="{FF2B5EF4-FFF2-40B4-BE49-F238E27FC236}">
                <a16:creationId xmlns="" xmlns:a16="http://schemas.microsoft.com/office/drawing/2014/main" id="{F40A0B8E-29A9-448A-A5F4-C7FB410634C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70178" y="4402583"/>
            <a:ext cx="213443" cy="199934"/>
          </a:xfrm>
          <a:prstGeom prst="rect">
            <a:avLst/>
          </a:prstGeom>
          <a:effectLst>
            <a:outerShdw blurRad="50800" dist="38100" dir="2700000" algn="tl" rotWithShape="0">
              <a:prstClr val="black">
                <a:alpha val="40000"/>
              </a:prstClr>
            </a:outerShdw>
          </a:effectLst>
        </p:spPr>
      </p:pic>
      <p:cxnSp>
        <p:nvCxnSpPr>
          <p:cNvPr id="85" name="Connector: Elbow 84">
            <a:extLst>
              <a:ext uri="{FF2B5EF4-FFF2-40B4-BE49-F238E27FC236}">
                <a16:creationId xmlns="" xmlns:a16="http://schemas.microsoft.com/office/drawing/2014/main" id="{8364F5A8-E7E2-41BD-88AC-DDE0C73794CC}"/>
              </a:ext>
            </a:extLst>
          </p:cNvPr>
          <p:cNvCxnSpPr>
            <a:cxnSpLocks/>
          </p:cNvCxnSpPr>
          <p:nvPr/>
        </p:nvCxnSpPr>
        <p:spPr>
          <a:xfrm rot="10800000">
            <a:off x="3290141" y="5000557"/>
            <a:ext cx="1667873" cy="920936"/>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1" name="Connector: Elbow 100">
            <a:extLst>
              <a:ext uri="{FF2B5EF4-FFF2-40B4-BE49-F238E27FC236}">
                <a16:creationId xmlns="" xmlns:a16="http://schemas.microsoft.com/office/drawing/2014/main" id="{A1D3A14E-C693-4D50-8500-9515A33F92A5}"/>
              </a:ext>
            </a:extLst>
          </p:cNvPr>
          <p:cNvCxnSpPr>
            <a:cxnSpLocks/>
          </p:cNvCxnSpPr>
          <p:nvPr/>
        </p:nvCxnSpPr>
        <p:spPr>
          <a:xfrm rot="10800000" flipV="1">
            <a:off x="7770331" y="3958006"/>
            <a:ext cx="1779298" cy="877853"/>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2" name="Connector: Elbow 101">
            <a:extLst>
              <a:ext uri="{FF2B5EF4-FFF2-40B4-BE49-F238E27FC236}">
                <a16:creationId xmlns="" xmlns:a16="http://schemas.microsoft.com/office/drawing/2014/main" id="{F373C8A8-DE52-47B3-802C-5A56F375B819}"/>
              </a:ext>
            </a:extLst>
          </p:cNvPr>
          <p:cNvCxnSpPr>
            <a:cxnSpLocks/>
            <a:stCxn id="112" idx="2"/>
          </p:cNvCxnSpPr>
          <p:nvPr/>
        </p:nvCxnSpPr>
        <p:spPr>
          <a:xfrm rot="16200000" flipH="1">
            <a:off x="4585139" y="3470071"/>
            <a:ext cx="78657" cy="1426051"/>
          </a:xfrm>
          <a:prstGeom prst="bentConnector2">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4" name="Connector: Elbow 103">
            <a:extLst>
              <a:ext uri="{FF2B5EF4-FFF2-40B4-BE49-F238E27FC236}">
                <a16:creationId xmlns="" xmlns:a16="http://schemas.microsoft.com/office/drawing/2014/main" id="{A8B39E02-90FE-498F-9A02-0588AD35F648}"/>
              </a:ext>
            </a:extLst>
          </p:cNvPr>
          <p:cNvCxnSpPr>
            <a:cxnSpLocks/>
          </p:cNvCxnSpPr>
          <p:nvPr/>
        </p:nvCxnSpPr>
        <p:spPr>
          <a:xfrm rot="10800000" flipV="1">
            <a:off x="5680367" y="3108811"/>
            <a:ext cx="1458176" cy="640378"/>
          </a:xfrm>
          <a:prstGeom prst="bentConnector3">
            <a:avLst>
              <a:gd name="adj1" fmla="val 93414"/>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grpSp>
        <p:nvGrpSpPr>
          <p:cNvPr id="132" name="Group 131">
            <a:extLst>
              <a:ext uri="{FF2B5EF4-FFF2-40B4-BE49-F238E27FC236}">
                <a16:creationId xmlns="" xmlns:a16="http://schemas.microsoft.com/office/drawing/2014/main" id="{36CBEEA9-BFC9-4B5F-B87B-CE30F73A664D}"/>
              </a:ext>
            </a:extLst>
          </p:cNvPr>
          <p:cNvGrpSpPr/>
          <p:nvPr/>
        </p:nvGrpSpPr>
        <p:grpSpPr>
          <a:xfrm>
            <a:off x="2890385" y="1883383"/>
            <a:ext cx="2042112" cy="2272601"/>
            <a:chOff x="2890385" y="2020218"/>
            <a:chExt cx="2042112" cy="1893750"/>
          </a:xfrm>
        </p:grpSpPr>
        <p:sp>
          <p:nvSpPr>
            <p:cNvPr id="112" name="Rectangle: Rounded Corners 111">
              <a:extLst>
                <a:ext uri="{FF2B5EF4-FFF2-40B4-BE49-F238E27FC236}">
                  <a16:creationId xmlns="" xmlns:a16="http://schemas.microsoft.com/office/drawing/2014/main" id="{C2D71054-F6BD-4E93-9163-5A6449CA52D6}"/>
                </a:ext>
              </a:extLst>
            </p:cNvPr>
            <p:cNvSpPr/>
            <p:nvPr/>
          </p:nvSpPr>
          <p:spPr>
            <a:xfrm>
              <a:off x="2909502" y="2034039"/>
              <a:ext cx="2003880" cy="1869750"/>
            </a:xfrm>
            <a:prstGeom prst="roundRect">
              <a:avLst>
                <a:gd name="adj" fmla="val 14652"/>
              </a:avLst>
            </a:prstGeom>
            <a:solidFill>
              <a:srgbClr val="006D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 xmlns:a16="http://schemas.microsoft.com/office/drawing/2014/main" id="{227113CD-F702-4560-AEE9-21CDE06B5884}"/>
                </a:ext>
              </a:extLst>
            </p:cNvPr>
            <p:cNvSpPr txBox="1"/>
            <p:nvPr/>
          </p:nvSpPr>
          <p:spPr>
            <a:xfrm>
              <a:off x="2890385" y="2020218"/>
              <a:ext cx="2042112" cy="1893750"/>
            </a:xfrm>
            <a:prstGeom prst="rect">
              <a:avLst/>
            </a:prstGeom>
            <a:noFill/>
          </p:spPr>
          <p:txBody>
            <a:bodyPr wrap="square" rtlCol="0">
              <a:spAutoFit/>
            </a:bodyPr>
            <a:lstStyle/>
            <a:p>
              <a:pPr algn="ctr"/>
              <a:r>
                <a:rPr lang="en-US" b="1" smtClean="0">
                  <a:solidFill>
                    <a:schemeClr val="bg1"/>
                  </a:solidFill>
                </a:rPr>
                <a:t>pH </a:t>
              </a:r>
              <a:r>
                <a:rPr lang="en-US" b="1">
                  <a:solidFill>
                    <a:schemeClr val="bg1"/>
                  </a:solidFill>
                </a:rPr>
                <a:t>air mempengaruhi tingkat kesuburan perairan karena mempengaruhi kehidupan jasad renik. </a:t>
              </a:r>
              <a:endParaRPr lang="id-ID" b="1" dirty="0">
                <a:solidFill>
                  <a:schemeClr val="bg1"/>
                </a:solidFill>
              </a:endParaRPr>
            </a:p>
          </p:txBody>
        </p:sp>
      </p:grpSp>
      <p:grpSp>
        <p:nvGrpSpPr>
          <p:cNvPr id="133" name="Group 132">
            <a:extLst>
              <a:ext uri="{FF2B5EF4-FFF2-40B4-BE49-F238E27FC236}">
                <a16:creationId xmlns="" xmlns:a16="http://schemas.microsoft.com/office/drawing/2014/main" id="{FD79ADF3-0A3A-40EF-B19F-DC4320AEEA4A}"/>
              </a:ext>
            </a:extLst>
          </p:cNvPr>
          <p:cNvGrpSpPr/>
          <p:nvPr/>
        </p:nvGrpSpPr>
        <p:grpSpPr>
          <a:xfrm>
            <a:off x="6440797" y="1858288"/>
            <a:ext cx="2030208" cy="2359365"/>
            <a:chOff x="7749974" y="1950814"/>
            <a:chExt cx="2030208" cy="2018796"/>
          </a:xfrm>
        </p:grpSpPr>
        <p:sp>
          <p:nvSpPr>
            <p:cNvPr id="118" name="Rectangle: Rounded Corners 117">
              <a:extLst>
                <a:ext uri="{FF2B5EF4-FFF2-40B4-BE49-F238E27FC236}">
                  <a16:creationId xmlns="" xmlns:a16="http://schemas.microsoft.com/office/drawing/2014/main" id="{E771782A-7C5A-403C-8516-4706DD91C152}"/>
                </a:ext>
              </a:extLst>
            </p:cNvPr>
            <p:cNvSpPr/>
            <p:nvPr/>
          </p:nvSpPr>
          <p:spPr>
            <a:xfrm>
              <a:off x="7776302" y="1950814"/>
              <a:ext cx="2003880" cy="1869750"/>
            </a:xfrm>
            <a:prstGeom prst="roundRect">
              <a:avLst>
                <a:gd name="adj" fmla="val 14652"/>
              </a:avLst>
            </a:prstGeom>
            <a:solidFill>
              <a:srgbClr val="6F49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 xmlns:a16="http://schemas.microsoft.com/office/drawing/2014/main" id="{233EDD47-A29F-4558-8DE9-B2537F30A102}"/>
                </a:ext>
              </a:extLst>
            </p:cNvPr>
            <p:cNvSpPr txBox="1"/>
            <p:nvPr/>
          </p:nvSpPr>
          <p:spPr>
            <a:xfrm>
              <a:off x="7749974" y="1994487"/>
              <a:ext cx="2014902" cy="1975123"/>
            </a:xfrm>
            <a:prstGeom prst="rect">
              <a:avLst/>
            </a:prstGeom>
            <a:noFill/>
          </p:spPr>
          <p:txBody>
            <a:bodyPr wrap="square" rtlCol="0">
              <a:spAutoFit/>
            </a:bodyPr>
            <a:lstStyle/>
            <a:p>
              <a:pPr algn="ctr"/>
              <a:r>
                <a:rPr lang="en-US" b="1">
                  <a:solidFill>
                    <a:schemeClr val="bg1"/>
                  </a:solidFill>
                </a:rPr>
                <a:t>Kadar nitrit yang lebih dari 0,05 mg/liter dapat bersifat toksik bagi organisme perairan yang sangat sensitif. </a:t>
              </a:r>
            </a:p>
            <a:p>
              <a:pPr algn="ctr"/>
              <a:endParaRPr lang="id-ID" b="1" dirty="0">
                <a:solidFill>
                  <a:schemeClr val="bg1"/>
                </a:solidFill>
              </a:endParaRPr>
            </a:p>
          </p:txBody>
        </p:sp>
      </p:grpSp>
      <p:grpSp>
        <p:nvGrpSpPr>
          <p:cNvPr id="131" name="Group 130">
            <a:extLst>
              <a:ext uri="{FF2B5EF4-FFF2-40B4-BE49-F238E27FC236}">
                <a16:creationId xmlns="" xmlns:a16="http://schemas.microsoft.com/office/drawing/2014/main" id="{46AF4E07-5AB8-409B-BF4D-64BC4A077C0F}"/>
              </a:ext>
            </a:extLst>
          </p:cNvPr>
          <p:cNvGrpSpPr/>
          <p:nvPr/>
        </p:nvGrpSpPr>
        <p:grpSpPr>
          <a:xfrm>
            <a:off x="1286260" y="4474348"/>
            <a:ext cx="2003880" cy="2004912"/>
            <a:chOff x="1285964" y="4647372"/>
            <a:chExt cx="2003880" cy="1869750"/>
          </a:xfrm>
        </p:grpSpPr>
        <p:sp>
          <p:nvSpPr>
            <p:cNvPr id="94" name="Rectangle: Rounded Corners 93">
              <a:extLst>
                <a:ext uri="{FF2B5EF4-FFF2-40B4-BE49-F238E27FC236}">
                  <a16:creationId xmlns="" xmlns:a16="http://schemas.microsoft.com/office/drawing/2014/main" id="{68C6C956-A59B-4A46-AD1D-E19A4A8793DC}"/>
                </a:ext>
              </a:extLst>
            </p:cNvPr>
            <p:cNvSpPr/>
            <p:nvPr/>
          </p:nvSpPr>
          <p:spPr>
            <a:xfrm>
              <a:off x="1285964" y="4647372"/>
              <a:ext cx="2003880" cy="1869750"/>
            </a:xfrm>
            <a:prstGeom prst="roundRect">
              <a:avLst>
                <a:gd name="adj" fmla="val 14652"/>
              </a:avLst>
            </a:prstGeom>
            <a:solidFill>
              <a:srgbClr val="E7B780"/>
            </a:solidFill>
            <a:ln>
              <a:solidFill>
                <a:srgbClr val="E7B7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 xmlns:a16="http://schemas.microsoft.com/office/drawing/2014/main" id="{34A7B0F8-A926-40AB-892C-BDBD90D0CAC8}"/>
                </a:ext>
              </a:extLst>
            </p:cNvPr>
            <p:cNvSpPr txBox="1"/>
            <p:nvPr/>
          </p:nvSpPr>
          <p:spPr>
            <a:xfrm>
              <a:off x="1383812" y="4749700"/>
              <a:ext cx="1809862" cy="1636057"/>
            </a:xfrm>
            <a:prstGeom prst="rect">
              <a:avLst/>
            </a:prstGeom>
            <a:noFill/>
          </p:spPr>
          <p:txBody>
            <a:bodyPr wrap="square" rtlCol="0">
              <a:spAutoFit/>
            </a:bodyPr>
            <a:lstStyle/>
            <a:p>
              <a:pPr algn="ctr"/>
              <a:r>
                <a:rPr lang="en-US" b="1" smtClean="0">
                  <a:solidFill>
                    <a:schemeClr val="bg1"/>
                  </a:solidFill>
                </a:rPr>
                <a:t>Suhu </a:t>
              </a:r>
              <a:r>
                <a:rPr lang="en-US" b="1">
                  <a:solidFill>
                    <a:schemeClr val="bg1"/>
                  </a:solidFill>
                </a:rPr>
                <a:t>diartikan sebagai suatu ukuran untuk menunjukan derajat panas pada </a:t>
              </a:r>
              <a:r>
                <a:rPr lang="en-US" b="1" smtClean="0">
                  <a:solidFill>
                    <a:schemeClr val="bg1"/>
                  </a:solidFill>
                </a:rPr>
                <a:t>benda. </a:t>
              </a:r>
              <a:endParaRPr lang="en-US" b="1">
                <a:solidFill>
                  <a:schemeClr val="bg1"/>
                </a:solidFill>
              </a:endParaRPr>
            </a:p>
          </p:txBody>
        </p:sp>
      </p:grpSp>
      <p:grpSp>
        <p:nvGrpSpPr>
          <p:cNvPr id="134" name="Group 133">
            <a:extLst>
              <a:ext uri="{FF2B5EF4-FFF2-40B4-BE49-F238E27FC236}">
                <a16:creationId xmlns="" xmlns:a16="http://schemas.microsoft.com/office/drawing/2014/main" id="{966D5091-030A-43A0-9E17-A6F5B087FD04}"/>
              </a:ext>
            </a:extLst>
          </p:cNvPr>
          <p:cNvGrpSpPr/>
          <p:nvPr/>
        </p:nvGrpSpPr>
        <p:grpSpPr>
          <a:xfrm>
            <a:off x="9413736" y="2098921"/>
            <a:ext cx="2260075" cy="2123506"/>
            <a:chOff x="9692041" y="3858977"/>
            <a:chExt cx="2003880" cy="925307"/>
          </a:xfrm>
        </p:grpSpPr>
        <p:sp>
          <p:nvSpPr>
            <p:cNvPr id="108" name="Rectangle: Rounded Corners 107">
              <a:extLst>
                <a:ext uri="{FF2B5EF4-FFF2-40B4-BE49-F238E27FC236}">
                  <a16:creationId xmlns="" xmlns:a16="http://schemas.microsoft.com/office/drawing/2014/main" id="{58BFF86B-4BB8-49FD-8A1F-E558E026A1F0}"/>
                </a:ext>
              </a:extLst>
            </p:cNvPr>
            <p:cNvSpPr/>
            <p:nvPr/>
          </p:nvSpPr>
          <p:spPr>
            <a:xfrm>
              <a:off x="9692041" y="3858977"/>
              <a:ext cx="2003880" cy="917683"/>
            </a:xfrm>
            <a:prstGeom prst="roundRect">
              <a:avLst>
                <a:gd name="adj" fmla="val 14652"/>
              </a:avLst>
            </a:prstGeom>
            <a:solidFill>
              <a:srgbClr val="E2957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TextBox 123">
              <a:extLst>
                <a:ext uri="{FF2B5EF4-FFF2-40B4-BE49-F238E27FC236}">
                  <a16:creationId xmlns="" xmlns:a16="http://schemas.microsoft.com/office/drawing/2014/main" id="{5C8725BB-345B-43E1-848F-D78177BDF080}"/>
                </a:ext>
              </a:extLst>
            </p:cNvPr>
            <p:cNvSpPr txBox="1"/>
            <p:nvPr/>
          </p:nvSpPr>
          <p:spPr>
            <a:xfrm>
              <a:off x="9785819" y="3918313"/>
              <a:ext cx="1809862" cy="865971"/>
            </a:xfrm>
            <a:prstGeom prst="rect">
              <a:avLst/>
            </a:prstGeom>
            <a:noFill/>
          </p:spPr>
          <p:txBody>
            <a:bodyPr wrap="square" rtlCol="0">
              <a:spAutoFit/>
            </a:bodyPr>
            <a:lstStyle/>
            <a:p>
              <a:pPr algn="ctr"/>
              <a:r>
                <a:rPr lang="en-US" b="1" smtClean="0">
                  <a:solidFill>
                    <a:schemeClr val="bg1"/>
                  </a:solidFill>
                </a:rPr>
                <a:t>Fosfat </a:t>
              </a:r>
              <a:r>
                <a:rPr lang="en-US" b="1">
                  <a:solidFill>
                    <a:schemeClr val="bg1"/>
                  </a:solidFill>
                </a:rPr>
                <a:t>(𝑃𝑂4 −𝑃) merupakan salah satu unsur esensial bagi metabolisme dan pembentukan protein</a:t>
              </a:r>
              <a:r>
                <a:rPr lang="en-US" b="1" smtClean="0">
                  <a:solidFill>
                    <a:schemeClr val="bg1"/>
                  </a:solidFill>
                </a:rPr>
                <a:t>.</a:t>
              </a:r>
              <a:endParaRPr lang="en-US" b="1">
                <a:solidFill>
                  <a:schemeClr val="bg1"/>
                </a:solidFill>
              </a:endParaRPr>
            </a:p>
          </p:txBody>
        </p:sp>
      </p:grpSp>
      <p:sp>
        <p:nvSpPr>
          <p:cNvPr id="125" name="TextBox 124">
            <a:hlinkClick r:id="rId13" action="ppaction://hlinksldjump"/>
            <a:extLst>
              <a:ext uri="{FF2B5EF4-FFF2-40B4-BE49-F238E27FC236}">
                <a16:creationId xmlns="" xmlns:a16="http://schemas.microsoft.com/office/drawing/2014/main" id="{5900FBBB-0009-45D7-AE7D-5955CA49012C}"/>
              </a:ext>
            </a:extLst>
          </p:cNvPr>
          <p:cNvSpPr txBox="1"/>
          <p:nvPr/>
        </p:nvSpPr>
        <p:spPr>
          <a:xfrm>
            <a:off x="8267003" y="250309"/>
            <a:ext cx="1220847" cy="276999"/>
          </a:xfrm>
          <a:prstGeom prst="rect">
            <a:avLst/>
          </a:prstGeom>
          <a:noFill/>
        </p:spPr>
        <p:txBody>
          <a:bodyPr wrap="none" rtlCol="0">
            <a:spAutoFit/>
          </a:bodyPr>
          <a:lstStyle/>
          <a:p>
            <a:pPr algn="ctr"/>
            <a:r>
              <a:rPr lang="id-ID" sz="1200" dirty="0">
                <a:solidFill>
                  <a:srgbClr val="6F4975"/>
                </a:solidFill>
                <a:cs typeface="Aharoni" panose="02010803020104030203" pitchFamily="2" charset="-79"/>
              </a:rPr>
              <a:t>Parameter Kimia</a:t>
            </a:r>
            <a:endParaRPr lang="en-US" sz="1200" dirty="0">
              <a:solidFill>
                <a:srgbClr val="6F4975"/>
              </a:solidFill>
              <a:cs typeface="Aharoni" panose="02010803020104030203" pitchFamily="2" charset="-79"/>
            </a:endParaRPr>
          </a:p>
        </p:txBody>
      </p:sp>
      <p:sp>
        <p:nvSpPr>
          <p:cNvPr id="126" name="TextBox 125">
            <a:hlinkClick r:id="rId14" action="ppaction://hlinksldjump"/>
            <a:extLst>
              <a:ext uri="{FF2B5EF4-FFF2-40B4-BE49-F238E27FC236}">
                <a16:creationId xmlns="" xmlns:a16="http://schemas.microsoft.com/office/drawing/2014/main" id="{EA8B267A-2DD7-4A05-8149-73D73F108C82}"/>
              </a:ext>
            </a:extLst>
          </p:cNvPr>
          <p:cNvSpPr txBox="1"/>
          <p:nvPr/>
        </p:nvSpPr>
        <p:spPr>
          <a:xfrm>
            <a:off x="5586310" y="254493"/>
            <a:ext cx="113095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Latar</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Belakang</a:t>
            </a:r>
            <a:r>
              <a:rPr lang="en-US" sz="1200" dirty="0">
                <a:solidFill>
                  <a:srgbClr val="6F4975"/>
                </a:solidFill>
                <a:cs typeface="Aharoni" panose="02010803020104030203" pitchFamily="2" charset="-79"/>
              </a:rPr>
              <a:t> </a:t>
            </a:r>
          </a:p>
        </p:txBody>
      </p:sp>
      <p:sp>
        <p:nvSpPr>
          <p:cNvPr id="127" name="TextBox 126">
            <a:hlinkClick r:id="rId15" action="ppaction://hlinksldjump"/>
            <a:extLst>
              <a:ext uri="{FF2B5EF4-FFF2-40B4-BE49-F238E27FC236}">
                <a16:creationId xmlns="" xmlns:a16="http://schemas.microsoft.com/office/drawing/2014/main" id="{AC183BF6-38C9-4225-9F2C-A440F2A93C8C}"/>
              </a:ext>
            </a:extLst>
          </p:cNvPr>
          <p:cNvSpPr txBox="1"/>
          <p:nvPr/>
        </p:nvSpPr>
        <p:spPr>
          <a:xfrm>
            <a:off x="6870716" y="269466"/>
            <a:ext cx="1344022" cy="276999"/>
          </a:xfrm>
          <a:prstGeom prst="rect">
            <a:avLst/>
          </a:prstGeom>
          <a:noFill/>
        </p:spPr>
        <p:txBody>
          <a:bodyPr wrap="none" rtlCol="0">
            <a:spAutoFit/>
          </a:bodyPr>
          <a:lstStyle/>
          <a:p>
            <a:r>
              <a:rPr lang="id-ID" sz="1200" b="1" i="1">
                <a:solidFill>
                  <a:srgbClr val="006D77"/>
                </a:solidFill>
                <a:cs typeface="Aharoni" panose="02010803020104030203" pitchFamily="2" charset="-79"/>
              </a:rPr>
              <a:t>Parameter </a:t>
            </a:r>
            <a:r>
              <a:rPr lang="en-US" sz="1200" b="1" i="1" smtClean="0">
                <a:solidFill>
                  <a:srgbClr val="006D77"/>
                </a:solidFill>
                <a:cs typeface="Aharoni" panose="02010803020104030203" pitchFamily="2" charset="-79"/>
              </a:rPr>
              <a:t>Biologi</a:t>
            </a:r>
            <a:endParaRPr lang="en-US" sz="1200" b="1" i="1" dirty="0">
              <a:solidFill>
                <a:srgbClr val="006D77"/>
              </a:solidFill>
              <a:cs typeface="Aharoni" panose="02010803020104030203" pitchFamily="2" charset="-79"/>
            </a:endParaRPr>
          </a:p>
        </p:txBody>
      </p:sp>
      <p:sp>
        <p:nvSpPr>
          <p:cNvPr id="128" name="TextBox 127">
            <a:hlinkClick r:id="rId13" action="ppaction://hlinksldjump"/>
            <a:extLst>
              <a:ext uri="{FF2B5EF4-FFF2-40B4-BE49-F238E27FC236}">
                <a16:creationId xmlns="" xmlns:a16="http://schemas.microsoft.com/office/drawing/2014/main" id="{7AECF91F-C34A-4B50-80FF-5C46221D35CC}"/>
              </a:ext>
            </a:extLst>
          </p:cNvPr>
          <p:cNvSpPr txBox="1"/>
          <p:nvPr/>
        </p:nvSpPr>
        <p:spPr>
          <a:xfrm>
            <a:off x="9498169" y="244568"/>
            <a:ext cx="1330814"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Rumusan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cxnSp>
        <p:nvCxnSpPr>
          <p:cNvPr id="129" name="Straight Connector 128">
            <a:extLst>
              <a:ext uri="{FF2B5EF4-FFF2-40B4-BE49-F238E27FC236}">
                <a16:creationId xmlns="" xmlns:a16="http://schemas.microsoft.com/office/drawing/2014/main" id="{B60C7D7C-D781-455C-B2D1-17846CE0D0DA}"/>
              </a:ext>
            </a:extLst>
          </p:cNvPr>
          <p:cNvCxnSpPr>
            <a:cxnSpLocks/>
          </p:cNvCxnSpPr>
          <p:nvPr/>
        </p:nvCxnSpPr>
        <p:spPr>
          <a:xfrm>
            <a:off x="8151413" y="616593"/>
            <a:ext cx="1346756"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sp>
        <p:nvSpPr>
          <p:cNvPr id="130" name="TextBox 129">
            <a:hlinkClick r:id="" action="ppaction://noaction"/>
            <a:extLst>
              <a:ext uri="{FF2B5EF4-FFF2-40B4-BE49-F238E27FC236}">
                <a16:creationId xmlns="" xmlns:a16="http://schemas.microsoft.com/office/drawing/2014/main" id="{495A89AE-3D0A-4DCB-877A-5EA867892CA4}"/>
              </a:ext>
            </a:extLst>
          </p:cNvPr>
          <p:cNvSpPr txBox="1"/>
          <p:nvPr/>
        </p:nvSpPr>
        <p:spPr>
          <a:xfrm>
            <a:off x="10828983" y="241408"/>
            <a:ext cx="125887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Tujuan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Penelitian</a:t>
            </a:r>
            <a:endParaRPr lang="en-US" sz="1200" dirty="0">
              <a:solidFill>
                <a:srgbClr val="6F4975"/>
              </a:solidFill>
              <a:cs typeface="Aharoni" panose="02010803020104030203" pitchFamily="2" charset="-79"/>
            </a:endParaRPr>
          </a:p>
        </p:txBody>
      </p:sp>
      <p:grpSp>
        <p:nvGrpSpPr>
          <p:cNvPr id="92" name="Group 91">
            <a:extLst>
              <a:ext uri="{FF2B5EF4-FFF2-40B4-BE49-F238E27FC236}">
                <a16:creationId xmlns="" xmlns:a16="http://schemas.microsoft.com/office/drawing/2014/main" id="{36CBEEA9-BFC9-4B5F-B87B-CE30F73A664D}"/>
              </a:ext>
            </a:extLst>
          </p:cNvPr>
          <p:cNvGrpSpPr/>
          <p:nvPr/>
        </p:nvGrpSpPr>
        <p:grpSpPr>
          <a:xfrm>
            <a:off x="8952227" y="4547502"/>
            <a:ext cx="2398771" cy="1790897"/>
            <a:chOff x="2909502" y="2034039"/>
            <a:chExt cx="2042112" cy="1869750"/>
          </a:xfrm>
        </p:grpSpPr>
        <p:sp>
          <p:nvSpPr>
            <p:cNvPr id="96" name="Rectangle: Rounded Corners 111">
              <a:extLst>
                <a:ext uri="{FF2B5EF4-FFF2-40B4-BE49-F238E27FC236}">
                  <a16:creationId xmlns="" xmlns:a16="http://schemas.microsoft.com/office/drawing/2014/main" id="{C2D71054-F6BD-4E93-9163-5A6449CA52D6}"/>
                </a:ext>
              </a:extLst>
            </p:cNvPr>
            <p:cNvSpPr/>
            <p:nvPr/>
          </p:nvSpPr>
          <p:spPr>
            <a:xfrm>
              <a:off x="2909502" y="2034039"/>
              <a:ext cx="2003880" cy="1869750"/>
            </a:xfrm>
            <a:prstGeom prst="roundRect">
              <a:avLst>
                <a:gd name="adj" fmla="val 14652"/>
              </a:avLst>
            </a:prstGeom>
            <a:solidFill>
              <a:srgbClr val="006D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TextBox 97">
              <a:extLst>
                <a:ext uri="{FF2B5EF4-FFF2-40B4-BE49-F238E27FC236}">
                  <a16:creationId xmlns="" xmlns:a16="http://schemas.microsoft.com/office/drawing/2014/main" id="{227113CD-F702-4560-AEE9-21CDE06B5884}"/>
                </a:ext>
              </a:extLst>
            </p:cNvPr>
            <p:cNvSpPr txBox="1"/>
            <p:nvPr/>
          </p:nvSpPr>
          <p:spPr>
            <a:xfrm>
              <a:off x="2909502" y="2279005"/>
              <a:ext cx="2042112" cy="1315738"/>
            </a:xfrm>
            <a:prstGeom prst="rect">
              <a:avLst/>
            </a:prstGeom>
            <a:noFill/>
          </p:spPr>
          <p:txBody>
            <a:bodyPr wrap="square" rtlCol="0">
              <a:spAutoFit/>
            </a:bodyPr>
            <a:lstStyle/>
            <a:p>
              <a:pPr algn="ctr"/>
              <a:r>
                <a:rPr lang="en-US" b="1" smtClean="0">
                  <a:solidFill>
                    <a:schemeClr val="bg1"/>
                  </a:solidFill>
                </a:rPr>
                <a:t>Salinitas </a:t>
              </a:r>
              <a:r>
                <a:rPr lang="en-US" b="1">
                  <a:solidFill>
                    <a:schemeClr val="bg1"/>
                  </a:solidFill>
                </a:rPr>
                <a:t>adalah tingkat keasinan atau kadar garam yang terlarut dalam air.</a:t>
              </a:r>
            </a:p>
            <a:p>
              <a:pPr algn="ctr"/>
              <a:endParaRPr lang="id-ID" b="1" dirty="0">
                <a:solidFill>
                  <a:schemeClr val="bg1"/>
                </a:solidFill>
              </a:endParaRPr>
            </a:p>
          </p:txBody>
        </p:sp>
      </p:grpSp>
      <p:cxnSp>
        <p:nvCxnSpPr>
          <p:cNvPr id="100" name="Connector: Elbow 101">
            <a:extLst>
              <a:ext uri="{FF2B5EF4-FFF2-40B4-BE49-F238E27FC236}">
                <a16:creationId xmlns="" xmlns:a16="http://schemas.microsoft.com/office/drawing/2014/main" id="{F373C8A8-DE52-47B3-802C-5A56F375B819}"/>
              </a:ext>
            </a:extLst>
          </p:cNvPr>
          <p:cNvCxnSpPr>
            <a:cxnSpLocks/>
          </p:cNvCxnSpPr>
          <p:nvPr/>
        </p:nvCxnSpPr>
        <p:spPr>
          <a:xfrm>
            <a:off x="7792374" y="5583618"/>
            <a:ext cx="1505648" cy="426291"/>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sp>
        <p:nvSpPr>
          <p:cNvPr id="114" name="TextBox 113">
            <a:hlinkClick r:id="rId16" action="ppaction://hlinksldjump"/>
            <a:extLst>
              <a:ext uri="{FF2B5EF4-FFF2-40B4-BE49-F238E27FC236}">
                <a16:creationId xmlns="" xmlns:a16="http://schemas.microsoft.com/office/drawing/2014/main" id="{FA527582-FCF5-4D46-93AC-7232FDD7107D}"/>
              </a:ext>
            </a:extLst>
          </p:cNvPr>
          <p:cNvSpPr txBox="1"/>
          <p:nvPr/>
        </p:nvSpPr>
        <p:spPr>
          <a:xfrm>
            <a:off x="696339" y="3084805"/>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spTree>
    <p:extLst>
      <p:ext uri="{BB962C8B-B14F-4D97-AF65-F5344CB8AC3E}">
        <p14:creationId xmlns:p14="http://schemas.microsoft.com/office/powerpoint/2010/main" val="387460984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500"/>
                                  </p:stCondLst>
                                  <p:childTnLst>
                                    <p:set>
                                      <p:cBhvr>
                                        <p:cTn id="10" dur="1" fill="hold">
                                          <p:stCondLst>
                                            <p:cond delay="0"/>
                                          </p:stCondLst>
                                        </p:cTn>
                                        <p:tgtEl>
                                          <p:spTgt spid="73"/>
                                        </p:tgtEl>
                                        <p:attrNameLst>
                                          <p:attrName>style.visibility</p:attrName>
                                        </p:attrNameLst>
                                      </p:cBhvr>
                                      <p:to>
                                        <p:strVal val="visible"/>
                                      </p:to>
                                    </p:set>
                                    <p:anim calcmode="lin" valueType="num">
                                      <p:cBhvr additive="base">
                                        <p:cTn id="11" dur="500" fill="hold"/>
                                        <p:tgtEl>
                                          <p:spTgt spid="73"/>
                                        </p:tgtEl>
                                        <p:attrNameLst>
                                          <p:attrName>ppt_x</p:attrName>
                                        </p:attrNameLst>
                                      </p:cBhvr>
                                      <p:tavLst>
                                        <p:tav tm="0">
                                          <p:val>
                                            <p:strVal val="#ppt_x"/>
                                          </p:val>
                                        </p:tav>
                                        <p:tav tm="100000">
                                          <p:val>
                                            <p:strVal val="#ppt_x"/>
                                          </p:val>
                                        </p:tav>
                                      </p:tavLst>
                                    </p:anim>
                                    <p:anim calcmode="lin" valueType="num">
                                      <p:cBhvr additive="base">
                                        <p:cTn id="12" dur="500" fill="hold"/>
                                        <p:tgtEl>
                                          <p:spTgt spid="73"/>
                                        </p:tgtEl>
                                        <p:attrNameLst>
                                          <p:attrName>ppt_y</p:attrName>
                                        </p:attrNameLst>
                                      </p:cBhvr>
                                      <p:tavLst>
                                        <p:tav tm="0">
                                          <p:val>
                                            <p:strVal val="1+#ppt_h/2"/>
                                          </p:val>
                                        </p:tav>
                                        <p:tav tm="100000">
                                          <p:val>
                                            <p:strVal val="#ppt_y"/>
                                          </p:val>
                                        </p:tav>
                                      </p:tavLst>
                                    </p:anim>
                                  </p:childTnLst>
                                </p:cTn>
                              </p:par>
                              <p:par>
                                <p:cTn id="13" presetID="53" presetClass="entr" presetSubtype="16" fill="hold" nodeType="withEffect">
                                  <p:stCondLst>
                                    <p:cond delay="1000"/>
                                  </p:stCondLst>
                                  <p:childTnLst>
                                    <p:set>
                                      <p:cBhvr>
                                        <p:cTn id="14" dur="1" fill="hold">
                                          <p:stCondLst>
                                            <p:cond delay="0"/>
                                          </p:stCondLst>
                                        </p:cTn>
                                        <p:tgtEl>
                                          <p:spTgt spid="80"/>
                                        </p:tgtEl>
                                        <p:attrNameLst>
                                          <p:attrName>style.visibility</p:attrName>
                                        </p:attrNameLst>
                                      </p:cBhvr>
                                      <p:to>
                                        <p:strVal val="visible"/>
                                      </p:to>
                                    </p:set>
                                    <p:anim calcmode="lin" valueType="num">
                                      <p:cBhvr>
                                        <p:cTn id="15" dur="500" fill="hold"/>
                                        <p:tgtEl>
                                          <p:spTgt spid="80"/>
                                        </p:tgtEl>
                                        <p:attrNameLst>
                                          <p:attrName>ppt_w</p:attrName>
                                        </p:attrNameLst>
                                      </p:cBhvr>
                                      <p:tavLst>
                                        <p:tav tm="0">
                                          <p:val>
                                            <p:fltVal val="0"/>
                                          </p:val>
                                        </p:tav>
                                        <p:tav tm="100000">
                                          <p:val>
                                            <p:strVal val="#ppt_w"/>
                                          </p:val>
                                        </p:tav>
                                      </p:tavLst>
                                    </p:anim>
                                    <p:anim calcmode="lin" valueType="num">
                                      <p:cBhvr>
                                        <p:cTn id="16" dur="500" fill="hold"/>
                                        <p:tgtEl>
                                          <p:spTgt spid="80"/>
                                        </p:tgtEl>
                                        <p:attrNameLst>
                                          <p:attrName>ppt_h</p:attrName>
                                        </p:attrNameLst>
                                      </p:cBhvr>
                                      <p:tavLst>
                                        <p:tav tm="0">
                                          <p:val>
                                            <p:fltVal val="0"/>
                                          </p:val>
                                        </p:tav>
                                        <p:tav tm="100000">
                                          <p:val>
                                            <p:strVal val="#ppt_h"/>
                                          </p:val>
                                        </p:tav>
                                      </p:tavLst>
                                    </p:anim>
                                    <p:animEffect transition="in" filter="fade">
                                      <p:cBhvr>
                                        <p:cTn id="17" dur="500"/>
                                        <p:tgtEl>
                                          <p:spTgt spid="80"/>
                                        </p:tgtEl>
                                      </p:cBhvr>
                                    </p:animEffect>
                                  </p:childTnLst>
                                </p:cTn>
                              </p:par>
                              <p:par>
                                <p:cTn id="18" presetID="53" presetClass="entr" presetSubtype="16" fill="hold" nodeType="withEffect">
                                  <p:stCondLst>
                                    <p:cond delay="1250"/>
                                  </p:stCondLst>
                                  <p:childTnLst>
                                    <p:set>
                                      <p:cBhvr>
                                        <p:cTn id="19" dur="1" fill="hold">
                                          <p:stCondLst>
                                            <p:cond delay="0"/>
                                          </p:stCondLst>
                                        </p:cTn>
                                        <p:tgtEl>
                                          <p:spTgt spid="82"/>
                                        </p:tgtEl>
                                        <p:attrNameLst>
                                          <p:attrName>style.visibility</p:attrName>
                                        </p:attrNameLst>
                                      </p:cBhvr>
                                      <p:to>
                                        <p:strVal val="visible"/>
                                      </p:to>
                                    </p:set>
                                    <p:anim calcmode="lin" valueType="num">
                                      <p:cBhvr>
                                        <p:cTn id="20" dur="500" fill="hold"/>
                                        <p:tgtEl>
                                          <p:spTgt spid="82"/>
                                        </p:tgtEl>
                                        <p:attrNameLst>
                                          <p:attrName>ppt_w</p:attrName>
                                        </p:attrNameLst>
                                      </p:cBhvr>
                                      <p:tavLst>
                                        <p:tav tm="0">
                                          <p:val>
                                            <p:fltVal val="0"/>
                                          </p:val>
                                        </p:tav>
                                        <p:tav tm="100000">
                                          <p:val>
                                            <p:strVal val="#ppt_w"/>
                                          </p:val>
                                        </p:tav>
                                      </p:tavLst>
                                    </p:anim>
                                    <p:anim calcmode="lin" valueType="num">
                                      <p:cBhvr>
                                        <p:cTn id="21" dur="500" fill="hold"/>
                                        <p:tgtEl>
                                          <p:spTgt spid="82"/>
                                        </p:tgtEl>
                                        <p:attrNameLst>
                                          <p:attrName>ppt_h</p:attrName>
                                        </p:attrNameLst>
                                      </p:cBhvr>
                                      <p:tavLst>
                                        <p:tav tm="0">
                                          <p:val>
                                            <p:fltVal val="0"/>
                                          </p:val>
                                        </p:tav>
                                        <p:tav tm="100000">
                                          <p:val>
                                            <p:strVal val="#ppt_h"/>
                                          </p:val>
                                        </p:tav>
                                      </p:tavLst>
                                    </p:anim>
                                    <p:animEffect transition="in" filter="fade">
                                      <p:cBhvr>
                                        <p:cTn id="22" dur="500"/>
                                        <p:tgtEl>
                                          <p:spTgt spid="82"/>
                                        </p:tgtEl>
                                      </p:cBhvr>
                                    </p:animEffect>
                                  </p:childTnLst>
                                </p:cTn>
                              </p:par>
                              <p:par>
                                <p:cTn id="23" presetID="53" presetClass="entr" presetSubtype="16" fill="hold" nodeType="withEffect">
                                  <p:stCondLst>
                                    <p:cond delay="1500"/>
                                  </p:stCondLst>
                                  <p:childTnLst>
                                    <p:set>
                                      <p:cBhvr>
                                        <p:cTn id="24" dur="1" fill="hold">
                                          <p:stCondLst>
                                            <p:cond delay="0"/>
                                          </p:stCondLst>
                                        </p:cTn>
                                        <p:tgtEl>
                                          <p:spTgt spid="78"/>
                                        </p:tgtEl>
                                        <p:attrNameLst>
                                          <p:attrName>style.visibility</p:attrName>
                                        </p:attrNameLst>
                                      </p:cBhvr>
                                      <p:to>
                                        <p:strVal val="visible"/>
                                      </p:to>
                                    </p:set>
                                    <p:anim calcmode="lin" valueType="num">
                                      <p:cBhvr>
                                        <p:cTn id="25" dur="500" fill="hold"/>
                                        <p:tgtEl>
                                          <p:spTgt spid="78"/>
                                        </p:tgtEl>
                                        <p:attrNameLst>
                                          <p:attrName>ppt_w</p:attrName>
                                        </p:attrNameLst>
                                      </p:cBhvr>
                                      <p:tavLst>
                                        <p:tav tm="0">
                                          <p:val>
                                            <p:fltVal val="0"/>
                                          </p:val>
                                        </p:tav>
                                        <p:tav tm="100000">
                                          <p:val>
                                            <p:strVal val="#ppt_w"/>
                                          </p:val>
                                        </p:tav>
                                      </p:tavLst>
                                    </p:anim>
                                    <p:anim calcmode="lin" valueType="num">
                                      <p:cBhvr>
                                        <p:cTn id="26" dur="500" fill="hold"/>
                                        <p:tgtEl>
                                          <p:spTgt spid="78"/>
                                        </p:tgtEl>
                                        <p:attrNameLst>
                                          <p:attrName>ppt_h</p:attrName>
                                        </p:attrNameLst>
                                      </p:cBhvr>
                                      <p:tavLst>
                                        <p:tav tm="0">
                                          <p:val>
                                            <p:fltVal val="0"/>
                                          </p:val>
                                        </p:tav>
                                        <p:tav tm="100000">
                                          <p:val>
                                            <p:strVal val="#ppt_h"/>
                                          </p:val>
                                        </p:tav>
                                      </p:tavLst>
                                    </p:anim>
                                    <p:animEffect transition="in" filter="fade">
                                      <p:cBhvr>
                                        <p:cTn id="27" dur="500"/>
                                        <p:tgtEl>
                                          <p:spTgt spid="78"/>
                                        </p:tgtEl>
                                      </p:cBhvr>
                                    </p:animEffect>
                                  </p:childTnLst>
                                </p:cTn>
                              </p:par>
                              <p:par>
                                <p:cTn id="28" presetID="22" presetClass="entr" presetSubtype="2" fill="hold" nodeType="withEffect">
                                  <p:stCondLst>
                                    <p:cond delay="2000"/>
                                  </p:stCondLst>
                                  <p:childTnLst>
                                    <p:set>
                                      <p:cBhvr>
                                        <p:cTn id="29" dur="1" fill="hold">
                                          <p:stCondLst>
                                            <p:cond delay="0"/>
                                          </p:stCondLst>
                                        </p:cTn>
                                        <p:tgtEl>
                                          <p:spTgt spid="85"/>
                                        </p:tgtEl>
                                        <p:attrNameLst>
                                          <p:attrName>style.visibility</p:attrName>
                                        </p:attrNameLst>
                                      </p:cBhvr>
                                      <p:to>
                                        <p:strVal val="visible"/>
                                      </p:to>
                                    </p:set>
                                    <p:animEffect transition="in" filter="wipe(right)">
                                      <p:cBhvr>
                                        <p:cTn id="30" dur="500"/>
                                        <p:tgtEl>
                                          <p:spTgt spid="85"/>
                                        </p:tgtEl>
                                      </p:cBhvr>
                                    </p:animEffect>
                                  </p:childTnLst>
                                </p:cTn>
                              </p:par>
                              <p:par>
                                <p:cTn id="31" presetID="16" presetClass="entr" presetSubtype="21" fill="hold" nodeType="withEffect">
                                  <p:stCondLst>
                                    <p:cond delay="2500"/>
                                  </p:stCondLst>
                                  <p:childTnLst>
                                    <p:set>
                                      <p:cBhvr>
                                        <p:cTn id="32" dur="1" fill="hold">
                                          <p:stCondLst>
                                            <p:cond delay="0"/>
                                          </p:stCondLst>
                                        </p:cTn>
                                        <p:tgtEl>
                                          <p:spTgt spid="131"/>
                                        </p:tgtEl>
                                        <p:attrNameLst>
                                          <p:attrName>style.visibility</p:attrName>
                                        </p:attrNameLst>
                                      </p:cBhvr>
                                      <p:to>
                                        <p:strVal val="visible"/>
                                      </p:to>
                                    </p:set>
                                    <p:animEffect transition="in" filter="barn(inVertical)">
                                      <p:cBhvr>
                                        <p:cTn id="33" dur="500"/>
                                        <p:tgtEl>
                                          <p:spTgt spid="131"/>
                                        </p:tgtEl>
                                      </p:cBhvr>
                                    </p:animEffect>
                                  </p:childTnLst>
                                </p:cTn>
                              </p:par>
                              <p:par>
                                <p:cTn id="34" presetID="22" presetClass="entr" presetSubtype="2" fill="hold" nodeType="withEffect">
                                  <p:stCondLst>
                                    <p:cond delay="3000"/>
                                  </p:stCondLst>
                                  <p:childTnLst>
                                    <p:set>
                                      <p:cBhvr>
                                        <p:cTn id="35" dur="1" fill="hold">
                                          <p:stCondLst>
                                            <p:cond delay="0"/>
                                          </p:stCondLst>
                                        </p:cTn>
                                        <p:tgtEl>
                                          <p:spTgt spid="102"/>
                                        </p:tgtEl>
                                        <p:attrNameLst>
                                          <p:attrName>style.visibility</p:attrName>
                                        </p:attrNameLst>
                                      </p:cBhvr>
                                      <p:to>
                                        <p:strVal val="visible"/>
                                      </p:to>
                                    </p:set>
                                    <p:animEffect transition="in" filter="wipe(right)">
                                      <p:cBhvr>
                                        <p:cTn id="36" dur="500"/>
                                        <p:tgtEl>
                                          <p:spTgt spid="102"/>
                                        </p:tgtEl>
                                      </p:cBhvr>
                                    </p:animEffect>
                                  </p:childTnLst>
                                </p:cTn>
                              </p:par>
                              <p:par>
                                <p:cTn id="37" presetID="16" presetClass="entr" presetSubtype="26" fill="hold" nodeType="withEffect">
                                  <p:stCondLst>
                                    <p:cond delay="3500"/>
                                  </p:stCondLst>
                                  <p:childTnLst>
                                    <p:set>
                                      <p:cBhvr>
                                        <p:cTn id="38" dur="1" fill="hold">
                                          <p:stCondLst>
                                            <p:cond delay="0"/>
                                          </p:stCondLst>
                                        </p:cTn>
                                        <p:tgtEl>
                                          <p:spTgt spid="132"/>
                                        </p:tgtEl>
                                        <p:attrNameLst>
                                          <p:attrName>style.visibility</p:attrName>
                                        </p:attrNameLst>
                                      </p:cBhvr>
                                      <p:to>
                                        <p:strVal val="visible"/>
                                      </p:to>
                                    </p:set>
                                    <p:animEffect transition="in" filter="barn(inHorizontal)">
                                      <p:cBhvr>
                                        <p:cTn id="39" dur="500"/>
                                        <p:tgtEl>
                                          <p:spTgt spid="132"/>
                                        </p:tgtEl>
                                      </p:cBhvr>
                                    </p:animEffect>
                                  </p:childTnLst>
                                </p:cTn>
                              </p:par>
                              <p:par>
                                <p:cTn id="40" presetID="22" presetClass="entr" presetSubtype="4" fill="hold" nodeType="withEffect">
                                  <p:stCondLst>
                                    <p:cond delay="4000"/>
                                  </p:stCondLst>
                                  <p:childTnLst>
                                    <p:set>
                                      <p:cBhvr>
                                        <p:cTn id="41" dur="1" fill="hold">
                                          <p:stCondLst>
                                            <p:cond delay="0"/>
                                          </p:stCondLst>
                                        </p:cTn>
                                        <p:tgtEl>
                                          <p:spTgt spid="104"/>
                                        </p:tgtEl>
                                        <p:attrNameLst>
                                          <p:attrName>style.visibility</p:attrName>
                                        </p:attrNameLst>
                                      </p:cBhvr>
                                      <p:to>
                                        <p:strVal val="visible"/>
                                      </p:to>
                                    </p:set>
                                    <p:animEffect transition="in" filter="wipe(down)">
                                      <p:cBhvr>
                                        <p:cTn id="42" dur="500"/>
                                        <p:tgtEl>
                                          <p:spTgt spid="104"/>
                                        </p:tgtEl>
                                      </p:cBhvr>
                                    </p:animEffect>
                                  </p:childTnLst>
                                </p:cTn>
                              </p:par>
                              <p:par>
                                <p:cTn id="43" presetID="16" presetClass="entr" presetSubtype="21" fill="hold" nodeType="withEffect">
                                  <p:stCondLst>
                                    <p:cond delay="4500"/>
                                  </p:stCondLst>
                                  <p:childTnLst>
                                    <p:set>
                                      <p:cBhvr>
                                        <p:cTn id="44" dur="1" fill="hold">
                                          <p:stCondLst>
                                            <p:cond delay="0"/>
                                          </p:stCondLst>
                                        </p:cTn>
                                        <p:tgtEl>
                                          <p:spTgt spid="133"/>
                                        </p:tgtEl>
                                        <p:attrNameLst>
                                          <p:attrName>style.visibility</p:attrName>
                                        </p:attrNameLst>
                                      </p:cBhvr>
                                      <p:to>
                                        <p:strVal val="visible"/>
                                      </p:to>
                                    </p:set>
                                    <p:animEffect transition="in" filter="barn(inVertical)">
                                      <p:cBhvr>
                                        <p:cTn id="45" dur="500"/>
                                        <p:tgtEl>
                                          <p:spTgt spid="133"/>
                                        </p:tgtEl>
                                      </p:cBhvr>
                                    </p:animEffect>
                                  </p:childTnLst>
                                </p:cTn>
                              </p:par>
                              <p:par>
                                <p:cTn id="46" presetID="22" presetClass="entr" presetSubtype="8" fill="hold" nodeType="withEffect">
                                  <p:stCondLst>
                                    <p:cond delay="5000"/>
                                  </p:stCondLst>
                                  <p:childTnLst>
                                    <p:set>
                                      <p:cBhvr>
                                        <p:cTn id="47" dur="1" fill="hold">
                                          <p:stCondLst>
                                            <p:cond delay="0"/>
                                          </p:stCondLst>
                                        </p:cTn>
                                        <p:tgtEl>
                                          <p:spTgt spid="101"/>
                                        </p:tgtEl>
                                        <p:attrNameLst>
                                          <p:attrName>style.visibility</p:attrName>
                                        </p:attrNameLst>
                                      </p:cBhvr>
                                      <p:to>
                                        <p:strVal val="visible"/>
                                      </p:to>
                                    </p:set>
                                    <p:animEffect transition="in" filter="wipe(left)">
                                      <p:cBhvr>
                                        <p:cTn id="48" dur="500"/>
                                        <p:tgtEl>
                                          <p:spTgt spid="101"/>
                                        </p:tgtEl>
                                      </p:cBhvr>
                                    </p:animEffect>
                                  </p:childTnLst>
                                </p:cTn>
                              </p:par>
                              <p:par>
                                <p:cTn id="49" presetID="16" presetClass="entr" presetSubtype="21" fill="hold" nodeType="withEffect">
                                  <p:stCondLst>
                                    <p:cond delay="5500"/>
                                  </p:stCondLst>
                                  <p:childTnLst>
                                    <p:set>
                                      <p:cBhvr>
                                        <p:cTn id="50" dur="1" fill="hold">
                                          <p:stCondLst>
                                            <p:cond delay="0"/>
                                          </p:stCondLst>
                                        </p:cTn>
                                        <p:tgtEl>
                                          <p:spTgt spid="134"/>
                                        </p:tgtEl>
                                        <p:attrNameLst>
                                          <p:attrName>style.visibility</p:attrName>
                                        </p:attrNameLst>
                                      </p:cBhvr>
                                      <p:to>
                                        <p:strVal val="visible"/>
                                      </p:to>
                                    </p:set>
                                    <p:animEffect transition="in" filter="barn(inVertical)">
                                      <p:cBhvr>
                                        <p:cTn id="51" dur="500"/>
                                        <p:tgtEl>
                                          <p:spTgt spid="134"/>
                                        </p:tgtEl>
                                      </p:cBhvr>
                                    </p:animEffect>
                                  </p:childTnLst>
                                </p:cTn>
                              </p:par>
                              <p:par>
                                <p:cTn id="52" presetID="16" presetClass="entr" presetSubtype="26" fill="hold" nodeType="withEffect">
                                  <p:stCondLst>
                                    <p:cond delay="3500"/>
                                  </p:stCondLst>
                                  <p:childTnLst>
                                    <p:set>
                                      <p:cBhvr>
                                        <p:cTn id="53" dur="1" fill="hold">
                                          <p:stCondLst>
                                            <p:cond delay="0"/>
                                          </p:stCondLst>
                                        </p:cTn>
                                        <p:tgtEl>
                                          <p:spTgt spid="92"/>
                                        </p:tgtEl>
                                        <p:attrNameLst>
                                          <p:attrName>style.visibility</p:attrName>
                                        </p:attrNameLst>
                                      </p:cBhvr>
                                      <p:to>
                                        <p:strVal val="visible"/>
                                      </p:to>
                                    </p:set>
                                    <p:animEffect transition="in" filter="barn(inHorizontal)">
                                      <p:cBhvr>
                                        <p:cTn id="54" dur="500"/>
                                        <p:tgtEl>
                                          <p:spTgt spid="92"/>
                                        </p:tgtEl>
                                      </p:cBhvr>
                                    </p:animEffect>
                                  </p:childTnLst>
                                </p:cTn>
                              </p:par>
                              <p:par>
                                <p:cTn id="55" presetID="22" presetClass="entr" presetSubtype="2" fill="hold" nodeType="withEffect">
                                  <p:stCondLst>
                                    <p:cond delay="3000"/>
                                  </p:stCondLst>
                                  <p:childTnLst>
                                    <p:set>
                                      <p:cBhvr>
                                        <p:cTn id="56" dur="1" fill="hold">
                                          <p:stCondLst>
                                            <p:cond delay="0"/>
                                          </p:stCondLst>
                                        </p:cTn>
                                        <p:tgtEl>
                                          <p:spTgt spid="100"/>
                                        </p:tgtEl>
                                        <p:attrNameLst>
                                          <p:attrName>style.visibility</p:attrName>
                                        </p:attrNameLst>
                                      </p:cBhvr>
                                      <p:to>
                                        <p:strVal val="visible"/>
                                      </p:to>
                                    </p:set>
                                    <p:animEffect transition="in" filter="wipe(right)">
                                      <p:cBhvr>
                                        <p:cTn id="5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40202" y="-4984198"/>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sp>
        <p:nvSpPr>
          <p:cNvPr id="135" name="Rectangle 134">
            <a:extLst>
              <a:ext uri="{FF2B5EF4-FFF2-40B4-BE49-F238E27FC236}">
                <a16:creationId xmlns="" xmlns:a16="http://schemas.microsoft.com/office/drawing/2014/main" id="{3739CF66-BC03-4B24-8252-AC07F84E06BE}"/>
              </a:ext>
            </a:extLst>
          </p:cNvPr>
          <p:cNvSpPr/>
          <p:nvPr/>
        </p:nvSpPr>
        <p:spPr>
          <a:xfrm>
            <a:off x="8138156" y="289058"/>
            <a:ext cx="1354509" cy="2487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hlinkClick r:id="" action="ppaction://noaction"/>
            <a:extLst>
              <a:ext uri="{FF2B5EF4-FFF2-40B4-BE49-F238E27FC236}">
                <a16:creationId xmlns="" xmlns:a16="http://schemas.microsoft.com/office/drawing/2014/main" id="{0AABE387-3B97-412F-B817-C71E1BCC66C5}"/>
              </a:ext>
            </a:extLst>
          </p:cNvPr>
          <p:cNvSpPr txBox="1"/>
          <p:nvPr/>
        </p:nvSpPr>
        <p:spPr>
          <a:xfrm>
            <a:off x="238272" y="5073537"/>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pic>
        <p:nvPicPr>
          <p:cNvPr id="6" name="Graphic 5">
            <a:hlinkClick r:id="rId3" action="ppaction://hlinksldjump"/>
            <a:extLst>
              <a:ext uri="{FF2B5EF4-FFF2-40B4-BE49-F238E27FC236}">
                <a16:creationId xmlns="" xmlns:a16="http://schemas.microsoft.com/office/drawing/2014/main" id="{D266D092-1437-4879-B3E4-C638B8EBC18A}"/>
              </a:ext>
            </a:extLst>
          </p:cNvPr>
          <p:cNvPicPr>
            <a:picLocks/>
          </p:cNvPicPr>
          <p:nvPr/>
        </p:nvPicPr>
        <p:blipFill>
          <a:blip r:embed="rId4">
            <a:extLst>
              <a:ext uri="{96DAC541-7B7A-43D3-8B79-37D633B846F1}">
                <asvg:svgBlip xmlns="" xmlns:asvg="http://schemas.microsoft.com/office/drawing/2016/SVG/main" r:embed="rId7"/>
              </a:ext>
            </a:extLst>
          </a:blip>
          <a:stretch>
            <a:fillRect/>
          </a:stretch>
        </p:blipFill>
        <p:spPr>
          <a:xfrm>
            <a:off x="317677" y="174587"/>
            <a:ext cx="360139" cy="360139"/>
          </a:xfrm>
          <a:prstGeom prst="rect">
            <a:avLst/>
          </a:prstGeom>
        </p:spPr>
      </p:pic>
      <p:grpSp>
        <p:nvGrpSpPr>
          <p:cNvPr id="16" name="Group 15">
            <a:extLst>
              <a:ext uri="{FF2B5EF4-FFF2-40B4-BE49-F238E27FC236}">
                <a16:creationId xmlns="" xmlns:a16="http://schemas.microsoft.com/office/drawing/2014/main" id="{0E07EC22-8A77-4125-BFED-041A6A4CD91D}"/>
              </a:ext>
            </a:extLst>
          </p:cNvPr>
          <p:cNvGrpSpPr/>
          <p:nvPr/>
        </p:nvGrpSpPr>
        <p:grpSpPr>
          <a:xfrm>
            <a:off x="257699" y="1273841"/>
            <a:ext cx="1098898" cy="2524112"/>
            <a:chOff x="329229" y="1273841"/>
            <a:chExt cx="1098898" cy="2524112"/>
          </a:xfrm>
        </p:grpSpPr>
        <p:sp>
          <p:nvSpPr>
            <p:cNvPr id="11" name="Oval 10">
              <a:extLst>
                <a:ext uri="{FF2B5EF4-FFF2-40B4-BE49-F238E27FC236}">
                  <a16:creationId xmlns="" xmlns:a16="http://schemas.microsoft.com/office/drawing/2014/main" id="{D3803FE4-9289-4092-BA9F-3085755C3038}"/>
                </a:ext>
              </a:extLst>
            </p:cNvPr>
            <p:cNvSpPr/>
            <p:nvPr/>
          </p:nvSpPr>
          <p:spPr>
            <a:xfrm>
              <a:off x="599264" y="2969090"/>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5" name="TextBox 104">
              <a:extLst>
                <a:ext uri="{FF2B5EF4-FFF2-40B4-BE49-F238E27FC236}">
                  <a16:creationId xmlns="" xmlns:a16="http://schemas.microsoft.com/office/drawing/2014/main" id="{DA363BD2-9CDC-4385-B4CA-BDAC515B62E1}"/>
                </a:ext>
              </a:extLst>
            </p:cNvPr>
            <p:cNvSpPr txBox="1"/>
            <p:nvPr/>
          </p:nvSpPr>
          <p:spPr>
            <a:xfrm>
              <a:off x="329229" y="1273841"/>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grpSp>
      <p:sp>
        <p:nvSpPr>
          <p:cNvPr id="107" name="TextBox 106">
            <a:extLst>
              <a:ext uri="{FF2B5EF4-FFF2-40B4-BE49-F238E27FC236}">
                <a16:creationId xmlns="" xmlns:a16="http://schemas.microsoft.com/office/drawing/2014/main" id="{AA44C36D-59DF-415C-98DA-928F6DD1849E}"/>
              </a:ext>
            </a:extLst>
          </p:cNvPr>
          <p:cNvSpPr txBox="1"/>
          <p:nvPr/>
        </p:nvSpPr>
        <p:spPr>
          <a:xfrm>
            <a:off x="916111" y="145007"/>
            <a:ext cx="3783004" cy="461665"/>
          </a:xfrm>
          <a:prstGeom prst="rect">
            <a:avLst/>
          </a:prstGeom>
          <a:noFill/>
        </p:spPr>
        <p:txBody>
          <a:bodyPr wrap="square" rtlCol="0">
            <a:spAutoFit/>
          </a:bodyPr>
          <a:lstStyle/>
          <a:p>
            <a:pPr algn="ctr"/>
            <a:r>
              <a:rPr lang="en-US" sz="2400" b="1" dirty="0">
                <a:solidFill>
                  <a:srgbClr val="006D77"/>
                </a:solidFill>
                <a:cs typeface="Aharoni" panose="02010803020104030203" pitchFamily="2" charset="-79"/>
              </a:rPr>
              <a:t>BAB I - PENDAHULUAN</a:t>
            </a:r>
          </a:p>
        </p:txBody>
      </p:sp>
      <p:sp>
        <p:nvSpPr>
          <p:cNvPr id="117" name="TextBox 116">
            <a:extLst>
              <a:ext uri="{FF2B5EF4-FFF2-40B4-BE49-F238E27FC236}">
                <a16:creationId xmlns="" xmlns:a16="http://schemas.microsoft.com/office/drawing/2014/main" id="{E6E69BF8-2109-4019-9492-FB2059F48FF6}"/>
              </a:ext>
            </a:extLst>
          </p:cNvPr>
          <p:cNvSpPr txBox="1"/>
          <p:nvPr/>
        </p:nvSpPr>
        <p:spPr>
          <a:xfrm>
            <a:off x="3611421" y="978393"/>
            <a:ext cx="5520958" cy="646331"/>
          </a:xfrm>
          <a:prstGeom prst="rect">
            <a:avLst/>
          </a:prstGeom>
          <a:noFill/>
        </p:spPr>
        <p:txBody>
          <a:bodyPr wrap="square" rtlCol="0">
            <a:spAutoFit/>
          </a:bodyPr>
          <a:lstStyle/>
          <a:p>
            <a:pPr algn="ctr"/>
            <a:r>
              <a:rPr lang="en-US" sz="3600" b="1" dirty="0">
                <a:solidFill>
                  <a:srgbClr val="C05C5D"/>
                </a:solidFill>
                <a:latin typeface="Aharoni" panose="02010803020104030203" pitchFamily="2" charset="-79"/>
                <a:cs typeface="Aharoni" panose="02010803020104030203" pitchFamily="2" charset="-79"/>
              </a:rPr>
              <a:t>P</a:t>
            </a:r>
            <a:r>
              <a:rPr lang="id-ID" sz="3600" b="1" dirty="0">
                <a:solidFill>
                  <a:srgbClr val="C05C5D"/>
                </a:solidFill>
                <a:latin typeface="Aharoni" panose="02010803020104030203" pitchFamily="2" charset="-79"/>
                <a:cs typeface="Aharoni" panose="02010803020104030203" pitchFamily="2" charset="-79"/>
              </a:rPr>
              <a:t>ARAMETER KIMIA</a:t>
            </a:r>
            <a:endParaRPr lang="en-US" sz="3600" b="1" dirty="0">
              <a:solidFill>
                <a:srgbClr val="C05C5D"/>
              </a:solidFill>
              <a:latin typeface="Aharoni" panose="02010803020104030203" pitchFamily="2" charset="-79"/>
              <a:cs typeface="Aharoni" panose="02010803020104030203" pitchFamily="2" charset="-79"/>
            </a:endParaRPr>
          </a:p>
        </p:txBody>
      </p:sp>
      <p:pic>
        <p:nvPicPr>
          <p:cNvPr id="75" name="Picture 74">
            <a:extLst>
              <a:ext uri="{FF2B5EF4-FFF2-40B4-BE49-F238E27FC236}">
                <a16:creationId xmlns="" xmlns:a16="http://schemas.microsoft.com/office/drawing/2014/main" id="{DEB0C8D5-23B8-4143-8BC9-C47AF57155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26185" y="4215919"/>
            <a:ext cx="3429225" cy="2694267"/>
          </a:xfrm>
          <a:prstGeom prst="rect">
            <a:avLst/>
          </a:prstGeom>
        </p:spPr>
      </p:pic>
      <p:pic>
        <p:nvPicPr>
          <p:cNvPr id="73" name="Picture 72">
            <a:extLst>
              <a:ext uri="{FF2B5EF4-FFF2-40B4-BE49-F238E27FC236}">
                <a16:creationId xmlns="" xmlns:a16="http://schemas.microsoft.com/office/drawing/2014/main" id="{DFEA3737-21B5-43E7-BF84-EA0F398F577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8033" y="4248870"/>
            <a:ext cx="2341911" cy="2701735"/>
          </a:xfrm>
          <a:prstGeom prst="rect">
            <a:avLst/>
          </a:prstGeom>
          <a:effectLst>
            <a:outerShdw blurRad="50800" dist="38100" dir="2700000" algn="tl" rotWithShape="0">
              <a:prstClr val="black">
                <a:alpha val="40000"/>
              </a:prstClr>
            </a:outerShdw>
          </a:effectLst>
        </p:spPr>
      </p:pic>
      <p:pic>
        <p:nvPicPr>
          <p:cNvPr id="78" name="Picture 77">
            <a:extLst>
              <a:ext uri="{FF2B5EF4-FFF2-40B4-BE49-F238E27FC236}">
                <a16:creationId xmlns="" xmlns:a16="http://schemas.microsoft.com/office/drawing/2014/main" id="{6841E9D1-A2AD-4602-B605-D152FAA0F7E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19237" y="3664598"/>
            <a:ext cx="1003888" cy="982774"/>
          </a:xfrm>
          <a:prstGeom prst="rect">
            <a:avLst/>
          </a:prstGeom>
          <a:effectLst>
            <a:outerShdw blurRad="50800" dist="38100" dir="2700000" algn="tl" rotWithShape="0">
              <a:prstClr val="black">
                <a:alpha val="40000"/>
              </a:prstClr>
            </a:outerShdw>
          </a:effectLst>
        </p:spPr>
      </p:pic>
      <p:pic>
        <p:nvPicPr>
          <p:cNvPr id="80" name="Picture 79">
            <a:extLst>
              <a:ext uri="{FF2B5EF4-FFF2-40B4-BE49-F238E27FC236}">
                <a16:creationId xmlns="" xmlns:a16="http://schemas.microsoft.com/office/drawing/2014/main" id="{E9F10432-8A18-4B51-9D7A-BE089BF033A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60957" y="4620633"/>
            <a:ext cx="132389" cy="143196"/>
          </a:xfrm>
          <a:prstGeom prst="rect">
            <a:avLst/>
          </a:prstGeom>
          <a:effectLst>
            <a:outerShdw blurRad="50800" dist="38100" dir="2700000" algn="tl" rotWithShape="0">
              <a:prstClr val="black">
                <a:alpha val="40000"/>
              </a:prstClr>
            </a:outerShdw>
          </a:effectLst>
        </p:spPr>
      </p:pic>
      <p:pic>
        <p:nvPicPr>
          <p:cNvPr id="82" name="Picture 81">
            <a:extLst>
              <a:ext uri="{FF2B5EF4-FFF2-40B4-BE49-F238E27FC236}">
                <a16:creationId xmlns="" xmlns:a16="http://schemas.microsoft.com/office/drawing/2014/main" id="{F40A0B8E-29A9-448A-A5F4-C7FB410634C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70178" y="4402583"/>
            <a:ext cx="213443" cy="199934"/>
          </a:xfrm>
          <a:prstGeom prst="rect">
            <a:avLst/>
          </a:prstGeom>
          <a:effectLst>
            <a:outerShdw blurRad="50800" dist="38100" dir="2700000" algn="tl" rotWithShape="0">
              <a:prstClr val="black">
                <a:alpha val="40000"/>
              </a:prstClr>
            </a:outerShdw>
          </a:effectLst>
        </p:spPr>
      </p:pic>
      <p:cxnSp>
        <p:nvCxnSpPr>
          <p:cNvPr id="85" name="Connector: Elbow 84">
            <a:extLst>
              <a:ext uri="{FF2B5EF4-FFF2-40B4-BE49-F238E27FC236}">
                <a16:creationId xmlns="" xmlns:a16="http://schemas.microsoft.com/office/drawing/2014/main" id="{8364F5A8-E7E2-41BD-88AC-DDE0C73794CC}"/>
              </a:ext>
            </a:extLst>
          </p:cNvPr>
          <p:cNvCxnSpPr>
            <a:cxnSpLocks/>
          </p:cNvCxnSpPr>
          <p:nvPr/>
        </p:nvCxnSpPr>
        <p:spPr>
          <a:xfrm rot="10800000">
            <a:off x="3290141" y="5000557"/>
            <a:ext cx="1667873" cy="920936"/>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1" name="Connector: Elbow 100">
            <a:extLst>
              <a:ext uri="{FF2B5EF4-FFF2-40B4-BE49-F238E27FC236}">
                <a16:creationId xmlns="" xmlns:a16="http://schemas.microsoft.com/office/drawing/2014/main" id="{A1D3A14E-C693-4D50-8500-9515A33F92A5}"/>
              </a:ext>
            </a:extLst>
          </p:cNvPr>
          <p:cNvCxnSpPr>
            <a:cxnSpLocks/>
          </p:cNvCxnSpPr>
          <p:nvPr/>
        </p:nvCxnSpPr>
        <p:spPr>
          <a:xfrm rot="10800000" flipV="1">
            <a:off x="7770331" y="3958006"/>
            <a:ext cx="1779298" cy="877853"/>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2" name="Connector: Elbow 101">
            <a:extLst>
              <a:ext uri="{FF2B5EF4-FFF2-40B4-BE49-F238E27FC236}">
                <a16:creationId xmlns="" xmlns:a16="http://schemas.microsoft.com/office/drawing/2014/main" id="{F373C8A8-DE52-47B3-802C-5A56F375B819}"/>
              </a:ext>
            </a:extLst>
          </p:cNvPr>
          <p:cNvCxnSpPr>
            <a:cxnSpLocks/>
            <a:stCxn id="112" idx="2"/>
          </p:cNvCxnSpPr>
          <p:nvPr/>
        </p:nvCxnSpPr>
        <p:spPr>
          <a:xfrm rot="16200000" flipH="1">
            <a:off x="4465148" y="3350082"/>
            <a:ext cx="318639" cy="1426050"/>
          </a:xfrm>
          <a:prstGeom prst="bentConnector2">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cxnSp>
        <p:nvCxnSpPr>
          <p:cNvPr id="104" name="Connector: Elbow 103">
            <a:extLst>
              <a:ext uri="{FF2B5EF4-FFF2-40B4-BE49-F238E27FC236}">
                <a16:creationId xmlns="" xmlns:a16="http://schemas.microsoft.com/office/drawing/2014/main" id="{A8B39E02-90FE-498F-9A02-0588AD35F648}"/>
              </a:ext>
            </a:extLst>
          </p:cNvPr>
          <p:cNvCxnSpPr>
            <a:cxnSpLocks/>
          </p:cNvCxnSpPr>
          <p:nvPr/>
        </p:nvCxnSpPr>
        <p:spPr>
          <a:xfrm rot="10800000" flipV="1">
            <a:off x="6374356" y="2969090"/>
            <a:ext cx="986755" cy="1174841"/>
          </a:xfrm>
          <a:prstGeom prst="bentConnector2">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grpSp>
        <p:nvGrpSpPr>
          <p:cNvPr id="132" name="Group 131">
            <a:extLst>
              <a:ext uri="{FF2B5EF4-FFF2-40B4-BE49-F238E27FC236}">
                <a16:creationId xmlns="" xmlns:a16="http://schemas.microsoft.com/office/drawing/2014/main" id="{36CBEEA9-BFC9-4B5F-B87B-CE30F73A664D}"/>
              </a:ext>
            </a:extLst>
          </p:cNvPr>
          <p:cNvGrpSpPr/>
          <p:nvPr/>
        </p:nvGrpSpPr>
        <p:grpSpPr>
          <a:xfrm>
            <a:off x="2890385" y="1883382"/>
            <a:ext cx="2042112" cy="2031325"/>
            <a:chOff x="2890385" y="2020218"/>
            <a:chExt cx="2042112" cy="1893750"/>
          </a:xfrm>
        </p:grpSpPr>
        <p:sp>
          <p:nvSpPr>
            <p:cNvPr id="112" name="Rectangle: Rounded Corners 111">
              <a:extLst>
                <a:ext uri="{FF2B5EF4-FFF2-40B4-BE49-F238E27FC236}">
                  <a16:creationId xmlns="" xmlns:a16="http://schemas.microsoft.com/office/drawing/2014/main" id="{C2D71054-F6BD-4E93-9163-5A6449CA52D6}"/>
                </a:ext>
              </a:extLst>
            </p:cNvPr>
            <p:cNvSpPr/>
            <p:nvPr/>
          </p:nvSpPr>
          <p:spPr>
            <a:xfrm>
              <a:off x="2909502" y="2034039"/>
              <a:ext cx="2003880" cy="1869750"/>
            </a:xfrm>
            <a:prstGeom prst="roundRect">
              <a:avLst>
                <a:gd name="adj" fmla="val 14652"/>
              </a:avLst>
            </a:prstGeom>
            <a:solidFill>
              <a:srgbClr val="006D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 xmlns:a16="http://schemas.microsoft.com/office/drawing/2014/main" id="{227113CD-F702-4560-AEE9-21CDE06B5884}"/>
                </a:ext>
              </a:extLst>
            </p:cNvPr>
            <p:cNvSpPr txBox="1"/>
            <p:nvPr/>
          </p:nvSpPr>
          <p:spPr>
            <a:xfrm>
              <a:off x="2890385" y="2020218"/>
              <a:ext cx="2042112" cy="1893750"/>
            </a:xfrm>
            <a:prstGeom prst="rect">
              <a:avLst/>
            </a:prstGeom>
            <a:noFill/>
          </p:spPr>
          <p:txBody>
            <a:bodyPr wrap="square" rtlCol="0">
              <a:spAutoFit/>
            </a:bodyPr>
            <a:lstStyle/>
            <a:p>
              <a:pPr algn="ctr"/>
              <a:r>
                <a:rPr lang="id-ID" b="1" dirty="0">
                  <a:solidFill>
                    <a:schemeClr val="bg1"/>
                  </a:solidFill>
                </a:rPr>
                <a:t>pH </a:t>
              </a:r>
            </a:p>
            <a:p>
              <a:pPr algn="ctr"/>
              <a:endParaRPr lang="id-ID" b="1" dirty="0">
                <a:solidFill>
                  <a:schemeClr val="bg1"/>
                </a:solidFill>
              </a:endParaRPr>
            </a:p>
            <a:p>
              <a:pPr algn="ctr"/>
              <a:r>
                <a:rPr lang="id-ID" b="1" dirty="0">
                  <a:solidFill>
                    <a:schemeClr val="bg1"/>
                  </a:solidFill>
                </a:rPr>
                <a:t>Kel 1: 7</a:t>
              </a:r>
            </a:p>
            <a:p>
              <a:pPr algn="ctr"/>
              <a:r>
                <a:rPr lang="id-ID" b="1" dirty="0">
                  <a:solidFill>
                    <a:schemeClr val="bg1"/>
                  </a:solidFill>
                </a:rPr>
                <a:t>Kel 2: 6</a:t>
              </a:r>
              <a:endParaRPr lang="en-US" dirty="0">
                <a:solidFill>
                  <a:schemeClr val="bg1"/>
                </a:solidFill>
              </a:endParaRPr>
            </a:p>
            <a:p>
              <a:pPr algn="ctr"/>
              <a:r>
                <a:rPr lang="id-ID" b="1" dirty="0">
                  <a:solidFill>
                    <a:schemeClr val="bg1"/>
                  </a:solidFill>
                </a:rPr>
                <a:t>Kel 3: 7</a:t>
              </a:r>
              <a:endParaRPr lang="en-US" dirty="0">
                <a:solidFill>
                  <a:schemeClr val="bg1"/>
                </a:solidFill>
              </a:endParaRPr>
            </a:p>
            <a:p>
              <a:pPr algn="ctr"/>
              <a:r>
                <a:rPr lang="id-ID" b="1" dirty="0">
                  <a:solidFill>
                    <a:schemeClr val="bg1"/>
                  </a:solidFill>
                </a:rPr>
                <a:t>Kel 4: 7</a:t>
              </a:r>
              <a:endParaRPr lang="en-US" dirty="0">
                <a:solidFill>
                  <a:schemeClr val="bg1"/>
                </a:solidFill>
              </a:endParaRPr>
            </a:p>
            <a:p>
              <a:pPr algn="ctr"/>
              <a:r>
                <a:rPr lang="id-ID" b="1" dirty="0">
                  <a:solidFill>
                    <a:schemeClr val="bg1"/>
                  </a:solidFill>
                </a:rPr>
                <a:t>Kel 5: 6</a:t>
              </a:r>
              <a:endParaRPr lang="en-US" dirty="0">
                <a:solidFill>
                  <a:schemeClr val="bg1"/>
                </a:solidFill>
              </a:endParaRPr>
            </a:p>
          </p:txBody>
        </p:sp>
      </p:grpSp>
      <p:grpSp>
        <p:nvGrpSpPr>
          <p:cNvPr id="133" name="Group 132">
            <a:extLst>
              <a:ext uri="{FF2B5EF4-FFF2-40B4-BE49-F238E27FC236}">
                <a16:creationId xmlns="" xmlns:a16="http://schemas.microsoft.com/office/drawing/2014/main" id="{FD79ADF3-0A3A-40EF-B19F-DC4320AEEA4A}"/>
              </a:ext>
            </a:extLst>
          </p:cNvPr>
          <p:cNvGrpSpPr/>
          <p:nvPr/>
        </p:nvGrpSpPr>
        <p:grpSpPr>
          <a:xfrm>
            <a:off x="6777102" y="1858288"/>
            <a:ext cx="2030208" cy="2185175"/>
            <a:chOff x="7749974" y="1950814"/>
            <a:chExt cx="2030208" cy="1869750"/>
          </a:xfrm>
        </p:grpSpPr>
        <p:sp>
          <p:nvSpPr>
            <p:cNvPr id="118" name="Rectangle: Rounded Corners 117">
              <a:extLst>
                <a:ext uri="{FF2B5EF4-FFF2-40B4-BE49-F238E27FC236}">
                  <a16:creationId xmlns="" xmlns:a16="http://schemas.microsoft.com/office/drawing/2014/main" id="{E771782A-7C5A-403C-8516-4706DD91C152}"/>
                </a:ext>
              </a:extLst>
            </p:cNvPr>
            <p:cNvSpPr/>
            <p:nvPr/>
          </p:nvSpPr>
          <p:spPr>
            <a:xfrm>
              <a:off x="7776302" y="1950814"/>
              <a:ext cx="2003880" cy="1869750"/>
            </a:xfrm>
            <a:prstGeom prst="roundRect">
              <a:avLst>
                <a:gd name="adj" fmla="val 14652"/>
              </a:avLst>
            </a:prstGeom>
            <a:solidFill>
              <a:srgbClr val="6F497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 xmlns:a16="http://schemas.microsoft.com/office/drawing/2014/main" id="{233EDD47-A29F-4558-8DE9-B2537F30A102}"/>
                </a:ext>
              </a:extLst>
            </p:cNvPr>
            <p:cNvSpPr txBox="1"/>
            <p:nvPr/>
          </p:nvSpPr>
          <p:spPr>
            <a:xfrm>
              <a:off x="7749974" y="1994487"/>
              <a:ext cx="2014902" cy="1738108"/>
            </a:xfrm>
            <a:prstGeom prst="rect">
              <a:avLst/>
            </a:prstGeom>
            <a:noFill/>
          </p:spPr>
          <p:txBody>
            <a:bodyPr wrap="square" rtlCol="0">
              <a:spAutoFit/>
            </a:bodyPr>
            <a:lstStyle/>
            <a:p>
              <a:pPr algn="ctr"/>
              <a:r>
                <a:rPr lang="id-ID" b="1" dirty="0">
                  <a:solidFill>
                    <a:schemeClr val="bg1"/>
                  </a:solidFill>
                </a:rPr>
                <a:t>Nitrit</a:t>
              </a:r>
            </a:p>
            <a:p>
              <a:pPr algn="ctr"/>
              <a:r>
                <a:rPr lang="id-ID" b="1" dirty="0">
                  <a:solidFill>
                    <a:schemeClr val="bg1"/>
                  </a:solidFill>
                </a:rPr>
                <a:t> </a:t>
              </a:r>
            </a:p>
            <a:p>
              <a:pPr algn="ctr"/>
              <a:r>
                <a:rPr lang="id-ID" b="1" dirty="0">
                  <a:solidFill>
                    <a:schemeClr val="bg1"/>
                  </a:solidFill>
                </a:rPr>
                <a:t>Kel 1: 0,01</a:t>
              </a:r>
            </a:p>
            <a:p>
              <a:pPr algn="ctr"/>
              <a:r>
                <a:rPr lang="id-ID" b="1" dirty="0">
                  <a:solidFill>
                    <a:schemeClr val="bg1"/>
                  </a:solidFill>
                </a:rPr>
                <a:t>Kel 2: 0,01</a:t>
              </a:r>
              <a:endParaRPr lang="en-US" dirty="0">
                <a:solidFill>
                  <a:schemeClr val="bg1"/>
                </a:solidFill>
              </a:endParaRPr>
            </a:p>
            <a:p>
              <a:pPr algn="ctr"/>
              <a:r>
                <a:rPr lang="id-ID" b="1" dirty="0">
                  <a:solidFill>
                    <a:schemeClr val="bg1"/>
                  </a:solidFill>
                </a:rPr>
                <a:t>Kel 3: 0,01</a:t>
              </a:r>
              <a:endParaRPr lang="en-US" dirty="0">
                <a:solidFill>
                  <a:schemeClr val="bg1"/>
                </a:solidFill>
              </a:endParaRPr>
            </a:p>
            <a:p>
              <a:pPr algn="ctr"/>
              <a:r>
                <a:rPr lang="id-ID" b="1" dirty="0">
                  <a:solidFill>
                    <a:schemeClr val="bg1"/>
                  </a:solidFill>
                </a:rPr>
                <a:t>Kel 4: 0,1</a:t>
              </a:r>
              <a:endParaRPr lang="en-US" dirty="0">
                <a:solidFill>
                  <a:schemeClr val="bg1"/>
                </a:solidFill>
              </a:endParaRPr>
            </a:p>
            <a:p>
              <a:pPr algn="ctr"/>
              <a:r>
                <a:rPr lang="id-ID" b="1" dirty="0">
                  <a:solidFill>
                    <a:schemeClr val="bg1"/>
                  </a:solidFill>
                </a:rPr>
                <a:t>Kel 5: 0,01</a:t>
              </a:r>
              <a:endParaRPr lang="en-US" sz="1600" dirty="0">
                <a:solidFill>
                  <a:schemeClr val="bg1"/>
                </a:solidFill>
              </a:endParaRPr>
            </a:p>
          </p:txBody>
        </p:sp>
      </p:grpSp>
      <p:grpSp>
        <p:nvGrpSpPr>
          <p:cNvPr id="131" name="Group 130">
            <a:extLst>
              <a:ext uri="{FF2B5EF4-FFF2-40B4-BE49-F238E27FC236}">
                <a16:creationId xmlns="" xmlns:a16="http://schemas.microsoft.com/office/drawing/2014/main" id="{46AF4E07-5AB8-409B-BF4D-64BC4A077C0F}"/>
              </a:ext>
            </a:extLst>
          </p:cNvPr>
          <p:cNvGrpSpPr/>
          <p:nvPr/>
        </p:nvGrpSpPr>
        <p:grpSpPr>
          <a:xfrm>
            <a:off x="1286260" y="4474349"/>
            <a:ext cx="2003880" cy="2314227"/>
            <a:chOff x="1285964" y="4647372"/>
            <a:chExt cx="2003880" cy="2158212"/>
          </a:xfrm>
        </p:grpSpPr>
        <p:sp>
          <p:nvSpPr>
            <p:cNvPr id="94" name="Rectangle: Rounded Corners 93">
              <a:extLst>
                <a:ext uri="{FF2B5EF4-FFF2-40B4-BE49-F238E27FC236}">
                  <a16:creationId xmlns="" xmlns:a16="http://schemas.microsoft.com/office/drawing/2014/main" id="{68C6C956-A59B-4A46-AD1D-E19A4A8793DC}"/>
                </a:ext>
              </a:extLst>
            </p:cNvPr>
            <p:cNvSpPr/>
            <p:nvPr/>
          </p:nvSpPr>
          <p:spPr>
            <a:xfrm>
              <a:off x="1285964" y="4647372"/>
              <a:ext cx="2003880" cy="1869750"/>
            </a:xfrm>
            <a:prstGeom prst="roundRect">
              <a:avLst>
                <a:gd name="adj" fmla="val 14652"/>
              </a:avLst>
            </a:prstGeom>
            <a:solidFill>
              <a:srgbClr val="E7B780"/>
            </a:solidFill>
            <a:ln>
              <a:solidFill>
                <a:srgbClr val="E7B78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 xmlns:a16="http://schemas.microsoft.com/office/drawing/2014/main" id="{34A7B0F8-A926-40AB-892C-BDBD90D0CAC8}"/>
                </a:ext>
              </a:extLst>
            </p:cNvPr>
            <p:cNvSpPr txBox="1"/>
            <p:nvPr/>
          </p:nvSpPr>
          <p:spPr>
            <a:xfrm>
              <a:off x="1383812" y="4652877"/>
              <a:ext cx="1809862" cy="2152707"/>
            </a:xfrm>
            <a:prstGeom prst="rect">
              <a:avLst/>
            </a:prstGeom>
            <a:noFill/>
          </p:spPr>
          <p:txBody>
            <a:bodyPr wrap="square" rtlCol="0">
              <a:spAutoFit/>
            </a:bodyPr>
            <a:lstStyle/>
            <a:p>
              <a:pPr algn="ctr"/>
              <a:r>
                <a:rPr lang="id-ID" b="1" dirty="0">
                  <a:solidFill>
                    <a:schemeClr val="bg1"/>
                  </a:solidFill>
                </a:rPr>
                <a:t>Suhu</a:t>
              </a:r>
            </a:p>
            <a:p>
              <a:pPr algn="ctr"/>
              <a:endParaRPr lang="id-ID" b="1" dirty="0">
                <a:solidFill>
                  <a:schemeClr val="bg1"/>
                </a:solidFill>
              </a:endParaRPr>
            </a:p>
            <a:p>
              <a:pPr algn="ctr"/>
              <a:r>
                <a:rPr lang="id-ID" b="1" dirty="0">
                  <a:solidFill>
                    <a:schemeClr val="bg1"/>
                  </a:solidFill>
                </a:rPr>
                <a:t>Kel 1: 30 </a:t>
              </a:r>
            </a:p>
            <a:p>
              <a:pPr algn="ctr"/>
              <a:r>
                <a:rPr lang="id-ID" b="1" dirty="0">
                  <a:solidFill>
                    <a:schemeClr val="bg1"/>
                  </a:solidFill>
                </a:rPr>
                <a:t>Kel 2: 26</a:t>
              </a:r>
              <a:endParaRPr lang="en-US" dirty="0">
                <a:solidFill>
                  <a:schemeClr val="bg1"/>
                </a:solidFill>
              </a:endParaRPr>
            </a:p>
            <a:p>
              <a:pPr algn="ctr"/>
              <a:r>
                <a:rPr lang="id-ID" b="1" dirty="0">
                  <a:solidFill>
                    <a:schemeClr val="bg1"/>
                  </a:solidFill>
                </a:rPr>
                <a:t>Kel 3: 30</a:t>
              </a:r>
              <a:endParaRPr lang="en-US" dirty="0">
                <a:solidFill>
                  <a:schemeClr val="bg1"/>
                </a:solidFill>
              </a:endParaRPr>
            </a:p>
            <a:p>
              <a:pPr algn="ctr"/>
              <a:r>
                <a:rPr lang="id-ID" b="1" dirty="0">
                  <a:solidFill>
                    <a:schemeClr val="bg1"/>
                  </a:solidFill>
                </a:rPr>
                <a:t>Kel 4: 31</a:t>
              </a:r>
              <a:endParaRPr lang="en-US" dirty="0">
                <a:solidFill>
                  <a:schemeClr val="bg1"/>
                </a:solidFill>
              </a:endParaRPr>
            </a:p>
            <a:p>
              <a:pPr algn="ctr"/>
              <a:r>
                <a:rPr lang="id-ID" b="1" dirty="0">
                  <a:solidFill>
                    <a:schemeClr val="bg1"/>
                  </a:solidFill>
                </a:rPr>
                <a:t>Kel 5:30</a:t>
              </a:r>
              <a:endParaRPr lang="en-US" dirty="0">
                <a:solidFill>
                  <a:schemeClr val="bg1"/>
                </a:solidFill>
              </a:endParaRPr>
            </a:p>
            <a:p>
              <a:pPr algn="ctr"/>
              <a:endParaRPr lang="en-US" dirty="0">
                <a:solidFill>
                  <a:schemeClr val="bg1"/>
                </a:solidFill>
              </a:endParaRPr>
            </a:p>
          </p:txBody>
        </p:sp>
      </p:grpSp>
      <p:grpSp>
        <p:nvGrpSpPr>
          <p:cNvPr id="134" name="Group 133">
            <a:extLst>
              <a:ext uri="{FF2B5EF4-FFF2-40B4-BE49-F238E27FC236}">
                <a16:creationId xmlns="" xmlns:a16="http://schemas.microsoft.com/office/drawing/2014/main" id="{966D5091-030A-43A0-9E17-A6F5B087FD04}"/>
              </a:ext>
            </a:extLst>
          </p:cNvPr>
          <p:cNvGrpSpPr/>
          <p:nvPr/>
        </p:nvGrpSpPr>
        <p:grpSpPr>
          <a:xfrm>
            <a:off x="9413736" y="2098921"/>
            <a:ext cx="2260075" cy="2189528"/>
            <a:chOff x="9692041" y="3858977"/>
            <a:chExt cx="2003880" cy="1080796"/>
          </a:xfrm>
        </p:grpSpPr>
        <p:sp>
          <p:nvSpPr>
            <p:cNvPr id="108" name="Rectangle: Rounded Corners 107">
              <a:extLst>
                <a:ext uri="{FF2B5EF4-FFF2-40B4-BE49-F238E27FC236}">
                  <a16:creationId xmlns="" xmlns:a16="http://schemas.microsoft.com/office/drawing/2014/main" id="{58BFF86B-4BB8-49FD-8A1F-E558E026A1F0}"/>
                </a:ext>
              </a:extLst>
            </p:cNvPr>
            <p:cNvSpPr/>
            <p:nvPr/>
          </p:nvSpPr>
          <p:spPr>
            <a:xfrm>
              <a:off x="9692041" y="3858977"/>
              <a:ext cx="2003880" cy="1080796"/>
            </a:xfrm>
            <a:prstGeom prst="roundRect">
              <a:avLst>
                <a:gd name="adj" fmla="val 14652"/>
              </a:avLst>
            </a:prstGeom>
            <a:solidFill>
              <a:srgbClr val="E2957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TextBox 123">
              <a:extLst>
                <a:ext uri="{FF2B5EF4-FFF2-40B4-BE49-F238E27FC236}">
                  <a16:creationId xmlns="" xmlns:a16="http://schemas.microsoft.com/office/drawing/2014/main" id="{5C8725BB-345B-43E1-848F-D78177BDF080}"/>
                </a:ext>
              </a:extLst>
            </p:cNvPr>
            <p:cNvSpPr txBox="1"/>
            <p:nvPr/>
          </p:nvSpPr>
          <p:spPr>
            <a:xfrm>
              <a:off x="9785819" y="3918313"/>
              <a:ext cx="1809862" cy="972319"/>
            </a:xfrm>
            <a:prstGeom prst="rect">
              <a:avLst/>
            </a:prstGeom>
            <a:noFill/>
          </p:spPr>
          <p:txBody>
            <a:bodyPr wrap="square" rtlCol="0">
              <a:spAutoFit/>
            </a:bodyPr>
            <a:lstStyle/>
            <a:p>
              <a:pPr algn="ctr"/>
              <a:r>
                <a:rPr lang="id-ID" sz="1600" b="1" dirty="0">
                  <a:solidFill>
                    <a:schemeClr val="bg1"/>
                  </a:solidFill>
                </a:rPr>
                <a:t>Fosfat</a:t>
              </a:r>
            </a:p>
            <a:p>
              <a:pPr algn="ctr"/>
              <a:endParaRPr lang="id-ID" sz="1600" b="1" dirty="0">
                <a:solidFill>
                  <a:schemeClr val="bg1"/>
                </a:solidFill>
              </a:endParaRPr>
            </a:p>
            <a:p>
              <a:pPr algn="ctr"/>
              <a:r>
                <a:rPr lang="id-ID" b="1" dirty="0">
                  <a:solidFill>
                    <a:schemeClr val="bg1"/>
                  </a:solidFill>
                </a:rPr>
                <a:t>Kel 1: 0,5</a:t>
              </a:r>
            </a:p>
            <a:p>
              <a:pPr algn="ctr"/>
              <a:r>
                <a:rPr lang="id-ID" b="1" dirty="0">
                  <a:solidFill>
                    <a:schemeClr val="bg1"/>
                  </a:solidFill>
                </a:rPr>
                <a:t>Kel 2: 0,5</a:t>
              </a:r>
              <a:endParaRPr lang="en-US" dirty="0">
                <a:solidFill>
                  <a:schemeClr val="bg1"/>
                </a:solidFill>
              </a:endParaRPr>
            </a:p>
            <a:p>
              <a:pPr algn="ctr"/>
              <a:r>
                <a:rPr lang="id-ID" b="1" dirty="0">
                  <a:solidFill>
                    <a:schemeClr val="bg1"/>
                  </a:solidFill>
                </a:rPr>
                <a:t>Kel 3: 1</a:t>
              </a:r>
              <a:endParaRPr lang="en-US" dirty="0">
                <a:solidFill>
                  <a:schemeClr val="bg1"/>
                </a:solidFill>
              </a:endParaRPr>
            </a:p>
            <a:p>
              <a:pPr algn="ctr"/>
              <a:r>
                <a:rPr lang="id-ID" b="1" dirty="0">
                  <a:solidFill>
                    <a:schemeClr val="bg1"/>
                  </a:solidFill>
                </a:rPr>
                <a:t>Kel 4: 2</a:t>
              </a:r>
              <a:endParaRPr lang="en-US" dirty="0">
                <a:solidFill>
                  <a:schemeClr val="bg1"/>
                </a:solidFill>
              </a:endParaRPr>
            </a:p>
            <a:p>
              <a:pPr algn="ctr"/>
              <a:r>
                <a:rPr lang="id-ID" b="1" dirty="0">
                  <a:solidFill>
                    <a:schemeClr val="bg1"/>
                  </a:solidFill>
                </a:rPr>
                <a:t>Kel 5: 2</a:t>
              </a:r>
              <a:endParaRPr lang="en-US" sz="1600" b="1" dirty="0">
                <a:solidFill>
                  <a:schemeClr val="bg1"/>
                </a:solidFill>
              </a:endParaRPr>
            </a:p>
          </p:txBody>
        </p:sp>
      </p:grpSp>
      <p:sp>
        <p:nvSpPr>
          <p:cNvPr id="125" name="TextBox 124">
            <a:hlinkClick r:id="rId13" action="ppaction://hlinksldjump"/>
            <a:extLst>
              <a:ext uri="{FF2B5EF4-FFF2-40B4-BE49-F238E27FC236}">
                <a16:creationId xmlns="" xmlns:a16="http://schemas.microsoft.com/office/drawing/2014/main" id="{5900FBBB-0009-45D7-AE7D-5955CA49012C}"/>
              </a:ext>
            </a:extLst>
          </p:cNvPr>
          <p:cNvSpPr txBox="1"/>
          <p:nvPr/>
        </p:nvSpPr>
        <p:spPr>
          <a:xfrm>
            <a:off x="8267003" y="250309"/>
            <a:ext cx="1220847" cy="276999"/>
          </a:xfrm>
          <a:prstGeom prst="rect">
            <a:avLst/>
          </a:prstGeom>
          <a:noFill/>
        </p:spPr>
        <p:txBody>
          <a:bodyPr wrap="none" rtlCol="0">
            <a:spAutoFit/>
          </a:bodyPr>
          <a:lstStyle/>
          <a:p>
            <a:pPr algn="ctr"/>
            <a:r>
              <a:rPr lang="id-ID" sz="1200" dirty="0">
                <a:solidFill>
                  <a:srgbClr val="6F4975"/>
                </a:solidFill>
                <a:cs typeface="Aharoni" panose="02010803020104030203" pitchFamily="2" charset="-79"/>
              </a:rPr>
              <a:t>Parameter Kimia</a:t>
            </a:r>
            <a:endParaRPr lang="en-US" sz="1200" dirty="0">
              <a:solidFill>
                <a:srgbClr val="6F4975"/>
              </a:solidFill>
              <a:cs typeface="Aharoni" panose="02010803020104030203" pitchFamily="2" charset="-79"/>
            </a:endParaRPr>
          </a:p>
        </p:txBody>
      </p:sp>
      <p:sp>
        <p:nvSpPr>
          <p:cNvPr id="126" name="TextBox 125">
            <a:hlinkClick r:id="rId14" action="ppaction://hlinksldjump"/>
            <a:extLst>
              <a:ext uri="{FF2B5EF4-FFF2-40B4-BE49-F238E27FC236}">
                <a16:creationId xmlns="" xmlns:a16="http://schemas.microsoft.com/office/drawing/2014/main" id="{EA8B267A-2DD7-4A05-8149-73D73F108C82}"/>
              </a:ext>
            </a:extLst>
          </p:cNvPr>
          <p:cNvSpPr txBox="1"/>
          <p:nvPr/>
        </p:nvSpPr>
        <p:spPr>
          <a:xfrm>
            <a:off x="5586310" y="254493"/>
            <a:ext cx="113095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Latar</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Belakang</a:t>
            </a:r>
            <a:r>
              <a:rPr lang="en-US" sz="1200" dirty="0">
                <a:solidFill>
                  <a:srgbClr val="6F4975"/>
                </a:solidFill>
                <a:cs typeface="Aharoni" panose="02010803020104030203" pitchFamily="2" charset="-79"/>
              </a:rPr>
              <a:t> </a:t>
            </a:r>
          </a:p>
        </p:txBody>
      </p:sp>
      <p:sp>
        <p:nvSpPr>
          <p:cNvPr id="127" name="TextBox 126">
            <a:hlinkClick r:id="rId15" action="ppaction://hlinksldjump"/>
            <a:extLst>
              <a:ext uri="{FF2B5EF4-FFF2-40B4-BE49-F238E27FC236}">
                <a16:creationId xmlns="" xmlns:a16="http://schemas.microsoft.com/office/drawing/2014/main" id="{AC183BF6-38C9-4225-9F2C-A440F2A93C8C}"/>
              </a:ext>
            </a:extLst>
          </p:cNvPr>
          <p:cNvSpPr txBox="1"/>
          <p:nvPr/>
        </p:nvSpPr>
        <p:spPr>
          <a:xfrm>
            <a:off x="6870716" y="269466"/>
            <a:ext cx="1256691" cy="276999"/>
          </a:xfrm>
          <a:prstGeom prst="rect">
            <a:avLst/>
          </a:prstGeom>
          <a:noFill/>
        </p:spPr>
        <p:txBody>
          <a:bodyPr wrap="none" rtlCol="0">
            <a:spAutoFit/>
          </a:bodyPr>
          <a:lstStyle/>
          <a:p>
            <a:r>
              <a:rPr lang="id-ID" sz="1200" b="1" i="1" dirty="0">
                <a:solidFill>
                  <a:srgbClr val="006D77"/>
                </a:solidFill>
                <a:cs typeface="Aharoni" panose="02010803020104030203" pitchFamily="2" charset="-79"/>
              </a:rPr>
              <a:t>Parameter Fisika</a:t>
            </a:r>
            <a:endParaRPr lang="en-US" sz="1200" b="1" i="1" dirty="0">
              <a:solidFill>
                <a:srgbClr val="006D77"/>
              </a:solidFill>
              <a:cs typeface="Aharoni" panose="02010803020104030203" pitchFamily="2" charset="-79"/>
            </a:endParaRPr>
          </a:p>
        </p:txBody>
      </p:sp>
      <p:sp>
        <p:nvSpPr>
          <p:cNvPr id="128" name="TextBox 127">
            <a:hlinkClick r:id="rId13" action="ppaction://hlinksldjump"/>
            <a:extLst>
              <a:ext uri="{FF2B5EF4-FFF2-40B4-BE49-F238E27FC236}">
                <a16:creationId xmlns="" xmlns:a16="http://schemas.microsoft.com/office/drawing/2014/main" id="{7AECF91F-C34A-4B50-80FF-5C46221D35CC}"/>
              </a:ext>
            </a:extLst>
          </p:cNvPr>
          <p:cNvSpPr txBox="1"/>
          <p:nvPr/>
        </p:nvSpPr>
        <p:spPr>
          <a:xfrm>
            <a:off x="9498169" y="244568"/>
            <a:ext cx="1330814"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Rumusan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Masalah</a:t>
            </a:r>
            <a:endParaRPr lang="en-US" sz="1200" dirty="0">
              <a:solidFill>
                <a:srgbClr val="6F4975"/>
              </a:solidFill>
              <a:cs typeface="Aharoni" panose="02010803020104030203" pitchFamily="2" charset="-79"/>
            </a:endParaRPr>
          </a:p>
        </p:txBody>
      </p:sp>
      <p:cxnSp>
        <p:nvCxnSpPr>
          <p:cNvPr id="129" name="Straight Connector 128">
            <a:extLst>
              <a:ext uri="{FF2B5EF4-FFF2-40B4-BE49-F238E27FC236}">
                <a16:creationId xmlns="" xmlns:a16="http://schemas.microsoft.com/office/drawing/2014/main" id="{B60C7D7C-D781-455C-B2D1-17846CE0D0DA}"/>
              </a:ext>
            </a:extLst>
          </p:cNvPr>
          <p:cNvCxnSpPr>
            <a:cxnSpLocks/>
          </p:cNvCxnSpPr>
          <p:nvPr/>
        </p:nvCxnSpPr>
        <p:spPr>
          <a:xfrm>
            <a:off x="8151413" y="616593"/>
            <a:ext cx="1346756" cy="0"/>
          </a:xfrm>
          <a:prstGeom prst="line">
            <a:avLst/>
          </a:prstGeom>
          <a:ln w="28575">
            <a:solidFill>
              <a:srgbClr val="006D77"/>
            </a:solidFill>
          </a:ln>
        </p:spPr>
        <p:style>
          <a:lnRef idx="1">
            <a:schemeClr val="accent1"/>
          </a:lnRef>
          <a:fillRef idx="0">
            <a:schemeClr val="accent1"/>
          </a:fillRef>
          <a:effectRef idx="0">
            <a:schemeClr val="accent1"/>
          </a:effectRef>
          <a:fontRef idx="minor">
            <a:schemeClr val="tx1"/>
          </a:fontRef>
        </p:style>
      </p:cxnSp>
      <p:sp>
        <p:nvSpPr>
          <p:cNvPr id="130" name="TextBox 129">
            <a:hlinkClick r:id="" action="ppaction://noaction"/>
            <a:extLst>
              <a:ext uri="{FF2B5EF4-FFF2-40B4-BE49-F238E27FC236}">
                <a16:creationId xmlns="" xmlns:a16="http://schemas.microsoft.com/office/drawing/2014/main" id="{495A89AE-3D0A-4DCB-877A-5EA867892CA4}"/>
              </a:ext>
            </a:extLst>
          </p:cNvPr>
          <p:cNvSpPr txBox="1"/>
          <p:nvPr/>
        </p:nvSpPr>
        <p:spPr>
          <a:xfrm>
            <a:off x="10828983" y="241408"/>
            <a:ext cx="1258871" cy="276999"/>
          </a:xfrm>
          <a:prstGeom prst="rect">
            <a:avLst/>
          </a:prstGeom>
          <a:noFill/>
        </p:spPr>
        <p:txBody>
          <a:bodyPr wrap="none" rtlCol="0">
            <a:spAutoFit/>
          </a:bodyPr>
          <a:lstStyle/>
          <a:p>
            <a:pPr algn="ctr"/>
            <a:r>
              <a:rPr lang="en-US" sz="1200" dirty="0" err="1">
                <a:solidFill>
                  <a:srgbClr val="6F4975"/>
                </a:solidFill>
                <a:cs typeface="Aharoni" panose="02010803020104030203" pitchFamily="2" charset="-79"/>
              </a:rPr>
              <a:t>Tujuan</a:t>
            </a:r>
            <a:r>
              <a:rPr lang="en-US" sz="1200" dirty="0">
                <a:solidFill>
                  <a:srgbClr val="6F4975"/>
                </a:solidFill>
                <a:cs typeface="Aharoni" panose="02010803020104030203" pitchFamily="2" charset="-79"/>
              </a:rPr>
              <a:t> </a:t>
            </a:r>
            <a:r>
              <a:rPr lang="en-US" sz="1200" dirty="0" err="1">
                <a:solidFill>
                  <a:srgbClr val="6F4975"/>
                </a:solidFill>
                <a:cs typeface="Aharoni" panose="02010803020104030203" pitchFamily="2" charset="-79"/>
              </a:rPr>
              <a:t>Penelitian</a:t>
            </a:r>
            <a:endParaRPr lang="en-US" sz="1200" dirty="0">
              <a:solidFill>
                <a:srgbClr val="6F4975"/>
              </a:solidFill>
              <a:cs typeface="Aharoni" panose="02010803020104030203" pitchFamily="2" charset="-79"/>
            </a:endParaRPr>
          </a:p>
        </p:txBody>
      </p:sp>
      <p:grpSp>
        <p:nvGrpSpPr>
          <p:cNvPr id="92" name="Group 91">
            <a:extLst>
              <a:ext uri="{FF2B5EF4-FFF2-40B4-BE49-F238E27FC236}">
                <a16:creationId xmlns="" xmlns:a16="http://schemas.microsoft.com/office/drawing/2014/main" id="{36CBEEA9-BFC9-4B5F-B87B-CE30F73A664D}"/>
              </a:ext>
            </a:extLst>
          </p:cNvPr>
          <p:cNvGrpSpPr/>
          <p:nvPr/>
        </p:nvGrpSpPr>
        <p:grpSpPr>
          <a:xfrm>
            <a:off x="8914047" y="4547501"/>
            <a:ext cx="2398771" cy="2327589"/>
            <a:chOff x="2876999" y="2034039"/>
            <a:chExt cx="2042112" cy="2072998"/>
          </a:xfrm>
        </p:grpSpPr>
        <p:sp>
          <p:nvSpPr>
            <p:cNvPr id="96" name="Rectangle: Rounded Corners 111">
              <a:extLst>
                <a:ext uri="{FF2B5EF4-FFF2-40B4-BE49-F238E27FC236}">
                  <a16:creationId xmlns="" xmlns:a16="http://schemas.microsoft.com/office/drawing/2014/main" id="{C2D71054-F6BD-4E93-9163-5A6449CA52D6}"/>
                </a:ext>
              </a:extLst>
            </p:cNvPr>
            <p:cNvSpPr/>
            <p:nvPr/>
          </p:nvSpPr>
          <p:spPr>
            <a:xfrm>
              <a:off x="2909502" y="2034039"/>
              <a:ext cx="2003880" cy="1869750"/>
            </a:xfrm>
            <a:prstGeom prst="roundRect">
              <a:avLst>
                <a:gd name="adj" fmla="val 14652"/>
              </a:avLst>
            </a:prstGeom>
            <a:solidFill>
              <a:srgbClr val="006D7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TextBox 97">
              <a:extLst>
                <a:ext uri="{FF2B5EF4-FFF2-40B4-BE49-F238E27FC236}">
                  <a16:creationId xmlns="" xmlns:a16="http://schemas.microsoft.com/office/drawing/2014/main" id="{227113CD-F702-4560-AEE9-21CDE06B5884}"/>
                </a:ext>
              </a:extLst>
            </p:cNvPr>
            <p:cNvSpPr txBox="1"/>
            <p:nvPr/>
          </p:nvSpPr>
          <p:spPr>
            <a:xfrm>
              <a:off x="2876999" y="2051197"/>
              <a:ext cx="2042112" cy="2055840"/>
            </a:xfrm>
            <a:prstGeom prst="rect">
              <a:avLst/>
            </a:prstGeom>
            <a:noFill/>
          </p:spPr>
          <p:txBody>
            <a:bodyPr wrap="square" rtlCol="0">
              <a:spAutoFit/>
            </a:bodyPr>
            <a:lstStyle/>
            <a:p>
              <a:pPr algn="ctr"/>
              <a:r>
                <a:rPr lang="id-ID" b="1" dirty="0">
                  <a:solidFill>
                    <a:schemeClr val="bg1"/>
                  </a:solidFill>
                </a:rPr>
                <a:t>Salinitas</a:t>
              </a:r>
            </a:p>
            <a:p>
              <a:pPr algn="ctr"/>
              <a:endParaRPr lang="id-ID" b="1" dirty="0">
                <a:solidFill>
                  <a:schemeClr val="bg1"/>
                </a:solidFill>
              </a:endParaRPr>
            </a:p>
            <a:p>
              <a:pPr algn="ctr"/>
              <a:r>
                <a:rPr lang="id-ID" b="1" dirty="0">
                  <a:solidFill>
                    <a:schemeClr val="bg1"/>
                  </a:solidFill>
                </a:rPr>
                <a:t>Kel 1: 30</a:t>
              </a:r>
            </a:p>
            <a:p>
              <a:pPr algn="ctr"/>
              <a:r>
                <a:rPr lang="id-ID" b="1" dirty="0">
                  <a:solidFill>
                    <a:schemeClr val="bg1"/>
                  </a:solidFill>
                </a:rPr>
                <a:t>Kel 2: 30</a:t>
              </a:r>
              <a:endParaRPr lang="en-US" dirty="0">
                <a:solidFill>
                  <a:schemeClr val="bg1"/>
                </a:solidFill>
              </a:endParaRPr>
            </a:p>
            <a:p>
              <a:pPr algn="ctr"/>
              <a:r>
                <a:rPr lang="id-ID" b="1" dirty="0">
                  <a:solidFill>
                    <a:schemeClr val="bg1"/>
                  </a:solidFill>
                </a:rPr>
                <a:t>Kel 3: 30</a:t>
              </a:r>
              <a:endParaRPr lang="en-US" dirty="0">
                <a:solidFill>
                  <a:schemeClr val="bg1"/>
                </a:solidFill>
              </a:endParaRPr>
            </a:p>
            <a:p>
              <a:pPr algn="ctr"/>
              <a:r>
                <a:rPr lang="id-ID" b="1" dirty="0">
                  <a:solidFill>
                    <a:schemeClr val="bg1"/>
                  </a:solidFill>
                </a:rPr>
                <a:t>Kel 4: 31</a:t>
              </a:r>
              <a:endParaRPr lang="en-US" dirty="0">
                <a:solidFill>
                  <a:schemeClr val="bg1"/>
                </a:solidFill>
              </a:endParaRPr>
            </a:p>
            <a:p>
              <a:pPr algn="ctr"/>
              <a:r>
                <a:rPr lang="id-ID" b="1" dirty="0">
                  <a:solidFill>
                    <a:schemeClr val="bg1"/>
                  </a:solidFill>
                </a:rPr>
                <a:t>Kel 5 30</a:t>
              </a:r>
            </a:p>
            <a:p>
              <a:pPr algn="ctr"/>
              <a:endParaRPr lang="en-US" dirty="0">
                <a:solidFill>
                  <a:schemeClr val="bg1"/>
                </a:solidFill>
              </a:endParaRPr>
            </a:p>
          </p:txBody>
        </p:sp>
      </p:grpSp>
      <p:cxnSp>
        <p:nvCxnSpPr>
          <p:cNvPr id="100" name="Connector: Elbow 101">
            <a:extLst>
              <a:ext uri="{FF2B5EF4-FFF2-40B4-BE49-F238E27FC236}">
                <a16:creationId xmlns="" xmlns:a16="http://schemas.microsoft.com/office/drawing/2014/main" id="{F373C8A8-DE52-47B3-802C-5A56F375B819}"/>
              </a:ext>
            </a:extLst>
          </p:cNvPr>
          <p:cNvCxnSpPr>
            <a:cxnSpLocks/>
          </p:cNvCxnSpPr>
          <p:nvPr/>
        </p:nvCxnSpPr>
        <p:spPr>
          <a:xfrm>
            <a:off x="7792374" y="5583618"/>
            <a:ext cx="1505648" cy="426291"/>
          </a:xfrm>
          <a:prstGeom prst="bentConnector3">
            <a:avLst>
              <a:gd name="adj1" fmla="val 50000"/>
            </a:avLst>
          </a:prstGeom>
          <a:ln w="19050">
            <a:solidFill>
              <a:srgbClr val="C05C5D"/>
            </a:solidFill>
            <a:prstDash val="sysDash"/>
          </a:ln>
        </p:spPr>
        <p:style>
          <a:lnRef idx="1">
            <a:schemeClr val="accent1"/>
          </a:lnRef>
          <a:fillRef idx="0">
            <a:schemeClr val="accent1"/>
          </a:fillRef>
          <a:effectRef idx="0">
            <a:schemeClr val="accent1"/>
          </a:effectRef>
          <a:fontRef idx="minor">
            <a:schemeClr val="tx1"/>
          </a:fontRef>
        </p:style>
      </p:cxnSp>
      <p:sp>
        <p:nvSpPr>
          <p:cNvPr id="103" name="TextBox 102">
            <a:hlinkClick r:id="rId16" action="ppaction://hlinksldjump"/>
            <a:extLst>
              <a:ext uri="{FF2B5EF4-FFF2-40B4-BE49-F238E27FC236}">
                <a16:creationId xmlns="" xmlns:a16="http://schemas.microsoft.com/office/drawing/2014/main" id="{FA527582-FCF5-4D46-93AC-7232FDD7107D}"/>
              </a:ext>
            </a:extLst>
          </p:cNvPr>
          <p:cNvSpPr txBox="1"/>
          <p:nvPr/>
        </p:nvSpPr>
        <p:spPr>
          <a:xfrm>
            <a:off x="696339" y="2939632"/>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spTree>
    <p:extLst>
      <p:ext uri="{BB962C8B-B14F-4D97-AF65-F5344CB8AC3E}">
        <p14:creationId xmlns:p14="http://schemas.microsoft.com/office/powerpoint/2010/main" val="55568991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500"/>
                                  </p:stCondLst>
                                  <p:childTnLst>
                                    <p:set>
                                      <p:cBhvr>
                                        <p:cTn id="10" dur="1" fill="hold">
                                          <p:stCondLst>
                                            <p:cond delay="0"/>
                                          </p:stCondLst>
                                        </p:cTn>
                                        <p:tgtEl>
                                          <p:spTgt spid="73"/>
                                        </p:tgtEl>
                                        <p:attrNameLst>
                                          <p:attrName>style.visibility</p:attrName>
                                        </p:attrNameLst>
                                      </p:cBhvr>
                                      <p:to>
                                        <p:strVal val="visible"/>
                                      </p:to>
                                    </p:set>
                                    <p:anim calcmode="lin" valueType="num">
                                      <p:cBhvr additive="base">
                                        <p:cTn id="11" dur="500" fill="hold"/>
                                        <p:tgtEl>
                                          <p:spTgt spid="73"/>
                                        </p:tgtEl>
                                        <p:attrNameLst>
                                          <p:attrName>ppt_x</p:attrName>
                                        </p:attrNameLst>
                                      </p:cBhvr>
                                      <p:tavLst>
                                        <p:tav tm="0">
                                          <p:val>
                                            <p:strVal val="#ppt_x"/>
                                          </p:val>
                                        </p:tav>
                                        <p:tav tm="100000">
                                          <p:val>
                                            <p:strVal val="#ppt_x"/>
                                          </p:val>
                                        </p:tav>
                                      </p:tavLst>
                                    </p:anim>
                                    <p:anim calcmode="lin" valueType="num">
                                      <p:cBhvr additive="base">
                                        <p:cTn id="12" dur="500" fill="hold"/>
                                        <p:tgtEl>
                                          <p:spTgt spid="73"/>
                                        </p:tgtEl>
                                        <p:attrNameLst>
                                          <p:attrName>ppt_y</p:attrName>
                                        </p:attrNameLst>
                                      </p:cBhvr>
                                      <p:tavLst>
                                        <p:tav tm="0">
                                          <p:val>
                                            <p:strVal val="1+#ppt_h/2"/>
                                          </p:val>
                                        </p:tav>
                                        <p:tav tm="100000">
                                          <p:val>
                                            <p:strVal val="#ppt_y"/>
                                          </p:val>
                                        </p:tav>
                                      </p:tavLst>
                                    </p:anim>
                                  </p:childTnLst>
                                </p:cTn>
                              </p:par>
                              <p:par>
                                <p:cTn id="13" presetID="53" presetClass="entr" presetSubtype="16" fill="hold" nodeType="withEffect">
                                  <p:stCondLst>
                                    <p:cond delay="1000"/>
                                  </p:stCondLst>
                                  <p:childTnLst>
                                    <p:set>
                                      <p:cBhvr>
                                        <p:cTn id="14" dur="1" fill="hold">
                                          <p:stCondLst>
                                            <p:cond delay="0"/>
                                          </p:stCondLst>
                                        </p:cTn>
                                        <p:tgtEl>
                                          <p:spTgt spid="80"/>
                                        </p:tgtEl>
                                        <p:attrNameLst>
                                          <p:attrName>style.visibility</p:attrName>
                                        </p:attrNameLst>
                                      </p:cBhvr>
                                      <p:to>
                                        <p:strVal val="visible"/>
                                      </p:to>
                                    </p:set>
                                    <p:anim calcmode="lin" valueType="num">
                                      <p:cBhvr>
                                        <p:cTn id="15" dur="500" fill="hold"/>
                                        <p:tgtEl>
                                          <p:spTgt spid="80"/>
                                        </p:tgtEl>
                                        <p:attrNameLst>
                                          <p:attrName>ppt_w</p:attrName>
                                        </p:attrNameLst>
                                      </p:cBhvr>
                                      <p:tavLst>
                                        <p:tav tm="0">
                                          <p:val>
                                            <p:fltVal val="0"/>
                                          </p:val>
                                        </p:tav>
                                        <p:tav tm="100000">
                                          <p:val>
                                            <p:strVal val="#ppt_w"/>
                                          </p:val>
                                        </p:tav>
                                      </p:tavLst>
                                    </p:anim>
                                    <p:anim calcmode="lin" valueType="num">
                                      <p:cBhvr>
                                        <p:cTn id="16" dur="500" fill="hold"/>
                                        <p:tgtEl>
                                          <p:spTgt spid="80"/>
                                        </p:tgtEl>
                                        <p:attrNameLst>
                                          <p:attrName>ppt_h</p:attrName>
                                        </p:attrNameLst>
                                      </p:cBhvr>
                                      <p:tavLst>
                                        <p:tav tm="0">
                                          <p:val>
                                            <p:fltVal val="0"/>
                                          </p:val>
                                        </p:tav>
                                        <p:tav tm="100000">
                                          <p:val>
                                            <p:strVal val="#ppt_h"/>
                                          </p:val>
                                        </p:tav>
                                      </p:tavLst>
                                    </p:anim>
                                    <p:animEffect transition="in" filter="fade">
                                      <p:cBhvr>
                                        <p:cTn id="17" dur="500"/>
                                        <p:tgtEl>
                                          <p:spTgt spid="80"/>
                                        </p:tgtEl>
                                      </p:cBhvr>
                                    </p:animEffect>
                                  </p:childTnLst>
                                </p:cTn>
                              </p:par>
                              <p:par>
                                <p:cTn id="18" presetID="53" presetClass="entr" presetSubtype="16" fill="hold" nodeType="withEffect">
                                  <p:stCondLst>
                                    <p:cond delay="1250"/>
                                  </p:stCondLst>
                                  <p:childTnLst>
                                    <p:set>
                                      <p:cBhvr>
                                        <p:cTn id="19" dur="1" fill="hold">
                                          <p:stCondLst>
                                            <p:cond delay="0"/>
                                          </p:stCondLst>
                                        </p:cTn>
                                        <p:tgtEl>
                                          <p:spTgt spid="82"/>
                                        </p:tgtEl>
                                        <p:attrNameLst>
                                          <p:attrName>style.visibility</p:attrName>
                                        </p:attrNameLst>
                                      </p:cBhvr>
                                      <p:to>
                                        <p:strVal val="visible"/>
                                      </p:to>
                                    </p:set>
                                    <p:anim calcmode="lin" valueType="num">
                                      <p:cBhvr>
                                        <p:cTn id="20" dur="500" fill="hold"/>
                                        <p:tgtEl>
                                          <p:spTgt spid="82"/>
                                        </p:tgtEl>
                                        <p:attrNameLst>
                                          <p:attrName>ppt_w</p:attrName>
                                        </p:attrNameLst>
                                      </p:cBhvr>
                                      <p:tavLst>
                                        <p:tav tm="0">
                                          <p:val>
                                            <p:fltVal val="0"/>
                                          </p:val>
                                        </p:tav>
                                        <p:tav tm="100000">
                                          <p:val>
                                            <p:strVal val="#ppt_w"/>
                                          </p:val>
                                        </p:tav>
                                      </p:tavLst>
                                    </p:anim>
                                    <p:anim calcmode="lin" valueType="num">
                                      <p:cBhvr>
                                        <p:cTn id="21" dur="500" fill="hold"/>
                                        <p:tgtEl>
                                          <p:spTgt spid="82"/>
                                        </p:tgtEl>
                                        <p:attrNameLst>
                                          <p:attrName>ppt_h</p:attrName>
                                        </p:attrNameLst>
                                      </p:cBhvr>
                                      <p:tavLst>
                                        <p:tav tm="0">
                                          <p:val>
                                            <p:fltVal val="0"/>
                                          </p:val>
                                        </p:tav>
                                        <p:tav tm="100000">
                                          <p:val>
                                            <p:strVal val="#ppt_h"/>
                                          </p:val>
                                        </p:tav>
                                      </p:tavLst>
                                    </p:anim>
                                    <p:animEffect transition="in" filter="fade">
                                      <p:cBhvr>
                                        <p:cTn id="22" dur="500"/>
                                        <p:tgtEl>
                                          <p:spTgt spid="82"/>
                                        </p:tgtEl>
                                      </p:cBhvr>
                                    </p:animEffect>
                                  </p:childTnLst>
                                </p:cTn>
                              </p:par>
                              <p:par>
                                <p:cTn id="23" presetID="53" presetClass="entr" presetSubtype="16" fill="hold" nodeType="withEffect">
                                  <p:stCondLst>
                                    <p:cond delay="1500"/>
                                  </p:stCondLst>
                                  <p:childTnLst>
                                    <p:set>
                                      <p:cBhvr>
                                        <p:cTn id="24" dur="1" fill="hold">
                                          <p:stCondLst>
                                            <p:cond delay="0"/>
                                          </p:stCondLst>
                                        </p:cTn>
                                        <p:tgtEl>
                                          <p:spTgt spid="78"/>
                                        </p:tgtEl>
                                        <p:attrNameLst>
                                          <p:attrName>style.visibility</p:attrName>
                                        </p:attrNameLst>
                                      </p:cBhvr>
                                      <p:to>
                                        <p:strVal val="visible"/>
                                      </p:to>
                                    </p:set>
                                    <p:anim calcmode="lin" valueType="num">
                                      <p:cBhvr>
                                        <p:cTn id="25" dur="500" fill="hold"/>
                                        <p:tgtEl>
                                          <p:spTgt spid="78"/>
                                        </p:tgtEl>
                                        <p:attrNameLst>
                                          <p:attrName>ppt_w</p:attrName>
                                        </p:attrNameLst>
                                      </p:cBhvr>
                                      <p:tavLst>
                                        <p:tav tm="0">
                                          <p:val>
                                            <p:fltVal val="0"/>
                                          </p:val>
                                        </p:tav>
                                        <p:tav tm="100000">
                                          <p:val>
                                            <p:strVal val="#ppt_w"/>
                                          </p:val>
                                        </p:tav>
                                      </p:tavLst>
                                    </p:anim>
                                    <p:anim calcmode="lin" valueType="num">
                                      <p:cBhvr>
                                        <p:cTn id="26" dur="500" fill="hold"/>
                                        <p:tgtEl>
                                          <p:spTgt spid="78"/>
                                        </p:tgtEl>
                                        <p:attrNameLst>
                                          <p:attrName>ppt_h</p:attrName>
                                        </p:attrNameLst>
                                      </p:cBhvr>
                                      <p:tavLst>
                                        <p:tav tm="0">
                                          <p:val>
                                            <p:fltVal val="0"/>
                                          </p:val>
                                        </p:tav>
                                        <p:tav tm="100000">
                                          <p:val>
                                            <p:strVal val="#ppt_h"/>
                                          </p:val>
                                        </p:tav>
                                      </p:tavLst>
                                    </p:anim>
                                    <p:animEffect transition="in" filter="fade">
                                      <p:cBhvr>
                                        <p:cTn id="27" dur="500"/>
                                        <p:tgtEl>
                                          <p:spTgt spid="78"/>
                                        </p:tgtEl>
                                      </p:cBhvr>
                                    </p:animEffect>
                                  </p:childTnLst>
                                </p:cTn>
                              </p:par>
                              <p:par>
                                <p:cTn id="28" presetID="22" presetClass="entr" presetSubtype="2" fill="hold" nodeType="withEffect">
                                  <p:stCondLst>
                                    <p:cond delay="2000"/>
                                  </p:stCondLst>
                                  <p:childTnLst>
                                    <p:set>
                                      <p:cBhvr>
                                        <p:cTn id="29" dur="1" fill="hold">
                                          <p:stCondLst>
                                            <p:cond delay="0"/>
                                          </p:stCondLst>
                                        </p:cTn>
                                        <p:tgtEl>
                                          <p:spTgt spid="85"/>
                                        </p:tgtEl>
                                        <p:attrNameLst>
                                          <p:attrName>style.visibility</p:attrName>
                                        </p:attrNameLst>
                                      </p:cBhvr>
                                      <p:to>
                                        <p:strVal val="visible"/>
                                      </p:to>
                                    </p:set>
                                    <p:animEffect transition="in" filter="wipe(right)">
                                      <p:cBhvr>
                                        <p:cTn id="30" dur="500"/>
                                        <p:tgtEl>
                                          <p:spTgt spid="85"/>
                                        </p:tgtEl>
                                      </p:cBhvr>
                                    </p:animEffect>
                                  </p:childTnLst>
                                </p:cTn>
                              </p:par>
                              <p:par>
                                <p:cTn id="31" presetID="16" presetClass="entr" presetSubtype="21" fill="hold" nodeType="withEffect">
                                  <p:stCondLst>
                                    <p:cond delay="2500"/>
                                  </p:stCondLst>
                                  <p:childTnLst>
                                    <p:set>
                                      <p:cBhvr>
                                        <p:cTn id="32" dur="1" fill="hold">
                                          <p:stCondLst>
                                            <p:cond delay="0"/>
                                          </p:stCondLst>
                                        </p:cTn>
                                        <p:tgtEl>
                                          <p:spTgt spid="131"/>
                                        </p:tgtEl>
                                        <p:attrNameLst>
                                          <p:attrName>style.visibility</p:attrName>
                                        </p:attrNameLst>
                                      </p:cBhvr>
                                      <p:to>
                                        <p:strVal val="visible"/>
                                      </p:to>
                                    </p:set>
                                    <p:animEffect transition="in" filter="barn(inVertical)">
                                      <p:cBhvr>
                                        <p:cTn id="33" dur="500"/>
                                        <p:tgtEl>
                                          <p:spTgt spid="131"/>
                                        </p:tgtEl>
                                      </p:cBhvr>
                                    </p:animEffect>
                                  </p:childTnLst>
                                </p:cTn>
                              </p:par>
                              <p:par>
                                <p:cTn id="34" presetID="22" presetClass="entr" presetSubtype="2" fill="hold" nodeType="withEffect">
                                  <p:stCondLst>
                                    <p:cond delay="3000"/>
                                  </p:stCondLst>
                                  <p:childTnLst>
                                    <p:set>
                                      <p:cBhvr>
                                        <p:cTn id="35" dur="1" fill="hold">
                                          <p:stCondLst>
                                            <p:cond delay="0"/>
                                          </p:stCondLst>
                                        </p:cTn>
                                        <p:tgtEl>
                                          <p:spTgt spid="102"/>
                                        </p:tgtEl>
                                        <p:attrNameLst>
                                          <p:attrName>style.visibility</p:attrName>
                                        </p:attrNameLst>
                                      </p:cBhvr>
                                      <p:to>
                                        <p:strVal val="visible"/>
                                      </p:to>
                                    </p:set>
                                    <p:animEffect transition="in" filter="wipe(right)">
                                      <p:cBhvr>
                                        <p:cTn id="36" dur="500"/>
                                        <p:tgtEl>
                                          <p:spTgt spid="102"/>
                                        </p:tgtEl>
                                      </p:cBhvr>
                                    </p:animEffect>
                                  </p:childTnLst>
                                </p:cTn>
                              </p:par>
                              <p:par>
                                <p:cTn id="37" presetID="16" presetClass="entr" presetSubtype="26" fill="hold" nodeType="withEffect">
                                  <p:stCondLst>
                                    <p:cond delay="3500"/>
                                  </p:stCondLst>
                                  <p:childTnLst>
                                    <p:set>
                                      <p:cBhvr>
                                        <p:cTn id="38" dur="1" fill="hold">
                                          <p:stCondLst>
                                            <p:cond delay="0"/>
                                          </p:stCondLst>
                                        </p:cTn>
                                        <p:tgtEl>
                                          <p:spTgt spid="132"/>
                                        </p:tgtEl>
                                        <p:attrNameLst>
                                          <p:attrName>style.visibility</p:attrName>
                                        </p:attrNameLst>
                                      </p:cBhvr>
                                      <p:to>
                                        <p:strVal val="visible"/>
                                      </p:to>
                                    </p:set>
                                    <p:animEffect transition="in" filter="barn(inHorizontal)">
                                      <p:cBhvr>
                                        <p:cTn id="39" dur="500"/>
                                        <p:tgtEl>
                                          <p:spTgt spid="132"/>
                                        </p:tgtEl>
                                      </p:cBhvr>
                                    </p:animEffect>
                                  </p:childTnLst>
                                </p:cTn>
                              </p:par>
                              <p:par>
                                <p:cTn id="40" presetID="22" presetClass="entr" presetSubtype="4" fill="hold" nodeType="withEffect">
                                  <p:stCondLst>
                                    <p:cond delay="4000"/>
                                  </p:stCondLst>
                                  <p:childTnLst>
                                    <p:set>
                                      <p:cBhvr>
                                        <p:cTn id="41" dur="1" fill="hold">
                                          <p:stCondLst>
                                            <p:cond delay="0"/>
                                          </p:stCondLst>
                                        </p:cTn>
                                        <p:tgtEl>
                                          <p:spTgt spid="104"/>
                                        </p:tgtEl>
                                        <p:attrNameLst>
                                          <p:attrName>style.visibility</p:attrName>
                                        </p:attrNameLst>
                                      </p:cBhvr>
                                      <p:to>
                                        <p:strVal val="visible"/>
                                      </p:to>
                                    </p:set>
                                    <p:animEffect transition="in" filter="wipe(down)">
                                      <p:cBhvr>
                                        <p:cTn id="42" dur="500"/>
                                        <p:tgtEl>
                                          <p:spTgt spid="104"/>
                                        </p:tgtEl>
                                      </p:cBhvr>
                                    </p:animEffect>
                                  </p:childTnLst>
                                </p:cTn>
                              </p:par>
                              <p:par>
                                <p:cTn id="43" presetID="16" presetClass="entr" presetSubtype="21" fill="hold" nodeType="withEffect">
                                  <p:stCondLst>
                                    <p:cond delay="4500"/>
                                  </p:stCondLst>
                                  <p:childTnLst>
                                    <p:set>
                                      <p:cBhvr>
                                        <p:cTn id="44" dur="1" fill="hold">
                                          <p:stCondLst>
                                            <p:cond delay="0"/>
                                          </p:stCondLst>
                                        </p:cTn>
                                        <p:tgtEl>
                                          <p:spTgt spid="133"/>
                                        </p:tgtEl>
                                        <p:attrNameLst>
                                          <p:attrName>style.visibility</p:attrName>
                                        </p:attrNameLst>
                                      </p:cBhvr>
                                      <p:to>
                                        <p:strVal val="visible"/>
                                      </p:to>
                                    </p:set>
                                    <p:animEffect transition="in" filter="barn(inVertical)">
                                      <p:cBhvr>
                                        <p:cTn id="45" dur="500"/>
                                        <p:tgtEl>
                                          <p:spTgt spid="133"/>
                                        </p:tgtEl>
                                      </p:cBhvr>
                                    </p:animEffect>
                                  </p:childTnLst>
                                </p:cTn>
                              </p:par>
                              <p:par>
                                <p:cTn id="46" presetID="22" presetClass="entr" presetSubtype="8" fill="hold" nodeType="withEffect">
                                  <p:stCondLst>
                                    <p:cond delay="5000"/>
                                  </p:stCondLst>
                                  <p:childTnLst>
                                    <p:set>
                                      <p:cBhvr>
                                        <p:cTn id="47" dur="1" fill="hold">
                                          <p:stCondLst>
                                            <p:cond delay="0"/>
                                          </p:stCondLst>
                                        </p:cTn>
                                        <p:tgtEl>
                                          <p:spTgt spid="101"/>
                                        </p:tgtEl>
                                        <p:attrNameLst>
                                          <p:attrName>style.visibility</p:attrName>
                                        </p:attrNameLst>
                                      </p:cBhvr>
                                      <p:to>
                                        <p:strVal val="visible"/>
                                      </p:to>
                                    </p:set>
                                    <p:animEffect transition="in" filter="wipe(left)">
                                      <p:cBhvr>
                                        <p:cTn id="48" dur="500"/>
                                        <p:tgtEl>
                                          <p:spTgt spid="101"/>
                                        </p:tgtEl>
                                      </p:cBhvr>
                                    </p:animEffect>
                                  </p:childTnLst>
                                </p:cTn>
                              </p:par>
                              <p:par>
                                <p:cTn id="49" presetID="16" presetClass="entr" presetSubtype="21" fill="hold" nodeType="withEffect">
                                  <p:stCondLst>
                                    <p:cond delay="5500"/>
                                  </p:stCondLst>
                                  <p:childTnLst>
                                    <p:set>
                                      <p:cBhvr>
                                        <p:cTn id="50" dur="1" fill="hold">
                                          <p:stCondLst>
                                            <p:cond delay="0"/>
                                          </p:stCondLst>
                                        </p:cTn>
                                        <p:tgtEl>
                                          <p:spTgt spid="134"/>
                                        </p:tgtEl>
                                        <p:attrNameLst>
                                          <p:attrName>style.visibility</p:attrName>
                                        </p:attrNameLst>
                                      </p:cBhvr>
                                      <p:to>
                                        <p:strVal val="visible"/>
                                      </p:to>
                                    </p:set>
                                    <p:animEffect transition="in" filter="barn(inVertical)">
                                      <p:cBhvr>
                                        <p:cTn id="51" dur="500"/>
                                        <p:tgtEl>
                                          <p:spTgt spid="134"/>
                                        </p:tgtEl>
                                      </p:cBhvr>
                                    </p:animEffect>
                                  </p:childTnLst>
                                </p:cTn>
                              </p:par>
                              <p:par>
                                <p:cTn id="52" presetID="16" presetClass="entr" presetSubtype="26" fill="hold" nodeType="withEffect">
                                  <p:stCondLst>
                                    <p:cond delay="3500"/>
                                  </p:stCondLst>
                                  <p:childTnLst>
                                    <p:set>
                                      <p:cBhvr>
                                        <p:cTn id="53" dur="1" fill="hold">
                                          <p:stCondLst>
                                            <p:cond delay="0"/>
                                          </p:stCondLst>
                                        </p:cTn>
                                        <p:tgtEl>
                                          <p:spTgt spid="92"/>
                                        </p:tgtEl>
                                        <p:attrNameLst>
                                          <p:attrName>style.visibility</p:attrName>
                                        </p:attrNameLst>
                                      </p:cBhvr>
                                      <p:to>
                                        <p:strVal val="visible"/>
                                      </p:to>
                                    </p:set>
                                    <p:animEffect transition="in" filter="barn(inHorizontal)">
                                      <p:cBhvr>
                                        <p:cTn id="54" dur="500"/>
                                        <p:tgtEl>
                                          <p:spTgt spid="92"/>
                                        </p:tgtEl>
                                      </p:cBhvr>
                                    </p:animEffect>
                                  </p:childTnLst>
                                </p:cTn>
                              </p:par>
                              <p:par>
                                <p:cTn id="55" presetID="22" presetClass="entr" presetSubtype="2" fill="hold" nodeType="withEffect">
                                  <p:stCondLst>
                                    <p:cond delay="3000"/>
                                  </p:stCondLst>
                                  <p:childTnLst>
                                    <p:set>
                                      <p:cBhvr>
                                        <p:cTn id="56" dur="1" fill="hold">
                                          <p:stCondLst>
                                            <p:cond delay="0"/>
                                          </p:stCondLst>
                                        </p:cTn>
                                        <p:tgtEl>
                                          <p:spTgt spid="100"/>
                                        </p:tgtEl>
                                        <p:attrNameLst>
                                          <p:attrName>style.visibility</p:attrName>
                                        </p:attrNameLst>
                                      </p:cBhvr>
                                      <p:to>
                                        <p:strVal val="visible"/>
                                      </p:to>
                                    </p:set>
                                    <p:animEffect transition="in" filter="wipe(right)">
                                      <p:cBhvr>
                                        <p:cTn id="5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DF6F9"/>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AED6E4">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26" name="Rectangle 25">
            <a:extLst>
              <a:ext uri="{FF2B5EF4-FFF2-40B4-BE49-F238E27FC236}">
                <a16:creationId xmlns="" xmlns:a16="http://schemas.microsoft.com/office/drawing/2014/main" id="{61B3A0BF-BB2E-4ACE-9ED9-D6207BC4D696}"/>
              </a:ext>
            </a:extLst>
          </p:cNvPr>
          <p:cNvSpPr/>
          <p:nvPr/>
        </p:nvSpPr>
        <p:spPr>
          <a:xfrm>
            <a:off x="0" y="149623"/>
            <a:ext cx="12192000" cy="466970"/>
          </a:xfrm>
          <a:prstGeom prst="rect">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 xmlns:a16="http://schemas.microsoft.com/office/drawing/2014/main" id="{B0FA965E-DA47-417A-BD0E-A747F3CCB11F}"/>
              </a:ext>
            </a:extLst>
          </p:cNvPr>
          <p:cNvSpPr/>
          <p:nvPr/>
        </p:nvSpPr>
        <p:spPr>
          <a:xfrm>
            <a:off x="-39215" y="-2916457"/>
            <a:ext cx="956313" cy="13907228"/>
          </a:xfrm>
          <a:custGeom>
            <a:avLst/>
            <a:gdLst>
              <a:gd name="connsiteX0" fmla="*/ 0 w 1002516"/>
              <a:gd name="connsiteY0" fmla="*/ 0 h 13907228"/>
              <a:gd name="connsiteX1" fmla="*/ 1002515 w 1002516"/>
              <a:gd name="connsiteY1" fmla="*/ 0 h 13907228"/>
              <a:gd name="connsiteX2" fmla="*/ 1002515 w 1002516"/>
              <a:gd name="connsiteY2" fmla="*/ 6883975 h 13907228"/>
              <a:gd name="connsiteX3" fmla="*/ 1002516 w 1002516"/>
              <a:gd name="connsiteY3" fmla="*/ 6883975 h 13907228"/>
              <a:gd name="connsiteX4" fmla="*/ 1002516 w 1002516"/>
              <a:gd name="connsiteY4" fmla="*/ 13907228 h 13907228"/>
              <a:gd name="connsiteX5" fmla="*/ 1 w 1002516"/>
              <a:gd name="connsiteY5" fmla="*/ 13907228 h 13907228"/>
              <a:gd name="connsiteX6" fmla="*/ 1 w 1002516"/>
              <a:gd name="connsiteY6" fmla="*/ 7023253 h 13907228"/>
              <a:gd name="connsiteX7" fmla="*/ 0 w 1002516"/>
              <a:gd name="connsiteY7" fmla="*/ 7023253 h 13907228"/>
              <a:gd name="connsiteX0" fmla="*/ 0 w 1002604"/>
              <a:gd name="connsiteY0" fmla="*/ 0 h 13907228"/>
              <a:gd name="connsiteX1" fmla="*/ 1002515 w 1002604"/>
              <a:gd name="connsiteY1" fmla="*/ 0 h 13907228"/>
              <a:gd name="connsiteX2" fmla="*/ 1002515 w 1002604"/>
              <a:gd name="connsiteY2" fmla="*/ 6883975 h 13907228"/>
              <a:gd name="connsiteX3" fmla="*/ 1002516 w 1002604"/>
              <a:gd name="connsiteY3" fmla="*/ 6883975 h 13907228"/>
              <a:gd name="connsiteX4" fmla="*/ 1002604 w 1002604"/>
              <a:gd name="connsiteY4" fmla="*/ 7793862 h 13907228"/>
              <a:gd name="connsiteX5" fmla="*/ 1002516 w 1002604"/>
              <a:gd name="connsiteY5" fmla="*/ 13907228 h 13907228"/>
              <a:gd name="connsiteX6" fmla="*/ 1 w 1002604"/>
              <a:gd name="connsiteY6" fmla="*/ 13907228 h 13907228"/>
              <a:gd name="connsiteX7" fmla="*/ 1 w 1002604"/>
              <a:gd name="connsiteY7" fmla="*/ 7023253 h 13907228"/>
              <a:gd name="connsiteX8" fmla="*/ 0 w 1002604"/>
              <a:gd name="connsiteY8" fmla="*/ 7023253 h 13907228"/>
              <a:gd name="connsiteX9" fmla="*/ 0 w 1002604"/>
              <a:gd name="connsiteY9"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1002604 w 1076802"/>
              <a:gd name="connsiteY5" fmla="*/ 8958029 h 13907228"/>
              <a:gd name="connsiteX6" fmla="*/ 1002516 w 1076802"/>
              <a:gd name="connsiteY6" fmla="*/ 13907228 h 13907228"/>
              <a:gd name="connsiteX7" fmla="*/ 1 w 1076802"/>
              <a:gd name="connsiteY7" fmla="*/ 13907228 h 13907228"/>
              <a:gd name="connsiteX8" fmla="*/ 1 w 1076802"/>
              <a:gd name="connsiteY8" fmla="*/ 7023253 h 13907228"/>
              <a:gd name="connsiteX9" fmla="*/ 0 w 1076802"/>
              <a:gd name="connsiteY9" fmla="*/ 7023253 h 13907228"/>
              <a:gd name="connsiteX10" fmla="*/ 0 w 1076802"/>
              <a:gd name="connsiteY10"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0396 w 1076802"/>
              <a:gd name="connsiteY5" fmla="*/ 8331495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76802"/>
              <a:gd name="connsiteY0" fmla="*/ 0 h 13907228"/>
              <a:gd name="connsiteX1" fmla="*/ 1002515 w 1076802"/>
              <a:gd name="connsiteY1" fmla="*/ 0 h 13907228"/>
              <a:gd name="connsiteX2" fmla="*/ 1002515 w 1076802"/>
              <a:gd name="connsiteY2" fmla="*/ 6883975 h 13907228"/>
              <a:gd name="connsiteX3" fmla="*/ 1002516 w 1076802"/>
              <a:gd name="connsiteY3" fmla="*/ 6883975 h 13907228"/>
              <a:gd name="connsiteX4" fmla="*/ 1002604 w 1076802"/>
              <a:gd name="connsiteY4" fmla="*/ 7793862 h 13907228"/>
              <a:gd name="connsiteX5" fmla="*/ 494851 w 1076802"/>
              <a:gd name="connsiteY5" fmla="*/ 8339961 h 13907228"/>
              <a:gd name="connsiteX6" fmla="*/ 1002604 w 1076802"/>
              <a:gd name="connsiteY6" fmla="*/ 8958029 h 13907228"/>
              <a:gd name="connsiteX7" fmla="*/ 1002516 w 1076802"/>
              <a:gd name="connsiteY7" fmla="*/ 13907228 h 13907228"/>
              <a:gd name="connsiteX8" fmla="*/ 1 w 1076802"/>
              <a:gd name="connsiteY8" fmla="*/ 13907228 h 13907228"/>
              <a:gd name="connsiteX9" fmla="*/ 1 w 1076802"/>
              <a:gd name="connsiteY9" fmla="*/ 7023253 h 13907228"/>
              <a:gd name="connsiteX10" fmla="*/ 0 w 1076802"/>
              <a:gd name="connsiteY10" fmla="*/ 7023253 h 13907228"/>
              <a:gd name="connsiteX11" fmla="*/ 0 w 1076802"/>
              <a:gd name="connsiteY11" fmla="*/ 0 h 13907228"/>
              <a:gd name="connsiteX0" fmla="*/ 0 w 1003159"/>
              <a:gd name="connsiteY0" fmla="*/ 0 h 13907228"/>
              <a:gd name="connsiteX1" fmla="*/ 1002515 w 1003159"/>
              <a:gd name="connsiteY1" fmla="*/ 0 h 13907228"/>
              <a:gd name="connsiteX2" fmla="*/ 1002515 w 1003159"/>
              <a:gd name="connsiteY2" fmla="*/ 6883975 h 13907228"/>
              <a:gd name="connsiteX3" fmla="*/ 1002516 w 1003159"/>
              <a:gd name="connsiteY3" fmla="*/ 6883975 h 13907228"/>
              <a:gd name="connsiteX4" fmla="*/ 1002604 w 1003159"/>
              <a:gd name="connsiteY4" fmla="*/ 7793862 h 13907228"/>
              <a:gd name="connsiteX5" fmla="*/ 494851 w 1003159"/>
              <a:gd name="connsiteY5" fmla="*/ 8339961 h 13907228"/>
              <a:gd name="connsiteX6" fmla="*/ 1002604 w 1003159"/>
              <a:gd name="connsiteY6" fmla="*/ 8958029 h 13907228"/>
              <a:gd name="connsiteX7" fmla="*/ 1002516 w 1003159"/>
              <a:gd name="connsiteY7" fmla="*/ 13907228 h 13907228"/>
              <a:gd name="connsiteX8" fmla="*/ 1 w 1003159"/>
              <a:gd name="connsiteY8" fmla="*/ 13907228 h 13907228"/>
              <a:gd name="connsiteX9" fmla="*/ 1 w 1003159"/>
              <a:gd name="connsiteY9" fmla="*/ 7023253 h 13907228"/>
              <a:gd name="connsiteX10" fmla="*/ 0 w 1003159"/>
              <a:gd name="connsiteY10" fmla="*/ 7023253 h 13907228"/>
              <a:gd name="connsiteX11" fmla="*/ 0 w 1003159"/>
              <a:gd name="connsiteY11" fmla="*/ 0 h 13907228"/>
              <a:gd name="connsiteX0" fmla="*/ 0 w 1006156"/>
              <a:gd name="connsiteY0" fmla="*/ 0 h 13907228"/>
              <a:gd name="connsiteX1" fmla="*/ 1002515 w 1006156"/>
              <a:gd name="connsiteY1" fmla="*/ 0 h 13907228"/>
              <a:gd name="connsiteX2" fmla="*/ 1002515 w 1006156"/>
              <a:gd name="connsiteY2" fmla="*/ 6883975 h 13907228"/>
              <a:gd name="connsiteX3" fmla="*/ 1002516 w 1006156"/>
              <a:gd name="connsiteY3" fmla="*/ 6883975 h 13907228"/>
              <a:gd name="connsiteX4" fmla="*/ 1002604 w 1006156"/>
              <a:gd name="connsiteY4" fmla="*/ 7793862 h 13907228"/>
              <a:gd name="connsiteX5" fmla="*/ 494851 w 1006156"/>
              <a:gd name="connsiteY5" fmla="*/ 8339961 h 13907228"/>
              <a:gd name="connsiteX6" fmla="*/ 1002604 w 1006156"/>
              <a:gd name="connsiteY6" fmla="*/ 8958029 h 13907228"/>
              <a:gd name="connsiteX7" fmla="*/ 1002516 w 1006156"/>
              <a:gd name="connsiteY7" fmla="*/ 13907228 h 13907228"/>
              <a:gd name="connsiteX8" fmla="*/ 1 w 1006156"/>
              <a:gd name="connsiteY8" fmla="*/ 13907228 h 13907228"/>
              <a:gd name="connsiteX9" fmla="*/ 1 w 1006156"/>
              <a:gd name="connsiteY9" fmla="*/ 7023253 h 13907228"/>
              <a:gd name="connsiteX10" fmla="*/ 0 w 1006156"/>
              <a:gd name="connsiteY10" fmla="*/ 7023253 h 13907228"/>
              <a:gd name="connsiteX11" fmla="*/ 0 w 1006156"/>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 name="connsiteX0" fmla="*/ 0 w 1006157"/>
              <a:gd name="connsiteY0" fmla="*/ 0 h 13907228"/>
              <a:gd name="connsiteX1" fmla="*/ 1002515 w 1006157"/>
              <a:gd name="connsiteY1" fmla="*/ 0 h 13907228"/>
              <a:gd name="connsiteX2" fmla="*/ 1002515 w 1006157"/>
              <a:gd name="connsiteY2" fmla="*/ 6883975 h 13907228"/>
              <a:gd name="connsiteX3" fmla="*/ 1002516 w 1006157"/>
              <a:gd name="connsiteY3" fmla="*/ 6883975 h 13907228"/>
              <a:gd name="connsiteX4" fmla="*/ 1002604 w 1006157"/>
              <a:gd name="connsiteY4" fmla="*/ 7793862 h 13907228"/>
              <a:gd name="connsiteX5" fmla="*/ 494851 w 1006157"/>
              <a:gd name="connsiteY5" fmla="*/ 8339961 h 13907228"/>
              <a:gd name="connsiteX6" fmla="*/ 1002604 w 1006157"/>
              <a:gd name="connsiteY6" fmla="*/ 8958029 h 13907228"/>
              <a:gd name="connsiteX7" fmla="*/ 1002516 w 1006157"/>
              <a:gd name="connsiteY7" fmla="*/ 13907228 h 13907228"/>
              <a:gd name="connsiteX8" fmla="*/ 1 w 1006157"/>
              <a:gd name="connsiteY8" fmla="*/ 13907228 h 13907228"/>
              <a:gd name="connsiteX9" fmla="*/ 1 w 1006157"/>
              <a:gd name="connsiteY9" fmla="*/ 7023253 h 13907228"/>
              <a:gd name="connsiteX10" fmla="*/ 0 w 1006157"/>
              <a:gd name="connsiteY10" fmla="*/ 7023253 h 13907228"/>
              <a:gd name="connsiteX11" fmla="*/ 0 w 1006157"/>
              <a:gd name="connsiteY11" fmla="*/ 0 h 1390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157" h="13907228">
                <a:moveTo>
                  <a:pt x="0" y="0"/>
                </a:moveTo>
                <a:lnTo>
                  <a:pt x="1002515" y="0"/>
                </a:lnTo>
                <a:lnTo>
                  <a:pt x="1002515" y="6883975"/>
                </a:lnTo>
                <a:lnTo>
                  <a:pt x="1002516" y="6883975"/>
                </a:lnTo>
                <a:cubicBezTo>
                  <a:pt x="1002545" y="7187271"/>
                  <a:pt x="1002575" y="7490566"/>
                  <a:pt x="1002604" y="7793862"/>
                </a:cubicBezTo>
                <a:cubicBezTo>
                  <a:pt x="987030" y="7975143"/>
                  <a:pt x="502929" y="7847663"/>
                  <a:pt x="494851" y="8339961"/>
                </a:cubicBezTo>
                <a:cubicBezTo>
                  <a:pt x="480394" y="8877106"/>
                  <a:pt x="1022662" y="8785801"/>
                  <a:pt x="1002604" y="8958029"/>
                </a:cubicBezTo>
                <a:cubicBezTo>
                  <a:pt x="1002589" y="9879557"/>
                  <a:pt x="1010666" y="13122118"/>
                  <a:pt x="1002516" y="13907228"/>
                </a:cubicBezTo>
                <a:lnTo>
                  <a:pt x="1" y="13907228"/>
                </a:lnTo>
                <a:lnTo>
                  <a:pt x="1" y="7023253"/>
                </a:lnTo>
                <a:lnTo>
                  <a:pt x="0" y="7023253"/>
                </a:lnTo>
                <a:lnTo>
                  <a:pt x="0" y="0"/>
                </a:lnTo>
                <a:close/>
              </a:path>
            </a:pathLst>
          </a:custGeom>
          <a:solidFill>
            <a:srgbClr val="006D7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DDD2"/>
              </a:solidFill>
            </a:endParaRPr>
          </a:p>
        </p:txBody>
      </p:sp>
      <p:pic>
        <p:nvPicPr>
          <p:cNvPr id="6" name="Graphic 5">
            <a:hlinkClick r:id="rId3" action="ppaction://hlinksldjump"/>
            <a:extLst>
              <a:ext uri="{FF2B5EF4-FFF2-40B4-BE49-F238E27FC236}">
                <a16:creationId xmlns="" xmlns:a16="http://schemas.microsoft.com/office/drawing/2014/main" id="{D266D092-1437-4879-B3E4-C638B8EBC18A}"/>
              </a:ext>
            </a:extLst>
          </p:cNvPr>
          <p:cNvPicPr>
            <a:picLocks/>
          </p:cNvPicPr>
          <p:nvPr/>
        </p:nvPicPr>
        <p:blipFill>
          <a:blip r:embed="rId4">
            <a:extLst>
              <a:ext uri="{96DAC541-7B7A-43D3-8B79-37D633B846F1}">
                <asvg:svgBlip xmlns="" xmlns:asvg="http://schemas.microsoft.com/office/drawing/2016/SVG/main" r:embed="rId5"/>
              </a:ext>
            </a:extLst>
          </a:blip>
          <a:stretch>
            <a:fillRect/>
          </a:stretch>
        </p:blipFill>
        <p:spPr>
          <a:xfrm>
            <a:off x="317677" y="174587"/>
            <a:ext cx="360139" cy="360139"/>
          </a:xfrm>
          <a:prstGeom prst="rect">
            <a:avLst/>
          </a:prstGeom>
        </p:spPr>
      </p:pic>
      <p:sp>
        <p:nvSpPr>
          <p:cNvPr id="105" name="TextBox 104">
            <a:extLst>
              <a:ext uri="{FF2B5EF4-FFF2-40B4-BE49-F238E27FC236}">
                <a16:creationId xmlns="" xmlns:a16="http://schemas.microsoft.com/office/drawing/2014/main" id="{DA363BD2-9CDC-4385-B4CA-BDAC515B62E1}"/>
              </a:ext>
            </a:extLst>
          </p:cNvPr>
          <p:cNvSpPr txBox="1"/>
          <p:nvPr/>
        </p:nvSpPr>
        <p:spPr>
          <a:xfrm>
            <a:off x="263546" y="1502995"/>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1</a:t>
            </a:r>
          </a:p>
        </p:txBody>
      </p:sp>
      <p:sp>
        <p:nvSpPr>
          <p:cNvPr id="107" name="TextBox 106">
            <a:extLst>
              <a:ext uri="{FF2B5EF4-FFF2-40B4-BE49-F238E27FC236}">
                <a16:creationId xmlns="" xmlns:a16="http://schemas.microsoft.com/office/drawing/2014/main" id="{AA44C36D-59DF-415C-98DA-928F6DD1849E}"/>
              </a:ext>
            </a:extLst>
          </p:cNvPr>
          <p:cNvSpPr txBox="1"/>
          <p:nvPr/>
        </p:nvSpPr>
        <p:spPr>
          <a:xfrm>
            <a:off x="1034053" y="194492"/>
            <a:ext cx="3783004" cy="461665"/>
          </a:xfrm>
          <a:prstGeom prst="rect">
            <a:avLst/>
          </a:prstGeom>
          <a:noFill/>
        </p:spPr>
        <p:txBody>
          <a:bodyPr wrap="square" rtlCol="0">
            <a:spAutoFit/>
          </a:bodyPr>
          <a:lstStyle/>
          <a:p>
            <a:pPr algn="ctr"/>
            <a:r>
              <a:rPr lang="en-US" sz="2400" b="1" smtClean="0">
                <a:solidFill>
                  <a:srgbClr val="006D77"/>
                </a:solidFill>
                <a:cs typeface="Aharoni" panose="02010803020104030203" pitchFamily="2" charset="-79"/>
              </a:rPr>
              <a:t>BAB III - KESIMPULAN</a:t>
            </a:r>
            <a:endParaRPr lang="en-US" sz="2400" b="1" dirty="0">
              <a:solidFill>
                <a:srgbClr val="006D77"/>
              </a:solidFill>
              <a:cs typeface="Aharoni" panose="02010803020104030203" pitchFamily="2" charset="-79"/>
            </a:endParaRPr>
          </a:p>
        </p:txBody>
      </p:sp>
      <p:grpSp>
        <p:nvGrpSpPr>
          <p:cNvPr id="102" name="Group 101">
            <a:extLst>
              <a:ext uri="{FF2B5EF4-FFF2-40B4-BE49-F238E27FC236}">
                <a16:creationId xmlns="" xmlns:a16="http://schemas.microsoft.com/office/drawing/2014/main" id="{D41A3514-964E-4C36-8C4F-7A762B351AEA}"/>
              </a:ext>
            </a:extLst>
          </p:cNvPr>
          <p:cNvGrpSpPr/>
          <p:nvPr/>
        </p:nvGrpSpPr>
        <p:grpSpPr>
          <a:xfrm>
            <a:off x="219169" y="3210503"/>
            <a:ext cx="1140556" cy="2640076"/>
            <a:chOff x="790529" y="298611"/>
            <a:chExt cx="1140556" cy="2640076"/>
          </a:xfrm>
        </p:grpSpPr>
        <p:sp>
          <p:nvSpPr>
            <p:cNvPr id="104" name="Oval 103">
              <a:extLst>
                <a:ext uri="{FF2B5EF4-FFF2-40B4-BE49-F238E27FC236}">
                  <a16:creationId xmlns="" xmlns:a16="http://schemas.microsoft.com/office/drawing/2014/main" id="{F581E3A3-3E1E-48C3-AF2B-C743A0EF21E4}"/>
                </a:ext>
              </a:extLst>
            </p:cNvPr>
            <p:cNvSpPr/>
            <p:nvPr/>
          </p:nvSpPr>
          <p:spPr>
            <a:xfrm>
              <a:off x="1102222" y="2109824"/>
              <a:ext cx="828863" cy="828863"/>
            </a:xfrm>
            <a:prstGeom prst="ellipse">
              <a:avLst/>
            </a:prstGeom>
            <a:solidFill>
              <a:srgbClr val="83C5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atin typeface="Aharoni" panose="02010803020104030203" pitchFamily="2" charset="-79"/>
                <a:cs typeface="Aharoni" panose="02010803020104030203" pitchFamily="2" charset="-79"/>
              </a:endParaRPr>
            </a:p>
          </p:txBody>
        </p:sp>
        <p:sp>
          <p:nvSpPr>
            <p:cNvPr id="106" name="TextBox 105">
              <a:extLst>
                <a:ext uri="{FF2B5EF4-FFF2-40B4-BE49-F238E27FC236}">
                  <a16:creationId xmlns="" xmlns:a16="http://schemas.microsoft.com/office/drawing/2014/main" id="{9A99B5CC-D318-498F-927E-BADDAFF02F3B}"/>
                </a:ext>
              </a:extLst>
            </p:cNvPr>
            <p:cNvSpPr txBox="1"/>
            <p:nvPr/>
          </p:nvSpPr>
          <p:spPr>
            <a:xfrm>
              <a:off x="790529" y="298611"/>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2</a:t>
              </a:r>
            </a:p>
          </p:txBody>
        </p:sp>
      </p:grpSp>
      <p:sp>
        <p:nvSpPr>
          <p:cNvPr id="111" name="TextBox 110">
            <a:extLst>
              <a:ext uri="{FF2B5EF4-FFF2-40B4-BE49-F238E27FC236}">
                <a16:creationId xmlns="" xmlns:a16="http://schemas.microsoft.com/office/drawing/2014/main" id="{75A5DEC0-4FC2-4E19-A819-1416F11D5B22}"/>
              </a:ext>
            </a:extLst>
          </p:cNvPr>
          <p:cNvSpPr txBox="1"/>
          <p:nvPr/>
        </p:nvSpPr>
        <p:spPr>
          <a:xfrm>
            <a:off x="703484" y="5010507"/>
            <a:ext cx="439544" cy="830997"/>
          </a:xfrm>
          <a:prstGeom prst="rect">
            <a:avLst/>
          </a:prstGeom>
          <a:noFill/>
        </p:spPr>
        <p:txBody>
          <a:bodyPr wrap="none" rtlCol="0">
            <a:spAutoFit/>
          </a:bodyPr>
          <a:lstStyle/>
          <a:p>
            <a:pPr algn="ctr"/>
            <a:r>
              <a:rPr lang="en-US" sz="4800" dirty="0">
                <a:solidFill>
                  <a:schemeClr val="bg1"/>
                </a:solidFill>
                <a:latin typeface="Aharoni" panose="02010803020104030203" pitchFamily="2" charset="-79"/>
                <a:ea typeface="Adobe Heiti Std R" panose="020B0400000000000000" pitchFamily="34" charset="-128"/>
                <a:cs typeface="Aharoni" panose="02010803020104030203" pitchFamily="2" charset="-79"/>
              </a:rPr>
              <a:t>3</a:t>
            </a:r>
          </a:p>
        </p:txBody>
      </p:sp>
      <p:sp>
        <p:nvSpPr>
          <p:cNvPr id="2" name="Rectangle 1"/>
          <p:cNvSpPr/>
          <p:nvPr/>
        </p:nvSpPr>
        <p:spPr>
          <a:xfrm>
            <a:off x="1931270" y="1701414"/>
            <a:ext cx="9151504" cy="5016758"/>
          </a:xfrm>
          <a:prstGeom prst="rect">
            <a:avLst/>
          </a:prstGeom>
        </p:spPr>
        <p:txBody>
          <a:bodyPr wrap="square">
            <a:spAutoFit/>
          </a:bodyPr>
          <a:lstStyle/>
          <a:p>
            <a:pPr algn="ctr"/>
            <a:r>
              <a:rPr lang="en-US" sz="2000" b="1">
                <a:solidFill>
                  <a:schemeClr val="accent6">
                    <a:lumMod val="75000"/>
                  </a:schemeClr>
                </a:solidFill>
                <a:latin typeface="Meiryo UI" pitchFamily="34" charset="-128"/>
                <a:ea typeface="Meiryo UI" pitchFamily="34" charset="-128"/>
                <a:cs typeface="Meiryo UI" pitchFamily="34" charset="-128"/>
              </a:rPr>
              <a:t>Adapun kesimpulan pada praktikum kali ini adalah kondisi perairan Pantai Ketapang berdasarkan parameter biologi keanekaragaman bentosnya tergolong rendah yang diduga dipengaruhi oleh aktivitas manusia dan adanya pencemaran limbah yang masuk ke perairan. Dan parameter lingkungan yang masih sesuai dengan baku mutu untuk biota laut antara lain suhu, ph, salinitas dan kecerahan. Nilai suhu yang didapat berkisar antara 26℃-31℃, yang menunjukan suhu tersebut baik untuk kehidupan biota perairan. pH berkisar antara 6-7 yang menunjukan ph tersebut optimum bagi pertumbuhan organisme perairan. Salinitas dan kecerahan air juga tergolong baik untuk perairan. Sedangkan pada </a:t>
            </a:r>
            <a:r>
              <a:rPr lang="en-US" sz="2000" b="1" smtClean="0">
                <a:solidFill>
                  <a:schemeClr val="accent6">
                    <a:lumMod val="75000"/>
                  </a:schemeClr>
                </a:solidFill>
                <a:latin typeface="Meiryo UI" pitchFamily="34" charset="-128"/>
                <a:ea typeface="Meiryo UI" pitchFamily="34" charset="-128"/>
                <a:cs typeface="Meiryo UI" pitchFamily="34" charset="-128"/>
              </a:rPr>
              <a:t>parameter </a:t>
            </a:r>
            <a:r>
              <a:rPr lang="en-US" sz="2000" b="1">
                <a:solidFill>
                  <a:schemeClr val="accent6">
                    <a:lumMod val="75000"/>
                  </a:schemeClr>
                </a:solidFill>
                <a:latin typeface="Meiryo UI" pitchFamily="34" charset="-128"/>
                <a:ea typeface="Meiryo UI" pitchFamily="34" charset="-128"/>
                <a:cs typeface="Meiryo UI" pitchFamily="34" charset="-128"/>
              </a:rPr>
              <a:t>kimia nitrit dan fosfat pada lokasi dekat tambak menandakan telah melampaui batas maksimum baku mutu. Hal itu dikarenakan aktivitas masyarakat yang cukup tinggi dan adanya limbah yang masuk ke perairan tersebut.</a:t>
            </a:r>
          </a:p>
        </p:txBody>
      </p:sp>
      <p:sp>
        <p:nvSpPr>
          <p:cNvPr id="77" name="Rectangle 76"/>
          <p:cNvSpPr/>
          <p:nvPr/>
        </p:nvSpPr>
        <p:spPr>
          <a:xfrm>
            <a:off x="2004521" y="828237"/>
            <a:ext cx="9151504" cy="584775"/>
          </a:xfrm>
          <a:prstGeom prst="rect">
            <a:avLst/>
          </a:prstGeom>
        </p:spPr>
        <p:txBody>
          <a:bodyPr wrap="square">
            <a:spAutoFit/>
          </a:bodyPr>
          <a:lstStyle/>
          <a:p>
            <a:pPr algn="ctr"/>
            <a:r>
              <a:rPr lang="en-US" sz="3200" b="1" smtClean="0">
                <a:solidFill>
                  <a:schemeClr val="accent6">
                    <a:lumMod val="50000"/>
                  </a:schemeClr>
                </a:solidFill>
                <a:latin typeface="Arial Narrow" pitchFamily="34" charset="0"/>
              </a:rPr>
              <a:t>KESIMPULAN</a:t>
            </a:r>
            <a:endParaRPr lang="en-US" sz="3200" b="1">
              <a:solidFill>
                <a:schemeClr val="accent6">
                  <a:lumMod val="50000"/>
                </a:schemeClr>
              </a:solidFill>
              <a:latin typeface="Arial Narrow" pitchFamily="34" charset="0"/>
            </a:endParaRPr>
          </a:p>
        </p:txBody>
      </p:sp>
      <p:pic>
        <p:nvPicPr>
          <p:cNvPr id="78" name="Picture 77">
            <a:extLst>
              <a:ext uri="{FF2B5EF4-FFF2-40B4-BE49-F238E27FC236}">
                <a16:creationId xmlns="" xmlns:a16="http://schemas.microsoft.com/office/drawing/2014/main" id="{FDF9267C-671B-46B5-8BFC-B9831D34F99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11017742" y="5010506"/>
            <a:ext cx="1174262" cy="1858509"/>
          </a:xfrm>
          <a:prstGeom prst="rect">
            <a:avLst/>
          </a:prstGeom>
        </p:spPr>
      </p:pic>
      <p:pic>
        <p:nvPicPr>
          <p:cNvPr id="79" name="Picture 78">
            <a:extLst>
              <a:ext uri="{FF2B5EF4-FFF2-40B4-BE49-F238E27FC236}">
                <a16:creationId xmlns="" xmlns:a16="http://schemas.microsoft.com/office/drawing/2014/main" id="{6841E9D1-A2AD-4602-B605-D152FAA0F7E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31241" y="737537"/>
            <a:ext cx="1003888" cy="98277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66822925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wipe(down)">
                                      <p:cBhvr>
                                        <p:cTn id="7" dur="580">
                                          <p:stCondLst>
                                            <p:cond delay="0"/>
                                          </p:stCondLst>
                                        </p:cTn>
                                        <p:tgtEl>
                                          <p:spTgt spid="78"/>
                                        </p:tgtEl>
                                      </p:cBhvr>
                                    </p:animEffect>
                                    <p:anim calcmode="lin" valueType="num">
                                      <p:cBhvr>
                                        <p:cTn id="8" dur="1822" tmFilter="0,0; 0.14,0.36; 0.43,0.73; 0.71,0.91; 1.0,1.0">
                                          <p:stCondLst>
                                            <p:cond delay="0"/>
                                          </p:stCondLst>
                                        </p:cTn>
                                        <p:tgtEl>
                                          <p:spTgt spid="7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8"/>
                                        </p:tgtEl>
                                        <p:attrNameLst>
                                          <p:attrName>ppt_y</p:attrName>
                                        </p:attrNameLst>
                                      </p:cBhvr>
                                      <p:tavLst>
                                        <p:tav tm="0" fmla="#ppt_y-sin(pi*$)/81">
                                          <p:val>
                                            <p:fltVal val="0"/>
                                          </p:val>
                                        </p:tav>
                                        <p:tav tm="100000">
                                          <p:val>
                                            <p:fltVal val="1"/>
                                          </p:val>
                                        </p:tav>
                                      </p:tavLst>
                                    </p:anim>
                                    <p:animScale>
                                      <p:cBhvr>
                                        <p:cTn id="13" dur="26">
                                          <p:stCondLst>
                                            <p:cond delay="650"/>
                                          </p:stCondLst>
                                        </p:cTn>
                                        <p:tgtEl>
                                          <p:spTgt spid="78"/>
                                        </p:tgtEl>
                                      </p:cBhvr>
                                      <p:to x="100000" y="60000"/>
                                    </p:animScale>
                                    <p:animScale>
                                      <p:cBhvr>
                                        <p:cTn id="14" dur="166" decel="50000">
                                          <p:stCondLst>
                                            <p:cond delay="676"/>
                                          </p:stCondLst>
                                        </p:cTn>
                                        <p:tgtEl>
                                          <p:spTgt spid="78"/>
                                        </p:tgtEl>
                                      </p:cBhvr>
                                      <p:to x="100000" y="100000"/>
                                    </p:animScale>
                                    <p:animScale>
                                      <p:cBhvr>
                                        <p:cTn id="15" dur="26">
                                          <p:stCondLst>
                                            <p:cond delay="1312"/>
                                          </p:stCondLst>
                                        </p:cTn>
                                        <p:tgtEl>
                                          <p:spTgt spid="78"/>
                                        </p:tgtEl>
                                      </p:cBhvr>
                                      <p:to x="100000" y="80000"/>
                                    </p:animScale>
                                    <p:animScale>
                                      <p:cBhvr>
                                        <p:cTn id="16" dur="166" decel="50000">
                                          <p:stCondLst>
                                            <p:cond delay="1338"/>
                                          </p:stCondLst>
                                        </p:cTn>
                                        <p:tgtEl>
                                          <p:spTgt spid="78"/>
                                        </p:tgtEl>
                                      </p:cBhvr>
                                      <p:to x="100000" y="100000"/>
                                    </p:animScale>
                                    <p:animScale>
                                      <p:cBhvr>
                                        <p:cTn id="17" dur="26">
                                          <p:stCondLst>
                                            <p:cond delay="1642"/>
                                          </p:stCondLst>
                                        </p:cTn>
                                        <p:tgtEl>
                                          <p:spTgt spid="78"/>
                                        </p:tgtEl>
                                      </p:cBhvr>
                                      <p:to x="100000" y="90000"/>
                                    </p:animScale>
                                    <p:animScale>
                                      <p:cBhvr>
                                        <p:cTn id="18" dur="166" decel="50000">
                                          <p:stCondLst>
                                            <p:cond delay="1668"/>
                                          </p:stCondLst>
                                        </p:cTn>
                                        <p:tgtEl>
                                          <p:spTgt spid="78"/>
                                        </p:tgtEl>
                                      </p:cBhvr>
                                      <p:to x="100000" y="100000"/>
                                    </p:animScale>
                                    <p:animScale>
                                      <p:cBhvr>
                                        <p:cTn id="19" dur="26">
                                          <p:stCondLst>
                                            <p:cond delay="1808"/>
                                          </p:stCondLst>
                                        </p:cTn>
                                        <p:tgtEl>
                                          <p:spTgt spid="78"/>
                                        </p:tgtEl>
                                      </p:cBhvr>
                                      <p:to x="100000" y="95000"/>
                                    </p:animScale>
                                    <p:animScale>
                                      <p:cBhvr>
                                        <p:cTn id="20" dur="166" decel="50000">
                                          <p:stCondLst>
                                            <p:cond delay="1834"/>
                                          </p:stCondLst>
                                        </p:cTn>
                                        <p:tgtEl>
                                          <p:spTgt spid="7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79"/>
                                        </p:tgtEl>
                                        <p:attrNameLst>
                                          <p:attrName>style.visibility</p:attrName>
                                        </p:attrNameLst>
                                      </p:cBhvr>
                                      <p:to>
                                        <p:strVal val="visible"/>
                                      </p:to>
                                    </p:set>
                                    <p:animEffect transition="in" filter="wipe(down)">
                                      <p:cBhvr>
                                        <p:cTn id="25" dur="580">
                                          <p:stCondLst>
                                            <p:cond delay="0"/>
                                          </p:stCondLst>
                                        </p:cTn>
                                        <p:tgtEl>
                                          <p:spTgt spid="79"/>
                                        </p:tgtEl>
                                      </p:cBhvr>
                                    </p:animEffect>
                                    <p:anim calcmode="lin" valueType="num">
                                      <p:cBhvr>
                                        <p:cTn id="26" dur="1822" tmFilter="0,0; 0.14,0.36; 0.43,0.73; 0.71,0.91; 1.0,1.0">
                                          <p:stCondLst>
                                            <p:cond delay="0"/>
                                          </p:stCondLst>
                                        </p:cTn>
                                        <p:tgtEl>
                                          <p:spTgt spid="7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9"/>
                                        </p:tgtEl>
                                        <p:attrNameLst>
                                          <p:attrName>ppt_y</p:attrName>
                                        </p:attrNameLst>
                                      </p:cBhvr>
                                      <p:tavLst>
                                        <p:tav tm="0" fmla="#ppt_y-sin(pi*$)/81">
                                          <p:val>
                                            <p:fltVal val="0"/>
                                          </p:val>
                                        </p:tav>
                                        <p:tav tm="100000">
                                          <p:val>
                                            <p:fltVal val="1"/>
                                          </p:val>
                                        </p:tav>
                                      </p:tavLst>
                                    </p:anim>
                                    <p:animScale>
                                      <p:cBhvr>
                                        <p:cTn id="31" dur="26">
                                          <p:stCondLst>
                                            <p:cond delay="650"/>
                                          </p:stCondLst>
                                        </p:cTn>
                                        <p:tgtEl>
                                          <p:spTgt spid="79"/>
                                        </p:tgtEl>
                                      </p:cBhvr>
                                      <p:to x="100000" y="60000"/>
                                    </p:animScale>
                                    <p:animScale>
                                      <p:cBhvr>
                                        <p:cTn id="32" dur="166" decel="50000">
                                          <p:stCondLst>
                                            <p:cond delay="676"/>
                                          </p:stCondLst>
                                        </p:cTn>
                                        <p:tgtEl>
                                          <p:spTgt spid="79"/>
                                        </p:tgtEl>
                                      </p:cBhvr>
                                      <p:to x="100000" y="100000"/>
                                    </p:animScale>
                                    <p:animScale>
                                      <p:cBhvr>
                                        <p:cTn id="33" dur="26">
                                          <p:stCondLst>
                                            <p:cond delay="1312"/>
                                          </p:stCondLst>
                                        </p:cTn>
                                        <p:tgtEl>
                                          <p:spTgt spid="79"/>
                                        </p:tgtEl>
                                      </p:cBhvr>
                                      <p:to x="100000" y="80000"/>
                                    </p:animScale>
                                    <p:animScale>
                                      <p:cBhvr>
                                        <p:cTn id="34" dur="166" decel="50000">
                                          <p:stCondLst>
                                            <p:cond delay="1338"/>
                                          </p:stCondLst>
                                        </p:cTn>
                                        <p:tgtEl>
                                          <p:spTgt spid="79"/>
                                        </p:tgtEl>
                                      </p:cBhvr>
                                      <p:to x="100000" y="100000"/>
                                    </p:animScale>
                                    <p:animScale>
                                      <p:cBhvr>
                                        <p:cTn id="35" dur="26">
                                          <p:stCondLst>
                                            <p:cond delay="1642"/>
                                          </p:stCondLst>
                                        </p:cTn>
                                        <p:tgtEl>
                                          <p:spTgt spid="79"/>
                                        </p:tgtEl>
                                      </p:cBhvr>
                                      <p:to x="100000" y="90000"/>
                                    </p:animScale>
                                    <p:animScale>
                                      <p:cBhvr>
                                        <p:cTn id="36" dur="166" decel="50000">
                                          <p:stCondLst>
                                            <p:cond delay="1668"/>
                                          </p:stCondLst>
                                        </p:cTn>
                                        <p:tgtEl>
                                          <p:spTgt spid="79"/>
                                        </p:tgtEl>
                                      </p:cBhvr>
                                      <p:to x="100000" y="100000"/>
                                    </p:animScale>
                                    <p:animScale>
                                      <p:cBhvr>
                                        <p:cTn id="37" dur="26">
                                          <p:stCondLst>
                                            <p:cond delay="1808"/>
                                          </p:stCondLst>
                                        </p:cTn>
                                        <p:tgtEl>
                                          <p:spTgt spid="79"/>
                                        </p:tgtEl>
                                      </p:cBhvr>
                                      <p:to x="100000" y="95000"/>
                                    </p:animScale>
                                    <p:animScale>
                                      <p:cBhvr>
                                        <p:cTn id="38" dur="166" decel="50000">
                                          <p:stCondLst>
                                            <p:cond delay="1834"/>
                                          </p:stCondLst>
                                        </p:cTn>
                                        <p:tgtEl>
                                          <p:spTgt spid="79"/>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83C5BE"/>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54EC096-76D1-461D-88E9-4DC50282C70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41"/>
          <a:stretch/>
        </p:blipFill>
        <p:spPr>
          <a:xfrm>
            <a:off x="10206182" y="6988709"/>
            <a:ext cx="1985818" cy="385128"/>
          </a:xfrm>
          <a:prstGeom prst="rect">
            <a:avLst/>
          </a:prstGeom>
        </p:spPr>
      </p:pic>
      <p:grpSp>
        <p:nvGrpSpPr>
          <p:cNvPr id="72" name="Group 71">
            <a:extLst>
              <a:ext uri="{FF2B5EF4-FFF2-40B4-BE49-F238E27FC236}">
                <a16:creationId xmlns="" xmlns:a16="http://schemas.microsoft.com/office/drawing/2014/main" id="{706F7492-9FF8-479E-AE6D-E26D3BC9E6C3}"/>
              </a:ext>
            </a:extLst>
          </p:cNvPr>
          <p:cNvGrpSpPr/>
          <p:nvPr/>
        </p:nvGrpSpPr>
        <p:grpSpPr>
          <a:xfrm>
            <a:off x="2" y="0"/>
            <a:ext cx="12192001" cy="6858000"/>
            <a:chOff x="2" y="0"/>
            <a:chExt cx="12192001" cy="6858000"/>
          </a:xfrm>
        </p:grpSpPr>
        <p:grpSp>
          <p:nvGrpSpPr>
            <p:cNvPr id="41" name="Group 40">
              <a:extLst>
                <a:ext uri="{FF2B5EF4-FFF2-40B4-BE49-F238E27FC236}">
                  <a16:creationId xmlns="" xmlns:a16="http://schemas.microsoft.com/office/drawing/2014/main" id="{42AAE707-DDF2-4F0B-96D1-D772FBB7B706}"/>
                </a:ext>
              </a:extLst>
            </p:cNvPr>
            <p:cNvGrpSpPr/>
            <p:nvPr/>
          </p:nvGrpSpPr>
          <p:grpSpPr>
            <a:xfrm>
              <a:off x="304803" y="0"/>
              <a:ext cx="11631469" cy="6858000"/>
              <a:chOff x="387927" y="0"/>
              <a:chExt cx="11631469" cy="6858000"/>
            </a:xfrm>
          </p:grpSpPr>
          <p:cxnSp>
            <p:nvCxnSpPr>
              <p:cNvPr id="7" name="Straight Connector 6">
                <a:extLst>
                  <a:ext uri="{FF2B5EF4-FFF2-40B4-BE49-F238E27FC236}">
                    <a16:creationId xmlns="" xmlns:a16="http://schemas.microsoft.com/office/drawing/2014/main" id="{3D4F32A9-A755-49A1-B7EB-A96FFB455C1C}"/>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7A7495F4-50A5-4AC7-8647-F087976252FA}"/>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BF433B77-7DE8-4176-9BB9-6B70BF504D9C}"/>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9FAA58D4-899A-429B-ADC7-8F378254643B}"/>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A729A36C-3BFC-406D-A3B4-5CF7CB3211CF}"/>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59BDE2C-AAD9-465A-87BE-FAF70929653D}"/>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1A40E35-E175-453A-90BB-10F04B69CDE0}"/>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A0B14AD3-7131-42B7-B4FB-F8309967464C}"/>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3C86377-B2BB-45C8-B2AB-6E0F4605D395}"/>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465CF538-ADAB-42FB-B171-7D7B3FD59F36}"/>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F7A39E-BBD8-49A9-8314-AF1176E8C5A0}"/>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9C3FB883-7370-45BD-B091-9E6D51EA512A}"/>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A6E167BA-941C-4B2D-B9D0-145D85430A71}"/>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0330E4CB-35F2-4681-BEAD-5D55ECA16B58}"/>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1073E3-5D97-48C4-9C42-9038B9196A4D}"/>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DA6FE7EB-240F-4BE8-80CE-E3B07C77BB5B}"/>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19F25EAB-BFA7-4219-B21A-9286AB688779}"/>
                  </a:ext>
                </a:extLst>
              </p:cNvPr>
              <p:cNvCxnSpPr/>
              <p:nvPr/>
            </p:nvCxnSpPr>
            <p:spPr>
              <a:xfrm>
                <a:off x="70378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9C812540-13ED-47ED-BAA7-09B4C92811DB}"/>
                  </a:ext>
                </a:extLst>
              </p:cNvPr>
              <p:cNvCxnSpPr/>
              <p:nvPr/>
            </p:nvCxnSpPr>
            <p:spPr>
              <a:xfrm>
                <a:off x="745345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08F6299-F0CB-498D-AF4B-D291E7699C46}"/>
                  </a:ext>
                </a:extLst>
              </p:cNvPr>
              <p:cNvCxnSpPr/>
              <p:nvPr/>
            </p:nvCxnSpPr>
            <p:spPr>
              <a:xfrm>
                <a:off x="786447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8A087CC4-F941-4BE7-8958-AB5441CFDF96}"/>
                  </a:ext>
                </a:extLst>
              </p:cNvPr>
              <p:cNvCxnSpPr/>
              <p:nvPr/>
            </p:nvCxnSpPr>
            <p:spPr>
              <a:xfrm>
                <a:off x="828011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277447E-D480-4303-B598-E8B49D0D83D8}"/>
                  </a:ext>
                </a:extLst>
              </p:cNvPr>
              <p:cNvCxnSpPr/>
              <p:nvPr/>
            </p:nvCxnSpPr>
            <p:spPr>
              <a:xfrm>
                <a:off x="869113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6F26F18E-066A-4E99-9D79-FD56464ED3D6}"/>
                  </a:ext>
                </a:extLst>
              </p:cNvPr>
              <p:cNvCxnSpPr/>
              <p:nvPr/>
            </p:nvCxnSpPr>
            <p:spPr>
              <a:xfrm>
                <a:off x="910676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E6934D74-F81E-4FB9-8224-1A3EA73CBFB7}"/>
                  </a:ext>
                </a:extLst>
              </p:cNvPr>
              <p:cNvCxnSpPr/>
              <p:nvPr/>
            </p:nvCxnSpPr>
            <p:spPr>
              <a:xfrm>
                <a:off x="951778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270A9BDD-BE16-4E09-90FA-87F7CB9120C7}"/>
                  </a:ext>
                </a:extLst>
              </p:cNvPr>
              <p:cNvCxnSpPr/>
              <p:nvPr/>
            </p:nvCxnSpPr>
            <p:spPr>
              <a:xfrm>
                <a:off x="993342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0CC3062C-410F-402C-8065-771D5006684F}"/>
                  </a:ext>
                </a:extLst>
              </p:cNvPr>
              <p:cNvCxnSpPr/>
              <p:nvPr/>
            </p:nvCxnSpPr>
            <p:spPr>
              <a:xfrm>
                <a:off x="1036608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C015CC45-0D19-4548-BD12-F406E09011A9}"/>
                  </a:ext>
                </a:extLst>
              </p:cNvPr>
              <p:cNvCxnSpPr/>
              <p:nvPr/>
            </p:nvCxnSpPr>
            <p:spPr>
              <a:xfrm>
                <a:off x="1077710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4A84415A-4C92-4214-96D4-EE112688ECE4}"/>
                  </a:ext>
                </a:extLst>
              </p:cNvPr>
              <p:cNvCxnSpPr/>
              <p:nvPr/>
            </p:nvCxnSpPr>
            <p:spPr>
              <a:xfrm>
                <a:off x="1119274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1C043049-5F0C-47A5-A320-4A77E23193A1}"/>
                  </a:ext>
                </a:extLst>
              </p:cNvPr>
              <p:cNvCxnSpPr/>
              <p:nvPr/>
            </p:nvCxnSpPr>
            <p:spPr>
              <a:xfrm>
                <a:off x="1160376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8FD4491A-EC2F-4FEC-9AF6-4343EE4C13FC}"/>
                  </a:ext>
                </a:extLst>
              </p:cNvPr>
              <p:cNvCxnSpPr/>
              <p:nvPr/>
            </p:nvCxnSpPr>
            <p:spPr>
              <a:xfrm>
                <a:off x="1201939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Group 41">
              <a:extLst>
                <a:ext uri="{FF2B5EF4-FFF2-40B4-BE49-F238E27FC236}">
                  <a16:creationId xmlns="" xmlns:a16="http://schemas.microsoft.com/office/drawing/2014/main" id="{19965BA6-B785-42E9-9E65-3F550A36B213}"/>
                </a:ext>
              </a:extLst>
            </p:cNvPr>
            <p:cNvGrpSpPr/>
            <p:nvPr/>
          </p:nvGrpSpPr>
          <p:grpSpPr>
            <a:xfrm rot="5400000">
              <a:off x="2994893" y="-2679988"/>
              <a:ext cx="6202219" cy="12192001"/>
              <a:chOff x="387927" y="0"/>
              <a:chExt cx="6202219" cy="6858000"/>
            </a:xfrm>
          </p:grpSpPr>
          <p:cxnSp>
            <p:nvCxnSpPr>
              <p:cNvPr id="43" name="Straight Connector 42">
                <a:extLst>
                  <a:ext uri="{FF2B5EF4-FFF2-40B4-BE49-F238E27FC236}">
                    <a16:creationId xmlns="" xmlns:a16="http://schemas.microsoft.com/office/drawing/2014/main" id="{8F8F4955-44DE-4468-A9BC-A85B8322FB94}"/>
                  </a:ext>
                </a:extLst>
              </p:cNvPr>
              <p:cNvCxnSpPr/>
              <p:nvPr/>
            </p:nvCxnSpPr>
            <p:spPr>
              <a:xfrm>
                <a:off x="3879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EAAA6F2F-AD8D-4BB6-84AE-D9E55A1F9AB3}"/>
                  </a:ext>
                </a:extLst>
              </p:cNvPr>
              <p:cNvCxnSpPr/>
              <p:nvPr/>
            </p:nvCxnSpPr>
            <p:spPr>
              <a:xfrm>
                <a:off x="803563"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047BAC84-2BF8-47C2-9DEF-4333B6F5FA57}"/>
                  </a:ext>
                </a:extLst>
              </p:cNvPr>
              <p:cNvCxnSpPr/>
              <p:nvPr/>
            </p:nvCxnSpPr>
            <p:spPr>
              <a:xfrm>
                <a:off x="12145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 xmlns:a16="http://schemas.microsoft.com/office/drawing/2014/main" id="{05786C4C-7A6B-4C2D-87F9-4F8B76C353C6}"/>
                  </a:ext>
                </a:extLst>
              </p:cNvPr>
              <p:cNvCxnSpPr/>
              <p:nvPr/>
            </p:nvCxnSpPr>
            <p:spPr>
              <a:xfrm>
                <a:off x="1630218"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 xmlns:a16="http://schemas.microsoft.com/office/drawing/2014/main" id="{7045C9CF-1558-4B06-A2C5-59CA5A8BC089}"/>
                  </a:ext>
                </a:extLst>
              </p:cNvPr>
              <p:cNvCxnSpPr/>
              <p:nvPr/>
            </p:nvCxnSpPr>
            <p:spPr>
              <a:xfrm>
                <a:off x="204123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04105350-2D1D-47BE-9C33-62ECE69782C9}"/>
                  </a:ext>
                </a:extLst>
              </p:cNvPr>
              <p:cNvCxnSpPr/>
              <p:nvPr/>
            </p:nvCxnSpPr>
            <p:spPr>
              <a:xfrm>
                <a:off x="245687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844C7EC2-2504-4CFA-9C81-A7A8D3B0692E}"/>
                  </a:ext>
                </a:extLst>
              </p:cNvPr>
              <p:cNvCxnSpPr/>
              <p:nvPr/>
            </p:nvCxnSpPr>
            <p:spPr>
              <a:xfrm>
                <a:off x="28678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F166BE01-E89C-4CC5-A548-46EC8A628C54}"/>
                  </a:ext>
                </a:extLst>
              </p:cNvPr>
              <p:cNvCxnSpPr/>
              <p:nvPr/>
            </p:nvCxnSpPr>
            <p:spPr>
              <a:xfrm>
                <a:off x="328352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0560C50E-A8BB-4039-9C6D-778A767D1F04}"/>
                  </a:ext>
                </a:extLst>
              </p:cNvPr>
              <p:cNvCxnSpPr/>
              <p:nvPr/>
            </p:nvCxnSpPr>
            <p:spPr>
              <a:xfrm>
                <a:off x="36945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0DCC275D-7FBA-4A03-9939-4E2A550A8073}"/>
                  </a:ext>
                </a:extLst>
              </p:cNvPr>
              <p:cNvCxnSpPr/>
              <p:nvPr/>
            </p:nvCxnSpPr>
            <p:spPr>
              <a:xfrm>
                <a:off x="4110182"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16362B68-0FF8-4ECD-B5A1-F955F139ABE1}"/>
                  </a:ext>
                </a:extLst>
              </p:cNvPr>
              <p:cNvCxnSpPr/>
              <p:nvPr/>
            </p:nvCxnSpPr>
            <p:spPr>
              <a:xfrm>
                <a:off x="452120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FB416EC8-5D22-4D97-9A47-638EBF555354}"/>
                  </a:ext>
                </a:extLst>
              </p:cNvPr>
              <p:cNvCxnSpPr/>
              <p:nvPr/>
            </p:nvCxnSpPr>
            <p:spPr>
              <a:xfrm>
                <a:off x="4936837"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C97D7977-57DE-40F3-AF64-38850019A264}"/>
                  </a:ext>
                </a:extLst>
              </p:cNvPr>
              <p:cNvCxnSpPr/>
              <p:nvPr/>
            </p:nvCxnSpPr>
            <p:spPr>
              <a:xfrm>
                <a:off x="5347855"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7D435D49-0D07-47A2-A269-9C99BF522C94}"/>
                  </a:ext>
                </a:extLst>
              </p:cNvPr>
              <p:cNvCxnSpPr/>
              <p:nvPr/>
            </p:nvCxnSpPr>
            <p:spPr>
              <a:xfrm>
                <a:off x="5763491"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7B77E161-8D97-4581-8EBA-CC90127E0FFA}"/>
                  </a:ext>
                </a:extLst>
              </p:cNvPr>
              <p:cNvCxnSpPr/>
              <p:nvPr/>
            </p:nvCxnSpPr>
            <p:spPr>
              <a:xfrm>
                <a:off x="6174510"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0FDAD24B-90C1-4F1A-B2BE-91FBB9F90F18}"/>
                  </a:ext>
                </a:extLst>
              </p:cNvPr>
              <p:cNvCxnSpPr/>
              <p:nvPr/>
            </p:nvCxnSpPr>
            <p:spPr>
              <a:xfrm>
                <a:off x="6590146" y="0"/>
                <a:ext cx="0" cy="6858000"/>
              </a:xfrm>
              <a:prstGeom prst="line">
                <a:avLst/>
              </a:prstGeom>
              <a:ln w="12700">
                <a:solidFill>
                  <a:srgbClr val="DFEFF5">
                    <a:alpha val="71000"/>
                  </a:srgbClr>
                </a:solidFill>
                <a:prstDash val="dash"/>
              </a:ln>
            </p:spPr>
            <p:style>
              <a:lnRef idx="1">
                <a:schemeClr val="accent1"/>
              </a:lnRef>
              <a:fillRef idx="0">
                <a:schemeClr val="accent1"/>
              </a:fillRef>
              <a:effectRef idx="0">
                <a:schemeClr val="accent1"/>
              </a:effectRef>
              <a:fontRef idx="minor">
                <a:schemeClr val="tx1"/>
              </a:fontRef>
            </p:style>
          </p:cxnSp>
        </p:grpSp>
      </p:grpSp>
      <p:sp>
        <p:nvSpPr>
          <p:cNvPr id="119" name="TextBox 118">
            <a:extLst>
              <a:ext uri="{FF2B5EF4-FFF2-40B4-BE49-F238E27FC236}">
                <a16:creationId xmlns="" xmlns:a16="http://schemas.microsoft.com/office/drawing/2014/main" id="{B4B0C511-AB52-466F-82FE-44058272B630}"/>
              </a:ext>
            </a:extLst>
          </p:cNvPr>
          <p:cNvSpPr txBox="1"/>
          <p:nvPr/>
        </p:nvSpPr>
        <p:spPr>
          <a:xfrm>
            <a:off x="2619150" y="2383847"/>
            <a:ext cx="6404492" cy="1015663"/>
          </a:xfrm>
          <a:prstGeom prst="rect">
            <a:avLst/>
          </a:prstGeom>
          <a:noFill/>
        </p:spPr>
        <p:txBody>
          <a:bodyPr wrap="square" rtlCol="0">
            <a:spAutoFit/>
          </a:bodyPr>
          <a:lstStyle/>
          <a:p>
            <a:pPr algn="ctr"/>
            <a:r>
              <a:rPr lang="en-US" sz="6000" b="1" smtClean="0">
                <a:solidFill>
                  <a:srgbClr val="C00000"/>
                </a:solidFill>
                <a:latin typeface="Aharoni" panose="02010803020104030203" pitchFamily="2" charset="-79"/>
                <a:cs typeface="Aharoni" panose="02010803020104030203" pitchFamily="2" charset="-79"/>
              </a:rPr>
              <a:t>TERIMA KASIH</a:t>
            </a:r>
            <a:endParaRPr lang="en-US" sz="6000" b="1" dirty="0">
              <a:solidFill>
                <a:srgbClr val="C0000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23624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animEffect transition="in" filter="wipe(down)">
                                      <p:cBhvr>
                                        <p:cTn id="7" dur="725">
                                          <p:stCondLst>
                                            <p:cond delay="0"/>
                                          </p:stCondLst>
                                        </p:cTn>
                                        <p:tgtEl>
                                          <p:spTgt spid="119"/>
                                        </p:tgtEl>
                                      </p:cBhvr>
                                    </p:animEffect>
                                    <p:anim calcmode="lin" valueType="num">
                                      <p:cBhvr>
                                        <p:cTn id="8" dur="2278" tmFilter="0,0; 0.14,0.36; 0.43,0.73; 0.71,0.91; 1.0,1.0">
                                          <p:stCondLst>
                                            <p:cond delay="0"/>
                                          </p:stCondLst>
                                        </p:cTn>
                                        <p:tgtEl>
                                          <p:spTgt spid="119"/>
                                        </p:tgtEl>
                                        <p:attrNameLst>
                                          <p:attrName>ppt_x</p:attrName>
                                        </p:attrNameLst>
                                      </p:cBhvr>
                                      <p:tavLst>
                                        <p:tav tm="0">
                                          <p:val>
                                            <p:strVal val="#ppt_x-0.25"/>
                                          </p:val>
                                        </p:tav>
                                        <p:tav tm="100000">
                                          <p:val>
                                            <p:strVal val="#ppt_x"/>
                                          </p:val>
                                        </p:tav>
                                      </p:tavLst>
                                    </p:anim>
                                    <p:anim calcmode="lin" valueType="num">
                                      <p:cBhvr>
                                        <p:cTn id="9" dur="830" tmFilter="0.0,0.0; 0.25,0.07; 0.50,0.2; 0.75,0.467; 1.0,1.0">
                                          <p:stCondLst>
                                            <p:cond delay="0"/>
                                          </p:stCondLst>
                                        </p:cTn>
                                        <p:tgtEl>
                                          <p:spTgt spid="119"/>
                                        </p:tgtEl>
                                        <p:attrNameLst>
                                          <p:attrName>ppt_y</p:attrName>
                                        </p:attrNameLst>
                                      </p:cBhvr>
                                      <p:tavLst>
                                        <p:tav tm="0" fmla="#ppt_y-sin(pi*$)/3">
                                          <p:val>
                                            <p:fltVal val="0.5"/>
                                          </p:val>
                                        </p:tav>
                                        <p:tav tm="100000">
                                          <p:val>
                                            <p:fltVal val="1"/>
                                          </p:val>
                                        </p:tav>
                                      </p:tavLst>
                                    </p:anim>
                                    <p:anim calcmode="lin" valueType="num">
                                      <p:cBhvr>
                                        <p:cTn id="10" dur="830" tmFilter="0, 0; 0.125,0.2665; 0.25,0.4; 0.375,0.465; 0.5,0.5;  0.625,0.535; 0.75,0.6; 0.875,0.7335; 1,1">
                                          <p:stCondLst>
                                            <p:cond delay="830"/>
                                          </p:stCondLst>
                                        </p:cTn>
                                        <p:tgtEl>
                                          <p:spTgt spid="119"/>
                                        </p:tgtEl>
                                        <p:attrNameLst>
                                          <p:attrName>ppt_y</p:attrName>
                                        </p:attrNameLst>
                                      </p:cBhvr>
                                      <p:tavLst>
                                        <p:tav tm="0" fmla="#ppt_y-sin(pi*$)/9">
                                          <p:val>
                                            <p:fltVal val="0"/>
                                          </p:val>
                                        </p:tav>
                                        <p:tav tm="100000">
                                          <p:val>
                                            <p:fltVal val="1"/>
                                          </p:val>
                                        </p:tav>
                                      </p:tavLst>
                                    </p:anim>
                                    <p:anim calcmode="lin" valueType="num">
                                      <p:cBhvr>
                                        <p:cTn id="11" dur="415" tmFilter="0, 0; 0.125,0.2665; 0.25,0.4; 0.375,0.465; 0.5,0.5;  0.625,0.535; 0.75,0.6; 0.875,0.7335; 1,1">
                                          <p:stCondLst>
                                            <p:cond delay="1655"/>
                                          </p:stCondLst>
                                        </p:cTn>
                                        <p:tgtEl>
                                          <p:spTgt spid="119"/>
                                        </p:tgtEl>
                                        <p:attrNameLst>
                                          <p:attrName>ppt_y</p:attrName>
                                        </p:attrNameLst>
                                      </p:cBhvr>
                                      <p:tavLst>
                                        <p:tav tm="0" fmla="#ppt_y-sin(pi*$)/27">
                                          <p:val>
                                            <p:fltVal val="0"/>
                                          </p:val>
                                        </p:tav>
                                        <p:tav tm="100000">
                                          <p:val>
                                            <p:fltVal val="1"/>
                                          </p:val>
                                        </p:tav>
                                      </p:tavLst>
                                    </p:anim>
                                    <p:anim calcmode="lin" valueType="num">
                                      <p:cBhvr>
                                        <p:cTn id="12" dur="205" tmFilter="0, 0; 0.125,0.2665; 0.25,0.4; 0.375,0.465; 0.5,0.5;  0.625,0.535; 0.75,0.6; 0.875,0.7335; 1,1">
                                          <p:stCondLst>
                                            <p:cond delay="2070"/>
                                          </p:stCondLst>
                                        </p:cTn>
                                        <p:tgtEl>
                                          <p:spTgt spid="119"/>
                                        </p:tgtEl>
                                        <p:attrNameLst>
                                          <p:attrName>ppt_y</p:attrName>
                                        </p:attrNameLst>
                                      </p:cBhvr>
                                      <p:tavLst>
                                        <p:tav tm="0" fmla="#ppt_y-sin(pi*$)/81">
                                          <p:val>
                                            <p:fltVal val="0"/>
                                          </p:val>
                                        </p:tav>
                                        <p:tav tm="100000">
                                          <p:val>
                                            <p:fltVal val="1"/>
                                          </p:val>
                                        </p:tav>
                                      </p:tavLst>
                                    </p:anim>
                                    <p:animScale>
                                      <p:cBhvr>
                                        <p:cTn id="13" dur="33">
                                          <p:stCondLst>
                                            <p:cond delay="812"/>
                                          </p:stCondLst>
                                        </p:cTn>
                                        <p:tgtEl>
                                          <p:spTgt spid="119"/>
                                        </p:tgtEl>
                                      </p:cBhvr>
                                      <p:to x="100000" y="60000"/>
                                    </p:animScale>
                                    <p:animScale>
                                      <p:cBhvr>
                                        <p:cTn id="14" dur="207" decel="50000">
                                          <p:stCondLst>
                                            <p:cond delay="845"/>
                                          </p:stCondLst>
                                        </p:cTn>
                                        <p:tgtEl>
                                          <p:spTgt spid="119"/>
                                        </p:tgtEl>
                                      </p:cBhvr>
                                      <p:to x="100000" y="100000"/>
                                    </p:animScale>
                                    <p:animScale>
                                      <p:cBhvr>
                                        <p:cTn id="15" dur="33">
                                          <p:stCondLst>
                                            <p:cond delay="1640"/>
                                          </p:stCondLst>
                                        </p:cTn>
                                        <p:tgtEl>
                                          <p:spTgt spid="119"/>
                                        </p:tgtEl>
                                      </p:cBhvr>
                                      <p:to x="100000" y="80000"/>
                                    </p:animScale>
                                    <p:animScale>
                                      <p:cBhvr>
                                        <p:cTn id="16" dur="207" decel="50000">
                                          <p:stCondLst>
                                            <p:cond delay="1673"/>
                                          </p:stCondLst>
                                        </p:cTn>
                                        <p:tgtEl>
                                          <p:spTgt spid="119"/>
                                        </p:tgtEl>
                                      </p:cBhvr>
                                      <p:to x="100000" y="100000"/>
                                    </p:animScale>
                                    <p:animScale>
                                      <p:cBhvr>
                                        <p:cTn id="17" dur="33">
                                          <p:stCondLst>
                                            <p:cond delay="2052"/>
                                          </p:stCondLst>
                                        </p:cTn>
                                        <p:tgtEl>
                                          <p:spTgt spid="119"/>
                                        </p:tgtEl>
                                      </p:cBhvr>
                                      <p:to x="100000" y="90000"/>
                                    </p:animScale>
                                    <p:animScale>
                                      <p:cBhvr>
                                        <p:cTn id="18" dur="207" decel="50000">
                                          <p:stCondLst>
                                            <p:cond delay="2085"/>
                                          </p:stCondLst>
                                        </p:cTn>
                                        <p:tgtEl>
                                          <p:spTgt spid="119"/>
                                        </p:tgtEl>
                                      </p:cBhvr>
                                      <p:to x="100000" y="100000"/>
                                    </p:animScale>
                                    <p:animScale>
                                      <p:cBhvr>
                                        <p:cTn id="19" dur="33">
                                          <p:stCondLst>
                                            <p:cond delay="2260"/>
                                          </p:stCondLst>
                                        </p:cTn>
                                        <p:tgtEl>
                                          <p:spTgt spid="119"/>
                                        </p:tgtEl>
                                      </p:cBhvr>
                                      <p:to x="100000" y="95000"/>
                                    </p:animScale>
                                    <p:animScale>
                                      <p:cBhvr>
                                        <p:cTn id="20" dur="207" decel="50000">
                                          <p:stCondLst>
                                            <p:cond delay="2293"/>
                                          </p:stCondLst>
                                        </p:cTn>
                                        <p:tgtEl>
                                          <p:spTgt spid="1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5DA6495-B708-49C6-A5F9-D12FBCF473C4}">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1029</TotalTime>
  <Words>821</Words>
  <Application>Microsoft Office PowerPoint</Application>
  <PresentationFormat>Custom</PresentationFormat>
  <Paragraphs>151</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Tiara Anggraini Prasetyo</dc:creator>
  <cp:lastModifiedBy>ACER</cp:lastModifiedBy>
  <cp:revision>68</cp:revision>
  <dcterms:created xsi:type="dcterms:W3CDTF">2021-06-21T23:29:41Z</dcterms:created>
  <dcterms:modified xsi:type="dcterms:W3CDTF">2022-06-11T06:04:51Z</dcterms:modified>
</cp:coreProperties>
</file>