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66" r:id="rId3"/>
    <p:sldId id="267" r:id="rId4"/>
    <p:sldId id="265" r:id="rId5"/>
    <p:sldId id="258" r:id="rId6"/>
    <p:sldId id="259" r:id="rId7"/>
    <p:sldId id="260" r:id="rId8"/>
    <p:sldId id="270" r:id="rId9"/>
    <p:sldId id="271" r:id="rId10"/>
    <p:sldId id="261" r:id="rId11"/>
    <p:sldId id="272" r:id="rId12"/>
    <p:sldId id="273" r:id="rId13"/>
    <p:sldId id="274" r:id="rId14"/>
    <p:sldId id="275"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3F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979305-2307-4875-BAB1-90B7554A013F}" type="datetimeFigureOut">
              <a:rPr lang="en-US" smtClean="0"/>
              <a:t>6/10/2022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10C65D-7F02-4488-AAC1-9A54AD48858F}" type="slidenum">
              <a:rPr lang="en-US" smtClean="0"/>
              <a:t>‹#›</a:t>
            </a:fld>
            <a:endParaRPr lang="en-US"/>
          </a:p>
        </p:txBody>
      </p:sp>
    </p:spTree>
    <p:extLst>
      <p:ext uri="{BB962C8B-B14F-4D97-AF65-F5344CB8AC3E}">
        <p14:creationId xmlns:p14="http://schemas.microsoft.com/office/powerpoint/2010/main" val="2029808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15000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ge560156aab_1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0" name="Google Shape;290;ge560156aab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36476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ge560156aab_1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0" name="Google Shape;290;ge560156aab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7641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ge560156aab_1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0" name="Google Shape;290;ge560156aab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7718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DF9680C-E67F-4C2F-B665-3B605EB37895}" type="datetimeFigureOut">
              <a:rPr lang="en-US" smtClean="0"/>
              <a:t>6/10/2022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A0B533-28A0-4F31-9F2D-6753A7ACF686}" type="slidenum">
              <a:rPr lang="en-US" smtClean="0"/>
              <a:t>‹#›</a:t>
            </a:fld>
            <a:endParaRPr lang="en-US"/>
          </a:p>
        </p:txBody>
      </p:sp>
    </p:spTree>
    <p:extLst>
      <p:ext uri="{BB962C8B-B14F-4D97-AF65-F5344CB8AC3E}">
        <p14:creationId xmlns:p14="http://schemas.microsoft.com/office/powerpoint/2010/main" val="210675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F9680C-E67F-4C2F-B665-3B605EB37895}" type="datetimeFigureOut">
              <a:rPr lang="en-US" smtClean="0"/>
              <a:t>6/10/2022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A0B533-28A0-4F31-9F2D-6753A7ACF686}" type="slidenum">
              <a:rPr lang="en-US" smtClean="0"/>
              <a:t>‹#›</a:t>
            </a:fld>
            <a:endParaRPr lang="en-US"/>
          </a:p>
        </p:txBody>
      </p:sp>
    </p:spTree>
    <p:extLst>
      <p:ext uri="{BB962C8B-B14F-4D97-AF65-F5344CB8AC3E}">
        <p14:creationId xmlns:p14="http://schemas.microsoft.com/office/powerpoint/2010/main" val="3115187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F9680C-E67F-4C2F-B665-3B605EB37895}" type="datetimeFigureOut">
              <a:rPr lang="en-US" smtClean="0"/>
              <a:t>6/10/2022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A0B533-28A0-4F31-9F2D-6753A7ACF686}" type="slidenum">
              <a:rPr lang="en-US" smtClean="0"/>
              <a:t>‹#›</a:t>
            </a:fld>
            <a:endParaRPr lang="en-US"/>
          </a:p>
        </p:txBody>
      </p:sp>
    </p:spTree>
    <p:extLst>
      <p:ext uri="{BB962C8B-B14F-4D97-AF65-F5344CB8AC3E}">
        <p14:creationId xmlns:p14="http://schemas.microsoft.com/office/powerpoint/2010/main" val="2536999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1_Title slide">
    <p:bg>
      <p:bgPr>
        <a:solidFill>
          <a:schemeClr val="dk2"/>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body" idx="1"/>
          </p:nvPr>
        </p:nvSpPr>
        <p:spPr>
          <a:xfrm>
            <a:off x="977600" y="5090000"/>
            <a:ext cx="7750400" cy="1056800"/>
          </a:xfrm>
          <a:prstGeom prst="rect">
            <a:avLst/>
          </a:prstGeom>
          <a:solidFill>
            <a:srgbClr val="BFDEFE"/>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marL="609585" lvl="0" indent="-457189" algn="ctr">
              <a:spcBef>
                <a:spcPts val="0"/>
              </a:spcBef>
              <a:spcAft>
                <a:spcPts val="0"/>
              </a:spcAft>
              <a:buClr>
                <a:schemeClr val="dk1"/>
              </a:buClr>
              <a:buSzPts val="1800"/>
              <a:buChar char="●"/>
              <a:defRPr>
                <a:solidFill>
                  <a:schemeClr val="dk1"/>
                </a:solidFill>
              </a:defRPr>
            </a:lvl1pPr>
            <a:lvl2pPr marL="1219170" lvl="1" indent="-423323" algn="ctr">
              <a:spcBef>
                <a:spcPts val="0"/>
              </a:spcBef>
              <a:spcAft>
                <a:spcPts val="0"/>
              </a:spcAft>
              <a:buClr>
                <a:schemeClr val="dk1"/>
              </a:buClr>
              <a:buSzPts val="1400"/>
              <a:buChar char="○"/>
              <a:defRPr>
                <a:solidFill>
                  <a:schemeClr val="dk1"/>
                </a:solidFill>
              </a:defRPr>
            </a:lvl2pPr>
            <a:lvl3pPr marL="1828754" lvl="2" indent="-423323" algn="ctr">
              <a:spcBef>
                <a:spcPts val="0"/>
              </a:spcBef>
              <a:spcAft>
                <a:spcPts val="0"/>
              </a:spcAft>
              <a:buClr>
                <a:schemeClr val="dk1"/>
              </a:buClr>
              <a:buSzPts val="1400"/>
              <a:buChar char="■"/>
              <a:defRPr>
                <a:solidFill>
                  <a:schemeClr val="dk1"/>
                </a:solidFill>
              </a:defRPr>
            </a:lvl3pPr>
            <a:lvl4pPr marL="2438339" lvl="3" indent="-423323" algn="ctr">
              <a:spcBef>
                <a:spcPts val="0"/>
              </a:spcBef>
              <a:spcAft>
                <a:spcPts val="0"/>
              </a:spcAft>
              <a:buClr>
                <a:schemeClr val="dk1"/>
              </a:buClr>
              <a:buSzPts val="1400"/>
              <a:buChar char="●"/>
              <a:defRPr>
                <a:solidFill>
                  <a:schemeClr val="dk1"/>
                </a:solidFill>
              </a:defRPr>
            </a:lvl4pPr>
            <a:lvl5pPr marL="3047924" lvl="4" indent="-423323" algn="ctr">
              <a:spcBef>
                <a:spcPts val="0"/>
              </a:spcBef>
              <a:spcAft>
                <a:spcPts val="0"/>
              </a:spcAft>
              <a:buClr>
                <a:schemeClr val="dk1"/>
              </a:buClr>
              <a:buSzPts val="1400"/>
              <a:buChar char="○"/>
              <a:defRPr>
                <a:solidFill>
                  <a:schemeClr val="dk1"/>
                </a:solidFill>
              </a:defRPr>
            </a:lvl5pPr>
            <a:lvl6pPr marL="3657509" lvl="5" indent="-423323" algn="ctr">
              <a:spcBef>
                <a:spcPts val="0"/>
              </a:spcBef>
              <a:spcAft>
                <a:spcPts val="0"/>
              </a:spcAft>
              <a:buClr>
                <a:schemeClr val="dk1"/>
              </a:buClr>
              <a:buSzPts val="1400"/>
              <a:buChar char="■"/>
              <a:defRPr>
                <a:solidFill>
                  <a:schemeClr val="dk1"/>
                </a:solidFill>
              </a:defRPr>
            </a:lvl6pPr>
            <a:lvl7pPr marL="4267093" lvl="6" indent="-423323" algn="ctr">
              <a:spcBef>
                <a:spcPts val="0"/>
              </a:spcBef>
              <a:spcAft>
                <a:spcPts val="0"/>
              </a:spcAft>
              <a:buClr>
                <a:schemeClr val="dk1"/>
              </a:buClr>
              <a:buSzPts val="1400"/>
              <a:buChar char="●"/>
              <a:defRPr>
                <a:solidFill>
                  <a:schemeClr val="dk1"/>
                </a:solidFill>
              </a:defRPr>
            </a:lvl7pPr>
            <a:lvl8pPr marL="4876678" lvl="7" indent="-423323" algn="ctr">
              <a:spcBef>
                <a:spcPts val="0"/>
              </a:spcBef>
              <a:spcAft>
                <a:spcPts val="0"/>
              </a:spcAft>
              <a:buClr>
                <a:schemeClr val="dk1"/>
              </a:buClr>
              <a:buSzPts val="1400"/>
              <a:buChar char="○"/>
              <a:defRPr>
                <a:solidFill>
                  <a:schemeClr val="dk1"/>
                </a:solidFill>
              </a:defRPr>
            </a:lvl8pPr>
            <a:lvl9pPr marL="5486263" lvl="8" indent="-423323" algn="ctr">
              <a:spcBef>
                <a:spcPts val="0"/>
              </a:spcBef>
              <a:spcAft>
                <a:spcPts val="0"/>
              </a:spcAft>
              <a:buClr>
                <a:schemeClr val="dk1"/>
              </a:buClr>
              <a:buSzPts val="1400"/>
              <a:buChar char="■"/>
              <a:defRPr>
                <a:solidFill>
                  <a:schemeClr val="dk1"/>
                </a:solidFill>
              </a:defRPr>
            </a:lvl9pPr>
          </a:lstStyle>
          <a:p>
            <a:endParaRPr/>
          </a:p>
        </p:txBody>
      </p:sp>
      <p:sp>
        <p:nvSpPr>
          <p:cNvPr id="11" name="Google Shape;11;p2"/>
          <p:cNvSpPr txBox="1">
            <a:spLocks noGrp="1"/>
          </p:cNvSpPr>
          <p:nvPr>
            <p:ph type="title"/>
          </p:nvPr>
        </p:nvSpPr>
        <p:spPr>
          <a:xfrm>
            <a:off x="963467" y="2224300"/>
            <a:ext cx="7750400" cy="2277600"/>
          </a:xfrm>
          <a:prstGeom prst="rect">
            <a:avLst/>
          </a:prstGeom>
        </p:spPr>
        <p:txBody>
          <a:bodyPr spcFirstLastPara="1" wrap="square" lIns="91425" tIns="91425" rIns="91425" bIns="91425" anchor="ctr" anchorCtr="0">
            <a:noAutofit/>
          </a:bodyPr>
          <a:lstStyle>
            <a:lvl1pPr lvl="0">
              <a:spcBef>
                <a:spcPts val="0"/>
              </a:spcBef>
              <a:spcAft>
                <a:spcPts val="0"/>
              </a:spcAft>
              <a:buSzPts val="5900"/>
              <a:buFont typeface="Gochi Hand"/>
              <a:buNone/>
              <a:defRPr sz="7866">
                <a:latin typeface="Gochi Hand"/>
                <a:ea typeface="Gochi Hand"/>
                <a:cs typeface="Gochi Hand"/>
                <a:sym typeface="Gochi Hand"/>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2" name="Google Shape;12;p2"/>
          <p:cNvSpPr txBox="1">
            <a:spLocks noGrp="1"/>
          </p:cNvSpPr>
          <p:nvPr>
            <p:ph type="subTitle" idx="2"/>
          </p:nvPr>
        </p:nvSpPr>
        <p:spPr>
          <a:xfrm>
            <a:off x="977600" y="714833"/>
            <a:ext cx="3660000" cy="1056800"/>
          </a:xfrm>
          <a:prstGeom prst="rect">
            <a:avLst/>
          </a:prstGeom>
          <a:solidFill>
            <a:srgbClr val="8BCFB0"/>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lvl1pPr lvl="0" algn="ctr">
              <a:spcBef>
                <a:spcPts val="0"/>
              </a:spcBef>
              <a:spcAft>
                <a:spcPts val="0"/>
              </a:spcAft>
              <a:buClr>
                <a:schemeClr val="lt2"/>
              </a:buClr>
              <a:buSzPts val="4000"/>
              <a:buFont typeface="Gochi Hand"/>
              <a:buNone/>
              <a:defRPr sz="5333" b="1">
                <a:solidFill>
                  <a:schemeClr val="lt2"/>
                </a:solidFill>
                <a:latin typeface="Gochi Hand"/>
                <a:ea typeface="Gochi Hand"/>
                <a:cs typeface="Gochi Hand"/>
                <a:sym typeface="Gochi Ha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
        <p:nvSpPr>
          <p:cNvPr id="14" name="Google Shape;14;p2"/>
          <p:cNvSpPr txBox="1"/>
          <p:nvPr/>
        </p:nvSpPr>
        <p:spPr>
          <a:xfrm>
            <a:off x="932733" y="2103067"/>
            <a:ext cx="7670400" cy="2297200"/>
          </a:xfrm>
          <a:prstGeom prst="rect">
            <a:avLst/>
          </a:prstGeom>
          <a:no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4134012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960000" y="739867"/>
            <a:ext cx="10272000" cy="763600"/>
          </a:xfrm>
          <a:prstGeom prst="rect">
            <a:avLst/>
          </a:prstGeom>
        </p:spPr>
        <p:txBody>
          <a:bodyPr spcFirstLastPara="1" wrap="square" lIns="91425" tIns="91425" rIns="91425" bIns="91425" anchor="ctr" anchorCtr="0">
            <a:noAutofit/>
          </a:bodyPr>
          <a:lstStyle>
            <a:lvl1pPr lvl="0" algn="ctr">
              <a:spcBef>
                <a:spcPts val="0"/>
              </a:spcBef>
              <a:spcAft>
                <a:spcPts val="0"/>
              </a:spcAft>
              <a:buSzPts val="4000"/>
              <a:buNone/>
              <a:defRPr sz="5333"/>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4"/>
          <p:cNvSpPr txBox="1">
            <a:spLocks noGrp="1"/>
          </p:cNvSpPr>
          <p:nvPr>
            <p:ph type="body" idx="1"/>
          </p:nvPr>
        </p:nvSpPr>
        <p:spPr>
          <a:xfrm>
            <a:off x="960000" y="1666567"/>
            <a:ext cx="10272000" cy="44804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sz="1467"/>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
        <p:nvSpPr>
          <p:cNvPr id="24" name="Google Shape;24;p4"/>
          <p:cNvSpPr/>
          <p:nvPr/>
        </p:nvSpPr>
        <p:spPr>
          <a:xfrm>
            <a:off x="0" y="0"/>
            <a:ext cx="12192000" cy="441200"/>
          </a:xfrm>
          <a:prstGeom prst="rect">
            <a:avLst/>
          </a:prstGeom>
          <a:solidFill>
            <a:srgbClr val="D77955"/>
          </a:solidFill>
          <a:ln w="19050" cap="flat" cmpd="sng">
            <a:solidFill>
              <a:srgbClr val="191919"/>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5" name="Google Shape;25;p4"/>
          <p:cNvSpPr/>
          <p:nvPr/>
        </p:nvSpPr>
        <p:spPr>
          <a:xfrm>
            <a:off x="0" y="6449567"/>
            <a:ext cx="12192000" cy="441200"/>
          </a:xfrm>
          <a:prstGeom prst="rect">
            <a:avLst/>
          </a:prstGeom>
          <a:solidFill>
            <a:srgbClr val="B59ECE"/>
          </a:solidFill>
          <a:ln w="19050" cap="flat" cmpd="sng">
            <a:solidFill>
              <a:srgbClr val="191919"/>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4279564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s slide layout">
    <p:bg>
      <p:bgPr>
        <a:solidFill>
          <a:schemeClr val="tx1"/>
        </a:solidFill>
        <a:effectLst/>
      </p:bgPr>
    </p:bg>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bg1"/>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2745604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F9680C-E67F-4C2F-B665-3B605EB37895}" type="datetimeFigureOut">
              <a:rPr lang="en-US" smtClean="0"/>
              <a:t>6/10/2022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A0B533-28A0-4F31-9F2D-6753A7ACF686}" type="slidenum">
              <a:rPr lang="en-US" smtClean="0"/>
              <a:t>‹#›</a:t>
            </a:fld>
            <a:endParaRPr lang="en-US"/>
          </a:p>
        </p:txBody>
      </p:sp>
    </p:spTree>
    <p:extLst>
      <p:ext uri="{BB962C8B-B14F-4D97-AF65-F5344CB8AC3E}">
        <p14:creationId xmlns:p14="http://schemas.microsoft.com/office/powerpoint/2010/main" val="231669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F9680C-E67F-4C2F-B665-3B605EB37895}" type="datetimeFigureOut">
              <a:rPr lang="en-US" smtClean="0"/>
              <a:t>6/10/2022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A0B533-28A0-4F31-9F2D-6753A7ACF686}" type="slidenum">
              <a:rPr lang="en-US" smtClean="0"/>
              <a:t>‹#›</a:t>
            </a:fld>
            <a:endParaRPr lang="en-US"/>
          </a:p>
        </p:txBody>
      </p:sp>
    </p:spTree>
    <p:extLst>
      <p:ext uri="{BB962C8B-B14F-4D97-AF65-F5344CB8AC3E}">
        <p14:creationId xmlns:p14="http://schemas.microsoft.com/office/powerpoint/2010/main" val="4175552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DF9680C-E67F-4C2F-B665-3B605EB37895}" type="datetimeFigureOut">
              <a:rPr lang="en-US" smtClean="0"/>
              <a:t>6/10/2022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A0B533-28A0-4F31-9F2D-6753A7ACF686}" type="slidenum">
              <a:rPr lang="en-US" smtClean="0"/>
              <a:t>‹#›</a:t>
            </a:fld>
            <a:endParaRPr lang="en-US"/>
          </a:p>
        </p:txBody>
      </p:sp>
    </p:spTree>
    <p:extLst>
      <p:ext uri="{BB962C8B-B14F-4D97-AF65-F5344CB8AC3E}">
        <p14:creationId xmlns:p14="http://schemas.microsoft.com/office/powerpoint/2010/main" val="2517169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DF9680C-E67F-4C2F-B665-3B605EB37895}" type="datetimeFigureOut">
              <a:rPr lang="en-US" smtClean="0"/>
              <a:t>6/10/2022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A0B533-28A0-4F31-9F2D-6753A7ACF686}" type="slidenum">
              <a:rPr lang="en-US" smtClean="0"/>
              <a:t>‹#›</a:t>
            </a:fld>
            <a:endParaRPr lang="en-US"/>
          </a:p>
        </p:txBody>
      </p:sp>
    </p:spTree>
    <p:extLst>
      <p:ext uri="{BB962C8B-B14F-4D97-AF65-F5344CB8AC3E}">
        <p14:creationId xmlns:p14="http://schemas.microsoft.com/office/powerpoint/2010/main" val="274258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DF9680C-E67F-4C2F-B665-3B605EB37895}" type="datetimeFigureOut">
              <a:rPr lang="en-US" smtClean="0"/>
              <a:t>6/10/2022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A0B533-28A0-4F31-9F2D-6753A7ACF686}" type="slidenum">
              <a:rPr lang="en-US" smtClean="0"/>
              <a:t>‹#›</a:t>
            </a:fld>
            <a:endParaRPr lang="en-US"/>
          </a:p>
        </p:txBody>
      </p:sp>
    </p:spTree>
    <p:extLst>
      <p:ext uri="{BB962C8B-B14F-4D97-AF65-F5344CB8AC3E}">
        <p14:creationId xmlns:p14="http://schemas.microsoft.com/office/powerpoint/2010/main" val="100217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F9680C-E67F-4C2F-B665-3B605EB37895}" type="datetimeFigureOut">
              <a:rPr lang="en-US" smtClean="0"/>
              <a:t>6/10/2022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A0B533-28A0-4F31-9F2D-6753A7ACF686}" type="slidenum">
              <a:rPr lang="en-US" smtClean="0"/>
              <a:t>‹#›</a:t>
            </a:fld>
            <a:endParaRPr lang="en-US"/>
          </a:p>
        </p:txBody>
      </p:sp>
    </p:spTree>
    <p:extLst>
      <p:ext uri="{BB962C8B-B14F-4D97-AF65-F5344CB8AC3E}">
        <p14:creationId xmlns:p14="http://schemas.microsoft.com/office/powerpoint/2010/main" val="3218252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DF9680C-E67F-4C2F-B665-3B605EB37895}" type="datetimeFigureOut">
              <a:rPr lang="en-US" smtClean="0"/>
              <a:t>6/10/2022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A0B533-28A0-4F31-9F2D-6753A7ACF686}" type="slidenum">
              <a:rPr lang="en-US" smtClean="0"/>
              <a:t>‹#›</a:t>
            </a:fld>
            <a:endParaRPr lang="en-US"/>
          </a:p>
        </p:txBody>
      </p:sp>
    </p:spTree>
    <p:extLst>
      <p:ext uri="{BB962C8B-B14F-4D97-AF65-F5344CB8AC3E}">
        <p14:creationId xmlns:p14="http://schemas.microsoft.com/office/powerpoint/2010/main" val="1926752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DF9680C-E67F-4C2F-B665-3B605EB37895}" type="datetimeFigureOut">
              <a:rPr lang="en-US" smtClean="0"/>
              <a:t>6/10/2022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A0B533-28A0-4F31-9F2D-6753A7ACF686}" type="slidenum">
              <a:rPr lang="en-US" smtClean="0"/>
              <a:t>‹#›</a:t>
            </a:fld>
            <a:endParaRPr lang="en-US"/>
          </a:p>
        </p:txBody>
      </p:sp>
    </p:spTree>
    <p:extLst>
      <p:ext uri="{BB962C8B-B14F-4D97-AF65-F5344CB8AC3E}">
        <p14:creationId xmlns:p14="http://schemas.microsoft.com/office/powerpoint/2010/main" val="983210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F9680C-E67F-4C2F-B665-3B605EB37895}" type="datetimeFigureOut">
              <a:rPr lang="en-US" smtClean="0"/>
              <a:t>6/10/2022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0B533-28A0-4F31-9F2D-6753A7ACF686}" type="slidenum">
              <a:rPr lang="en-US" smtClean="0"/>
              <a:t>‹#›</a:t>
            </a:fld>
            <a:endParaRPr lang="en-US"/>
          </a:p>
        </p:txBody>
      </p:sp>
    </p:spTree>
    <p:extLst>
      <p:ext uri="{BB962C8B-B14F-4D97-AF65-F5344CB8AC3E}">
        <p14:creationId xmlns:p14="http://schemas.microsoft.com/office/powerpoint/2010/main" val="1896058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3"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Shape 237"/>
        <p:cNvGrpSpPr/>
        <p:nvPr/>
      </p:nvGrpSpPr>
      <p:grpSpPr>
        <a:xfrm>
          <a:off x="0" y="0"/>
          <a:ext cx="0" cy="0"/>
          <a:chOff x="0" y="0"/>
          <a:chExt cx="0" cy="0"/>
        </a:xfrm>
      </p:grpSpPr>
      <p:sp>
        <p:nvSpPr>
          <p:cNvPr id="239" name="Google Shape;239;p37"/>
          <p:cNvSpPr txBox="1">
            <a:spLocks noGrp="1"/>
          </p:cNvSpPr>
          <p:nvPr>
            <p:ph type="subTitle" idx="2"/>
          </p:nvPr>
        </p:nvSpPr>
        <p:spPr>
          <a:xfrm>
            <a:off x="190927" y="214092"/>
            <a:ext cx="2434708" cy="412927"/>
          </a:xfrm>
          <a:prstGeom prst="rect">
            <a:avLst/>
          </a:prstGeom>
        </p:spPr>
        <p:txBody>
          <a:bodyPr spcFirstLastPara="1" vert="horz" wrap="square" lIns="121900" tIns="121900" rIns="121900" bIns="121900" rtlCol="0" anchor="ctr" anchorCtr="0">
            <a:noAutofit/>
          </a:bodyPr>
          <a:lstStyle/>
          <a:p>
            <a:pPr marL="0" indent="0">
              <a:spcAft>
                <a:spcPts val="1600"/>
              </a:spcAft>
            </a:pPr>
            <a:r>
              <a:rPr lang="en" sz="2133" dirty="0"/>
              <a:t>Elektrodinamika</a:t>
            </a:r>
            <a:endParaRPr sz="2133" dirty="0"/>
          </a:p>
        </p:txBody>
      </p:sp>
      <p:sp>
        <p:nvSpPr>
          <p:cNvPr id="241" name="Google Shape;241;p37"/>
          <p:cNvSpPr/>
          <p:nvPr/>
        </p:nvSpPr>
        <p:spPr>
          <a:xfrm>
            <a:off x="8902700" y="711033"/>
            <a:ext cx="2334801" cy="3251200"/>
          </a:xfrm>
          <a:prstGeom prst="rect">
            <a:avLst/>
          </a:prstGeom>
          <a:solidFill>
            <a:srgbClr val="D77955"/>
          </a:solidFill>
          <a:ln w="19050" cap="flat" cmpd="sng">
            <a:solidFill>
              <a:srgbClr val="191919"/>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242" name="Google Shape;242;p37"/>
          <p:cNvSpPr/>
          <p:nvPr/>
        </p:nvSpPr>
        <p:spPr>
          <a:xfrm>
            <a:off x="8902700" y="4138167"/>
            <a:ext cx="2334800" cy="2008800"/>
          </a:xfrm>
          <a:prstGeom prst="rect">
            <a:avLst/>
          </a:prstGeom>
          <a:solidFill>
            <a:srgbClr val="B59ECE"/>
          </a:solidFill>
          <a:ln w="19050" cap="flat" cmpd="sng">
            <a:solidFill>
              <a:srgbClr val="191919"/>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grpSp>
        <p:nvGrpSpPr>
          <p:cNvPr id="243" name="Google Shape;243;p37"/>
          <p:cNvGrpSpPr/>
          <p:nvPr/>
        </p:nvGrpSpPr>
        <p:grpSpPr>
          <a:xfrm>
            <a:off x="9146835" y="1341174"/>
            <a:ext cx="1881727" cy="2026436"/>
            <a:chOff x="6860126" y="1082080"/>
            <a:chExt cx="1411295" cy="1519827"/>
          </a:xfrm>
        </p:grpSpPr>
        <p:sp>
          <p:nvSpPr>
            <p:cNvPr id="244" name="Google Shape;244;p37"/>
            <p:cNvSpPr/>
            <p:nvPr/>
          </p:nvSpPr>
          <p:spPr>
            <a:xfrm>
              <a:off x="6860126" y="1082080"/>
              <a:ext cx="1411295" cy="1510506"/>
            </a:xfrm>
            <a:custGeom>
              <a:avLst/>
              <a:gdLst/>
              <a:ahLst/>
              <a:cxnLst/>
              <a:rect l="l" t="t" r="r" b="b"/>
              <a:pathLst>
                <a:path w="29674" h="31760" extrusionOk="0">
                  <a:moveTo>
                    <a:pt x="15944" y="1808"/>
                  </a:moveTo>
                  <a:cubicBezTo>
                    <a:pt x="16589" y="1808"/>
                    <a:pt x="17191" y="1946"/>
                    <a:pt x="17690" y="2283"/>
                  </a:cubicBezTo>
                  <a:cubicBezTo>
                    <a:pt x="18831" y="2853"/>
                    <a:pt x="19402" y="3995"/>
                    <a:pt x="19699" y="5136"/>
                  </a:cubicBezTo>
                  <a:cubicBezTo>
                    <a:pt x="19973" y="5136"/>
                    <a:pt x="19699" y="5410"/>
                    <a:pt x="19699" y="5410"/>
                  </a:cubicBezTo>
                  <a:cubicBezTo>
                    <a:pt x="17987" y="5980"/>
                    <a:pt x="16549" y="7122"/>
                    <a:pt x="15134" y="7692"/>
                  </a:cubicBezTo>
                  <a:cubicBezTo>
                    <a:pt x="14563" y="7989"/>
                    <a:pt x="14266" y="8263"/>
                    <a:pt x="13696" y="8263"/>
                  </a:cubicBezTo>
                  <a:cubicBezTo>
                    <a:pt x="12851" y="8263"/>
                    <a:pt x="12280" y="7692"/>
                    <a:pt x="11710" y="7692"/>
                  </a:cubicBezTo>
                  <a:cubicBezTo>
                    <a:pt x="11413" y="7692"/>
                    <a:pt x="11139" y="7692"/>
                    <a:pt x="11139" y="7418"/>
                  </a:cubicBezTo>
                  <a:cubicBezTo>
                    <a:pt x="11139" y="5410"/>
                    <a:pt x="12554" y="2853"/>
                    <a:pt x="14563" y="1986"/>
                  </a:cubicBezTo>
                  <a:cubicBezTo>
                    <a:pt x="15030" y="1874"/>
                    <a:pt x="15497" y="1808"/>
                    <a:pt x="15944" y="1808"/>
                  </a:cubicBezTo>
                  <a:close/>
                  <a:moveTo>
                    <a:pt x="10939" y="9007"/>
                  </a:moveTo>
                  <a:cubicBezTo>
                    <a:pt x="10990" y="9007"/>
                    <a:pt x="11052" y="9043"/>
                    <a:pt x="11139" y="9130"/>
                  </a:cubicBezTo>
                  <a:cubicBezTo>
                    <a:pt x="11413" y="9130"/>
                    <a:pt x="11984" y="9130"/>
                    <a:pt x="12280" y="9404"/>
                  </a:cubicBezTo>
                  <a:cubicBezTo>
                    <a:pt x="12280" y="9404"/>
                    <a:pt x="12554" y="9701"/>
                    <a:pt x="12280" y="9701"/>
                  </a:cubicBezTo>
                  <a:cubicBezTo>
                    <a:pt x="11984" y="10272"/>
                    <a:pt x="11413" y="10272"/>
                    <a:pt x="11139" y="10842"/>
                  </a:cubicBezTo>
                  <a:cubicBezTo>
                    <a:pt x="11053" y="10922"/>
                    <a:pt x="10969" y="10955"/>
                    <a:pt x="10893" y="10955"/>
                  </a:cubicBezTo>
                  <a:cubicBezTo>
                    <a:pt x="10706" y="10955"/>
                    <a:pt x="10569" y="10756"/>
                    <a:pt x="10569" y="10545"/>
                  </a:cubicBezTo>
                  <a:cubicBezTo>
                    <a:pt x="10842" y="10272"/>
                    <a:pt x="10569" y="9701"/>
                    <a:pt x="10569" y="9404"/>
                  </a:cubicBezTo>
                  <a:cubicBezTo>
                    <a:pt x="10762" y="9211"/>
                    <a:pt x="10819" y="9007"/>
                    <a:pt x="10939" y="9007"/>
                  </a:cubicBezTo>
                  <a:close/>
                  <a:moveTo>
                    <a:pt x="19933" y="6765"/>
                  </a:moveTo>
                  <a:cubicBezTo>
                    <a:pt x="20045" y="6765"/>
                    <a:pt x="20157" y="6789"/>
                    <a:pt x="20269" y="6848"/>
                  </a:cubicBezTo>
                  <a:cubicBezTo>
                    <a:pt x="20840" y="7122"/>
                    <a:pt x="20840" y="7989"/>
                    <a:pt x="20840" y="8560"/>
                  </a:cubicBezTo>
                  <a:cubicBezTo>
                    <a:pt x="20840" y="9404"/>
                    <a:pt x="20840" y="10272"/>
                    <a:pt x="21411" y="11116"/>
                  </a:cubicBezTo>
                  <a:cubicBezTo>
                    <a:pt x="21411" y="11413"/>
                    <a:pt x="21114" y="11413"/>
                    <a:pt x="21114" y="11413"/>
                  </a:cubicBezTo>
                  <a:cubicBezTo>
                    <a:pt x="19973" y="11413"/>
                    <a:pt x="19402" y="10842"/>
                    <a:pt x="18557" y="10272"/>
                  </a:cubicBezTo>
                  <a:cubicBezTo>
                    <a:pt x="17987" y="9975"/>
                    <a:pt x="16846" y="9975"/>
                    <a:pt x="16275" y="9404"/>
                  </a:cubicBezTo>
                  <a:lnTo>
                    <a:pt x="16275" y="9130"/>
                  </a:lnTo>
                  <a:cubicBezTo>
                    <a:pt x="16275" y="9130"/>
                    <a:pt x="15978" y="8834"/>
                    <a:pt x="16275" y="8834"/>
                  </a:cubicBezTo>
                  <a:cubicBezTo>
                    <a:pt x="16846" y="7989"/>
                    <a:pt x="17690" y="7692"/>
                    <a:pt x="18557" y="7418"/>
                  </a:cubicBezTo>
                  <a:cubicBezTo>
                    <a:pt x="19016" y="7180"/>
                    <a:pt x="19474" y="6765"/>
                    <a:pt x="19933" y="6765"/>
                  </a:cubicBezTo>
                  <a:close/>
                  <a:moveTo>
                    <a:pt x="23624" y="6111"/>
                  </a:moveTo>
                  <a:cubicBezTo>
                    <a:pt x="24777" y="6111"/>
                    <a:pt x="25972" y="6366"/>
                    <a:pt x="26546" y="7122"/>
                  </a:cubicBezTo>
                  <a:cubicBezTo>
                    <a:pt x="27391" y="8834"/>
                    <a:pt x="27117" y="10545"/>
                    <a:pt x="26250" y="11983"/>
                  </a:cubicBezTo>
                  <a:cubicBezTo>
                    <a:pt x="25976" y="12554"/>
                    <a:pt x="25679" y="13399"/>
                    <a:pt x="25108" y="13399"/>
                  </a:cubicBezTo>
                  <a:cubicBezTo>
                    <a:pt x="24834" y="13125"/>
                    <a:pt x="24538" y="12828"/>
                    <a:pt x="24264" y="12828"/>
                  </a:cubicBezTo>
                  <a:cubicBezTo>
                    <a:pt x="23693" y="12828"/>
                    <a:pt x="23396" y="12554"/>
                    <a:pt x="23122" y="12257"/>
                  </a:cubicBezTo>
                  <a:cubicBezTo>
                    <a:pt x="22826" y="12257"/>
                    <a:pt x="22552" y="11983"/>
                    <a:pt x="22552" y="11687"/>
                  </a:cubicBezTo>
                  <a:lnTo>
                    <a:pt x="22552" y="9975"/>
                  </a:lnTo>
                  <a:lnTo>
                    <a:pt x="21684" y="6551"/>
                  </a:lnTo>
                  <a:lnTo>
                    <a:pt x="21981" y="6277"/>
                  </a:lnTo>
                  <a:cubicBezTo>
                    <a:pt x="22459" y="6177"/>
                    <a:pt x="23036" y="6111"/>
                    <a:pt x="23624" y="6111"/>
                  </a:cubicBezTo>
                  <a:close/>
                  <a:moveTo>
                    <a:pt x="8286" y="8263"/>
                  </a:moveTo>
                  <a:cubicBezTo>
                    <a:pt x="8560" y="8263"/>
                    <a:pt x="9131" y="8263"/>
                    <a:pt x="9131" y="8560"/>
                  </a:cubicBezTo>
                  <a:cubicBezTo>
                    <a:pt x="9427" y="9130"/>
                    <a:pt x="9427" y="9404"/>
                    <a:pt x="9427" y="9701"/>
                  </a:cubicBezTo>
                  <a:lnTo>
                    <a:pt x="9427" y="11116"/>
                  </a:lnTo>
                  <a:cubicBezTo>
                    <a:pt x="9427" y="11413"/>
                    <a:pt x="9427" y="11983"/>
                    <a:pt x="9131" y="12257"/>
                  </a:cubicBezTo>
                  <a:cubicBezTo>
                    <a:pt x="8857" y="12828"/>
                    <a:pt x="8286" y="13399"/>
                    <a:pt x="7989" y="13695"/>
                  </a:cubicBezTo>
                  <a:cubicBezTo>
                    <a:pt x="7419" y="14266"/>
                    <a:pt x="7145" y="14837"/>
                    <a:pt x="6574" y="15111"/>
                  </a:cubicBezTo>
                  <a:cubicBezTo>
                    <a:pt x="6277" y="15407"/>
                    <a:pt x="6004" y="15681"/>
                    <a:pt x="5433" y="15681"/>
                  </a:cubicBezTo>
                  <a:cubicBezTo>
                    <a:pt x="5136" y="15407"/>
                    <a:pt x="4862" y="15111"/>
                    <a:pt x="4566" y="14540"/>
                  </a:cubicBezTo>
                  <a:cubicBezTo>
                    <a:pt x="3150" y="13399"/>
                    <a:pt x="2009" y="11413"/>
                    <a:pt x="3150" y="9701"/>
                  </a:cubicBezTo>
                  <a:cubicBezTo>
                    <a:pt x="3424" y="9130"/>
                    <a:pt x="4566" y="8560"/>
                    <a:pt x="5136" y="8560"/>
                  </a:cubicBezTo>
                  <a:cubicBezTo>
                    <a:pt x="6277" y="8263"/>
                    <a:pt x="7419" y="8263"/>
                    <a:pt x="8286" y="8263"/>
                  </a:cubicBezTo>
                  <a:close/>
                  <a:moveTo>
                    <a:pt x="23396" y="14266"/>
                  </a:moveTo>
                  <a:cubicBezTo>
                    <a:pt x="23693" y="14266"/>
                    <a:pt x="23693" y="14540"/>
                    <a:pt x="23693" y="14837"/>
                  </a:cubicBezTo>
                  <a:cubicBezTo>
                    <a:pt x="23693" y="15111"/>
                    <a:pt x="23396" y="15407"/>
                    <a:pt x="23396" y="15681"/>
                  </a:cubicBezTo>
                  <a:cubicBezTo>
                    <a:pt x="23122" y="15681"/>
                    <a:pt x="22826" y="15681"/>
                    <a:pt x="22826" y="15407"/>
                  </a:cubicBezTo>
                  <a:lnTo>
                    <a:pt x="22826" y="14540"/>
                  </a:lnTo>
                  <a:cubicBezTo>
                    <a:pt x="22826" y="14540"/>
                    <a:pt x="22826" y="14266"/>
                    <a:pt x="23122" y="14266"/>
                  </a:cubicBezTo>
                  <a:close/>
                  <a:moveTo>
                    <a:pt x="8860" y="14427"/>
                  </a:moveTo>
                  <a:cubicBezTo>
                    <a:pt x="9115" y="14427"/>
                    <a:pt x="9341" y="14626"/>
                    <a:pt x="9131" y="14837"/>
                  </a:cubicBezTo>
                  <a:lnTo>
                    <a:pt x="9131" y="17119"/>
                  </a:lnTo>
                  <a:cubicBezTo>
                    <a:pt x="9131" y="17393"/>
                    <a:pt x="8857" y="17393"/>
                    <a:pt x="8560" y="17393"/>
                  </a:cubicBezTo>
                  <a:cubicBezTo>
                    <a:pt x="8286" y="17119"/>
                    <a:pt x="7715" y="16822"/>
                    <a:pt x="7419" y="16549"/>
                  </a:cubicBezTo>
                  <a:cubicBezTo>
                    <a:pt x="7145" y="16549"/>
                    <a:pt x="7145" y="16252"/>
                    <a:pt x="7419" y="16252"/>
                  </a:cubicBezTo>
                  <a:cubicBezTo>
                    <a:pt x="7715" y="15681"/>
                    <a:pt x="8286" y="15111"/>
                    <a:pt x="8560" y="14540"/>
                  </a:cubicBezTo>
                  <a:cubicBezTo>
                    <a:pt x="8646" y="14460"/>
                    <a:pt x="8755" y="14427"/>
                    <a:pt x="8860" y="14427"/>
                  </a:cubicBezTo>
                  <a:close/>
                  <a:moveTo>
                    <a:pt x="15134" y="10272"/>
                  </a:moveTo>
                  <a:lnTo>
                    <a:pt x="16846" y="11116"/>
                  </a:lnTo>
                  <a:lnTo>
                    <a:pt x="18557" y="11983"/>
                  </a:lnTo>
                  <a:cubicBezTo>
                    <a:pt x="19128" y="12257"/>
                    <a:pt x="19973" y="12554"/>
                    <a:pt x="20543" y="12828"/>
                  </a:cubicBezTo>
                  <a:cubicBezTo>
                    <a:pt x="20840" y="13125"/>
                    <a:pt x="21114" y="13399"/>
                    <a:pt x="21114" y="13969"/>
                  </a:cubicBezTo>
                  <a:cubicBezTo>
                    <a:pt x="21114" y="14540"/>
                    <a:pt x="21411" y="15407"/>
                    <a:pt x="21411" y="16252"/>
                  </a:cubicBezTo>
                  <a:cubicBezTo>
                    <a:pt x="21114" y="16822"/>
                    <a:pt x="21114" y="17393"/>
                    <a:pt x="20840" y="17964"/>
                  </a:cubicBezTo>
                  <a:cubicBezTo>
                    <a:pt x="20543" y="18260"/>
                    <a:pt x="19973" y="18534"/>
                    <a:pt x="19402" y="18831"/>
                  </a:cubicBezTo>
                  <a:cubicBezTo>
                    <a:pt x="19128" y="19105"/>
                    <a:pt x="18557" y="19676"/>
                    <a:pt x="17987" y="19972"/>
                  </a:cubicBezTo>
                  <a:cubicBezTo>
                    <a:pt x="17701" y="20109"/>
                    <a:pt x="17485" y="20178"/>
                    <a:pt x="17268" y="20178"/>
                  </a:cubicBezTo>
                  <a:cubicBezTo>
                    <a:pt x="17051" y="20178"/>
                    <a:pt x="16834" y="20109"/>
                    <a:pt x="16549" y="19972"/>
                  </a:cubicBezTo>
                  <a:cubicBezTo>
                    <a:pt x="15704" y="19676"/>
                    <a:pt x="14837" y="19402"/>
                    <a:pt x="13992" y="19402"/>
                  </a:cubicBezTo>
                  <a:cubicBezTo>
                    <a:pt x="13422" y="19105"/>
                    <a:pt x="12554" y="19105"/>
                    <a:pt x="11984" y="18831"/>
                  </a:cubicBezTo>
                  <a:cubicBezTo>
                    <a:pt x="11413" y="18831"/>
                    <a:pt x="10842" y="18534"/>
                    <a:pt x="10569" y="18260"/>
                  </a:cubicBezTo>
                  <a:lnTo>
                    <a:pt x="10569" y="17119"/>
                  </a:lnTo>
                  <a:cubicBezTo>
                    <a:pt x="10569" y="16822"/>
                    <a:pt x="10272" y="16549"/>
                    <a:pt x="10272" y="15978"/>
                  </a:cubicBezTo>
                  <a:lnTo>
                    <a:pt x="10272" y="13399"/>
                  </a:lnTo>
                  <a:lnTo>
                    <a:pt x="10272" y="13125"/>
                  </a:lnTo>
                  <a:cubicBezTo>
                    <a:pt x="10569" y="13125"/>
                    <a:pt x="10569" y="12828"/>
                    <a:pt x="10842" y="12828"/>
                  </a:cubicBezTo>
                  <a:cubicBezTo>
                    <a:pt x="11139" y="12554"/>
                    <a:pt x="11413" y="12257"/>
                    <a:pt x="11984" y="11983"/>
                  </a:cubicBezTo>
                  <a:cubicBezTo>
                    <a:pt x="12554" y="11413"/>
                    <a:pt x="13125" y="10842"/>
                    <a:pt x="13696" y="10545"/>
                  </a:cubicBezTo>
                  <a:cubicBezTo>
                    <a:pt x="13992" y="10272"/>
                    <a:pt x="14563" y="10272"/>
                    <a:pt x="15134" y="10272"/>
                  </a:cubicBezTo>
                  <a:close/>
                  <a:moveTo>
                    <a:pt x="25405" y="15978"/>
                  </a:moveTo>
                  <a:cubicBezTo>
                    <a:pt x="25405" y="15978"/>
                    <a:pt x="25679" y="15978"/>
                    <a:pt x="25679" y="16252"/>
                  </a:cubicBezTo>
                  <a:cubicBezTo>
                    <a:pt x="25976" y="16252"/>
                    <a:pt x="25976" y="16549"/>
                    <a:pt x="26250" y="16549"/>
                  </a:cubicBezTo>
                  <a:cubicBezTo>
                    <a:pt x="27391" y="17393"/>
                    <a:pt x="27688" y="19402"/>
                    <a:pt x="26820" y="20543"/>
                  </a:cubicBezTo>
                  <a:cubicBezTo>
                    <a:pt x="26546" y="21114"/>
                    <a:pt x="25679" y="21684"/>
                    <a:pt x="25108" y="21958"/>
                  </a:cubicBezTo>
                  <a:cubicBezTo>
                    <a:pt x="24827" y="22057"/>
                    <a:pt x="24543" y="22090"/>
                    <a:pt x="24258" y="22090"/>
                  </a:cubicBezTo>
                  <a:cubicBezTo>
                    <a:pt x="23688" y="22090"/>
                    <a:pt x="23115" y="21958"/>
                    <a:pt x="22552" y="21958"/>
                  </a:cubicBezTo>
                  <a:cubicBezTo>
                    <a:pt x="22255" y="21958"/>
                    <a:pt x="21981" y="21684"/>
                    <a:pt x="22255" y="21684"/>
                  </a:cubicBezTo>
                  <a:cubicBezTo>
                    <a:pt x="22255" y="21114"/>
                    <a:pt x="22255" y="20817"/>
                    <a:pt x="22552" y="20246"/>
                  </a:cubicBezTo>
                  <a:cubicBezTo>
                    <a:pt x="22552" y="19972"/>
                    <a:pt x="22826" y="19402"/>
                    <a:pt x="22552" y="19105"/>
                  </a:cubicBezTo>
                  <a:lnTo>
                    <a:pt x="22552" y="18831"/>
                  </a:lnTo>
                  <a:cubicBezTo>
                    <a:pt x="22552" y="18534"/>
                    <a:pt x="22552" y="18534"/>
                    <a:pt x="22826" y="18534"/>
                  </a:cubicBezTo>
                  <a:cubicBezTo>
                    <a:pt x="23122" y="17964"/>
                    <a:pt x="23693" y="17690"/>
                    <a:pt x="23967" y="17393"/>
                  </a:cubicBezTo>
                  <a:lnTo>
                    <a:pt x="25405" y="15978"/>
                  </a:lnTo>
                  <a:close/>
                  <a:moveTo>
                    <a:pt x="11139" y="19676"/>
                  </a:moveTo>
                  <a:cubicBezTo>
                    <a:pt x="12554" y="20543"/>
                    <a:pt x="13992" y="20543"/>
                    <a:pt x="15408" y="21114"/>
                  </a:cubicBezTo>
                  <a:lnTo>
                    <a:pt x="15408" y="21684"/>
                  </a:lnTo>
                  <a:lnTo>
                    <a:pt x="13696" y="22529"/>
                  </a:lnTo>
                  <a:cubicBezTo>
                    <a:pt x="13125" y="22825"/>
                    <a:pt x="12280" y="23099"/>
                    <a:pt x="11710" y="23396"/>
                  </a:cubicBezTo>
                  <a:cubicBezTo>
                    <a:pt x="11611" y="23487"/>
                    <a:pt x="11545" y="23518"/>
                    <a:pt x="11501" y="23518"/>
                  </a:cubicBezTo>
                  <a:cubicBezTo>
                    <a:pt x="11413" y="23518"/>
                    <a:pt x="11413" y="23396"/>
                    <a:pt x="11413" y="23396"/>
                  </a:cubicBezTo>
                  <a:lnTo>
                    <a:pt x="10569" y="19972"/>
                  </a:lnTo>
                  <a:cubicBezTo>
                    <a:pt x="10569" y="19676"/>
                    <a:pt x="11139" y="19676"/>
                    <a:pt x="11139" y="19676"/>
                  </a:cubicBezTo>
                  <a:close/>
                  <a:moveTo>
                    <a:pt x="6206" y="17558"/>
                  </a:moveTo>
                  <a:cubicBezTo>
                    <a:pt x="6247" y="17558"/>
                    <a:pt x="6277" y="17591"/>
                    <a:pt x="6277" y="17690"/>
                  </a:cubicBezTo>
                  <a:cubicBezTo>
                    <a:pt x="7145" y="17964"/>
                    <a:pt x="8560" y="18260"/>
                    <a:pt x="9131" y="19105"/>
                  </a:cubicBezTo>
                  <a:cubicBezTo>
                    <a:pt x="9427" y="19676"/>
                    <a:pt x="9427" y="20543"/>
                    <a:pt x="9701" y="21114"/>
                  </a:cubicBezTo>
                  <a:cubicBezTo>
                    <a:pt x="9701" y="21958"/>
                    <a:pt x="9701" y="23099"/>
                    <a:pt x="9998" y="23967"/>
                  </a:cubicBezTo>
                  <a:cubicBezTo>
                    <a:pt x="9998" y="24241"/>
                    <a:pt x="9998" y="24241"/>
                    <a:pt x="9701" y="24537"/>
                  </a:cubicBezTo>
                  <a:cubicBezTo>
                    <a:pt x="8767" y="24806"/>
                    <a:pt x="7767" y="25074"/>
                    <a:pt x="6852" y="25074"/>
                  </a:cubicBezTo>
                  <a:cubicBezTo>
                    <a:pt x="5821" y="25074"/>
                    <a:pt x="4896" y="24734"/>
                    <a:pt x="4292" y="23670"/>
                  </a:cubicBezTo>
                  <a:cubicBezTo>
                    <a:pt x="2854" y="21387"/>
                    <a:pt x="4566" y="19676"/>
                    <a:pt x="5707" y="17964"/>
                  </a:cubicBezTo>
                  <a:cubicBezTo>
                    <a:pt x="5707" y="17690"/>
                    <a:pt x="6004" y="17690"/>
                    <a:pt x="6004" y="17690"/>
                  </a:cubicBezTo>
                  <a:cubicBezTo>
                    <a:pt x="6004" y="17690"/>
                    <a:pt x="6125" y="17558"/>
                    <a:pt x="6206" y="17558"/>
                  </a:cubicBezTo>
                  <a:close/>
                  <a:moveTo>
                    <a:pt x="17913" y="22350"/>
                  </a:moveTo>
                  <a:cubicBezTo>
                    <a:pt x="18186" y="22350"/>
                    <a:pt x="18486" y="22417"/>
                    <a:pt x="18831" y="22529"/>
                  </a:cubicBezTo>
                  <a:cubicBezTo>
                    <a:pt x="19402" y="22529"/>
                    <a:pt x="19973" y="22825"/>
                    <a:pt x="20543" y="23099"/>
                  </a:cubicBezTo>
                  <a:lnTo>
                    <a:pt x="20543" y="23396"/>
                  </a:lnTo>
                  <a:cubicBezTo>
                    <a:pt x="19973" y="25382"/>
                    <a:pt x="19699" y="27961"/>
                    <a:pt x="17690" y="29102"/>
                  </a:cubicBezTo>
                  <a:cubicBezTo>
                    <a:pt x="17268" y="29388"/>
                    <a:pt x="16771" y="29530"/>
                    <a:pt x="16238" y="29530"/>
                  </a:cubicBezTo>
                  <a:cubicBezTo>
                    <a:pt x="15704" y="29530"/>
                    <a:pt x="15134" y="29388"/>
                    <a:pt x="14563" y="29102"/>
                  </a:cubicBezTo>
                  <a:cubicBezTo>
                    <a:pt x="13992" y="28806"/>
                    <a:pt x="13422" y="28235"/>
                    <a:pt x="13125" y="27664"/>
                  </a:cubicBezTo>
                  <a:cubicBezTo>
                    <a:pt x="12851" y="27391"/>
                    <a:pt x="12851" y="27094"/>
                    <a:pt x="12554" y="26523"/>
                  </a:cubicBezTo>
                  <a:cubicBezTo>
                    <a:pt x="12554" y="26523"/>
                    <a:pt x="12280" y="26249"/>
                    <a:pt x="12280" y="25953"/>
                  </a:cubicBezTo>
                  <a:lnTo>
                    <a:pt x="12280" y="25679"/>
                  </a:lnTo>
                  <a:cubicBezTo>
                    <a:pt x="11984" y="25679"/>
                    <a:pt x="11984" y="25382"/>
                    <a:pt x="12280" y="25382"/>
                  </a:cubicBezTo>
                  <a:lnTo>
                    <a:pt x="12280" y="25108"/>
                  </a:lnTo>
                  <a:cubicBezTo>
                    <a:pt x="13125" y="24811"/>
                    <a:pt x="13696" y="24537"/>
                    <a:pt x="14563" y="23967"/>
                  </a:cubicBezTo>
                  <a:cubicBezTo>
                    <a:pt x="15408" y="23670"/>
                    <a:pt x="15978" y="23099"/>
                    <a:pt x="16846" y="22825"/>
                  </a:cubicBezTo>
                  <a:cubicBezTo>
                    <a:pt x="17183" y="22488"/>
                    <a:pt x="17520" y="22350"/>
                    <a:pt x="17913" y="22350"/>
                  </a:cubicBezTo>
                  <a:close/>
                  <a:moveTo>
                    <a:pt x="15134" y="0"/>
                  </a:moveTo>
                  <a:cubicBezTo>
                    <a:pt x="13992" y="274"/>
                    <a:pt x="12851" y="845"/>
                    <a:pt x="11984" y="1712"/>
                  </a:cubicBezTo>
                  <a:cubicBezTo>
                    <a:pt x="11139" y="3127"/>
                    <a:pt x="10569" y="4565"/>
                    <a:pt x="9998" y="5980"/>
                  </a:cubicBezTo>
                  <a:cubicBezTo>
                    <a:pt x="9998" y="6277"/>
                    <a:pt x="9701" y="6551"/>
                    <a:pt x="9701" y="7122"/>
                  </a:cubicBezTo>
                  <a:cubicBezTo>
                    <a:pt x="9131" y="6848"/>
                    <a:pt x="8560" y="6848"/>
                    <a:pt x="7989" y="6551"/>
                  </a:cubicBezTo>
                  <a:lnTo>
                    <a:pt x="6277" y="6551"/>
                  </a:lnTo>
                  <a:cubicBezTo>
                    <a:pt x="5136" y="6551"/>
                    <a:pt x="3995" y="6848"/>
                    <a:pt x="2854" y="7122"/>
                  </a:cubicBezTo>
                  <a:cubicBezTo>
                    <a:pt x="571" y="7989"/>
                    <a:pt x="0" y="10545"/>
                    <a:pt x="571" y="11983"/>
                  </a:cubicBezTo>
                  <a:cubicBezTo>
                    <a:pt x="1142" y="13125"/>
                    <a:pt x="1712" y="13969"/>
                    <a:pt x="2580" y="15111"/>
                  </a:cubicBezTo>
                  <a:lnTo>
                    <a:pt x="4292" y="16822"/>
                  </a:lnTo>
                  <a:cubicBezTo>
                    <a:pt x="3721" y="17964"/>
                    <a:pt x="3150" y="18831"/>
                    <a:pt x="2580" y="20246"/>
                  </a:cubicBezTo>
                  <a:cubicBezTo>
                    <a:pt x="2009" y="21114"/>
                    <a:pt x="1712" y="22529"/>
                    <a:pt x="2009" y="23670"/>
                  </a:cubicBezTo>
                  <a:cubicBezTo>
                    <a:pt x="2283" y="24241"/>
                    <a:pt x="2580" y="25108"/>
                    <a:pt x="3150" y="25382"/>
                  </a:cubicBezTo>
                  <a:cubicBezTo>
                    <a:pt x="3813" y="26511"/>
                    <a:pt x="4842" y="27274"/>
                    <a:pt x="6082" y="27274"/>
                  </a:cubicBezTo>
                  <a:cubicBezTo>
                    <a:pt x="6421" y="27274"/>
                    <a:pt x="6777" y="27216"/>
                    <a:pt x="7145" y="27094"/>
                  </a:cubicBezTo>
                  <a:cubicBezTo>
                    <a:pt x="7715" y="27094"/>
                    <a:pt x="8286" y="26820"/>
                    <a:pt x="9131" y="26820"/>
                  </a:cubicBezTo>
                  <a:cubicBezTo>
                    <a:pt x="9427" y="26523"/>
                    <a:pt x="9998" y="26249"/>
                    <a:pt x="10272" y="26249"/>
                  </a:cubicBezTo>
                  <a:cubicBezTo>
                    <a:pt x="11139" y="27391"/>
                    <a:pt x="11710" y="28806"/>
                    <a:pt x="12554" y="29947"/>
                  </a:cubicBezTo>
                  <a:cubicBezTo>
                    <a:pt x="13448" y="31287"/>
                    <a:pt x="14690" y="31760"/>
                    <a:pt x="16152" y="31760"/>
                  </a:cubicBezTo>
                  <a:cubicBezTo>
                    <a:pt x="16557" y="31760"/>
                    <a:pt x="16980" y="31723"/>
                    <a:pt x="17416" y="31659"/>
                  </a:cubicBezTo>
                  <a:cubicBezTo>
                    <a:pt x="19128" y="31088"/>
                    <a:pt x="20543" y="29673"/>
                    <a:pt x="21114" y="27961"/>
                  </a:cubicBezTo>
                  <a:cubicBezTo>
                    <a:pt x="21684" y="26523"/>
                    <a:pt x="21981" y="25108"/>
                    <a:pt x="22255" y="23967"/>
                  </a:cubicBezTo>
                  <a:lnTo>
                    <a:pt x="25405" y="23967"/>
                  </a:lnTo>
                  <a:cubicBezTo>
                    <a:pt x="27391" y="23670"/>
                    <a:pt x="28829" y="22529"/>
                    <a:pt x="29103" y="20817"/>
                  </a:cubicBezTo>
                  <a:cubicBezTo>
                    <a:pt x="29673" y="19402"/>
                    <a:pt x="29103" y="17690"/>
                    <a:pt x="28258" y="16549"/>
                  </a:cubicBezTo>
                  <a:cubicBezTo>
                    <a:pt x="27961" y="15978"/>
                    <a:pt x="27391" y="15111"/>
                    <a:pt x="26820" y="14540"/>
                  </a:cubicBezTo>
                  <a:cubicBezTo>
                    <a:pt x="27391" y="13969"/>
                    <a:pt x="27688" y="13125"/>
                    <a:pt x="27961" y="12257"/>
                  </a:cubicBezTo>
                  <a:cubicBezTo>
                    <a:pt x="28829" y="10545"/>
                    <a:pt x="29103" y="8834"/>
                    <a:pt x="28532" y="7122"/>
                  </a:cubicBezTo>
                  <a:cubicBezTo>
                    <a:pt x="28018" y="5332"/>
                    <a:pt x="26354" y="4228"/>
                    <a:pt x="24777" y="4228"/>
                  </a:cubicBezTo>
                  <a:cubicBezTo>
                    <a:pt x="24604" y="4228"/>
                    <a:pt x="24433" y="4241"/>
                    <a:pt x="24264" y="4269"/>
                  </a:cubicBezTo>
                  <a:cubicBezTo>
                    <a:pt x="23396" y="4269"/>
                    <a:pt x="22552" y="4565"/>
                    <a:pt x="21981" y="4565"/>
                  </a:cubicBezTo>
                  <a:cubicBezTo>
                    <a:pt x="21684" y="4565"/>
                    <a:pt x="21684" y="4565"/>
                    <a:pt x="21411" y="4269"/>
                  </a:cubicBezTo>
                  <a:cubicBezTo>
                    <a:pt x="21114" y="3995"/>
                    <a:pt x="21114" y="3424"/>
                    <a:pt x="20840" y="2853"/>
                  </a:cubicBezTo>
                  <a:cubicBezTo>
                    <a:pt x="19699" y="1712"/>
                    <a:pt x="18557" y="274"/>
                    <a:pt x="16846" y="0"/>
                  </a:cubicBezTo>
                  <a:close/>
                </a:path>
              </a:pathLst>
            </a:custGeom>
            <a:solidFill>
              <a:srgbClr val="F7EC55"/>
            </a:solidFill>
            <a:ln>
              <a:noFill/>
            </a:ln>
          </p:spPr>
          <p:txBody>
            <a:bodyPr spcFirstLastPara="1" wrap="square" lIns="121900" tIns="121900" rIns="121900" bIns="121900" anchor="ctr" anchorCtr="0">
              <a:noAutofit/>
            </a:bodyPr>
            <a:lstStyle/>
            <a:p>
              <a:endParaRPr sz="2400"/>
            </a:p>
          </p:txBody>
        </p:sp>
        <p:sp>
          <p:nvSpPr>
            <p:cNvPr id="245" name="Google Shape;245;p37"/>
            <p:cNvSpPr/>
            <p:nvPr/>
          </p:nvSpPr>
          <p:spPr>
            <a:xfrm>
              <a:off x="6860126" y="1082080"/>
              <a:ext cx="1411295" cy="1519827"/>
            </a:xfrm>
            <a:custGeom>
              <a:avLst/>
              <a:gdLst/>
              <a:ahLst/>
              <a:cxnLst/>
              <a:rect l="l" t="t" r="r" b="b"/>
              <a:pathLst>
                <a:path w="29674" h="31956" extrusionOk="0">
                  <a:moveTo>
                    <a:pt x="4292" y="16822"/>
                  </a:moveTo>
                  <a:lnTo>
                    <a:pt x="2580" y="15111"/>
                  </a:lnTo>
                  <a:cubicBezTo>
                    <a:pt x="1712" y="13969"/>
                    <a:pt x="1142" y="13125"/>
                    <a:pt x="571" y="11983"/>
                  </a:cubicBezTo>
                  <a:cubicBezTo>
                    <a:pt x="0" y="10545"/>
                    <a:pt x="571" y="7989"/>
                    <a:pt x="2854" y="7122"/>
                  </a:cubicBezTo>
                  <a:cubicBezTo>
                    <a:pt x="3995" y="6848"/>
                    <a:pt x="5136" y="6551"/>
                    <a:pt x="6277" y="6551"/>
                  </a:cubicBezTo>
                  <a:lnTo>
                    <a:pt x="7989" y="6551"/>
                  </a:lnTo>
                  <a:cubicBezTo>
                    <a:pt x="8560" y="6848"/>
                    <a:pt x="9131" y="6848"/>
                    <a:pt x="9701" y="7122"/>
                  </a:cubicBezTo>
                  <a:cubicBezTo>
                    <a:pt x="9701" y="6551"/>
                    <a:pt x="9998" y="6277"/>
                    <a:pt x="9998" y="5980"/>
                  </a:cubicBezTo>
                  <a:cubicBezTo>
                    <a:pt x="10569" y="4565"/>
                    <a:pt x="11139" y="3127"/>
                    <a:pt x="11984" y="1712"/>
                  </a:cubicBezTo>
                  <a:cubicBezTo>
                    <a:pt x="12851" y="845"/>
                    <a:pt x="13992" y="274"/>
                    <a:pt x="15134" y="0"/>
                  </a:cubicBezTo>
                  <a:lnTo>
                    <a:pt x="16846" y="0"/>
                  </a:lnTo>
                  <a:cubicBezTo>
                    <a:pt x="18557" y="274"/>
                    <a:pt x="19699" y="1712"/>
                    <a:pt x="20840" y="2853"/>
                  </a:cubicBezTo>
                  <a:cubicBezTo>
                    <a:pt x="21114" y="3424"/>
                    <a:pt x="21114" y="3995"/>
                    <a:pt x="21411" y="4269"/>
                  </a:cubicBezTo>
                  <a:cubicBezTo>
                    <a:pt x="21684" y="4565"/>
                    <a:pt x="21684" y="4565"/>
                    <a:pt x="21981" y="4565"/>
                  </a:cubicBezTo>
                  <a:cubicBezTo>
                    <a:pt x="22552" y="4565"/>
                    <a:pt x="23396" y="4269"/>
                    <a:pt x="24264" y="4269"/>
                  </a:cubicBezTo>
                  <a:cubicBezTo>
                    <a:pt x="25976" y="3995"/>
                    <a:pt x="27961" y="5136"/>
                    <a:pt x="28532" y="7122"/>
                  </a:cubicBezTo>
                  <a:cubicBezTo>
                    <a:pt x="29103" y="8834"/>
                    <a:pt x="28829" y="10545"/>
                    <a:pt x="27961" y="12257"/>
                  </a:cubicBezTo>
                  <a:cubicBezTo>
                    <a:pt x="27688" y="13125"/>
                    <a:pt x="27391" y="13969"/>
                    <a:pt x="26820" y="14540"/>
                  </a:cubicBezTo>
                  <a:cubicBezTo>
                    <a:pt x="27391" y="15111"/>
                    <a:pt x="27961" y="15978"/>
                    <a:pt x="28258" y="16549"/>
                  </a:cubicBezTo>
                  <a:cubicBezTo>
                    <a:pt x="29103" y="17690"/>
                    <a:pt x="29673" y="19402"/>
                    <a:pt x="29103" y="20817"/>
                  </a:cubicBezTo>
                  <a:cubicBezTo>
                    <a:pt x="28829" y="22529"/>
                    <a:pt x="27391" y="23670"/>
                    <a:pt x="25405" y="23967"/>
                  </a:cubicBezTo>
                  <a:lnTo>
                    <a:pt x="22255" y="23967"/>
                  </a:lnTo>
                  <a:cubicBezTo>
                    <a:pt x="21981" y="25108"/>
                    <a:pt x="21684" y="26523"/>
                    <a:pt x="21114" y="27961"/>
                  </a:cubicBezTo>
                  <a:cubicBezTo>
                    <a:pt x="20543" y="29673"/>
                    <a:pt x="19128" y="31088"/>
                    <a:pt x="17416" y="31659"/>
                  </a:cubicBezTo>
                  <a:cubicBezTo>
                    <a:pt x="15408" y="31956"/>
                    <a:pt x="13696" y="31659"/>
                    <a:pt x="12554" y="29947"/>
                  </a:cubicBezTo>
                  <a:cubicBezTo>
                    <a:pt x="11710" y="28806"/>
                    <a:pt x="11139" y="27391"/>
                    <a:pt x="10272" y="26249"/>
                  </a:cubicBezTo>
                  <a:cubicBezTo>
                    <a:pt x="9998" y="26249"/>
                    <a:pt x="9427" y="26523"/>
                    <a:pt x="9131" y="26820"/>
                  </a:cubicBezTo>
                  <a:cubicBezTo>
                    <a:pt x="8286" y="26820"/>
                    <a:pt x="7715" y="27094"/>
                    <a:pt x="7145" y="27094"/>
                  </a:cubicBezTo>
                  <a:cubicBezTo>
                    <a:pt x="5433" y="27664"/>
                    <a:pt x="3995" y="26820"/>
                    <a:pt x="3150" y="25382"/>
                  </a:cubicBezTo>
                  <a:cubicBezTo>
                    <a:pt x="2580" y="25108"/>
                    <a:pt x="2283" y="24241"/>
                    <a:pt x="2009" y="23670"/>
                  </a:cubicBezTo>
                  <a:cubicBezTo>
                    <a:pt x="1712" y="22529"/>
                    <a:pt x="2009" y="21114"/>
                    <a:pt x="2580" y="20246"/>
                  </a:cubicBezTo>
                  <a:cubicBezTo>
                    <a:pt x="3150" y="18831"/>
                    <a:pt x="3721" y="17964"/>
                    <a:pt x="4292" y="16822"/>
                  </a:cubicBezTo>
                  <a:close/>
                  <a:moveTo>
                    <a:pt x="10569" y="14540"/>
                  </a:moveTo>
                  <a:cubicBezTo>
                    <a:pt x="10842" y="15681"/>
                    <a:pt x="10842" y="16549"/>
                    <a:pt x="10842" y="17393"/>
                  </a:cubicBezTo>
                  <a:cubicBezTo>
                    <a:pt x="10842" y="17964"/>
                    <a:pt x="11139" y="17964"/>
                    <a:pt x="11413" y="18260"/>
                  </a:cubicBezTo>
                  <a:cubicBezTo>
                    <a:pt x="13422" y="18831"/>
                    <a:pt x="15408" y="19402"/>
                    <a:pt x="17119" y="19972"/>
                  </a:cubicBezTo>
                  <a:cubicBezTo>
                    <a:pt x="17416" y="20246"/>
                    <a:pt x="17690" y="19972"/>
                    <a:pt x="17690" y="19972"/>
                  </a:cubicBezTo>
                  <a:cubicBezTo>
                    <a:pt x="18831" y="19105"/>
                    <a:pt x="19699" y="18534"/>
                    <a:pt x="20543" y="17964"/>
                  </a:cubicBezTo>
                  <a:cubicBezTo>
                    <a:pt x="20840" y="17690"/>
                    <a:pt x="21114" y="17393"/>
                    <a:pt x="21114" y="17119"/>
                  </a:cubicBezTo>
                  <a:lnTo>
                    <a:pt x="21114" y="13969"/>
                  </a:lnTo>
                  <a:cubicBezTo>
                    <a:pt x="21114" y="13695"/>
                    <a:pt x="20840" y="13399"/>
                    <a:pt x="20543" y="13125"/>
                  </a:cubicBezTo>
                  <a:cubicBezTo>
                    <a:pt x="18831" y="11983"/>
                    <a:pt x="16549" y="11116"/>
                    <a:pt x="14563" y="10545"/>
                  </a:cubicBezTo>
                  <a:lnTo>
                    <a:pt x="13992" y="10545"/>
                  </a:lnTo>
                  <a:cubicBezTo>
                    <a:pt x="13125" y="11413"/>
                    <a:pt x="12554" y="11983"/>
                    <a:pt x="11710" y="12554"/>
                  </a:cubicBezTo>
                  <a:cubicBezTo>
                    <a:pt x="11139" y="13125"/>
                    <a:pt x="10272" y="13695"/>
                    <a:pt x="10569" y="14540"/>
                  </a:cubicBezTo>
                  <a:close/>
                  <a:moveTo>
                    <a:pt x="11710" y="25679"/>
                  </a:moveTo>
                  <a:cubicBezTo>
                    <a:pt x="11413" y="25679"/>
                    <a:pt x="11139" y="25679"/>
                    <a:pt x="11413" y="26249"/>
                  </a:cubicBezTo>
                  <a:cubicBezTo>
                    <a:pt x="11984" y="27391"/>
                    <a:pt x="12280" y="28235"/>
                    <a:pt x="12851" y="29102"/>
                  </a:cubicBezTo>
                  <a:cubicBezTo>
                    <a:pt x="13992" y="30518"/>
                    <a:pt x="15408" y="31088"/>
                    <a:pt x="17119" y="30814"/>
                  </a:cubicBezTo>
                  <a:cubicBezTo>
                    <a:pt x="18831" y="30244"/>
                    <a:pt x="19973" y="29376"/>
                    <a:pt x="20543" y="27664"/>
                  </a:cubicBezTo>
                  <a:cubicBezTo>
                    <a:pt x="21684" y="24811"/>
                    <a:pt x="21981" y="21958"/>
                    <a:pt x="22255" y="19402"/>
                  </a:cubicBezTo>
                  <a:cubicBezTo>
                    <a:pt x="22255" y="19105"/>
                    <a:pt x="21981" y="18831"/>
                    <a:pt x="21981" y="18534"/>
                  </a:cubicBezTo>
                  <a:cubicBezTo>
                    <a:pt x="22255" y="17964"/>
                    <a:pt x="22255" y="17690"/>
                    <a:pt x="22255" y="17119"/>
                  </a:cubicBezTo>
                  <a:cubicBezTo>
                    <a:pt x="22255" y="15407"/>
                    <a:pt x="22552" y="13399"/>
                    <a:pt x="22255" y="11687"/>
                  </a:cubicBezTo>
                  <a:cubicBezTo>
                    <a:pt x="22255" y="10272"/>
                    <a:pt x="21981" y="9130"/>
                    <a:pt x="21684" y="7692"/>
                  </a:cubicBezTo>
                  <a:cubicBezTo>
                    <a:pt x="21411" y="5980"/>
                    <a:pt x="21114" y="4269"/>
                    <a:pt x="19973" y="2853"/>
                  </a:cubicBezTo>
                  <a:cubicBezTo>
                    <a:pt x="18831" y="1415"/>
                    <a:pt x="17416" y="571"/>
                    <a:pt x="15408" y="845"/>
                  </a:cubicBezTo>
                  <a:cubicBezTo>
                    <a:pt x="14266" y="1141"/>
                    <a:pt x="13125" y="1415"/>
                    <a:pt x="12554" y="2557"/>
                  </a:cubicBezTo>
                  <a:cubicBezTo>
                    <a:pt x="11984" y="3424"/>
                    <a:pt x="11413" y="4269"/>
                    <a:pt x="10842" y="5410"/>
                  </a:cubicBezTo>
                  <a:cubicBezTo>
                    <a:pt x="10842" y="5707"/>
                    <a:pt x="10569" y="6277"/>
                    <a:pt x="10569" y="6551"/>
                  </a:cubicBezTo>
                  <a:cubicBezTo>
                    <a:pt x="10272" y="6848"/>
                    <a:pt x="10272" y="7122"/>
                    <a:pt x="10842" y="7122"/>
                  </a:cubicBezTo>
                  <a:cubicBezTo>
                    <a:pt x="10842" y="5707"/>
                    <a:pt x="11413" y="4565"/>
                    <a:pt x="12280" y="3698"/>
                  </a:cubicBezTo>
                  <a:cubicBezTo>
                    <a:pt x="13125" y="2283"/>
                    <a:pt x="14266" y="1415"/>
                    <a:pt x="15978" y="1415"/>
                  </a:cubicBezTo>
                  <a:cubicBezTo>
                    <a:pt x="17416" y="1141"/>
                    <a:pt x="18831" y="1986"/>
                    <a:pt x="19699" y="3424"/>
                  </a:cubicBezTo>
                  <a:cubicBezTo>
                    <a:pt x="20269" y="4565"/>
                    <a:pt x="20543" y="5707"/>
                    <a:pt x="20840" y="6551"/>
                  </a:cubicBezTo>
                  <a:cubicBezTo>
                    <a:pt x="21114" y="8263"/>
                    <a:pt x="21411" y="9975"/>
                    <a:pt x="21684" y="11983"/>
                  </a:cubicBezTo>
                  <a:lnTo>
                    <a:pt x="21684" y="15681"/>
                  </a:lnTo>
                  <a:cubicBezTo>
                    <a:pt x="21684" y="17690"/>
                    <a:pt x="21411" y="19676"/>
                    <a:pt x="21114" y="21387"/>
                  </a:cubicBezTo>
                  <a:cubicBezTo>
                    <a:pt x="20840" y="23670"/>
                    <a:pt x="20269" y="25953"/>
                    <a:pt x="19402" y="27961"/>
                  </a:cubicBezTo>
                  <a:cubicBezTo>
                    <a:pt x="18831" y="29102"/>
                    <a:pt x="17987" y="29947"/>
                    <a:pt x="16549" y="30244"/>
                  </a:cubicBezTo>
                  <a:cubicBezTo>
                    <a:pt x="15134" y="30244"/>
                    <a:pt x="13992" y="29673"/>
                    <a:pt x="13125" y="28532"/>
                  </a:cubicBezTo>
                  <a:cubicBezTo>
                    <a:pt x="12554" y="27664"/>
                    <a:pt x="12280" y="26820"/>
                    <a:pt x="11710" y="25679"/>
                  </a:cubicBezTo>
                  <a:close/>
                  <a:moveTo>
                    <a:pt x="12554" y="25382"/>
                  </a:moveTo>
                  <a:cubicBezTo>
                    <a:pt x="12554" y="25679"/>
                    <a:pt x="12851" y="26249"/>
                    <a:pt x="13125" y="26523"/>
                  </a:cubicBezTo>
                  <a:cubicBezTo>
                    <a:pt x="13422" y="27664"/>
                    <a:pt x="13992" y="28532"/>
                    <a:pt x="15134" y="29102"/>
                  </a:cubicBezTo>
                  <a:cubicBezTo>
                    <a:pt x="16549" y="29947"/>
                    <a:pt x="17987" y="29376"/>
                    <a:pt x="18831" y="27961"/>
                  </a:cubicBezTo>
                  <a:cubicBezTo>
                    <a:pt x="19128" y="26820"/>
                    <a:pt x="19699" y="25382"/>
                    <a:pt x="19973" y="24241"/>
                  </a:cubicBezTo>
                  <a:cubicBezTo>
                    <a:pt x="20269" y="23099"/>
                    <a:pt x="20269" y="23099"/>
                    <a:pt x="19128" y="22825"/>
                  </a:cubicBezTo>
                  <a:lnTo>
                    <a:pt x="19128" y="22825"/>
                  </a:lnTo>
                  <a:cubicBezTo>
                    <a:pt x="18261" y="22529"/>
                    <a:pt x="17416" y="22255"/>
                    <a:pt x="16549" y="23099"/>
                  </a:cubicBezTo>
                  <a:lnTo>
                    <a:pt x="16275" y="23099"/>
                  </a:lnTo>
                  <a:cubicBezTo>
                    <a:pt x="15134" y="23967"/>
                    <a:pt x="13696" y="24537"/>
                    <a:pt x="12554" y="25382"/>
                  </a:cubicBezTo>
                  <a:close/>
                  <a:moveTo>
                    <a:pt x="11413" y="7418"/>
                  </a:moveTo>
                  <a:cubicBezTo>
                    <a:pt x="12280" y="7692"/>
                    <a:pt x="12851" y="7989"/>
                    <a:pt x="13696" y="7989"/>
                  </a:cubicBezTo>
                  <a:lnTo>
                    <a:pt x="14266" y="7989"/>
                  </a:lnTo>
                  <a:cubicBezTo>
                    <a:pt x="15978" y="6848"/>
                    <a:pt x="17416" y="5980"/>
                    <a:pt x="19402" y="5410"/>
                  </a:cubicBezTo>
                  <a:cubicBezTo>
                    <a:pt x="19699" y="5410"/>
                    <a:pt x="19699" y="5136"/>
                    <a:pt x="19699" y="4839"/>
                  </a:cubicBezTo>
                  <a:cubicBezTo>
                    <a:pt x="19128" y="3995"/>
                    <a:pt x="18557" y="3127"/>
                    <a:pt x="17987" y="2853"/>
                  </a:cubicBezTo>
                  <a:cubicBezTo>
                    <a:pt x="15978" y="1415"/>
                    <a:pt x="15134" y="1712"/>
                    <a:pt x="13422" y="3127"/>
                  </a:cubicBezTo>
                  <a:cubicBezTo>
                    <a:pt x="12280" y="4269"/>
                    <a:pt x="11710" y="5707"/>
                    <a:pt x="11413" y="7418"/>
                  </a:cubicBezTo>
                  <a:close/>
                  <a:moveTo>
                    <a:pt x="5707" y="15407"/>
                  </a:moveTo>
                  <a:cubicBezTo>
                    <a:pt x="6848" y="14266"/>
                    <a:pt x="7715" y="13399"/>
                    <a:pt x="8857" y="12554"/>
                  </a:cubicBezTo>
                  <a:cubicBezTo>
                    <a:pt x="8857" y="12257"/>
                    <a:pt x="9131" y="11983"/>
                    <a:pt x="9131" y="11687"/>
                  </a:cubicBezTo>
                  <a:lnTo>
                    <a:pt x="9131" y="10272"/>
                  </a:lnTo>
                  <a:cubicBezTo>
                    <a:pt x="9131" y="8834"/>
                    <a:pt x="9427" y="8834"/>
                    <a:pt x="7989" y="8834"/>
                  </a:cubicBezTo>
                  <a:cubicBezTo>
                    <a:pt x="6848" y="8560"/>
                    <a:pt x="5433" y="8560"/>
                    <a:pt x="3995" y="9130"/>
                  </a:cubicBezTo>
                  <a:cubicBezTo>
                    <a:pt x="3150" y="9701"/>
                    <a:pt x="2580" y="10272"/>
                    <a:pt x="2854" y="11116"/>
                  </a:cubicBezTo>
                  <a:cubicBezTo>
                    <a:pt x="2854" y="11687"/>
                    <a:pt x="2854" y="12257"/>
                    <a:pt x="3150" y="12554"/>
                  </a:cubicBezTo>
                  <a:cubicBezTo>
                    <a:pt x="3995" y="13399"/>
                    <a:pt x="4862" y="14540"/>
                    <a:pt x="5707" y="15407"/>
                  </a:cubicBezTo>
                  <a:close/>
                  <a:moveTo>
                    <a:pt x="3995" y="22255"/>
                  </a:moveTo>
                  <a:lnTo>
                    <a:pt x="3995" y="22529"/>
                  </a:lnTo>
                  <a:lnTo>
                    <a:pt x="4862" y="24241"/>
                  </a:lnTo>
                  <a:cubicBezTo>
                    <a:pt x="5136" y="24537"/>
                    <a:pt x="5433" y="24811"/>
                    <a:pt x="6004" y="24537"/>
                  </a:cubicBezTo>
                  <a:lnTo>
                    <a:pt x="6277" y="24811"/>
                  </a:lnTo>
                  <a:cubicBezTo>
                    <a:pt x="6574" y="25108"/>
                    <a:pt x="7145" y="24811"/>
                    <a:pt x="7715" y="24811"/>
                  </a:cubicBezTo>
                  <a:cubicBezTo>
                    <a:pt x="8286" y="24537"/>
                    <a:pt x="8560" y="24241"/>
                    <a:pt x="9131" y="24241"/>
                  </a:cubicBezTo>
                  <a:cubicBezTo>
                    <a:pt x="9701" y="23967"/>
                    <a:pt x="9701" y="23967"/>
                    <a:pt x="9701" y="23396"/>
                  </a:cubicBezTo>
                  <a:cubicBezTo>
                    <a:pt x="9427" y="22255"/>
                    <a:pt x="9131" y="21114"/>
                    <a:pt x="9131" y="19972"/>
                  </a:cubicBezTo>
                  <a:cubicBezTo>
                    <a:pt x="9131" y="19402"/>
                    <a:pt x="8857" y="18831"/>
                    <a:pt x="7989" y="18534"/>
                  </a:cubicBezTo>
                  <a:cubicBezTo>
                    <a:pt x="7715" y="18534"/>
                    <a:pt x="7145" y="18260"/>
                    <a:pt x="6848" y="17964"/>
                  </a:cubicBezTo>
                  <a:cubicBezTo>
                    <a:pt x="6574" y="17690"/>
                    <a:pt x="6277" y="17690"/>
                    <a:pt x="6004" y="18260"/>
                  </a:cubicBezTo>
                  <a:cubicBezTo>
                    <a:pt x="5707" y="18534"/>
                    <a:pt x="5433" y="18831"/>
                    <a:pt x="5433" y="19105"/>
                  </a:cubicBezTo>
                  <a:cubicBezTo>
                    <a:pt x="4566" y="19972"/>
                    <a:pt x="3995" y="20817"/>
                    <a:pt x="3995" y="22255"/>
                  </a:cubicBezTo>
                  <a:close/>
                  <a:moveTo>
                    <a:pt x="20840" y="18534"/>
                  </a:moveTo>
                  <a:cubicBezTo>
                    <a:pt x="20543" y="18831"/>
                    <a:pt x="20269" y="19105"/>
                    <a:pt x="19973" y="19105"/>
                  </a:cubicBezTo>
                  <a:cubicBezTo>
                    <a:pt x="18261" y="20246"/>
                    <a:pt x="16549" y="21387"/>
                    <a:pt x="14563" y="22529"/>
                  </a:cubicBezTo>
                  <a:cubicBezTo>
                    <a:pt x="13125" y="23396"/>
                    <a:pt x="11710" y="23967"/>
                    <a:pt x="10272" y="24537"/>
                  </a:cubicBezTo>
                  <a:cubicBezTo>
                    <a:pt x="9131" y="25108"/>
                    <a:pt x="7989" y="25679"/>
                    <a:pt x="6848" y="25679"/>
                  </a:cubicBezTo>
                  <a:cubicBezTo>
                    <a:pt x="6004" y="25679"/>
                    <a:pt x="5136" y="25679"/>
                    <a:pt x="4566" y="25108"/>
                  </a:cubicBezTo>
                  <a:cubicBezTo>
                    <a:pt x="3424" y="23670"/>
                    <a:pt x="2854" y="22529"/>
                    <a:pt x="3721" y="20817"/>
                  </a:cubicBezTo>
                  <a:cubicBezTo>
                    <a:pt x="4292" y="19402"/>
                    <a:pt x="5136" y="18260"/>
                    <a:pt x="6004" y="17119"/>
                  </a:cubicBezTo>
                  <a:cubicBezTo>
                    <a:pt x="6574" y="16252"/>
                    <a:pt x="7419" y="15407"/>
                    <a:pt x="7989" y="14837"/>
                  </a:cubicBezTo>
                  <a:cubicBezTo>
                    <a:pt x="9701" y="13125"/>
                    <a:pt x="11710" y="11687"/>
                    <a:pt x="13422" y="9975"/>
                  </a:cubicBezTo>
                  <a:lnTo>
                    <a:pt x="12851" y="9975"/>
                  </a:lnTo>
                  <a:cubicBezTo>
                    <a:pt x="11710" y="10545"/>
                    <a:pt x="10842" y="11413"/>
                    <a:pt x="10272" y="11983"/>
                  </a:cubicBezTo>
                  <a:cubicBezTo>
                    <a:pt x="8286" y="13695"/>
                    <a:pt x="6277" y="15681"/>
                    <a:pt x="4862" y="17690"/>
                  </a:cubicBezTo>
                  <a:cubicBezTo>
                    <a:pt x="3995" y="18831"/>
                    <a:pt x="3150" y="19676"/>
                    <a:pt x="2854" y="21114"/>
                  </a:cubicBezTo>
                  <a:cubicBezTo>
                    <a:pt x="2854" y="21958"/>
                    <a:pt x="2580" y="22825"/>
                    <a:pt x="2854" y="23967"/>
                  </a:cubicBezTo>
                  <a:cubicBezTo>
                    <a:pt x="3995" y="26249"/>
                    <a:pt x="5707" y="26820"/>
                    <a:pt x="7989" y="26523"/>
                  </a:cubicBezTo>
                  <a:cubicBezTo>
                    <a:pt x="9131" y="26249"/>
                    <a:pt x="10272" y="25679"/>
                    <a:pt x="11413" y="25108"/>
                  </a:cubicBezTo>
                  <a:lnTo>
                    <a:pt x="11710" y="24811"/>
                  </a:lnTo>
                  <a:cubicBezTo>
                    <a:pt x="11710" y="24241"/>
                    <a:pt x="11984" y="24241"/>
                    <a:pt x="11984" y="24537"/>
                  </a:cubicBezTo>
                  <a:cubicBezTo>
                    <a:pt x="12280" y="24811"/>
                    <a:pt x="12554" y="24537"/>
                    <a:pt x="12851" y="24537"/>
                  </a:cubicBezTo>
                  <a:cubicBezTo>
                    <a:pt x="13125" y="24241"/>
                    <a:pt x="13422" y="24241"/>
                    <a:pt x="13992" y="23967"/>
                  </a:cubicBezTo>
                  <a:cubicBezTo>
                    <a:pt x="15978" y="22825"/>
                    <a:pt x="17987" y="21387"/>
                    <a:pt x="19973" y="20246"/>
                  </a:cubicBezTo>
                  <a:cubicBezTo>
                    <a:pt x="20543" y="19676"/>
                    <a:pt x="21114" y="19402"/>
                    <a:pt x="20840" y="18534"/>
                  </a:cubicBezTo>
                  <a:close/>
                  <a:moveTo>
                    <a:pt x="22255" y="6277"/>
                  </a:moveTo>
                  <a:lnTo>
                    <a:pt x="22255" y="6551"/>
                  </a:lnTo>
                  <a:cubicBezTo>
                    <a:pt x="22255" y="8263"/>
                    <a:pt x="22552" y="9975"/>
                    <a:pt x="22826" y="11687"/>
                  </a:cubicBezTo>
                  <a:cubicBezTo>
                    <a:pt x="22826" y="11983"/>
                    <a:pt x="23122" y="11983"/>
                    <a:pt x="23122" y="12257"/>
                  </a:cubicBezTo>
                  <a:lnTo>
                    <a:pt x="24834" y="13125"/>
                  </a:lnTo>
                  <a:cubicBezTo>
                    <a:pt x="25108" y="13399"/>
                    <a:pt x="25108" y="13399"/>
                    <a:pt x="25405" y="13125"/>
                  </a:cubicBezTo>
                  <a:cubicBezTo>
                    <a:pt x="26250" y="11687"/>
                    <a:pt x="26820" y="10272"/>
                    <a:pt x="26546" y="8560"/>
                  </a:cubicBezTo>
                  <a:cubicBezTo>
                    <a:pt x="26546" y="7692"/>
                    <a:pt x="25976" y="7122"/>
                    <a:pt x="25405" y="6551"/>
                  </a:cubicBezTo>
                  <a:cubicBezTo>
                    <a:pt x="24264" y="6277"/>
                    <a:pt x="23122" y="6277"/>
                    <a:pt x="22255" y="6277"/>
                  </a:cubicBezTo>
                  <a:close/>
                  <a:moveTo>
                    <a:pt x="20840" y="12554"/>
                  </a:moveTo>
                  <a:lnTo>
                    <a:pt x="21114" y="12554"/>
                  </a:lnTo>
                  <a:cubicBezTo>
                    <a:pt x="20840" y="12257"/>
                    <a:pt x="20840" y="11983"/>
                    <a:pt x="20543" y="11983"/>
                  </a:cubicBezTo>
                  <a:cubicBezTo>
                    <a:pt x="19128" y="11116"/>
                    <a:pt x="17987" y="10272"/>
                    <a:pt x="16549" y="9701"/>
                  </a:cubicBezTo>
                  <a:cubicBezTo>
                    <a:pt x="14266" y="8560"/>
                    <a:pt x="11710" y="7989"/>
                    <a:pt x="9131" y="7418"/>
                  </a:cubicBezTo>
                  <a:cubicBezTo>
                    <a:pt x="7419" y="7122"/>
                    <a:pt x="5707" y="6848"/>
                    <a:pt x="3995" y="7418"/>
                  </a:cubicBezTo>
                  <a:cubicBezTo>
                    <a:pt x="3150" y="7692"/>
                    <a:pt x="2283" y="7989"/>
                    <a:pt x="1712" y="8834"/>
                  </a:cubicBezTo>
                  <a:cubicBezTo>
                    <a:pt x="1142" y="9701"/>
                    <a:pt x="868" y="11116"/>
                    <a:pt x="1438" y="12257"/>
                  </a:cubicBezTo>
                  <a:cubicBezTo>
                    <a:pt x="2283" y="13695"/>
                    <a:pt x="3424" y="15111"/>
                    <a:pt x="5136" y="16252"/>
                  </a:cubicBezTo>
                  <a:cubicBezTo>
                    <a:pt x="5136" y="16252"/>
                    <a:pt x="5136" y="15978"/>
                    <a:pt x="5433" y="15978"/>
                  </a:cubicBezTo>
                  <a:cubicBezTo>
                    <a:pt x="5136" y="15681"/>
                    <a:pt x="5136" y="15681"/>
                    <a:pt x="4862" y="15681"/>
                  </a:cubicBezTo>
                  <a:cubicBezTo>
                    <a:pt x="3721" y="14540"/>
                    <a:pt x="2580" y="13399"/>
                    <a:pt x="2009" y="11687"/>
                  </a:cubicBezTo>
                  <a:cubicBezTo>
                    <a:pt x="1712" y="10545"/>
                    <a:pt x="2580" y="9130"/>
                    <a:pt x="3721" y="8560"/>
                  </a:cubicBezTo>
                  <a:cubicBezTo>
                    <a:pt x="4862" y="7989"/>
                    <a:pt x="6277" y="7989"/>
                    <a:pt x="7715" y="7989"/>
                  </a:cubicBezTo>
                  <a:cubicBezTo>
                    <a:pt x="11139" y="8263"/>
                    <a:pt x="14266" y="9701"/>
                    <a:pt x="17119" y="10842"/>
                  </a:cubicBezTo>
                  <a:cubicBezTo>
                    <a:pt x="18557" y="11413"/>
                    <a:pt x="19699" y="11983"/>
                    <a:pt x="20840" y="12554"/>
                  </a:cubicBezTo>
                  <a:close/>
                  <a:moveTo>
                    <a:pt x="25405" y="16252"/>
                  </a:moveTo>
                  <a:cubicBezTo>
                    <a:pt x="24538" y="16822"/>
                    <a:pt x="23967" y="17690"/>
                    <a:pt x="23396" y="18260"/>
                  </a:cubicBezTo>
                  <a:cubicBezTo>
                    <a:pt x="23122" y="18260"/>
                    <a:pt x="22826" y="18534"/>
                    <a:pt x="22826" y="18831"/>
                  </a:cubicBezTo>
                  <a:cubicBezTo>
                    <a:pt x="22826" y="19676"/>
                    <a:pt x="22552" y="20543"/>
                    <a:pt x="22552" y="21684"/>
                  </a:cubicBezTo>
                  <a:cubicBezTo>
                    <a:pt x="23693" y="21958"/>
                    <a:pt x="24834" y="21958"/>
                    <a:pt x="25976" y="21387"/>
                  </a:cubicBezTo>
                  <a:cubicBezTo>
                    <a:pt x="26820" y="21114"/>
                    <a:pt x="27391" y="19402"/>
                    <a:pt x="27117" y="18534"/>
                  </a:cubicBezTo>
                  <a:cubicBezTo>
                    <a:pt x="26820" y="17690"/>
                    <a:pt x="26250" y="16822"/>
                    <a:pt x="25405" y="16252"/>
                  </a:cubicBezTo>
                  <a:close/>
                  <a:moveTo>
                    <a:pt x="22552" y="22529"/>
                  </a:moveTo>
                  <a:cubicBezTo>
                    <a:pt x="22255" y="23099"/>
                    <a:pt x="22255" y="23099"/>
                    <a:pt x="23122" y="23396"/>
                  </a:cubicBezTo>
                  <a:cubicBezTo>
                    <a:pt x="24264" y="23396"/>
                    <a:pt x="25405" y="23396"/>
                    <a:pt x="26546" y="22825"/>
                  </a:cubicBezTo>
                  <a:cubicBezTo>
                    <a:pt x="27391" y="22529"/>
                    <a:pt x="28258" y="21958"/>
                    <a:pt x="28532" y="21114"/>
                  </a:cubicBezTo>
                  <a:cubicBezTo>
                    <a:pt x="28829" y="19402"/>
                    <a:pt x="28532" y="17964"/>
                    <a:pt x="27688" y="16549"/>
                  </a:cubicBezTo>
                  <a:cubicBezTo>
                    <a:pt x="26820" y="15407"/>
                    <a:pt x="25405" y="14266"/>
                    <a:pt x="24264" y="13399"/>
                  </a:cubicBezTo>
                  <a:cubicBezTo>
                    <a:pt x="23693" y="13125"/>
                    <a:pt x="23396" y="13125"/>
                    <a:pt x="23122" y="12828"/>
                  </a:cubicBezTo>
                  <a:lnTo>
                    <a:pt x="22826" y="12828"/>
                  </a:lnTo>
                  <a:cubicBezTo>
                    <a:pt x="23122" y="13125"/>
                    <a:pt x="23122" y="13695"/>
                    <a:pt x="23396" y="13969"/>
                  </a:cubicBezTo>
                  <a:cubicBezTo>
                    <a:pt x="24264" y="14540"/>
                    <a:pt x="25405" y="15407"/>
                    <a:pt x="26250" y="16252"/>
                  </a:cubicBezTo>
                  <a:cubicBezTo>
                    <a:pt x="27117" y="17119"/>
                    <a:pt x="27961" y="17964"/>
                    <a:pt x="27688" y="19676"/>
                  </a:cubicBezTo>
                  <a:cubicBezTo>
                    <a:pt x="27391" y="21114"/>
                    <a:pt x="26546" y="22255"/>
                    <a:pt x="25108" y="22529"/>
                  </a:cubicBezTo>
                  <a:close/>
                  <a:moveTo>
                    <a:pt x="21981" y="5136"/>
                  </a:moveTo>
                  <a:cubicBezTo>
                    <a:pt x="21981" y="5410"/>
                    <a:pt x="21684" y="5980"/>
                    <a:pt x="22255" y="5980"/>
                  </a:cubicBezTo>
                  <a:cubicBezTo>
                    <a:pt x="22826" y="5707"/>
                    <a:pt x="23693" y="5707"/>
                    <a:pt x="24264" y="5707"/>
                  </a:cubicBezTo>
                  <a:cubicBezTo>
                    <a:pt x="25405" y="5707"/>
                    <a:pt x="26250" y="6277"/>
                    <a:pt x="26820" y="7122"/>
                  </a:cubicBezTo>
                  <a:cubicBezTo>
                    <a:pt x="27688" y="7989"/>
                    <a:pt x="27391" y="9130"/>
                    <a:pt x="27391" y="10272"/>
                  </a:cubicBezTo>
                  <a:cubicBezTo>
                    <a:pt x="27117" y="11413"/>
                    <a:pt x="26546" y="12828"/>
                    <a:pt x="25679" y="13695"/>
                  </a:cubicBezTo>
                  <a:cubicBezTo>
                    <a:pt x="25976" y="13969"/>
                    <a:pt x="26250" y="13969"/>
                    <a:pt x="26546" y="14266"/>
                  </a:cubicBezTo>
                  <a:cubicBezTo>
                    <a:pt x="26546" y="13695"/>
                    <a:pt x="26820" y="13399"/>
                    <a:pt x="27117" y="12828"/>
                  </a:cubicBezTo>
                  <a:cubicBezTo>
                    <a:pt x="27961" y="11413"/>
                    <a:pt x="28532" y="9701"/>
                    <a:pt x="27961" y="7989"/>
                  </a:cubicBezTo>
                  <a:cubicBezTo>
                    <a:pt x="27688" y="6277"/>
                    <a:pt x="26820" y="5410"/>
                    <a:pt x="25405" y="5136"/>
                  </a:cubicBezTo>
                  <a:cubicBezTo>
                    <a:pt x="24264" y="4565"/>
                    <a:pt x="23122" y="4839"/>
                    <a:pt x="21981" y="5136"/>
                  </a:cubicBezTo>
                  <a:close/>
                  <a:moveTo>
                    <a:pt x="16275" y="8834"/>
                  </a:moveTo>
                  <a:cubicBezTo>
                    <a:pt x="17987" y="9701"/>
                    <a:pt x="19402" y="10545"/>
                    <a:pt x="20840" y="11116"/>
                  </a:cubicBezTo>
                  <a:lnTo>
                    <a:pt x="20840" y="11116"/>
                  </a:lnTo>
                  <a:cubicBezTo>
                    <a:pt x="20543" y="9701"/>
                    <a:pt x="20543" y="8560"/>
                    <a:pt x="20269" y="7418"/>
                  </a:cubicBezTo>
                  <a:cubicBezTo>
                    <a:pt x="20269" y="6848"/>
                    <a:pt x="19973" y="7122"/>
                    <a:pt x="19699" y="7122"/>
                  </a:cubicBezTo>
                  <a:close/>
                  <a:moveTo>
                    <a:pt x="15134" y="21387"/>
                  </a:moveTo>
                  <a:cubicBezTo>
                    <a:pt x="13696" y="20817"/>
                    <a:pt x="12280" y="20543"/>
                    <a:pt x="10842" y="19972"/>
                  </a:cubicBezTo>
                  <a:cubicBezTo>
                    <a:pt x="11139" y="21114"/>
                    <a:pt x="11413" y="21958"/>
                    <a:pt x="11413" y="23396"/>
                  </a:cubicBezTo>
                  <a:cubicBezTo>
                    <a:pt x="12851" y="22529"/>
                    <a:pt x="13992" y="21958"/>
                    <a:pt x="15134" y="21387"/>
                  </a:cubicBezTo>
                  <a:close/>
                  <a:moveTo>
                    <a:pt x="16549" y="20817"/>
                  </a:moveTo>
                  <a:lnTo>
                    <a:pt x="16549" y="20543"/>
                  </a:lnTo>
                  <a:cubicBezTo>
                    <a:pt x="15704" y="20246"/>
                    <a:pt x="15134" y="20246"/>
                    <a:pt x="14266" y="19972"/>
                  </a:cubicBezTo>
                  <a:cubicBezTo>
                    <a:pt x="11984" y="19105"/>
                    <a:pt x="9701" y="18260"/>
                    <a:pt x="7419" y="17119"/>
                  </a:cubicBezTo>
                  <a:cubicBezTo>
                    <a:pt x="7145" y="16822"/>
                    <a:pt x="7145" y="16822"/>
                    <a:pt x="6848" y="17119"/>
                  </a:cubicBezTo>
                  <a:lnTo>
                    <a:pt x="6848" y="17393"/>
                  </a:lnTo>
                  <a:cubicBezTo>
                    <a:pt x="8560" y="17964"/>
                    <a:pt x="9998" y="18831"/>
                    <a:pt x="11413" y="19402"/>
                  </a:cubicBezTo>
                  <a:cubicBezTo>
                    <a:pt x="12851" y="19972"/>
                    <a:pt x="14266" y="20246"/>
                    <a:pt x="15704" y="20817"/>
                  </a:cubicBezTo>
                  <a:close/>
                  <a:moveTo>
                    <a:pt x="14837" y="8263"/>
                  </a:moveTo>
                  <a:cubicBezTo>
                    <a:pt x="15408" y="8560"/>
                    <a:pt x="15704" y="8834"/>
                    <a:pt x="16275" y="8263"/>
                  </a:cubicBezTo>
                  <a:cubicBezTo>
                    <a:pt x="16275" y="8263"/>
                    <a:pt x="16549" y="8263"/>
                    <a:pt x="16846" y="7989"/>
                  </a:cubicBezTo>
                  <a:cubicBezTo>
                    <a:pt x="17690" y="7418"/>
                    <a:pt x="18831" y="6848"/>
                    <a:pt x="19973" y="6277"/>
                  </a:cubicBezTo>
                  <a:cubicBezTo>
                    <a:pt x="19973" y="6277"/>
                    <a:pt x="19973" y="5980"/>
                    <a:pt x="19699" y="5707"/>
                  </a:cubicBezTo>
                  <a:cubicBezTo>
                    <a:pt x="17987" y="6551"/>
                    <a:pt x="16549" y="7418"/>
                    <a:pt x="14837" y="8263"/>
                  </a:cubicBezTo>
                  <a:close/>
                  <a:moveTo>
                    <a:pt x="10842" y="23396"/>
                  </a:moveTo>
                  <a:cubicBezTo>
                    <a:pt x="10842" y="22255"/>
                    <a:pt x="10569" y="21114"/>
                    <a:pt x="10272" y="19972"/>
                  </a:cubicBezTo>
                  <a:cubicBezTo>
                    <a:pt x="10272" y="19676"/>
                    <a:pt x="9998" y="19402"/>
                    <a:pt x="9701" y="19402"/>
                  </a:cubicBezTo>
                  <a:cubicBezTo>
                    <a:pt x="9701" y="20817"/>
                    <a:pt x="9998" y="22255"/>
                    <a:pt x="10272" y="23670"/>
                  </a:cubicBezTo>
                  <a:cubicBezTo>
                    <a:pt x="10569" y="23670"/>
                    <a:pt x="10842" y="23396"/>
                    <a:pt x="10842" y="23396"/>
                  </a:cubicBezTo>
                  <a:close/>
                  <a:moveTo>
                    <a:pt x="9998" y="13969"/>
                  </a:moveTo>
                  <a:cubicBezTo>
                    <a:pt x="9427" y="14266"/>
                    <a:pt x="9427" y="14266"/>
                    <a:pt x="9427" y="14837"/>
                  </a:cubicBezTo>
                  <a:cubicBezTo>
                    <a:pt x="9427" y="15407"/>
                    <a:pt x="9701" y="16252"/>
                    <a:pt x="9701" y="16822"/>
                  </a:cubicBezTo>
                  <a:cubicBezTo>
                    <a:pt x="9701" y="17393"/>
                    <a:pt x="9998" y="17690"/>
                    <a:pt x="10272" y="17690"/>
                  </a:cubicBezTo>
                  <a:cubicBezTo>
                    <a:pt x="10272" y="16549"/>
                    <a:pt x="10272" y="15407"/>
                    <a:pt x="9998" y="13969"/>
                  </a:cubicBezTo>
                  <a:close/>
                  <a:moveTo>
                    <a:pt x="7419" y="16252"/>
                  </a:moveTo>
                  <a:cubicBezTo>
                    <a:pt x="7989" y="16549"/>
                    <a:pt x="8560" y="16822"/>
                    <a:pt x="8857" y="17119"/>
                  </a:cubicBezTo>
                  <a:lnTo>
                    <a:pt x="8857" y="14837"/>
                  </a:lnTo>
                  <a:cubicBezTo>
                    <a:pt x="8560" y="15407"/>
                    <a:pt x="7989" y="15681"/>
                    <a:pt x="7419" y="16252"/>
                  </a:cubicBezTo>
                  <a:close/>
                  <a:moveTo>
                    <a:pt x="24264" y="15111"/>
                  </a:moveTo>
                  <a:cubicBezTo>
                    <a:pt x="23693" y="15978"/>
                    <a:pt x="22826" y="16549"/>
                    <a:pt x="23122" y="17690"/>
                  </a:cubicBezTo>
                  <a:cubicBezTo>
                    <a:pt x="23693" y="17119"/>
                    <a:pt x="24264" y="16549"/>
                    <a:pt x="24834" y="15681"/>
                  </a:cubicBezTo>
                  <a:cubicBezTo>
                    <a:pt x="24538" y="15681"/>
                    <a:pt x="24538" y="15407"/>
                    <a:pt x="24264" y="15111"/>
                  </a:cubicBezTo>
                  <a:close/>
                  <a:moveTo>
                    <a:pt x="18557" y="21958"/>
                  </a:moveTo>
                  <a:cubicBezTo>
                    <a:pt x="19128" y="22255"/>
                    <a:pt x="19402" y="22255"/>
                    <a:pt x="19973" y="22255"/>
                  </a:cubicBezTo>
                  <a:cubicBezTo>
                    <a:pt x="20269" y="22529"/>
                    <a:pt x="20543" y="22529"/>
                    <a:pt x="20543" y="22255"/>
                  </a:cubicBezTo>
                  <a:cubicBezTo>
                    <a:pt x="20543" y="21958"/>
                    <a:pt x="20543" y="21684"/>
                    <a:pt x="20269" y="21387"/>
                  </a:cubicBezTo>
                  <a:cubicBezTo>
                    <a:pt x="19402" y="21114"/>
                    <a:pt x="18831" y="21387"/>
                    <a:pt x="18557" y="21958"/>
                  </a:cubicBezTo>
                  <a:close/>
                  <a:moveTo>
                    <a:pt x="9701" y="11413"/>
                  </a:moveTo>
                  <a:lnTo>
                    <a:pt x="9998" y="11413"/>
                  </a:lnTo>
                  <a:cubicBezTo>
                    <a:pt x="9998" y="11413"/>
                    <a:pt x="9998" y="11116"/>
                    <a:pt x="10272" y="11116"/>
                  </a:cubicBezTo>
                  <a:lnTo>
                    <a:pt x="10272" y="9404"/>
                  </a:lnTo>
                  <a:lnTo>
                    <a:pt x="9998" y="9130"/>
                  </a:lnTo>
                  <a:lnTo>
                    <a:pt x="9701" y="9130"/>
                  </a:lnTo>
                  <a:close/>
                  <a:moveTo>
                    <a:pt x="10842" y="10842"/>
                  </a:moveTo>
                  <a:cubicBezTo>
                    <a:pt x="11413" y="10272"/>
                    <a:pt x="11710" y="9975"/>
                    <a:pt x="12280" y="9701"/>
                  </a:cubicBezTo>
                  <a:cubicBezTo>
                    <a:pt x="11710" y="9404"/>
                    <a:pt x="11413" y="9404"/>
                    <a:pt x="10842" y="9404"/>
                  </a:cubicBezTo>
                  <a:close/>
                  <a:moveTo>
                    <a:pt x="23122" y="14266"/>
                  </a:moveTo>
                  <a:lnTo>
                    <a:pt x="23122" y="15407"/>
                  </a:lnTo>
                  <a:lnTo>
                    <a:pt x="23693" y="14837"/>
                  </a:ln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46" name="Google Shape;246;p37"/>
            <p:cNvSpPr/>
            <p:nvPr/>
          </p:nvSpPr>
          <p:spPr>
            <a:xfrm>
              <a:off x="7498429" y="1737932"/>
              <a:ext cx="190050" cy="185484"/>
            </a:xfrm>
            <a:custGeom>
              <a:avLst/>
              <a:gdLst/>
              <a:ahLst/>
              <a:cxnLst/>
              <a:rect l="l" t="t" r="r" b="b"/>
              <a:pathLst>
                <a:path w="3996" h="3900" extrusionOk="0">
                  <a:moveTo>
                    <a:pt x="1754" y="1"/>
                  </a:moveTo>
                  <a:cubicBezTo>
                    <a:pt x="1408" y="1"/>
                    <a:pt x="1079" y="67"/>
                    <a:pt x="845" y="179"/>
                  </a:cubicBezTo>
                  <a:cubicBezTo>
                    <a:pt x="571" y="476"/>
                    <a:pt x="275" y="750"/>
                    <a:pt x="1" y="1321"/>
                  </a:cubicBezTo>
                  <a:lnTo>
                    <a:pt x="1" y="2188"/>
                  </a:lnTo>
                  <a:cubicBezTo>
                    <a:pt x="1" y="2462"/>
                    <a:pt x="1" y="2759"/>
                    <a:pt x="275" y="3032"/>
                  </a:cubicBezTo>
                  <a:cubicBezTo>
                    <a:pt x="571" y="3329"/>
                    <a:pt x="1142" y="3900"/>
                    <a:pt x="1713" y="3900"/>
                  </a:cubicBezTo>
                  <a:cubicBezTo>
                    <a:pt x="2283" y="3900"/>
                    <a:pt x="2557" y="3603"/>
                    <a:pt x="3128" y="3329"/>
                  </a:cubicBezTo>
                  <a:cubicBezTo>
                    <a:pt x="3425" y="3329"/>
                    <a:pt x="3425" y="3032"/>
                    <a:pt x="3698" y="2462"/>
                  </a:cubicBezTo>
                  <a:cubicBezTo>
                    <a:pt x="3995" y="1891"/>
                    <a:pt x="3698" y="750"/>
                    <a:pt x="3128" y="476"/>
                  </a:cubicBezTo>
                  <a:cubicBezTo>
                    <a:pt x="2791" y="139"/>
                    <a:pt x="2254" y="1"/>
                    <a:pt x="1754" y="1"/>
                  </a:cubicBezTo>
                  <a:close/>
                </a:path>
              </a:pathLst>
            </a:custGeom>
            <a:solidFill>
              <a:srgbClr val="B59ECE"/>
            </a:solidFill>
            <a:ln>
              <a:noFill/>
            </a:ln>
          </p:spPr>
          <p:txBody>
            <a:bodyPr spcFirstLastPara="1" wrap="square" lIns="121900" tIns="121900" rIns="121900" bIns="121900" anchor="ctr" anchorCtr="0">
              <a:noAutofit/>
            </a:bodyPr>
            <a:lstStyle/>
            <a:p>
              <a:endParaRPr sz="2400"/>
            </a:p>
          </p:txBody>
        </p:sp>
        <p:sp>
          <p:nvSpPr>
            <p:cNvPr id="247" name="Google Shape;247;p37"/>
            <p:cNvSpPr/>
            <p:nvPr/>
          </p:nvSpPr>
          <p:spPr>
            <a:xfrm>
              <a:off x="7471320" y="1719288"/>
              <a:ext cx="230190" cy="217159"/>
            </a:xfrm>
            <a:custGeom>
              <a:avLst/>
              <a:gdLst/>
              <a:ahLst/>
              <a:cxnLst/>
              <a:rect l="l" t="t" r="r" b="b"/>
              <a:pathLst>
                <a:path w="4840" h="4566" extrusionOk="0">
                  <a:moveTo>
                    <a:pt x="4565" y="2009"/>
                  </a:moveTo>
                  <a:cubicBezTo>
                    <a:pt x="4839" y="3151"/>
                    <a:pt x="3698" y="4566"/>
                    <a:pt x="2557" y="4566"/>
                  </a:cubicBezTo>
                  <a:cubicBezTo>
                    <a:pt x="1415" y="4566"/>
                    <a:pt x="274" y="3721"/>
                    <a:pt x="0" y="2580"/>
                  </a:cubicBezTo>
                  <a:cubicBezTo>
                    <a:pt x="0" y="1142"/>
                    <a:pt x="1141" y="1"/>
                    <a:pt x="2557" y="1"/>
                  </a:cubicBezTo>
                  <a:cubicBezTo>
                    <a:pt x="3698" y="1"/>
                    <a:pt x="4565" y="868"/>
                    <a:pt x="4565" y="2009"/>
                  </a:cubicBezTo>
                  <a:close/>
                  <a:moveTo>
                    <a:pt x="2557" y="571"/>
                  </a:moveTo>
                  <a:cubicBezTo>
                    <a:pt x="1415" y="571"/>
                    <a:pt x="845" y="1439"/>
                    <a:pt x="845" y="2580"/>
                  </a:cubicBezTo>
                  <a:cubicBezTo>
                    <a:pt x="845" y="3424"/>
                    <a:pt x="1712" y="3995"/>
                    <a:pt x="2557" y="3995"/>
                  </a:cubicBezTo>
                  <a:cubicBezTo>
                    <a:pt x="3698" y="3995"/>
                    <a:pt x="4268" y="2854"/>
                    <a:pt x="4268" y="2009"/>
                  </a:cubicBezTo>
                  <a:cubicBezTo>
                    <a:pt x="4268" y="1142"/>
                    <a:pt x="3424" y="571"/>
                    <a:pt x="2557" y="57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grpSp>
      <p:grpSp>
        <p:nvGrpSpPr>
          <p:cNvPr id="248" name="Google Shape;248;p37"/>
          <p:cNvGrpSpPr/>
          <p:nvPr/>
        </p:nvGrpSpPr>
        <p:grpSpPr>
          <a:xfrm rot="-1649708">
            <a:off x="9016784" y="4536172"/>
            <a:ext cx="1684531" cy="429661"/>
            <a:chOff x="551950" y="3096875"/>
            <a:chExt cx="1398075" cy="356650"/>
          </a:xfrm>
        </p:grpSpPr>
        <p:sp>
          <p:nvSpPr>
            <p:cNvPr id="249" name="Google Shape;249;p37"/>
            <p:cNvSpPr/>
            <p:nvPr/>
          </p:nvSpPr>
          <p:spPr>
            <a:xfrm>
              <a:off x="551950" y="3102150"/>
              <a:ext cx="1398075" cy="351375"/>
            </a:xfrm>
            <a:custGeom>
              <a:avLst/>
              <a:gdLst/>
              <a:ahLst/>
              <a:cxnLst/>
              <a:rect l="l" t="t" r="r" b="b"/>
              <a:pathLst>
                <a:path w="55923" h="14055" extrusionOk="0">
                  <a:moveTo>
                    <a:pt x="44257" y="0"/>
                  </a:moveTo>
                  <a:cubicBezTo>
                    <a:pt x="43961" y="0"/>
                    <a:pt x="43666" y="25"/>
                    <a:pt x="43369" y="86"/>
                  </a:cubicBezTo>
                  <a:cubicBezTo>
                    <a:pt x="40516" y="360"/>
                    <a:pt x="37663" y="930"/>
                    <a:pt x="34810" y="1501"/>
                  </a:cubicBezTo>
                  <a:cubicBezTo>
                    <a:pt x="33965" y="1798"/>
                    <a:pt x="33098" y="1798"/>
                    <a:pt x="31956" y="2072"/>
                  </a:cubicBezTo>
                  <a:lnTo>
                    <a:pt x="25109" y="2939"/>
                  </a:lnTo>
                  <a:cubicBezTo>
                    <a:pt x="23123" y="3510"/>
                    <a:pt x="21114" y="3784"/>
                    <a:pt x="19129" y="4080"/>
                  </a:cubicBezTo>
                  <a:cubicBezTo>
                    <a:pt x="16275" y="4354"/>
                    <a:pt x="13696" y="4925"/>
                    <a:pt x="10843" y="5222"/>
                  </a:cubicBezTo>
                  <a:cubicBezTo>
                    <a:pt x="9428" y="5496"/>
                    <a:pt x="7716" y="5792"/>
                    <a:pt x="6004" y="6066"/>
                  </a:cubicBezTo>
                  <a:cubicBezTo>
                    <a:pt x="4292" y="6363"/>
                    <a:pt x="2580" y="6934"/>
                    <a:pt x="1439" y="8075"/>
                  </a:cubicBezTo>
                  <a:cubicBezTo>
                    <a:pt x="1" y="9787"/>
                    <a:pt x="298" y="12640"/>
                    <a:pt x="2580" y="13484"/>
                  </a:cubicBezTo>
                  <a:cubicBezTo>
                    <a:pt x="3425" y="14055"/>
                    <a:pt x="4566" y="14055"/>
                    <a:pt x="5707" y="14055"/>
                  </a:cubicBezTo>
                  <a:cubicBezTo>
                    <a:pt x="9131" y="13781"/>
                    <a:pt x="12281" y="12914"/>
                    <a:pt x="15408" y="12640"/>
                  </a:cubicBezTo>
                  <a:cubicBezTo>
                    <a:pt x="16846" y="12343"/>
                    <a:pt x="18261" y="12069"/>
                    <a:pt x="19402" y="11772"/>
                  </a:cubicBezTo>
                  <a:cubicBezTo>
                    <a:pt x="21114" y="11772"/>
                    <a:pt x="22826" y="11499"/>
                    <a:pt x="24264" y="11202"/>
                  </a:cubicBezTo>
                  <a:cubicBezTo>
                    <a:pt x="25405" y="11202"/>
                    <a:pt x="26547" y="10928"/>
                    <a:pt x="27391" y="10631"/>
                  </a:cubicBezTo>
                  <a:cubicBezTo>
                    <a:pt x="30244" y="10357"/>
                    <a:pt x="33098" y="9787"/>
                    <a:pt x="35951" y="9216"/>
                  </a:cubicBezTo>
                  <a:lnTo>
                    <a:pt x="41086" y="8349"/>
                  </a:lnTo>
                  <a:cubicBezTo>
                    <a:pt x="42798" y="8349"/>
                    <a:pt x="44510" y="7778"/>
                    <a:pt x="46222" y="6934"/>
                  </a:cubicBezTo>
                  <a:cubicBezTo>
                    <a:pt x="48231" y="6066"/>
                    <a:pt x="50217" y="4925"/>
                    <a:pt x="52225" y="3784"/>
                  </a:cubicBezTo>
                  <a:cubicBezTo>
                    <a:pt x="53366" y="3213"/>
                    <a:pt x="54782" y="2642"/>
                    <a:pt x="55923" y="1798"/>
                  </a:cubicBezTo>
                  <a:cubicBezTo>
                    <a:pt x="55649" y="1501"/>
                    <a:pt x="55352" y="1501"/>
                    <a:pt x="55078" y="1501"/>
                  </a:cubicBezTo>
                  <a:cubicBezTo>
                    <a:pt x="52499" y="930"/>
                    <a:pt x="49943" y="657"/>
                    <a:pt x="47660" y="360"/>
                  </a:cubicBezTo>
                  <a:cubicBezTo>
                    <a:pt x="46519" y="360"/>
                    <a:pt x="45392" y="0"/>
                    <a:pt x="44257" y="0"/>
                  </a:cubicBezTo>
                  <a:close/>
                </a:path>
              </a:pathLst>
            </a:custGeom>
            <a:solidFill>
              <a:srgbClr val="BFDEFE"/>
            </a:solidFill>
            <a:ln>
              <a:noFill/>
            </a:ln>
          </p:spPr>
          <p:txBody>
            <a:bodyPr spcFirstLastPara="1" wrap="square" lIns="121900" tIns="121900" rIns="121900" bIns="121900" anchor="ctr" anchorCtr="0">
              <a:noAutofit/>
            </a:bodyPr>
            <a:lstStyle/>
            <a:p>
              <a:endParaRPr sz="2400"/>
            </a:p>
          </p:txBody>
        </p:sp>
        <p:sp>
          <p:nvSpPr>
            <p:cNvPr id="250" name="Google Shape;250;p37"/>
            <p:cNvSpPr/>
            <p:nvPr/>
          </p:nvSpPr>
          <p:spPr>
            <a:xfrm>
              <a:off x="573650" y="3262925"/>
              <a:ext cx="206600" cy="181900"/>
            </a:xfrm>
            <a:custGeom>
              <a:avLst/>
              <a:gdLst/>
              <a:ahLst/>
              <a:cxnLst/>
              <a:rect l="l" t="t" r="r" b="b"/>
              <a:pathLst>
                <a:path w="8264" h="7276" extrusionOk="0">
                  <a:moveTo>
                    <a:pt x="5125" y="0"/>
                  </a:moveTo>
                  <a:cubicBezTo>
                    <a:pt x="4839" y="0"/>
                    <a:pt x="4554" y="69"/>
                    <a:pt x="4269" y="206"/>
                  </a:cubicBezTo>
                  <a:cubicBezTo>
                    <a:pt x="3995" y="206"/>
                    <a:pt x="3424" y="206"/>
                    <a:pt x="3127" y="503"/>
                  </a:cubicBezTo>
                  <a:cubicBezTo>
                    <a:pt x="2283" y="1073"/>
                    <a:pt x="1142" y="1644"/>
                    <a:pt x="571" y="2785"/>
                  </a:cubicBezTo>
                  <a:cubicBezTo>
                    <a:pt x="571" y="3059"/>
                    <a:pt x="274" y="3356"/>
                    <a:pt x="274" y="3630"/>
                  </a:cubicBezTo>
                  <a:cubicBezTo>
                    <a:pt x="0" y="4497"/>
                    <a:pt x="571" y="5341"/>
                    <a:pt x="1142" y="5912"/>
                  </a:cubicBezTo>
                  <a:cubicBezTo>
                    <a:pt x="1712" y="6483"/>
                    <a:pt x="2283" y="6779"/>
                    <a:pt x="3127" y="7053"/>
                  </a:cubicBezTo>
                  <a:cubicBezTo>
                    <a:pt x="3413" y="7202"/>
                    <a:pt x="3841" y="7276"/>
                    <a:pt x="4269" y="7276"/>
                  </a:cubicBezTo>
                  <a:cubicBezTo>
                    <a:pt x="4697" y="7276"/>
                    <a:pt x="5125" y="7202"/>
                    <a:pt x="5410" y="7053"/>
                  </a:cubicBezTo>
                  <a:cubicBezTo>
                    <a:pt x="6277" y="6779"/>
                    <a:pt x="7122" y="7053"/>
                    <a:pt x="7692" y="6483"/>
                  </a:cubicBezTo>
                  <a:cubicBezTo>
                    <a:pt x="8263" y="5912"/>
                    <a:pt x="8263" y="5068"/>
                    <a:pt x="8263" y="4200"/>
                  </a:cubicBezTo>
                  <a:cubicBezTo>
                    <a:pt x="7989" y="3356"/>
                    <a:pt x="7692" y="2785"/>
                    <a:pt x="7419" y="1918"/>
                  </a:cubicBezTo>
                  <a:cubicBezTo>
                    <a:pt x="7122" y="1073"/>
                    <a:pt x="6551" y="503"/>
                    <a:pt x="5981" y="206"/>
                  </a:cubicBezTo>
                  <a:cubicBezTo>
                    <a:pt x="5695" y="69"/>
                    <a:pt x="5410" y="0"/>
                    <a:pt x="5125" y="0"/>
                  </a:cubicBezTo>
                  <a:close/>
                </a:path>
              </a:pathLst>
            </a:custGeom>
            <a:solidFill>
              <a:srgbClr val="D77955"/>
            </a:solidFill>
            <a:ln>
              <a:noFill/>
            </a:ln>
          </p:spPr>
          <p:txBody>
            <a:bodyPr spcFirstLastPara="1" wrap="square" lIns="121900" tIns="121900" rIns="121900" bIns="121900" anchor="ctr" anchorCtr="0">
              <a:noAutofit/>
            </a:bodyPr>
            <a:lstStyle/>
            <a:p>
              <a:endParaRPr sz="2400"/>
            </a:p>
          </p:txBody>
        </p:sp>
        <p:sp>
          <p:nvSpPr>
            <p:cNvPr id="251" name="Google Shape;251;p37"/>
            <p:cNvSpPr/>
            <p:nvPr/>
          </p:nvSpPr>
          <p:spPr>
            <a:xfrm>
              <a:off x="737425" y="3232675"/>
              <a:ext cx="192900" cy="202575"/>
            </a:xfrm>
            <a:custGeom>
              <a:avLst/>
              <a:gdLst/>
              <a:ahLst/>
              <a:cxnLst/>
              <a:rect l="l" t="t" r="r" b="b"/>
              <a:pathLst>
                <a:path w="7716" h="8103" extrusionOk="0">
                  <a:moveTo>
                    <a:pt x="4565" y="1"/>
                  </a:moveTo>
                  <a:cubicBezTo>
                    <a:pt x="3721" y="275"/>
                    <a:pt x="3150" y="275"/>
                    <a:pt x="2283" y="571"/>
                  </a:cubicBezTo>
                  <a:lnTo>
                    <a:pt x="2009" y="571"/>
                  </a:lnTo>
                  <a:cubicBezTo>
                    <a:pt x="1438" y="571"/>
                    <a:pt x="868" y="845"/>
                    <a:pt x="297" y="845"/>
                  </a:cubicBezTo>
                  <a:lnTo>
                    <a:pt x="0" y="845"/>
                  </a:lnTo>
                  <a:lnTo>
                    <a:pt x="0" y="1142"/>
                  </a:lnTo>
                  <a:lnTo>
                    <a:pt x="0" y="1416"/>
                  </a:lnTo>
                  <a:cubicBezTo>
                    <a:pt x="0" y="1713"/>
                    <a:pt x="0" y="1713"/>
                    <a:pt x="297" y="1986"/>
                  </a:cubicBezTo>
                  <a:cubicBezTo>
                    <a:pt x="571" y="2557"/>
                    <a:pt x="868" y="3424"/>
                    <a:pt x="1141" y="3995"/>
                  </a:cubicBezTo>
                  <a:cubicBezTo>
                    <a:pt x="1141" y="4566"/>
                    <a:pt x="1438" y="5136"/>
                    <a:pt x="1438" y="5707"/>
                  </a:cubicBezTo>
                  <a:lnTo>
                    <a:pt x="1438" y="7693"/>
                  </a:lnTo>
                  <a:cubicBezTo>
                    <a:pt x="1438" y="7903"/>
                    <a:pt x="1576" y="8102"/>
                    <a:pt x="1762" y="8102"/>
                  </a:cubicBezTo>
                  <a:cubicBezTo>
                    <a:pt x="1838" y="8102"/>
                    <a:pt x="1923" y="8069"/>
                    <a:pt x="2009" y="7989"/>
                  </a:cubicBezTo>
                  <a:cubicBezTo>
                    <a:pt x="2853" y="7989"/>
                    <a:pt x="3995" y="7693"/>
                    <a:pt x="4862" y="7693"/>
                  </a:cubicBezTo>
                  <a:cubicBezTo>
                    <a:pt x="5706" y="7419"/>
                    <a:pt x="6574" y="7419"/>
                    <a:pt x="7144" y="7122"/>
                  </a:cubicBezTo>
                  <a:cubicBezTo>
                    <a:pt x="7715" y="6848"/>
                    <a:pt x="7715" y="5981"/>
                    <a:pt x="7715" y="5410"/>
                  </a:cubicBezTo>
                  <a:cubicBezTo>
                    <a:pt x="7715" y="4566"/>
                    <a:pt x="7418" y="3698"/>
                    <a:pt x="7144" y="2854"/>
                  </a:cubicBezTo>
                  <a:cubicBezTo>
                    <a:pt x="6848" y="2283"/>
                    <a:pt x="6277" y="1416"/>
                    <a:pt x="6003" y="845"/>
                  </a:cubicBezTo>
                  <a:cubicBezTo>
                    <a:pt x="5706" y="275"/>
                    <a:pt x="5136" y="1"/>
                    <a:pt x="4565" y="1"/>
                  </a:cubicBezTo>
                  <a:close/>
                </a:path>
              </a:pathLst>
            </a:custGeom>
            <a:solidFill>
              <a:srgbClr val="F7EC55"/>
            </a:solidFill>
            <a:ln>
              <a:noFill/>
            </a:ln>
          </p:spPr>
          <p:txBody>
            <a:bodyPr spcFirstLastPara="1" wrap="square" lIns="121900" tIns="121900" rIns="121900" bIns="121900" anchor="ctr" anchorCtr="0">
              <a:noAutofit/>
            </a:bodyPr>
            <a:lstStyle/>
            <a:p>
              <a:endParaRPr sz="2400"/>
            </a:p>
          </p:txBody>
        </p:sp>
        <p:sp>
          <p:nvSpPr>
            <p:cNvPr id="252" name="Google Shape;252;p37"/>
            <p:cNvSpPr/>
            <p:nvPr/>
          </p:nvSpPr>
          <p:spPr>
            <a:xfrm>
              <a:off x="1636175" y="3111125"/>
              <a:ext cx="185475" cy="167200"/>
            </a:xfrm>
            <a:custGeom>
              <a:avLst/>
              <a:gdLst/>
              <a:ahLst/>
              <a:cxnLst/>
              <a:rect l="l" t="t" r="r" b="b"/>
              <a:pathLst>
                <a:path w="7419" h="6688" extrusionOk="0">
                  <a:moveTo>
                    <a:pt x="297" y="1"/>
                  </a:moveTo>
                  <a:cubicBezTo>
                    <a:pt x="297" y="1"/>
                    <a:pt x="0" y="298"/>
                    <a:pt x="297" y="298"/>
                  </a:cubicBezTo>
                  <a:cubicBezTo>
                    <a:pt x="297" y="868"/>
                    <a:pt x="571" y="1142"/>
                    <a:pt x="867" y="1439"/>
                  </a:cubicBezTo>
                  <a:cubicBezTo>
                    <a:pt x="1141" y="1713"/>
                    <a:pt x="1438" y="2283"/>
                    <a:pt x="1712" y="2854"/>
                  </a:cubicBezTo>
                  <a:cubicBezTo>
                    <a:pt x="2283" y="3995"/>
                    <a:pt x="2009" y="5137"/>
                    <a:pt x="1712" y="6278"/>
                  </a:cubicBezTo>
                  <a:cubicBezTo>
                    <a:pt x="1518" y="6488"/>
                    <a:pt x="1748" y="6687"/>
                    <a:pt x="1997" y="6687"/>
                  </a:cubicBezTo>
                  <a:cubicBezTo>
                    <a:pt x="2098" y="6687"/>
                    <a:pt x="2203" y="6654"/>
                    <a:pt x="2283" y="6575"/>
                  </a:cubicBezTo>
                  <a:lnTo>
                    <a:pt x="3994" y="5707"/>
                  </a:lnTo>
                  <a:lnTo>
                    <a:pt x="5706" y="4863"/>
                  </a:lnTo>
                  <a:cubicBezTo>
                    <a:pt x="6003" y="4566"/>
                    <a:pt x="6848" y="4292"/>
                    <a:pt x="7144" y="3995"/>
                  </a:cubicBezTo>
                  <a:cubicBezTo>
                    <a:pt x="7418" y="3425"/>
                    <a:pt x="7144" y="2854"/>
                    <a:pt x="6848" y="2580"/>
                  </a:cubicBezTo>
                  <a:cubicBezTo>
                    <a:pt x="6848" y="2009"/>
                    <a:pt x="6848" y="1142"/>
                    <a:pt x="6574" y="868"/>
                  </a:cubicBezTo>
                  <a:cubicBezTo>
                    <a:pt x="6277" y="571"/>
                    <a:pt x="5706" y="571"/>
                    <a:pt x="5136" y="571"/>
                  </a:cubicBezTo>
                  <a:cubicBezTo>
                    <a:pt x="3994" y="571"/>
                    <a:pt x="2853" y="298"/>
                    <a:pt x="1712" y="298"/>
                  </a:cubicBezTo>
                  <a:cubicBezTo>
                    <a:pt x="1141" y="1"/>
                    <a:pt x="867" y="1"/>
                    <a:pt x="297" y="1"/>
                  </a:cubicBezTo>
                  <a:close/>
                </a:path>
              </a:pathLst>
            </a:custGeom>
            <a:solidFill>
              <a:srgbClr val="F7EC55"/>
            </a:solidFill>
            <a:ln>
              <a:noFill/>
            </a:ln>
          </p:spPr>
          <p:txBody>
            <a:bodyPr spcFirstLastPara="1" wrap="square" lIns="121900" tIns="121900" rIns="121900" bIns="121900" anchor="ctr" anchorCtr="0">
              <a:noAutofit/>
            </a:bodyPr>
            <a:lstStyle/>
            <a:p>
              <a:endParaRPr sz="2400"/>
            </a:p>
          </p:txBody>
        </p:sp>
        <p:sp>
          <p:nvSpPr>
            <p:cNvPr id="253" name="Google Shape;253;p37"/>
            <p:cNvSpPr/>
            <p:nvPr/>
          </p:nvSpPr>
          <p:spPr>
            <a:xfrm>
              <a:off x="551950" y="3096875"/>
              <a:ext cx="1398075" cy="356650"/>
            </a:xfrm>
            <a:custGeom>
              <a:avLst/>
              <a:gdLst/>
              <a:ahLst/>
              <a:cxnLst/>
              <a:rect l="l" t="t" r="r" b="b"/>
              <a:pathLst>
                <a:path w="55923" h="14266" extrusionOk="0">
                  <a:moveTo>
                    <a:pt x="55923" y="2009"/>
                  </a:moveTo>
                  <a:cubicBezTo>
                    <a:pt x="54782" y="2853"/>
                    <a:pt x="53366" y="3424"/>
                    <a:pt x="52225" y="3995"/>
                  </a:cubicBezTo>
                  <a:cubicBezTo>
                    <a:pt x="50217" y="5136"/>
                    <a:pt x="48231" y="6277"/>
                    <a:pt x="46222" y="7145"/>
                  </a:cubicBezTo>
                  <a:cubicBezTo>
                    <a:pt x="44510" y="7989"/>
                    <a:pt x="42798" y="8560"/>
                    <a:pt x="41086" y="8560"/>
                  </a:cubicBezTo>
                  <a:lnTo>
                    <a:pt x="35951" y="9427"/>
                  </a:lnTo>
                  <a:cubicBezTo>
                    <a:pt x="33098" y="9998"/>
                    <a:pt x="30244" y="10568"/>
                    <a:pt x="27391" y="10842"/>
                  </a:cubicBezTo>
                  <a:cubicBezTo>
                    <a:pt x="26547" y="11139"/>
                    <a:pt x="25405" y="11413"/>
                    <a:pt x="24264" y="11413"/>
                  </a:cubicBezTo>
                  <a:cubicBezTo>
                    <a:pt x="22826" y="11710"/>
                    <a:pt x="21114" y="11983"/>
                    <a:pt x="19402" y="11983"/>
                  </a:cubicBezTo>
                  <a:cubicBezTo>
                    <a:pt x="18261" y="12280"/>
                    <a:pt x="16846" y="12554"/>
                    <a:pt x="15408" y="12851"/>
                  </a:cubicBezTo>
                  <a:cubicBezTo>
                    <a:pt x="12281" y="13125"/>
                    <a:pt x="9131" y="13992"/>
                    <a:pt x="5707" y="14266"/>
                  </a:cubicBezTo>
                  <a:cubicBezTo>
                    <a:pt x="4566" y="14266"/>
                    <a:pt x="3425" y="14266"/>
                    <a:pt x="2580" y="13695"/>
                  </a:cubicBezTo>
                  <a:cubicBezTo>
                    <a:pt x="298" y="12851"/>
                    <a:pt x="1" y="9998"/>
                    <a:pt x="1439" y="8286"/>
                  </a:cubicBezTo>
                  <a:cubicBezTo>
                    <a:pt x="2580" y="7145"/>
                    <a:pt x="4292" y="6574"/>
                    <a:pt x="6004" y="6277"/>
                  </a:cubicBezTo>
                  <a:cubicBezTo>
                    <a:pt x="7716" y="6003"/>
                    <a:pt x="9428" y="5707"/>
                    <a:pt x="10843" y="5433"/>
                  </a:cubicBezTo>
                  <a:cubicBezTo>
                    <a:pt x="13696" y="5136"/>
                    <a:pt x="16275" y="4565"/>
                    <a:pt x="19129" y="4291"/>
                  </a:cubicBezTo>
                  <a:cubicBezTo>
                    <a:pt x="21114" y="3995"/>
                    <a:pt x="23123" y="3721"/>
                    <a:pt x="25109" y="3150"/>
                  </a:cubicBezTo>
                  <a:lnTo>
                    <a:pt x="31956" y="2283"/>
                  </a:lnTo>
                  <a:cubicBezTo>
                    <a:pt x="33098" y="2009"/>
                    <a:pt x="33965" y="2009"/>
                    <a:pt x="34810" y="1712"/>
                  </a:cubicBezTo>
                  <a:cubicBezTo>
                    <a:pt x="37663" y="1141"/>
                    <a:pt x="40516" y="571"/>
                    <a:pt x="43369" y="297"/>
                  </a:cubicBezTo>
                  <a:cubicBezTo>
                    <a:pt x="44807" y="0"/>
                    <a:pt x="46222" y="571"/>
                    <a:pt x="47660" y="571"/>
                  </a:cubicBezTo>
                  <a:cubicBezTo>
                    <a:pt x="49943" y="868"/>
                    <a:pt x="52499" y="1141"/>
                    <a:pt x="55078" y="1712"/>
                  </a:cubicBezTo>
                  <a:cubicBezTo>
                    <a:pt x="55352" y="1712"/>
                    <a:pt x="55649" y="1712"/>
                    <a:pt x="55923" y="2009"/>
                  </a:cubicBezTo>
                  <a:close/>
                  <a:moveTo>
                    <a:pt x="15408" y="11983"/>
                  </a:moveTo>
                  <a:cubicBezTo>
                    <a:pt x="16846" y="11983"/>
                    <a:pt x="17987" y="11710"/>
                    <a:pt x="19402" y="11413"/>
                  </a:cubicBezTo>
                  <a:cubicBezTo>
                    <a:pt x="21411" y="11139"/>
                    <a:pt x="23397" y="11139"/>
                    <a:pt x="25405" y="10568"/>
                  </a:cubicBezTo>
                  <a:cubicBezTo>
                    <a:pt x="26547" y="10568"/>
                    <a:pt x="27688" y="10272"/>
                    <a:pt x="28829" y="9998"/>
                  </a:cubicBezTo>
                  <a:cubicBezTo>
                    <a:pt x="31386" y="9427"/>
                    <a:pt x="33965" y="9130"/>
                    <a:pt x="36521" y="8560"/>
                  </a:cubicBezTo>
                  <a:cubicBezTo>
                    <a:pt x="37663" y="8560"/>
                    <a:pt x="38530" y="8286"/>
                    <a:pt x="39375" y="8286"/>
                  </a:cubicBezTo>
                  <a:cubicBezTo>
                    <a:pt x="41086" y="7989"/>
                    <a:pt x="42524" y="7715"/>
                    <a:pt x="43940" y="7418"/>
                  </a:cubicBezTo>
                  <a:cubicBezTo>
                    <a:pt x="44236" y="7418"/>
                    <a:pt x="44510" y="7145"/>
                    <a:pt x="44510" y="6848"/>
                  </a:cubicBezTo>
                  <a:cubicBezTo>
                    <a:pt x="44807" y="6277"/>
                    <a:pt x="44807" y="6003"/>
                    <a:pt x="45081" y="5433"/>
                  </a:cubicBezTo>
                  <a:lnTo>
                    <a:pt x="43095" y="5433"/>
                  </a:lnTo>
                  <a:cubicBezTo>
                    <a:pt x="41086" y="6003"/>
                    <a:pt x="39101" y="6277"/>
                    <a:pt x="37092" y="6574"/>
                  </a:cubicBezTo>
                  <a:cubicBezTo>
                    <a:pt x="35106" y="6848"/>
                    <a:pt x="33394" y="7145"/>
                    <a:pt x="31682" y="7715"/>
                  </a:cubicBezTo>
                  <a:cubicBezTo>
                    <a:pt x="30244" y="7989"/>
                    <a:pt x="28533" y="8286"/>
                    <a:pt x="27117" y="8560"/>
                  </a:cubicBezTo>
                  <a:cubicBezTo>
                    <a:pt x="24264" y="9130"/>
                    <a:pt x="21114" y="9427"/>
                    <a:pt x="18261" y="9998"/>
                  </a:cubicBezTo>
                  <a:cubicBezTo>
                    <a:pt x="17120" y="9998"/>
                    <a:pt x="16275" y="10272"/>
                    <a:pt x="15408" y="10272"/>
                  </a:cubicBezTo>
                  <a:close/>
                  <a:moveTo>
                    <a:pt x="44807" y="4565"/>
                  </a:moveTo>
                  <a:lnTo>
                    <a:pt x="44807" y="4291"/>
                  </a:lnTo>
                  <a:cubicBezTo>
                    <a:pt x="44807" y="3150"/>
                    <a:pt x="44510" y="3150"/>
                    <a:pt x="43666" y="3150"/>
                  </a:cubicBezTo>
                  <a:cubicBezTo>
                    <a:pt x="43095" y="3424"/>
                    <a:pt x="42524" y="3424"/>
                    <a:pt x="41954" y="3424"/>
                  </a:cubicBezTo>
                  <a:cubicBezTo>
                    <a:pt x="40516" y="3721"/>
                    <a:pt x="39101" y="3721"/>
                    <a:pt x="37663" y="3995"/>
                  </a:cubicBezTo>
                  <a:cubicBezTo>
                    <a:pt x="35380" y="4291"/>
                    <a:pt x="33098" y="4862"/>
                    <a:pt x="30815" y="5136"/>
                  </a:cubicBezTo>
                  <a:cubicBezTo>
                    <a:pt x="28259" y="5707"/>
                    <a:pt x="25679" y="6003"/>
                    <a:pt x="23123" y="6277"/>
                  </a:cubicBezTo>
                  <a:cubicBezTo>
                    <a:pt x="22256" y="6574"/>
                    <a:pt x="21685" y="6848"/>
                    <a:pt x="20840" y="6848"/>
                  </a:cubicBezTo>
                  <a:lnTo>
                    <a:pt x="16549" y="7715"/>
                  </a:lnTo>
                  <a:cubicBezTo>
                    <a:pt x="15979" y="7715"/>
                    <a:pt x="15705" y="7989"/>
                    <a:pt x="15134" y="8286"/>
                  </a:cubicBezTo>
                  <a:cubicBezTo>
                    <a:pt x="15134" y="8560"/>
                    <a:pt x="15134" y="9130"/>
                    <a:pt x="15408" y="9427"/>
                  </a:cubicBezTo>
                  <a:lnTo>
                    <a:pt x="16549" y="9427"/>
                  </a:lnTo>
                  <a:cubicBezTo>
                    <a:pt x="17691" y="9130"/>
                    <a:pt x="19129" y="8856"/>
                    <a:pt x="20270" y="8856"/>
                  </a:cubicBezTo>
                  <a:lnTo>
                    <a:pt x="25405" y="7989"/>
                  </a:lnTo>
                  <a:cubicBezTo>
                    <a:pt x="26821" y="7715"/>
                    <a:pt x="28259" y="7418"/>
                    <a:pt x="29400" y="7145"/>
                  </a:cubicBezTo>
                  <a:cubicBezTo>
                    <a:pt x="32253" y="6848"/>
                    <a:pt x="35106" y="6277"/>
                    <a:pt x="37959" y="5707"/>
                  </a:cubicBezTo>
                  <a:cubicBezTo>
                    <a:pt x="39101" y="5433"/>
                    <a:pt x="40242" y="5136"/>
                    <a:pt x="41657" y="4862"/>
                  </a:cubicBezTo>
                  <a:cubicBezTo>
                    <a:pt x="42524" y="4862"/>
                    <a:pt x="43666" y="4565"/>
                    <a:pt x="44807" y="4565"/>
                  </a:cubicBezTo>
                  <a:close/>
                  <a:moveTo>
                    <a:pt x="13696" y="5707"/>
                  </a:moveTo>
                  <a:lnTo>
                    <a:pt x="14563" y="6574"/>
                  </a:lnTo>
                  <a:cubicBezTo>
                    <a:pt x="14563" y="7145"/>
                    <a:pt x="14837" y="7145"/>
                    <a:pt x="15408" y="7145"/>
                  </a:cubicBezTo>
                  <a:cubicBezTo>
                    <a:pt x="18261" y="6574"/>
                    <a:pt x="21114" y="6003"/>
                    <a:pt x="23967" y="5707"/>
                  </a:cubicBezTo>
                  <a:cubicBezTo>
                    <a:pt x="25109" y="5433"/>
                    <a:pt x="25976" y="5136"/>
                    <a:pt x="26821" y="5136"/>
                  </a:cubicBezTo>
                  <a:cubicBezTo>
                    <a:pt x="28533" y="4862"/>
                    <a:pt x="30541" y="4291"/>
                    <a:pt x="32527" y="3995"/>
                  </a:cubicBezTo>
                  <a:cubicBezTo>
                    <a:pt x="33965" y="3995"/>
                    <a:pt x="35380" y="3721"/>
                    <a:pt x="36818" y="3424"/>
                  </a:cubicBezTo>
                  <a:cubicBezTo>
                    <a:pt x="38804" y="3150"/>
                    <a:pt x="40813" y="2853"/>
                    <a:pt x="43095" y="2283"/>
                  </a:cubicBezTo>
                  <a:lnTo>
                    <a:pt x="43940" y="2283"/>
                  </a:lnTo>
                  <a:cubicBezTo>
                    <a:pt x="43666" y="1712"/>
                    <a:pt x="43369" y="1438"/>
                    <a:pt x="43369" y="1141"/>
                  </a:cubicBezTo>
                  <a:cubicBezTo>
                    <a:pt x="43095" y="1141"/>
                    <a:pt x="42798" y="868"/>
                    <a:pt x="42798" y="868"/>
                  </a:cubicBezTo>
                  <a:cubicBezTo>
                    <a:pt x="40813" y="1141"/>
                    <a:pt x="38530" y="1712"/>
                    <a:pt x="36521" y="2009"/>
                  </a:cubicBezTo>
                  <a:cubicBezTo>
                    <a:pt x="34239" y="2283"/>
                    <a:pt x="31682" y="2853"/>
                    <a:pt x="29400" y="3150"/>
                  </a:cubicBezTo>
                  <a:cubicBezTo>
                    <a:pt x="26821" y="3721"/>
                    <a:pt x="24538" y="3995"/>
                    <a:pt x="21982" y="4291"/>
                  </a:cubicBezTo>
                  <a:cubicBezTo>
                    <a:pt x="20544" y="4565"/>
                    <a:pt x="19129" y="4862"/>
                    <a:pt x="17691" y="4862"/>
                  </a:cubicBezTo>
                  <a:cubicBezTo>
                    <a:pt x="16275" y="5136"/>
                    <a:pt x="15134" y="5433"/>
                    <a:pt x="13696" y="5707"/>
                  </a:cubicBezTo>
                  <a:close/>
                  <a:moveTo>
                    <a:pt x="5433" y="6848"/>
                  </a:moveTo>
                  <a:lnTo>
                    <a:pt x="5433" y="6848"/>
                  </a:lnTo>
                  <a:cubicBezTo>
                    <a:pt x="4292" y="7418"/>
                    <a:pt x="3425" y="7715"/>
                    <a:pt x="2580" y="8286"/>
                  </a:cubicBezTo>
                  <a:cubicBezTo>
                    <a:pt x="572" y="9998"/>
                    <a:pt x="1142" y="12280"/>
                    <a:pt x="3425" y="13125"/>
                  </a:cubicBezTo>
                  <a:cubicBezTo>
                    <a:pt x="4863" y="13695"/>
                    <a:pt x="6278" y="13695"/>
                    <a:pt x="7990" y="13421"/>
                  </a:cubicBezTo>
                  <a:cubicBezTo>
                    <a:pt x="7990" y="13125"/>
                    <a:pt x="8287" y="13125"/>
                    <a:pt x="8287" y="12851"/>
                  </a:cubicBezTo>
                  <a:cubicBezTo>
                    <a:pt x="8287" y="11139"/>
                    <a:pt x="7990" y="9130"/>
                    <a:pt x="7145" y="7715"/>
                  </a:cubicBezTo>
                  <a:cubicBezTo>
                    <a:pt x="6575" y="6574"/>
                    <a:pt x="6575" y="6574"/>
                    <a:pt x="5433" y="6848"/>
                  </a:cubicBezTo>
                  <a:close/>
                  <a:moveTo>
                    <a:pt x="11140" y="12851"/>
                  </a:moveTo>
                  <a:cubicBezTo>
                    <a:pt x="11984" y="12554"/>
                    <a:pt x="13125" y="12554"/>
                    <a:pt x="13993" y="12280"/>
                  </a:cubicBezTo>
                  <a:cubicBezTo>
                    <a:pt x="14563" y="12280"/>
                    <a:pt x="14563" y="11983"/>
                    <a:pt x="14563" y="11413"/>
                  </a:cubicBezTo>
                  <a:cubicBezTo>
                    <a:pt x="14563" y="9701"/>
                    <a:pt x="14267" y="7715"/>
                    <a:pt x="13125" y="6277"/>
                  </a:cubicBezTo>
                  <a:cubicBezTo>
                    <a:pt x="12852" y="6003"/>
                    <a:pt x="12852" y="5707"/>
                    <a:pt x="12281" y="5707"/>
                  </a:cubicBezTo>
                  <a:cubicBezTo>
                    <a:pt x="11710" y="6003"/>
                    <a:pt x="11140" y="6003"/>
                    <a:pt x="10569" y="6003"/>
                  </a:cubicBezTo>
                  <a:cubicBezTo>
                    <a:pt x="9428" y="6277"/>
                    <a:pt x="8560" y="6277"/>
                    <a:pt x="7419" y="6574"/>
                  </a:cubicBezTo>
                  <a:cubicBezTo>
                    <a:pt x="8857" y="8560"/>
                    <a:pt x="9428" y="10842"/>
                    <a:pt x="9131" y="13125"/>
                  </a:cubicBezTo>
                  <a:cubicBezTo>
                    <a:pt x="9702" y="13125"/>
                    <a:pt x="9998" y="12851"/>
                    <a:pt x="10569" y="12851"/>
                  </a:cubicBezTo>
                  <a:cubicBezTo>
                    <a:pt x="10272" y="11710"/>
                    <a:pt x="10569" y="10568"/>
                    <a:pt x="10272" y="9427"/>
                  </a:cubicBezTo>
                  <a:cubicBezTo>
                    <a:pt x="9998" y="9701"/>
                    <a:pt x="9702" y="9701"/>
                    <a:pt x="9428" y="9998"/>
                  </a:cubicBezTo>
                  <a:cubicBezTo>
                    <a:pt x="9131" y="9130"/>
                    <a:pt x="9428" y="8856"/>
                    <a:pt x="9998" y="8856"/>
                  </a:cubicBezTo>
                  <a:cubicBezTo>
                    <a:pt x="9702" y="8286"/>
                    <a:pt x="9702" y="7715"/>
                    <a:pt x="9428" y="7145"/>
                  </a:cubicBezTo>
                  <a:lnTo>
                    <a:pt x="9702" y="7145"/>
                  </a:lnTo>
                  <a:cubicBezTo>
                    <a:pt x="11140" y="8856"/>
                    <a:pt x="11414" y="10568"/>
                    <a:pt x="11140" y="12851"/>
                  </a:cubicBezTo>
                  <a:close/>
                  <a:moveTo>
                    <a:pt x="45378" y="6848"/>
                  </a:moveTo>
                  <a:lnTo>
                    <a:pt x="45378" y="6848"/>
                  </a:lnTo>
                  <a:lnTo>
                    <a:pt x="50513" y="4291"/>
                  </a:lnTo>
                  <a:cubicBezTo>
                    <a:pt x="50217" y="3424"/>
                    <a:pt x="49943" y="2579"/>
                    <a:pt x="49646" y="1438"/>
                  </a:cubicBezTo>
                  <a:cubicBezTo>
                    <a:pt x="47934" y="1438"/>
                    <a:pt x="45948" y="1141"/>
                    <a:pt x="43940" y="868"/>
                  </a:cubicBezTo>
                  <a:cubicBezTo>
                    <a:pt x="44236" y="1438"/>
                    <a:pt x="44807" y="1712"/>
                    <a:pt x="45081" y="2283"/>
                  </a:cubicBezTo>
                  <a:lnTo>
                    <a:pt x="45948" y="4862"/>
                  </a:lnTo>
                  <a:cubicBezTo>
                    <a:pt x="45948" y="5433"/>
                    <a:pt x="45378" y="6003"/>
                    <a:pt x="45378" y="6848"/>
                  </a:cubicBezTo>
                  <a:close/>
                  <a:moveTo>
                    <a:pt x="54508" y="2009"/>
                  </a:moveTo>
                  <a:cubicBezTo>
                    <a:pt x="53366" y="2009"/>
                    <a:pt x="52225" y="2009"/>
                    <a:pt x="51358" y="1712"/>
                  </a:cubicBezTo>
                  <a:cubicBezTo>
                    <a:pt x="50513" y="1712"/>
                    <a:pt x="50513" y="1712"/>
                    <a:pt x="50513" y="2579"/>
                  </a:cubicBezTo>
                  <a:cubicBezTo>
                    <a:pt x="50513" y="2853"/>
                    <a:pt x="50787" y="3150"/>
                    <a:pt x="51084" y="3424"/>
                  </a:cubicBezTo>
                  <a:cubicBezTo>
                    <a:pt x="51084" y="3721"/>
                    <a:pt x="51358" y="3721"/>
                    <a:pt x="51655" y="3721"/>
                  </a:cubicBezTo>
                  <a:cubicBezTo>
                    <a:pt x="52499" y="3150"/>
                    <a:pt x="53366" y="2579"/>
                    <a:pt x="54508" y="2009"/>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54" name="Google Shape;254;p37"/>
            <p:cNvSpPr/>
            <p:nvPr/>
          </p:nvSpPr>
          <p:spPr>
            <a:xfrm>
              <a:off x="837275" y="3261200"/>
              <a:ext cx="42825" cy="135275"/>
            </a:xfrm>
            <a:custGeom>
              <a:avLst/>
              <a:gdLst/>
              <a:ahLst/>
              <a:cxnLst/>
              <a:rect l="l" t="t" r="r" b="b"/>
              <a:pathLst>
                <a:path w="1713" h="5411" extrusionOk="0">
                  <a:moveTo>
                    <a:pt x="868" y="572"/>
                  </a:moveTo>
                  <a:cubicBezTo>
                    <a:pt x="1142" y="572"/>
                    <a:pt x="1142" y="275"/>
                    <a:pt x="1439" y="1"/>
                  </a:cubicBezTo>
                  <a:lnTo>
                    <a:pt x="1712" y="1"/>
                  </a:lnTo>
                  <a:lnTo>
                    <a:pt x="1712" y="845"/>
                  </a:lnTo>
                  <a:cubicBezTo>
                    <a:pt x="1712" y="845"/>
                    <a:pt x="1439" y="1142"/>
                    <a:pt x="1142" y="1142"/>
                  </a:cubicBezTo>
                  <a:cubicBezTo>
                    <a:pt x="1439" y="1987"/>
                    <a:pt x="1712" y="3425"/>
                    <a:pt x="1712" y="4566"/>
                  </a:cubicBezTo>
                  <a:lnTo>
                    <a:pt x="1712" y="5137"/>
                  </a:lnTo>
                  <a:cubicBezTo>
                    <a:pt x="1712" y="5137"/>
                    <a:pt x="1439" y="5410"/>
                    <a:pt x="1142" y="5410"/>
                  </a:cubicBezTo>
                  <a:lnTo>
                    <a:pt x="1142" y="4840"/>
                  </a:lnTo>
                  <a:cubicBezTo>
                    <a:pt x="1142" y="3699"/>
                    <a:pt x="868" y="2283"/>
                    <a:pt x="297" y="1142"/>
                  </a:cubicBezTo>
                  <a:cubicBezTo>
                    <a:pt x="1" y="845"/>
                    <a:pt x="297" y="275"/>
                    <a:pt x="1" y="1"/>
                  </a:cubicBezTo>
                  <a:lnTo>
                    <a:pt x="297" y="1"/>
                  </a:ln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55" name="Google Shape;255;p37"/>
            <p:cNvSpPr/>
            <p:nvPr/>
          </p:nvSpPr>
          <p:spPr>
            <a:xfrm>
              <a:off x="887500" y="3367925"/>
              <a:ext cx="21125" cy="21700"/>
            </a:xfrm>
            <a:custGeom>
              <a:avLst/>
              <a:gdLst/>
              <a:ahLst/>
              <a:cxnLst/>
              <a:rect l="l" t="t" r="r" b="b"/>
              <a:pathLst>
                <a:path w="845" h="868" extrusionOk="0">
                  <a:moveTo>
                    <a:pt x="0" y="571"/>
                  </a:moveTo>
                  <a:lnTo>
                    <a:pt x="571" y="0"/>
                  </a:lnTo>
                  <a:cubicBezTo>
                    <a:pt x="571" y="297"/>
                    <a:pt x="845" y="571"/>
                    <a:pt x="845" y="868"/>
                  </a:cubicBezTo>
                  <a:lnTo>
                    <a:pt x="0" y="868"/>
                  </a:ln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56" name="Google Shape;256;p37"/>
            <p:cNvSpPr/>
            <p:nvPr/>
          </p:nvSpPr>
          <p:spPr>
            <a:xfrm>
              <a:off x="787625" y="3353650"/>
              <a:ext cx="21150" cy="28550"/>
            </a:xfrm>
            <a:custGeom>
              <a:avLst/>
              <a:gdLst/>
              <a:ahLst/>
              <a:cxnLst/>
              <a:rect l="l" t="t" r="r" b="b"/>
              <a:pathLst>
                <a:path w="846" h="1142" extrusionOk="0">
                  <a:moveTo>
                    <a:pt x="845" y="571"/>
                  </a:moveTo>
                  <a:cubicBezTo>
                    <a:pt x="845" y="868"/>
                    <a:pt x="845" y="868"/>
                    <a:pt x="571" y="1142"/>
                  </a:cubicBezTo>
                  <a:cubicBezTo>
                    <a:pt x="571" y="868"/>
                    <a:pt x="1" y="868"/>
                    <a:pt x="1" y="868"/>
                  </a:cubicBezTo>
                  <a:cubicBezTo>
                    <a:pt x="1" y="571"/>
                    <a:pt x="275" y="297"/>
                    <a:pt x="275" y="1"/>
                  </a:cubicBezTo>
                  <a:cubicBezTo>
                    <a:pt x="571" y="297"/>
                    <a:pt x="845" y="297"/>
                    <a:pt x="845" y="57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57" name="Google Shape;257;p37"/>
            <p:cNvSpPr/>
            <p:nvPr/>
          </p:nvSpPr>
          <p:spPr>
            <a:xfrm>
              <a:off x="880075" y="3296600"/>
              <a:ext cx="14300" cy="28550"/>
            </a:xfrm>
            <a:custGeom>
              <a:avLst/>
              <a:gdLst/>
              <a:ahLst/>
              <a:cxnLst/>
              <a:rect l="l" t="t" r="r" b="b"/>
              <a:pathLst>
                <a:path w="572" h="1142" extrusionOk="0">
                  <a:moveTo>
                    <a:pt x="297" y="1141"/>
                  </a:moveTo>
                  <a:lnTo>
                    <a:pt x="0" y="867"/>
                  </a:lnTo>
                  <a:cubicBezTo>
                    <a:pt x="0" y="571"/>
                    <a:pt x="0" y="297"/>
                    <a:pt x="297" y="0"/>
                  </a:cubicBezTo>
                  <a:cubicBezTo>
                    <a:pt x="297" y="297"/>
                    <a:pt x="571" y="297"/>
                    <a:pt x="571" y="571"/>
                  </a:cubicBezTo>
                  <a:cubicBezTo>
                    <a:pt x="571" y="571"/>
                    <a:pt x="297" y="867"/>
                    <a:pt x="297" y="114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grpSp>
      <p:sp>
        <p:nvSpPr>
          <p:cNvPr id="258" name="Google Shape;258;p37"/>
          <p:cNvSpPr/>
          <p:nvPr/>
        </p:nvSpPr>
        <p:spPr>
          <a:xfrm rot="-1215341">
            <a:off x="10501265" y="3253231"/>
            <a:ext cx="480896" cy="353943"/>
          </a:xfrm>
          <a:custGeom>
            <a:avLst/>
            <a:gdLst/>
            <a:ahLst/>
            <a:cxnLst/>
            <a:rect l="l" t="t" r="r" b="b"/>
            <a:pathLst>
              <a:path w="10273" h="7561" extrusionOk="0">
                <a:moveTo>
                  <a:pt x="7149" y="992"/>
                </a:moveTo>
                <a:cubicBezTo>
                  <a:pt x="7732" y="992"/>
                  <a:pt x="8204" y="1440"/>
                  <a:pt x="8560" y="2324"/>
                </a:cubicBezTo>
                <a:cubicBezTo>
                  <a:pt x="8834" y="3191"/>
                  <a:pt x="8264" y="3762"/>
                  <a:pt x="7990" y="4332"/>
                </a:cubicBezTo>
                <a:cubicBezTo>
                  <a:pt x="7419" y="5177"/>
                  <a:pt x="6552" y="5473"/>
                  <a:pt x="5981" y="6044"/>
                </a:cubicBezTo>
                <a:cubicBezTo>
                  <a:pt x="5411" y="6466"/>
                  <a:pt x="4555" y="6752"/>
                  <a:pt x="3736" y="6752"/>
                </a:cubicBezTo>
                <a:cubicBezTo>
                  <a:pt x="2917" y="6752"/>
                  <a:pt x="2135" y="6466"/>
                  <a:pt x="1713" y="5747"/>
                </a:cubicBezTo>
                <a:cubicBezTo>
                  <a:pt x="3995" y="5747"/>
                  <a:pt x="4566" y="3191"/>
                  <a:pt x="5981" y="1479"/>
                </a:cubicBezTo>
                <a:cubicBezTo>
                  <a:pt x="6409" y="1153"/>
                  <a:pt x="6799" y="992"/>
                  <a:pt x="7149" y="992"/>
                </a:cubicBezTo>
                <a:close/>
                <a:moveTo>
                  <a:pt x="6698" y="1"/>
                </a:moveTo>
                <a:cubicBezTo>
                  <a:pt x="4014" y="1"/>
                  <a:pt x="4133" y="5177"/>
                  <a:pt x="1416" y="5177"/>
                </a:cubicBezTo>
                <a:cubicBezTo>
                  <a:pt x="1279" y="5040"/>
                  <a:pt x="1136" y="4971"/>
                  <a:pt x="1028" y="4971"/>
                </a:cubicBezTo>
                <a:cubicBezTo>
                  <a:pt x="920" y="4971"/>
                  <a:pt x="845" y="5040"/>
                  <a:pt x="845" y="5177"/>
                </a:cubicBezTo>
                <a:lnTo>
                  <a:pt x="572" y="5177"/>
                </a:lnTo>
                <a:cubicBezTo>
                  <a:pt x="275" y="5177"/>
                  <a:pt x="1" y="5747"/>
                  <a:pt x="572" y="5747"/>
                </a:cubicBezTo>
                <a:cubicBezTo>
                  <a:pt x="1018" y="7087"/>
                  <a:pt x="2332" y="7560"/>
                  <a:pt x="3571" y="7560"/>
                </a:cubicBezTo>
                <a:cubicBezTo>
                  <a:pt x="3915" y="7560"/>
                  <a:pt x="4253" y="7524"/>
                  <a:pt x="4566" y="7459"/>
                </a:cubicBezTo>
                <a:cubicBezTo>
                  <a:pt x="6552" y="7459"/>
                  <a:pt x="8560" y="5473"/>
                  <a:pt x="9405" y="4035"/>
                </a:cubicBezTo>
                <a:cubicBezTo>
                  <a:pt x="10272" y="2050"/>
                  <a:pt x="9131" y="338"/>
                  <a:pt x="7122" y="41"/>
                </a:cubicBezTo>
                <a:cubicBezTo>
                  <a:pt x="6974" y="14"/>
                  <a:pt x="6832" y="1"/>
                  <a:pt x="6698" y="1"/>
                </a:cubicBezTo>
                <a:close/>
              </a:path>
            </a:pathLst>
          </a:custGeom>
          <a:solidFill>
            <a:srgbClr val="EEBD9E"/>
          </a:solidFill>
          <a:ln>
            <a:noFill/>
          </a:ln>
        </p:spPr>
        <p:txBody>
          <a:bodyPr spcFirstLastPara="1" wrap="square" lIns="121900" tIns="121900" rIns="121900" bIns="121900" anchor="ctr" anchorCtr="0">
            <a:noAutofit/>
          </a:bodyPr>
          <a:lstStyle/>
          <a:p>
            <a:endParaRPr sz="2400"/>
          </a:p>
        </p:txBody>
      </p:sp>
      <p:grpSp>
        <p:nvGrpSpPr>
          <p:cNvPr id="259" name="Google Shape;259;p37"/>
          <p:cNvGrpSpPr/>
          <p:nvPr/>
        </p:nvGrpSpPr>
        <p:grpSpPr>
          <a:xfrm rot="1593325">
            <a:off x="9833591" y="5180919"/>
            <a:ext cx="1259331" cy="515893"/>
            <a:chOff x="2078400" y="4616450"/>
            <a:chExt cx="1184100" cy="485075"/>
          </a:xfrm>
        </p:grpSpPr>
        <p:sp>
          <p:nvSpPr>
            <p:cNvPr id="260" name="Google Shape;260;p37"/>
            <p:cNvSpPr/>
            <p:nvPr/>
          </p:nvSpPr>
          <p:spPr>
            <a:xfrm>
              <a:off x="2078400" y="4616450"/>
              <a:ext cx="1184100" cy="482125"/>
            </a:xfrm>
            <a:custGeom>
              <a:avLst/>
              <a:gdLst/>
              <a:ahLst/>
              <a:cxnLst/>
              <a:rect l="l" t="t" r="r" b="b"/>
              <a:pathLst>
                <a:path w="47364" h="19285" extrusionOk="0">
                  <a:moveTo>
                    <a:pt x="2580" y="1"/>
                  </a:moveTo>
                  <a:cubicBezTo>
                    <a:pt x="2283" y="1"/>
                    <a:pt x="1713" y="275"/>
                    <a:pt x="1713" y="275"/>
                  </a:cubicBezTo>
                  <a:cubicBezTo>
                    <a:pt x="1439" y="1142"/>
                    <a:pt x="1142" y="1713"/>
                    <a:pt x="1142" y="2557"/>
                  </a:cubicBezTo>
                  <a:cubicBezTo>
                    <a:pt x="868" y="4269"/>
                    <a:pt x="297" y="6278"/>
                    <a:pt x="1" y="8264"/>
                  </a:cubicBezTo>
                  <a:cubicBezTo>
                    <a:pt x="1" y="8560"/>
                    <a:pt x="1" y="8834"/>
                    <a:pt x="297" y="8834"/>
                  </a:cubicBezTo>
                  <a:cubicBezTo>
                    <a:pt x="571" y="9131"/>
                    <a:pt x="1142" y="9131"/>
                    <a:pt x="1713" y="9405"/>
                  </a:cubicBezTo>
                  <a:cubicBezTo>
                    <a:pt x="2580" y="9702"/>
                    <a:pt x="3721" y="9976"/>
                    <a:pt x="4862" y="10272"/>
                  </a:cubicBezTo>
                  <a:lnTo>
                    <a:pt x="13422" y="11984"/>
                  </a:lnTo>
                  <a:lnTo>
                    <a:pt x="20269" y="13696"/>
                  </a:lnTo>
                  <a:cubicBezTo>
                    <a:pt x="23693" y="14541"/>
                    <a:pt x="27117" y="15408"/>
                    <a:pt x="30815" y="16252"/>
                  </a:cubicBezTo>
                  <a:cubicBezTo>
                    <a:pt x="32823" y="16823"/>
                    <a:pt x="35106" y="17120"/>
                    <a:pt x="37388" y="17690"/>
                  </a:cubicBezTo>
                  <a:cubicBezTo>
                    <a:pt x="39671" y="18261"/>
                    <a:pt x="41954" y="18535"/>
                    <a:pt x="44510" y="19106"/>
                  </a:cubicBezTo>
                  <a:cubicBezTo>
                    <a:pt x="44721" y="19215"/>
                    <a:pt x="44894" y="19284"/>
                    <a:pt x="45042" y="19284"/>
                  </a:cubicBezTo>
                  <a:cubicBezTo>
                    <a:pt x="45296" y="19284"/>
                    <a:pt x="45478" y="19082"/>
                    <a:pt x="45651" y="18535"/>
                  </a:cubicBezTo>
                  <a:cubicBezTo>
                    <a:pt x="45948" y="17690"/>
                    <a:pt x="46222" y="16823"/>
                    <a:pt x="46222" y="15979"/>
                  </a:cubicBezTo>
                  <a:cubicBezTo>
                    <a:pt x="46792" y="14267"/>
                    <a:pt x="47089" y="12555"/>
                    <a:pt x="47363" y="10843"/>
                  </a:cubicBezTo>
                  <a:cubicBezTo>
                    <a:pt x="47363" y="10272"/>
                    <a:pt x="47363" y="10272"/>
                    <a:pt x="46792" y="9976"/>
                  </a:cubicBezTo>
                  <a:cubicBezTo>
                    <a:pt x="46222" y="9976"/>
                    <a:pt x="45377" y="9702"/>
                    <a:pt x="44510" y="9702"/>
                  </a:cubicBezTo>
                  <a:cubicBezTo>
                    <a:pt x="42227" y="9131"/>
                    <a:pt x="39945" y="8834"/>
                    <a:pt x="37959" y="8264"/>
                  </a:cubicBezTo>
                  <a:cubicBezTo>
                    <a:pt x="35950" y="7990"/>
                    <a:pt x="33965" y="7419"/>
                    <a:pt x="31956" y="6848"/>
                  </a:cubicBezTo>
                  <a:cubicBezTo>
                    <a:pt x="29400" y="6278"/>
                    <a:pt x="26546" y="5707"/>
                    <a:pt x="23967" y="4840"/>
                  </a:cubicBezTo>
                  <a:cubicBezTo>
                    <a:pt x="22255" y="4566"/>
                    <a:pt x="20269" y="4269"/>
                    <a:pt x="18558" y="3699"/>
                  </a:cubicBezTo>
                  <a:cubicBezTo>
                    <a:pt x="15408" y="3128"/>
                    <a:pt x="12281" y="2283"/>
                    <a:pt x="9427" y="1416"/>
                  </a:cubicBezTo>
                  <a:cubicBezTo>
                    <a:pt x="7145" y="1142"/>
                    <a:pt x="4862" y="572"/>
                    <a:pt x="2580" y="1"/>
                  </a:cubicBezTo>
                  <a:close/>
                </a:path>
              </a:pathLst>
            </a:custGeom>
            <a:solidFill>
              <a:srgbClr val="8BCFB0"/>
            </a:solidFill>
            <a:ln>
              <a:noFill/>
            </a:ln>
          </p:spPr>
          <p:txBody>
            <a:bodyPr spcFirstLastPara="1" wrap="square" lIns="121900" tIns="121900" rIns="121900" bIns="121900" anchor="ctr" anchorCtr="0">
              <a:noAutofit/>
            </a:bodyPr>
            <a:lstStyle/>
            <a:p>
              <a:endParaRPr sz="2400"/>
            </a:p>
          </p:txBody>
        </p:sp>
        <p:sp>
          <p:nvSpPr>
            <p:cNvPr id="261" name="Google Shape;261;p37"/>
            <p:cNvSpPr/>
            <p:nvPr/>
          </p:nvSpPr>
          <p:spPr>
            <a:xfrm>
              <a:off x="2078400" y="4616450"/>
              <a:ext cx="1184100" cy="485075"/>
            </a:xfrm>
            <a:custGeom>
              <a:avLst/>
              <a:gdLst/>
              <a:ahLst/>
              <a:cxnLst/>
              <a:rect l="l" t="t" r="r" b="b"/>
              <a:pathLst>
                <a:path w="47364" h="19403" extrusionOk="0">
                  <a:moveTo>
                    <a:pt x="1713" y="9405"/>
                  </a:moveTo>
                  <a:cubicBezTo>
                    <a:pt x="1142" y="9131"/>
                    <a:pt x="571" y="9131"/>
                    <a:pt x="297" y="8834"/>
                  </a:cubicBezTo>
                  <a:cubicBezTo>
                    <a:pt x="1" y="8834"/>
                    <a:pt x="1" y="8560"/>
                    <a:pt x="1" y="8264"/>
                  </a:cubicBezTo>
                  <a:cubicBezTo>
                    <a:pt x="297" y="6278"/>
                    <a:pt x="868" y="4269"/>
                    <a:pt x="1142" y="2557"/>
                  </a:cubicBezTo>
                  <a:cubicBezTo>
                    <a:pt x="1142" y="1713"/>
                    <a:pt x="1439" y="1142"/>
                    <a:pt x="1713" y="275"/>
                  </a:cubicBezTo>
                  <a:cubicBezTo>
                    <a:pt x="1713" y="275"/>
                    <a:pt x="2283" y="1"/>
                    <a:pt x="2580" y="1"/>
                  </a:cubicBezTo>
                  <a:cubicBezTo>
                    <a:pt x="4862" y="572"/>
                    <a:pt x="7145" y="1142"/>
                    <a:pt x="9427" y="1416"/>
                  </a:cubicBezTo>
                  <a:cubicBezTo>
                    <a:pt x="12281" y="2283"/>
                    <a:pt x="15408" y="3128"/>
                    <a:pt x="18558" y="3699"/>
                  </a:cubicBezTo>
                  <a:cubicBezTo>
                    <a:pt x="20269" y="4269"/>
                    <a:pt x="22255" y="4566"/>
                    <a:pt x="23967" y="4840"/>
                  </a:cubicBezTo>
                  <a:cubicBezTo>
                    <a:pt x="26546" y="5707"/>
                    <a:pt x="29400" y="6278"/>
                    <a:pt x="31956" y="6848"/>
                  </a:cubicBezTo>
                  <a:cubicBezTo>
                    <a:pt x="33965" y="7419"/>
                    <a:pt x="35950" y="7990"/>
                    <a:pt x="37959" y="8264"/>
                  </a:cubicBezTo>
                  <a:cubicBezTo>
                    <a:pt x="39945" y="8834"/>
                    <a:pt x="42227" y="9131"/>
                    <a:pt x="44510" y="9702"/>
                  </a:cubicBezTo>
                  <a:cubicBezTo>
                    <a:pt x="45377" y="9702"/>
                    <a:pt x="46222" y="9976"/>
                    <a:pt x="46792" y="9976"/>
                  </a:cubicBezTo>
                  <a:cubicBezTo>
                    <a:pt x="47363" y="10272"/>
                    <a:pt x="47363" y="10272"/>
                    <a:pt x="47363" y="10843"/>
                  </a:cubicBezTo>
                  <a:cubicBezTo>
                    <a:pt x="47089" y="12555"/>
                    <a:pt x="46792" y="14267"/>
                    <a:pt x="46222" y="15979"/>
                  </a:cubicBezTo>
                  <a:cubicBezTo>
                    <a:pt x="46222" y="16823"/>
                    <a:pt x="45948" y="17690"/>
                    <a:pt x="45651" y="18535"/>
                  </a:cubicBezTo>
                  <a:cubicBezTo>
                    <a:pt x="45377" y="19402"/>
                    <a:pt x="45081" y="19402"/>
                    <a:pt x="44510" y="19106"/>
                  </a:cubicBezTo>
                  <a:cubicBezTo>
                    <a:pt x="41954" y="18535"/>
                    <a:pt x="39671" y="18261"/>
                    <a:pt x="37388" y="17690"/>
                  </a:cubicBezTo>
                  <a:cubicBezTo>
                    <a:pt x="35106" y="17120"/>
                    <a:pt x="32823" y="16823"/>
                    <a:pt x="30815" y="16252"/>
                  </a:cubicBezTo>
                  <a:cubicBezTo>
                    <a:pt x="27117" y="15408"/>
                    <a:pt x="23693" y="14541"/>
                    <a:pt x="20269" y="13696"/>
                  </a:cubicBezTo>
                  <a:lnTo>
                    <a:pt x="13422" y="11984"/>
                  </a:lnTo>
                  <a:lnTo>
                    <a:pt x="4862" y="10272"/>
                  </a:lnTo>
                  <a:cubicBezTo>
                    <a:pt x="3721" y="9976"/>
                    <a:pt x="2580" y="9702"/>
                    <a:pt x="1713" y="9405"/>
                  </a:cubicBezTo>
                  <a:close/>
                  <a:moveTo>
                    <a:pt x="868" y="8264"/>
                  </a:moveTo>
                  <a:cubicBezTo>
                    <a:pt x="1142" y="8560"/>
                    <a:pt x="1713" y="8834"/>
                    <a:pt x="2283" y="8834"/>
                  </a:cubicBezTo>
                  <a:cubicBezTo>
                    <a:pt x="3721" y="9131"/>
                    <a:pt x="5433" y="9405"/>
                    <a:pt x="7145" y="9702"/>
                  </a:cubicBezTo>
                  <a:cubicBezTo>
                    <a:pt x="9427" y="10272"/>
                    <a:pt x="11413" y="10843"/>
                    <a:pt x="13696" y="11414"/>
                  </a:cubicBezTo>
                  <a:cubicBezTo>
                    <a:pt x="17987" y="12555"/>
                    <a:pt x="21981" y="13399"/>
                    <a:pt x="26250" y="14541"/>
                  </a:cubicBezTo>
                  <a:cubicBezTo>
                    <a:pt x="28258" y="15111"/>
                    <a:pt x="30541" y="15682"/>
                    <a:pt x="32527" y="15979"/>
                  </a:cubicBezTo>
                  <a:cubicBezTo>
                    <a:pt x="35677" y="16823"/>
                    <a:pt x="38530" y="17394"/>
                    <a:pt x="41383" y="17964"/>
                  </a:cubicBezTo>
                  <a:cubicBezTo>
                    <a:pt x="42524" y="18261"/>
                    <a:pt x="43665" y="18261"/>
                    <a:pt x="45081" y="18535"/>
                  </a:cubicBezTo>
                  <a:cubicBezTo>
                    <a:pt x="45377" y="17690"/>
                    <a:pt x="45377" y="16823"/>
                    <a:pt x="45651" y="15682"/>
                  </a:cubicBezTo>
                  <a:cubicBezTo>
                    <a:pt x="45948" y="14267"/>
                    <a:pt x="46222" y="12829"/>
                    <a:pt x="46519" y="11117"/>
                  </a:cubicBezTo>
                  <a:cubicBezTo>
                    <a:pt x="46792" y="10843"/>
                    <a:pt x="46519" y="10546"/>
                    <a:pt x="46222" y="10546"/>
                  </a:cubicBezTo>
                  <a:lnTo>
                    <a:pt x="41954" y="9702"/>
                  </a:lnTo>
                  <a:cubicBezTo>
                    <a:pt x="39374" y="9131"/>
                    <a:pt x="36521" y="8560"/>
                    <a:pt x="33668" y="7990"/>
                  </a:cubicBezTo>
                  <a:lnTo>
                    <a:pt x="30244" y="7122"/>
                  </a:lnTo>
                  <a:cubicBezTo>
                    <a:pt x="28532" y="6552"/>
                    <a:pt x="26546" y="6278"/>
                    <a:pt x="24538" y="5707"/>
                  </a:cubicBezTo>
                  <a:cubicBezTo>
                    <a:pt x="23397" y="5410"/>
                    <a:pt x="21981" y="5137"/>
                    <a:pt x="20840" y="4840"/>
                  </a:cubicBezTo>
                  <a:cubicBezTo>
                    <a:pt x="18558" y="4566"/>
                    <a:pt x="16275" y="3995"/>
                    <a:pt x="13993" y="3425"/>
                  </a:cubicBezTo>
                  <a:cubicBezTo>
                    <a:pt x="11413" y="2854"/>
                    <a:pt x="8857" y="1987"/>
                    <a:pt x="6278" y="1416"/>
                  </a:cubicBezTo>
                  <a:cubicBezTo>
                    <a:pt x="5136" y="1142"/>
                    <a:pt x="3721" y="845"/>
                    <a:pt x="2283" y="572"/>
                  </a:cubicBezTo>
                  <a:cubicBezTo>
                    <a:pt x="1713" y="3128"/>
                    <a:pt x="1142" y="5707"/>
                    <a:pt x="868" y="8264"/>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62" name="Google Shape;262;p37"/>
            <p:cNvSpPr/>
            <p:nvPr/>
          </p:nvSpPr>
          <p:spPr>
            <a:xfrm>
              <a:off x="2142875" y="4787650"/>
              <a:ext cx="1027175" cy="235125"/>
            </a:xfrm>
            <a:custGeom>
              <a:avLst/>
              <a:gdLst/>
              <a:ahLst/>
              <a:cxnLst/>
              <a:rect l="l" t="t" r="r" b="b"/>
              <a:pathLst>
                <a:path w="41087" h="9405" extrusionOk="0">
                  <a:moveTo>
                    <a:pt x="40790" y="9404"/>
                  </a:moveTo>
                  <a:cubicBezTo>
                    <a:pt x="40219" y="9404"/>
                    <a:pt x="39375" y="9404"/>
                    <a:pt x="38804" y="9131"/>
                  </a:cubicBezTo>
                  <a:cubicBezTo>
                    <a:pt x="36521" y="8834"/>
                    <a:pt x="34513" y="8263"/>
                    <a:pt x="32230" y="7693"/>
                  </a:cubicBezTo>
                  <a:cubicBezTo>
                    <a:pt x="31089" y="7693"/>
                    <a:pt x="29948" y="7419"/>
                    <a:pt x="28806" y="7122"/>
                  </a:cubicBezTo>
                  <a:cubicBezTo>
                    <a:pt x="24812" y="5981"/>
                    <a:pt x="21114" y="5136"/>
                    <a:pt x="17120" y="4269"/>
                  </a:cubicBezTo>
                  <a:cubicBezTo>
                    <a:pt x="13970" y="3424"/>
                    <a:pt x="10843" y="2854"/>
                    <a:pt x="7419" y="1986"/>
                  </a:cubicBezTo>
                  <a:cubicBezTo>
                    <a:pt x="5410" y="1416"/>
                    <a:pt x="3128" y="1142"/>
                    <a:pt x="845" y="845"/>
                  </a:cubicBezTo>
                  <a:cubicBezTo>
                    <a:pt x="572" y="571"/>
                    <a:pt x="275" y="571"/>
                    <a:pt x="1" y="274"/>
                  </a:cubicBezTo>
                  <a:lnTo>
                    <a:pt x="275" y="0"/>
                  </a:lnTo>
                  <a:cubicBezTo>
                    <a:pt x="1416" y="274"/>
                    <a:pt x="2854" y="274"/>
                    <a:pt x="4269" y="571"/>
                  </a:cubicBezTo>
                  <a:cubicBezTo>
                    <a:pt x="7419" y="1416"/>
                    <a:pt x="10546" y="1986"/>
                    <a:pt x="13970" y="2854"/>
                  </a:cubicBezTo>
                  <a:cubicBezTo>
                    <a:pt x="17394" y="3698"/>
                    <a:pt x="20818" y="4566"/>
                    <a:pt x="24241" y="5136"/>
                  </a:cubicBezTo>
                  <a:cubicBezTo>
                    <a:pt x="27665" y="5981"/>
                    <a:pt x="30815" y="6848"/>
                    <a:pt x="34239" y="7693"/>
                  </a:cubicBezTo>
                  <a:cubicBezTo>
                    <a:pt x="36225" y="7989"/>
                    <a:pt x="38233" y="8560"/>
                    <a:pt x="40219" y="8834"/>
                  </a:cubicBezTo>
                  <a:cubicBezTo>
                    <a:pt x="40516" y="8834"/>
                    <a:pt x="40790" y="9131"/>
                    <a:pt x="41086" y="9131"/>
                  </a:cubicBezTo>
                  <a:cubicBezTo>
                    <a:pt x="41086" y="9404"/>
                    <a:pt x="41086" y="9404"/>
                    <a:pt x="40790" y="9404"/>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63" name="Google Shape;263;p37"/>
            <p:cNvSpPr/>
            <p:nvPr/>
          </p:nvSpPr>
          <p:spPr>
            <a:xfrm>
              <a:off x="2656450" y="4780225"/>
              <a:ext cx="28550" cy="93050"/>
            </a:xfrm>
            <a:custGeom>
              <a:avLst/>
              <a:gdLst/>
              <a:ahLst/>
              <a:cxnLst/>
              <a:rect l="l" t="t" r="r" b="b"/>
              <a:pathLst>
                <a:path w="1142" h="3722" extrusionOk="0">
                  <a:moveTo>
                    <a:pt x="1142" y="297"/>
                  </a:moveTo>
                  <a:lnTo>
                    <a:pt x="1142" y="1142"/>
                  </a:lnTo>
                  <a:cubicBezTo>
                    <a:pt x="1142" y="1713"/>
                    <a:pt x="845" y="2580"/>
                    <a:pt x="571" y="3151"/>
                  </a:cubicBezTo>
                  <a:cubicBezTo>
                    <a:pt x="571" y="3425"/>
                    <a:pt x="275" y="3425"/>
                    <a:pt x="275" y="3721"/>
                  </a:cubicBezTo>
                  <a:cubicBezTo>
                    <a:pt x="275" y="3425"/>
                    <a:pt x="1" y="3151"/>
                    <a:pt x="1" y="2854"/>
                  </a:cubicBezTo>
                  <a:cubicBezTo>
                    <a:pt x="275" y="2283"/>
                    <a:pt x="275" y="1439"/>
                    <a:pt x="571" y="868"/>
                  </a:cubicBezTo>
                  <a:cubicBezTo>
                    <a:pt x="571" y="571"/>
                    <a:pt x="845" y="297"/>
                    <a:pt x="845" y="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64" name="Google Shape;264;p37"/>
            <p:cNvSpPr/>
            <p:nvPr/>
          </p:nvSpPr>
          <p:spPr>
            <a:xfrm>
              <a:off x="2406525" y="4737425"/>
              <a:ext cx="35975" cy="85625"/>
            </a:xfrm>
            <a:custGeom>
              <a:avLst/>
              <a:gdLst/>
              <a:ahLst/>
              <a:cxnLst/>
              <a:rect l="l" t="t" r="r" b="b"/>
              <a:pathLst>
                <a:path w="1439" h="3425" extrusionOk="0">
                  <a:moveTo>
                    <a:pt x="571" y="3425"/>
                  </a:moveTo>
                  <a:cubicBezTo>
                    <a:pt x="0" y="2580"/>
                    <a:pt x="571" y="1"/>
                    <a:pt x="1438" y="1"/>
                  </a:cubicBezTo>
                  <a:cubicBezTo>
                    <a:pt x="1438" y="1142"/>
                    <a:pt x="868" y="2283"/>
                    <a:pt x="571" y="3425"/>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65" name="Google Shape;265;p37"/>
            <p:cNvSpPr/>
            <p:nvPr/>
          </p:nvSpPr>
          <p:spPr>
            <a:xfrm>
              <a:off x="2898975" y="4837300"/>
              <a:ext cx="35400" cy="93025"/>
            </a:xfrm>
            <a:custGeom>
              <a:avLst/>
              <a:gdLst/>
              <a:ahLst/>
              <a:cxnLst/>
              <a:rect l="l" t="t" r="r" b="b"/>
              <a:pathLst>
                <a:path w="1416" h="3721" extrusionOk="0">
                  <a:moveTo>
                    <a:pt x="1142" y="0"/>
                  </a:moveTo>
                  <a:cubicBezTo>
                    <a:pt x="1416" y="868"/>
                    <a:pt x="571" y="3424"/>
                    <a:pt x="0" y="3721"/>
                  </a:cubicBezTo>
                  <a:cubicBezTo>
                    <a:pt x="274" y="2283"/>
                    <a:pt x="274" y="1142"/>
                    <a:pt x="1142" y="0"/>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66" name="Google Shape;266;p37"/>
            <p:cNvSpPr/>
            <p:nvPr/>
          </p:nvSpPr>
          <p:spPr>
            <a:xfrm>
              <a:off x="3155750" y="4894350"/>
              <a:ext cx="35400" cy="93050"/>
            </a:xfrm>
            <a:custGeom>
              <a:avLst/>
              <a:gdLst/>
              <a:ahLst/>
              <a:cxnLst/>
              <a:rect l="l" t="t" r="r" b="b"/>
              <a:pathLst>
                <a:path w="1416" h="3722" extrusionOk="0">
                  <a:moveTo>
                    <a:pt x="1416" y="298"/>
                  </a:moveTo>
                  <a:cubicBezTo>
                    <a:pt x="1142" y="2580"/>
                    <a:pt x="845" y="3425"/>
                    <a:pt x="1" y="3721"/>
                  </a:cubicBezTo>
                  <a:cubicBezTo>
                    <a:pt x="1" y="3425"/>
                    <a:pt x="275" y="3151"/>
                    <a:pt x="275" y="2854"/>
                  </a:cubicBezTo>
                  <a:cubicBezTo>
                    <a:pt x="275" y="2009"/>
                    <a:pt x="571" y="1439"/>
                    <a:pt x="845" y="571"/>
                  </a:cubicBezTo>
                  <a:lnTo>
                    <a:pt x="1416" y="1"/>
                  </a:ln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67" name="Google Shape;267;p37"/>
            <p:cNvSpPr/>
            <p:nvPr/>
          </p:nvSpPr>
          <p:spPr>
            <a:xfrm>
              <a:off x="2363725" y="4744850"/>
              <a:ext cx="21700" cy="57100"/>
            </a:xfrm>
            <a:custGeom>
              <a:avLst/>
              <a:gdLst/>
              <a:ahLst/>
              <a:cxnLst/>
              <a:rect l="l" t="t" r="r" b="b"/>
              <a:pathLst>
                <a:path w="868" h="2284" extrusionOk="0">
                  <a:moveTo>
                    <a:pt x="0" y="1986"/>
                  </a:moveTo>
                  <a:cubicBezTo>
                    <a:pt x="0" y="1416"/>
                    <a:pt x="0" y="845"/>
                    <a:pt x="297" y="571"/>
                  </a:cubicBezTo>
                  <a:cubicBezTo>
                    <a:pt x="297" y="274"/>
                    <a:pt x="571" y="274"/>
                    <a:pt x="868" y="1"/>
                  </a:cubicBezTo>
                  <a:lnTo>
                    <a:pt x="868" y="571"/>
                  </a:lnTo>
                  <a:lnTo>
                    <a:pt x="868" y="1712"/>
                  </a:lnTo>
                  <a:cubicBezTo>
                    <a:pt x="571" y="1712"/>
                    <a:pt x="571" y="1986"/>
                    <a:pt x="297" y="2283"/>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68" name="Google Shape;268;p37"/>
            <p:cNvSpPr/>
            <p:nvPr/>
          </p:nvSpPr>
          <p:spPr>
            <a:xfrm>
              <a:off x="2570850" y="4801925"/>
              <a:ext cx="28575" cy="49650"/>
            </a:xfrm>
            <a:custGeom>
              <a:avLst/>
              <a:gdLst/>
              <a:ahLst/>
              <a:cxnLst/>
              <a:rect l="l" t="t" r="r" b="b"/>
              <a:pathLst>
                <a:path w="1143" h="1986" extrusionOk="0">
                  <a:moveTo>
                    <a:pt x="1" y="1712"/>
                  </a:moveTo>
                  <a:cubicBezTo>
                    <a:pt x="1" y="1141"/>
                    <a:pt x="275" y="845"/>
                    <a:pt x="275" y="274"/>
                  </a:cubicBezTo>
                  <a:lnTo>
                    <a:pt x="571" y="0"/>
                  </a:lnTo>
                  <a:cubicBezTo>
                    <a:pt x="845" y="0"/>
                    <a:pt x="1142" y="274"/>
                    <a:pt x="1142" y="274"/>
                  </a:cubicBezTo>
                  <a:cubicBezTo>
                    <a:pt x="845" y="571"/>
                    <a:pt x="845" y="1141"/>
                    <a:pt x="845" y="1415"/>
                  </a:cubicBezTo>
                  <a:cubicBezTo>
                    <a:pt x="571" y="1712"/>
                    <a:pt x="275" y="1712"/>
                    <a:pt x="1" y="1986"/>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69" name="Google Shape;269;p37"/>
            <p:cNvSpPr/>
            <p:nvPr/>
          </p:nvSpPr>
          <p:spPr>
            <a:xfrm>
              <a:off x="2278125" y="4737425"/>
              <a:ext cx="21700" cy="35975"/>
            </a:xfrm>
            <a:custGeom>
              <a:avLst/>
              <a:gdLst/>
              <a:ahLst/>
              <a:cxnLst/>
              <a:rect l="l" t="t" r="r" b="b"/>
              <a:pathLst>
                <a:path w="868" h="1439" extrusionOk="0">
                  <a:moveTo>
                    <a:pt x="868" y="1142"/>
                  </a:moveTo>
                  <a:cubicBezTo>
                    <a:pt x="571" y="1142"/>
                    <a:pt x="297" y="1439"/>
                    <a:pt x="0" y="1439"/>
                  </a:cubicBezTo>
                  <a:lnTo>
                    <a:pt x="0" y="868"/>
                  </a:lnTo>
                  <a:lnTo>
                    <a:pt x="0" y="868"/>
                  </a:lnTo>
                  <a:cubicBezTo>
                    <a:pt x="0" y="571"/>
                    <a:pt x="0" y="298"/>
                    <a:pt x="297" y="1"/>
                  </a:cubicBezTo>
                  <a:lnTo>
                    <a:pt x="571" y="1"/>
                  </a:lnTo>
                  <a:cubicBezTo>
                    <a:pt x="571" y="298"/>
                    <a:pt x="868" y="571"/>
                    <a:pt x="868" y="1142"/>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70" name="Google Shape;270;p37"/>
            <p:cNvSpPr/>
            <p:nvPr/>
          </p:nvSpPr>
          <p:spPr>
            <a:xfrm>
              <a:off x="2720375" y="4844700"/>
              <a:ext cx="28550" cy="42825"/>
            </a:xfrm>
            <a:custGeom>
              <a:avLst/>
              <a:gdLst/>
              <a:ahLst/>
              <a:cxnLst/>
              <a:rect l="l" t="t" r="r" b="b"/>
              <a:pathLst>
                <a:path w="1142" h="1713" extrusionOk="0">
                  <a:moveTo>
                    <a:pt x="0" y="1713"/>
                  </a:moveTo>
                  <a:cubicBezTo>
                    <a:pt x="0" y="1142"/>
                    <a:pt x="0" y="572"/>
                    <a:pt x="297" y="275"/>
                  </a:cubicBezTo>
                  <a:cubicBezTo>
                    <a:pt x="297" y="275"/>
                    <a:pt x="867" y="1"/>
                    <a:pt x="867" y="275"/>
                  </a:cubicBezTo>
                  <a:cubicBezTo>
                    <a:pt x="1141" y="572"/>
                    <a:pt x="571" y="1713"/>
                    <a:pt x="0" y="1713"/>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71" name="Google Shape;271;p37"/>
            <p:cNvSpPr/>
            <p:nvPr/>
          </p:nvSpPr>
          <p:spPr>
            <a:xfrm>
              <a:off x="2528050" y="4801925"/>
              <a:ext cx="35425" cy="42800"/>
            </a:xfrm>
            <a:custGeom>
              <a:avLst/>
              <a:gdLst/>
              <a:ahLst/>
              <a:cxnLst/>
              <a:rect l="l" t="t" r="r" b="b"/>
              <a:pathLst>
                <a:path w="1417" h="1712" extrusionOk="0">
                  <a:moveTo>
                    <a:pt x="1" y="1712"/>
                  </a:moveTo>
                  <a:cubicBezTo>
                    <a:pt x="275" y="1141"/>
                    <a:pt x="275" y="571"/>
                    <a:pt x="275" y="274"/>
                  </a:cubicBezTo>
                  <a:cubicBezTo>
                    <a:pt x="275" y="0"/>
                    <a:pt x="572" y="0"/>
                    <a:pt x="572" y="0"/>
                  </a:cubicBezTo>
                  <a:cubicBezTo>
                    <a:pt x="845" y="0"/>
                    <a:pt x="845" y="0"/>
                    <a:pt x="1142" y="274"/>
                  </a:cubicBezTo>
                  <a:cubicBezTo>
                    <a:pt x="1416" y="845"/>
                    <a:pt x="845" y="1415"/>
                    <a:pt x="1" y="1712"/>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72" name="Google Shape;272;p37"/>
            <p:cNvSpPr/>
            <p:nvPr/>
          </p:nvSpPr>
          <p:spPr>
            <a:xfrm>
              <a:off x="2199950" y="4716325"/>
              <a:ext cx="28550" cy="49675"/>
            </a:xfrm>
            <a:custGeom>
              <a:avLst/>
              <a:gdLst/>
              <a:ahLst/>
              <a:cxnLst/>
              <a:rect l="l" t="t" r="r" b="b"/>
              <a:pathLst>
                <a:path w="1142" h="1987" extrusionOk="0">
                  <a:moveTo>
                    <a:pt x="0" y="1986"/>
                  </a:moveTo>
                  <a:cubicBezTo>
                    <a:pt x="0" y="1142"/>
                    <a:pt x="0" y="845"/>
                    <a:pt x="274" y="274"/>
                  </a:cubicBezTo>
                  <a:cubicBezTo>
                    <a:pt x="274" y="0"/>
                    <a:pt x="571" y="0"/>
                    <a:pt x="571" y="0"/>
                  </a:cubicBezTo>
                  <a:lnTo>
                    <a:pt x="845" y="274"/>
                  </a:lnTo>
                  <a:cubicBezTo>
                    <a:pt x="571" y="845"/>
                    <a:pt x="1142" y="1712"/>
                    <a:pt x="0" y="1986"/>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73" name="Google Shape;273;p37"/>
            <p:cNvSpPr/>
            <p:nvPr/>
          </p:nvSpPr>
          <p:spPr>
            <a:xfrm>
              <a:off x="2763150" y="4851550"/>
              <a:ext cx="28575" cy="50250"/>
            </a:xfrm>
            <a:custGeom>
              <a:avLst/>
              <a:gdLst/>
              <a:ahLst/>
              <a:cxnLst/>
              <a:rect l="l" t="t" r="r" b="b"/>
              <a:pathLst>
                <a:path w="1143" h="2010" extrusionOk="0">
                  <a:moveTo>
                    <a:pt x="1" y="2010"/>
                  </a:moveTo>
                  <a:cubicBezTo>
                    <a:pt x="1" y="1142"/>
                    <a:pt x="298" y="868"/>
                    <a:pt x="298" y="298"/>
                  </a:cubicBezTo>
                  <a:cubicBezTo>
                    <a:pt x="298" y="298"/>
                    <a:pt x="572" y="1"/>
                    <a:pt x="572" y="298"/>
                  </a:cubicBezTo>
                  <a:lnTo>
                    <a:pt x="868" y="298"/>
                  </a:lnTo>
                  <a:cubicBezTo>
                    <a:pt x="1142" y="868"/>
                    <a:pt x="572" y="1713"/>
                    <a:pt x="1" y="2010"/>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74" name="Google Shape;274;p37"/>
            <p:cNvSpPr/>
            <p:nvPr/>
          </p:nvSpPr>
          <p:spPr>
            <a:xfrm>
              <a:off x="2684975" y="4837300"/>
              <a:ext cx="35425" cy="42825"/>
            </a:xfrm>
            <a:custGeom>
              <a:avLst/>
              <a:gdLst/>
              <a:ahLst/>
              <a:cxnLst/>
              <a:rect l="l" t="t" r="r" b="b"/>
              <a:pathLst>
                <a:path w="1417" h="1713" extrusionOk="0">
                  <a:moveTo>
                    <a:pt x="1" y="1712"/>
                  </a:moveTo>
                  <a:cubicBezTo>
                    <a:pt x="275" y="1142"/>
                    <a:pt x="275" y="868"/>
                    <a:pt x="572" y="297"/>
                  </a:cubicBezTo>
                  <a:lnTo>
                    <a:pt x="845" y="0"/>
                  </a:lnTo>
                  <a:lnTo>
                    <a:pt x="1142" y="297"/>
                  </a:lnTo>
                  <a:cubicBezTo>
                    <a:pt x="1416" y="868"/>
                    <a:pt x="845" y="1712"/>
                    <a:pt x="1" y="1712"/>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75" name="Google Shape;275;p37"/>
            <p:cNvSpPr/>
            <p:nvPr/>
          </p:nvSpPr>
          <p:spPr>
            <a:xfrm>
              <a:off x="2613650" y="4816175"/>
              <a:ext cx="21150" cy="42825"/>
            </a:xfrm>
            <a:custGeom>
              <a:avLst/>
              <a:gdLst/>
              <a:ahLst/>
              <a:cxnLst/>
              <a:rect l="l" t="t" r="r" b="b"/>
              <a:pathLst>
                <a:path w="846" h="1713" extrusionOk="0">
                  <a:moveTo>
                    <a:pt x="571" y="1"/>
                  </a:moveTo>
                  <a:cubicBezTo>
                    <a:pt x="571" y="275"/>
                    <a:pt x="845" y="571"/>
                    <a:pt x="845" y="571"/>
                  </a:cubicBezTo>
                  <a:cubicBezTo>
                    <a:pt x="845" y="1142"/>
                    <a:pt x="845" y="1713"/>
                    <a:pt x="1" y="1713"/>
                  </a:cubicBezTo>
                  <a:cubicBezTo>
                    <a:pt x="1" y="1142"/>
                    <a:pt x="275" y="571"/>
                    <a:pt x="275" y="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76" name="Google Shape;276;p37"/>
            <p:cNvSpPr/>
            <p:nvPr/>
          </p:nvSpPr>
          <p:spPr>
            <a:xfrm>
              <a:off x="2805950" y="4865825"/>
              <a:ext cx="35975" cy="35975"/>
            </a:xfrm>
            <a:custGeom>
              <a:avLst/>
              <a:gdLst/>
              <a:ahLst/>
              <a:cxnLst/>
              <a:rect l="l" t="t" r="r" b="b"/>
              <a:pathLst>
                <a:path w="1439" h="1439" extrusionOk="0">
                  <a:moveTo>
                    <a:pt x="1" y="1439"/>
                  </a:moveTo>
                  <a:cubicBezTo>
                    <a:pt x="298" y="1142"/>
                    <a:pt x="298" y="571"/>
                    <a:pt x="572" y="297"/>
                  </a:cubicBezTo>
                  <a:cubicBezTo>
                    <a:pt x="572" y="1"/>
                    <a:pt x="572" y="1"/>
                    <a:pt x="868" y="1"/>
                  </a:cubicBezTo>
                  <a:cubicBezTo>
                    <a:pt x="868" y="1"/>
                    <a:pt x="1142" y="1"/>
                    <a:pt x="1142" y="297"/>
                  </a:cubicBezTo>
                  <a:cubicBezTo>
                    <a:pt x="1439" y="571"/>
                    <a:pt x="868" y="1439"/>
                    <a:pt x="1" y="1439"/>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77" name="Google Shape;277;p37"/>
            <p:cNvSpPr/>
            <p:nvPr/>
          </p:nvSpPr>
          <p:spPr>
            <a:xfrm>
              <a:off x="2856175" y="4880100"/>
              <a:ext cx="21150" cy="42825"/>
            </a:xfrm>
            <a:custGeom>
              <a:avLst/>
              <a:gdLst/>
              <a:ahLst/>
              <a:cxnLst/>
              <a:rect l="l" t="t" r="r" b="b"/>
              <a:pathLst>
                <a:path w="846" h="1713" extrusionOk="0">
                  <a:moveTo>
                    <a:pt x="1" y="1438"/>
                  </a:moveTo>
                  <a:cubicBezTo>
                    <a:pt x="1" y="868"/>
                    <a:pt x="1" y="571"/>
                    <a:pt x="274" y="297"/>
                  </a:cubicBezTo>
                  <a:cubicBezTo>
                    <a:pt x="274" y="0"/>
                    <a:pt x="571" y="0"/>
                    <a:pt x="571" y="0"/>
                  </a:cubicBezTo>
                  <a:cubicBezTo>
                    <a:pt x="845" y="0"/>
                    <a:pt x="845" y="297"/>
                    <a:pt x="845" y="571"/>
                  </a:cubicBezTo>
                  <a:cubicBezTo>
                    <a:pt x="845" y="571"/>
                    <a:pt x="571" y="868"/>
                    <a:pt x="571" y="1141"/>
                  </a:cubicBezTo>
                  <a:cubicBezTo>
                    <a:pt x="571" y="1438"/>
                    <a:pt x="274" y="1438"/>
                    <a:pt x="1" y="1712"/>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78" name="Google Shape;278;p37"/>
            <p:cNvSpPr/>
            <p:nvPr/>
          </p:nvSpPr>
          <p:spPr>
            <a:xfrm>
              <a:off x="2485275" y="4787650"/>
              <a:ext cx="28550" cy="42825"/>
            </a:xfrm>
            <a:custGeom>
              <a:avLst/>
              <a:gdLst/>
              <a:ahLst/>
              <a:cxnLst/>
              <a:rect l="l" t="t" r="r" b="b"/>
              <a:pathLst>
                <a:path w="1142" h="1713" extrusionOk="0">
                  <a:moveTo>
                    <a:pt x="0" y="1416"/>
                  </a:moveTo>
                  <a:cubicBezTo>
                    <a:pt x="274" y="1142"/>
                    <a:pt x="274" y="571"/>
                    <a:pt x="274" y="274"/>
                  </a:cubicBezTo>
                  <a:cubicBezTo>
                    <a:pt x="571" y="274"/>
                    <a:pt x="571" y="274"/>
                    <a:pt x="571" y="0"/>
                  </a:cubicBezTo>
                  <a:cubicBezTo>
                    <a:pt x="1141" y="0"/>
                    <a:pt x="1141" y="274"/>
                    <a:pt x="1141" y="845"/>
                  </a:cubicBezTo>
                  <a:cubicBezTo>
                    <a:pt x="845" y="1416"/>
                    <a:pt x="845" y="1712"/>
                    <a:pt x="0" y="1416"/>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79" name="Google Shape;279;p37"/>
            <p:cNvSpPr/>
            <p:nvPr/>
          </p:nvSpPr>
          <p:spPr>
            <a:xfrm>
              <a:off x="3019950" y="4916050"/>
              <a:ext cx="28550" cy="42825"/>
            </a:xfrm>
            <a:custGeom>
              <a:avLst/>
              <a:gdLst/>
              <a:ahLst/>
              <a:cxnLst/>
              <a:rect l="l" t="t" r="r" b="b"/>
              <a:pathLst>
                <a:path w="1142" h="1713" extrusionOk="0">
                  <a:moveTo>
                    <a:pt x="1142" y="0"/>
                  </a:moveTo>
                  <a:cubicBezTo>
                    <a:pt x="868" y="571"/>
                    <a:pt x="571" y="1141"/>
                    <a:pt x="571" y="1712"/>
                  </a:cubicBezTo>
                  <a:cubicBezTo>
                    <a:pt x="0" y="1141"/>
                    <a:pt x="0" y="274"/>
                    <a:pt x="1142" y="0"/>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80" name="Google Shape;280;p37"/>
            <p:cNvSpPr/>
            <p:nvPr/>
          </p:nvSpPr>
          <p:spPr>
            <a:xfrm>
              <a:off x="2235325" y="4723175"/>
              <a:ext cx="21700" cy="42825"/>
            </a:xfrm>
            <a:custGeom>
              <a:avLst/>
              <a:gdLst/>
              <a:ahLst/>
              <a:cxnLst/>
              <a:rect l="l" t="t" r="r" b="b"/>
              <a:pathLst>
                <a:path w="868" h="1713" extrusionOk="0">
                  <a:moveTo>
                    <a:pt x="1" y="1712"/>
                  </a:moveTo>
                  <a:lnTo>
                    <a:pt x="1" y="297"/>
                  </a:lnTo>
                  <a:lnTo>
                    <a:pt x="297" y="0"/>
                  </a:lnTo>
                  <a:cubicBezTo>
                    <a:pt x="571" y="297"/>
                    <a:pt x="571" y="571"/>
                    <a:pt x="868" y="868"/>
                  </a:cubicBezTo>
                  <a:cubicBezTo>
                    <a:pt x="868" y="1141"/>
                    <a:pt x="571" y="1712"/>
                    <a:pt x="1" y="1712"/>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81" name="Google Shape;281;p37"/>
            <p:cNvSpPr/>
            <p:nvPr/>
          </p:nvSpPr>
          <p:spPr>
            <a:xfrm>
              <a:off x="2934350" y="4894350"/>
              <a:ext cx="21700" cy="42825"/>
            </a:xfrm>
            <a:custGeom>
              <a:avLst/>
              <a:gdLst/>
              <a:ahLst/>
              <a:cxnLst/>
              <a:rect l="l" t="t" r="r" b="b"/>
              <a:pathLst>
                <a:path w="868" h="1713" extrusionOk="0">
                  <a:moveTo>
                    <a:pt x="1" y="1439"/>
                  </a:moveTo>
                  <a:cubicBezTo>
                    <a:pt x="1" y="1142"/>
                    <a:pt x="1" y="868"/>
                    <a:pt x="297" y="298"/>
                  </a:cubicBezTo>
                  <a:cubicBezTo>
                    <a:pt x="297" y="298"/>
                    <a:pt x="571" y="298"/>
                    <a:pt x="868" y="1"/>
                  </a:cubicBezTo>
                  <a:lnTo>
                    <a:pt x="868" y="571"/>
                  </a:lnTo>
                  <a:cubicBezTo>
                    <a:pt x="571" y="868"/>
                    <a:pt x="868" y="1713"/>
                    <a:pt x="1" y="1439"/>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82" name="Google Shape;282;p37"/>
            <p:cNvSpPr/>
            <p:nvPr/>
          </p:nvSpPr>
          <p:spPr>
            <a:xfrm>
              <a:off x="2314075" y="4744850"/>
              <a:ext cx="21125" cy="42825"/>
            </a:xfrm>
            <a:custGeom>
              <a:avLst/>
              <a:gdLst/>
              <a:ahLst/>
              <a:cxnLst/>
              <a:rect l="l" t="t" r="r" b="b"/>
              <a:pathLst>
                <a:path w="845" h="1713" extrusionOk="0">
                  <a:moveTo>
                    <a:pt x="0" y="1712"/>
                  </a:moveTo>
                  <a:cubicBezTo>
                    <a:pt x="274" y="1142"/>
                    <a:pt x="274" y="571"/>
                    <a:pt x="571" y="1"/>
                  </a:cubicBezTo>
                  <a:lnTo>
                    <a:pt x="571" y="1"/>
                  </a:lnTo>
                  <a:cubicBezTo>
                    <a:pt x="845" y="274"/>
                    <a:pt x="845" y="571"/>
                    <a:pt x="845" y="845"/>
                  </a:cubicBezTo>
                  <a:cubicBezTo>
                    <a:pt x="845" y="1142"/>
                    <a:pt x="571" y="1416"/>
                    <a:pt x="0" y="1712"/>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83" name="Google Shape;283;p37"/>
            <p:cNvSpPr/>
            <p:nvPr/>
          </p:nvSpPr>
          <p:spPr>
            <a:xfrm>
              <a:off x="2449325" y="4780225"/>
              <a:ext cx="21700" cy="42825"/>
            </a:xfrm>
            <a:custGeom>
              <a:avLst/>
              <a:gdLst/>
              <a:ahLst/>
              <a:cxnLst/>
              <a:rect l="l" t="t" r="r" b="b"/>
              <a:pathLst>
                <a:path w="868" h="1713" extrusionOk="0">
                  <a:moveTo>
                    <a:pt x="0" y="1713"/>
                  </a:moveTo>
                  <a:cubicBezTo>
                    <a:pt x="0" y="1142"/>
                    <a:pt x="297" y="571"/>
                    <a:pt x="297" y="297"/>
                  </a:cubicBezTo>
                  <a:lnTo>
                    <a:pt x="571" y="1"/>
                  </a:lnTo>
                  <a:cubicBezTo>
                    <a:pt x="867" y="297"/>
                    <a:pt x="867" y="297"/>
                    <a:pt x="867" y="571"/>
                  </a:cubicBezTo>
                  <a:cubicBezTo>
                    <a:pt x="867" y="868"/>
                    <a:pt x="867" y="1439"/>
                    <a:pt x="0" y="1713"/>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84" name="Google Shape;284;p37"/>
            <p:cNvSpPr/>
            <p:nvPr/>
          </p:nvSpPr>
          <p:spPr>
            <a:xfrm>
              <a:off x="2977150" y="4908625"/>
              <a:ext cx="21700" cy="28550"/>
            </a:xfrm>
            <a:custGeom>
              <a:avLst/>
              <a:gdLst/>
              <a:ahLst/>
              <a:cxnLst/>
              <a:rect l="l" t="t" r="r" b="b"/>
              <a:pathLst>
                <a:path w="868" h="1142" extrusionOk="0">
                  <a:moveTo>
                    <a:pt x="0" y="1142"/>
                  </a:moveTo>
                  <a:cubicBezTo>
                    <a:pt x="0" y="868"/>
                    <a:pt x="297" y="571"/>
                    <a:pt x="297" y="297"/>
                  </a:cubicBezTo>
                  <a:cubicBezTo>
                    <a:pt x="297" y="0"/>
                    <a:pt x="571" y="0"/>
                    <a:pt x="571" y="0"/>
                  </a:cubicBezTo>
                  <a:cubicBezTo>
                    <a:pt x="868" y="0"/>
                    <a:pt x="868" y="297"/>
                    <a:pt x="868" y="297"/>
                  </a:cubicBezTo>
                  <a:cubicBezTo>
                    <a:pt x="868" y="868"/>
                    <a:pt x="868" y="1142"/>
                    <a:pt x="0" y="1142"/>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85" name="Google Shape;285;p37"/>
            <p:cNvSpPr/>
            <p:nvPr/>
          </p:nvSpPr>
          <p:spPr>
            <a:xfrm>
              <a:off x="3070150" y="4922900"/>
              <a:ext cx="21150" cy="42800"/>
            </a:xfrm>
            <a:custGeom>
              <a:avLst/>
              <a:gdLst/>
              <a:ahLst/>
              <a:cxnLst/>
              <a:rect l="l" t="t" r="r" b="b"/>
              <a:pathLst>
                <a:path w="846" h="1712" extrusionOk="0">
                  <a:moveTo>
                    <a:pt x="846" y="297"/>
                  </a:moveTo>
                  <a:cubicBezTo>
                    <a:pt x="572" y="571"/>
                    <a:pt x="572" y="1141"/>
                    <a:pt x="275" y="1438"/>
                  </a:cubicBezTo>
                  <a:cubicBezTo>
                    <a:pt x="275" y="1438"/>
                    <a:pt x="275" y="1712"/>
                    <a:pt x="1" y="1438"/>
                  </a:cubicBezTo>
                  <a:lnTo>
                    <a:pt x="1" y="1438"/>
                  </a:lnTo>
                  <a:cubicBezTo>
                    <a:pt x="1" y="867"/>
                    <a:pt x="275" y="571"/>
                    <a:pt x="275" y="0"/>
                  </a:cubicBezTo>
                  <a:cubicBezTo>
                    <a:pt x="572" y="0"/>
                    <a:pt x="572" y="0"/>
                    <a:pt x="846" y="297"/>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sp>
          <p:nvSpPr>
            <p:cNvPr id="286" name="Google Shape;286;p37"/>
            <p:cNvSpPr/>
            <p:nvPr/>
          </p:nvSpPr>
          <p:spPr>
            <a:xfrm>
              <a:off x="3112950" y="4937150"/>
              <a:ext cx="21150" cy="35975"/>
            </a:xfrm>
            <a:custGeom>
              <a:avLst/>
              <a:gdLst/>
              <a:ahLst/>
              <a:cxnLst/>
              <a:rect l="l" t="t" r="r" b="b"/>
              <a:pathLst>
                <a:path w="846" h="1439" extrusionOk="0">
                  <a:moveTo>
                    <a:pt x="1" y="571"/>
                  </a:moveTo>
                  <a:cubicBezTo>
                    <a:pt x="275" y="297"/>
                    <a:pt x="572" y="297"/>
                    <a:pt x="572" y="1"/>
                  </a:cubicBezTo>
                  <a:cubicBezTo>
                    <a:pt x="572" y="297"/>
                    <a:pt x="845" y="571"/>
                    <a:pt x="572" y="868"/>
                  </a:cubicBezTo>
                  <a:cubicBezTo>
                    <a:pt x="572" y="1142"/>
                    <a:pt x="275" y="1439"/>
                    <a:pt x="275" y="1439"/>
                  </a:cubicBezTo>
                  <a:cubicBezTo>
                    <a:pt x="275" y="1142"/>
                    <a:pt x="1" y="868"/>
                    <a:pt x="1" y="571"/>
                  </a:cubicBezTo>
                  <a:close/>
                </a:path>
              </a:pathLst>
            </a:custGeom>
            <a:solidFill>
              <a:srgbClr val="000000"/>
            </a:solidFill>
            <a:ln>
              <a:noFill/>
            </a:ln>
          </p:spPr>
          <p:txBody>
            <a:bodyPr spcFirstLastPara="1" wrap="square" lIns="121900" tIns="121900" rIns="121900" bIns="121900" anchor="ctr" anchorCtr="0">
              <a:noAutofit/>
            </a:bodyPr>
            <a:lstStyle/>
            <a:p>
              <a:endParaRPr sz="2400"/>
            </a:p>
          </p:txBody>
        </p:sp>
      </p:grpSp>
      <p:sp>
        <p:nvSpPr>
          <p:cNvPr id="287" name="Google Shape;287;p37"/>
          <p:cNvSpPr/>
          <p:nvPr/>
        </p:nvSpPr>
        <p:spPr>
          <a:xfrm>
            <a:off x="9558136" y="5641817"/>
            <a:ext cx="226560" cy="309273"/>
          </a:xfrm>
          <a:custGeom>
            <a:avLst/>
            <a:gdLst/>
            <a:ahLst/>
            <a:cxnLst/>
            <a:rect l="l" t="t" r="r" b="b"/>
            <a:pathLst>
              <a:path w="4840" h="6607" extrusionOk="0">
                <a:moveTo>
                  <a:pt x="2055" y="707"/>
                </a:moveTo>
                <a:cubicBezTo>
                  <a:pt x="2603" y="707"/>
                  <a:pt x="3218" y="1247"/>
                  <a:pt x="3425" y="1644"/>
                </a:cubicBezTo>
                <a:cubicBezTo>
                  <a:pt x="3698" y="2489"/>
                  <a:pt x="3128" y="3060"/>
                  <a:pt x="3128" y="3630"/>
                </a:cubicBezTo>
                <a:cubicBezTo>
                  <a:pt x="3128" y="4201"/>
                  <a:pt x="3425" y="5068"/>
                  <a:pt x="3425" y="5639"/>
                </a:cubicBezTo>
                <a:cubicBezTo>
                  <a:pt x="2854" y="5068"/>
                  <a:pt x="1987" y="4498"/>
                  <a:pt x="1713" y="3927"/>
                </a:cubicBezTo>
                <a:cubicBezTo>
                  <a:pt x="1416" y="3060"/>
                  <a:pt x="845" y="1644"/>
                  <a:pt x="1416" y="1074"/>
                </a:cubicBezTo>
                <a:cubicBezTo>
                  <a:pt x="1589" y="810"/>
                  <a:pt x="1816" y="707"/>
                  <a:pt x="2055" y="707"/>
                </a:cubicBezTo>
                <a:close/>
                <a:moveTo>
                  <a:pt x="2124" y="0"/>
                </a:moveTo>
                <a:cubicBezTo>
                  <a:pt x="1659" y="0"/>
                  <a:pt x="1187" y="162"/>
                  <a:pt x="845" y="503"/>
                </a:cubicBezTo>
                <a:cubicBezTo>
                  <a:pt x="1" y="1074"/>
                  <a:pt x="275" y="2786"/>
                  <a:pt x="845" y="3927"/>
                </a:cubicBezTo>
                <a:cubicBezTo>
                  <a:pt x="1416" y="5068"/>
                  <a:pt x="2557" y="5913"/>
                  <a:pt x="3995" y="6209"/>
                </a:cubicBezTo>
                <a:cubicBezTo>
                  <a:pt x="3995" y="6483"/>
                  <a:pt x="3995" y="6483"/>
                  <a:pt x="4269" y="6483"/>
                </a:cubicBezTo>
                <a:cubicBezTo>
                  <a:pt x="4269" y="6571"/>
                  <a:pt x="4319" y="6607"/>
                  <a:pt x="4389" y="6607"/>
                </a:cubicBezTo>
                <a:cubicBezTo>
                  <a:pt x="4556" y="6607"/>
                  <a:pt x="4840" y="6402"/>
                  <a:pt x="4840" y="6209"/>
                </a:cubicBezTo>
                <a:lnTo>
                  <a:pt x="4566" y="6209"/>
                </a:lnTo>
                <a:lnTo>
                  <a:pt x="4566" y="5913"/>
                </a:lnTo>
                <a:cubicBezTo>
                  <a:pt x="3995" y="5068"/>
                  <a:pt x="3995" y="4201"/>
                  <a:pt x="4269" y="3060"/>
                </a:cubicBezTo>
                <a:cubicBezTo>
                  <a:pt x="4269" y="2215"/>
                  <a:pt x="4269" y="1644"/>
                  <a:pt x="3698" y="1074"/>
                </a:cubicBezTo>
                <a:cubicBezTo>
                  <a:pt x="3532" y="382"/>
                  <a:pt x="2838" y="0"/>
                  <a:pt x="2124" y="0"/>
                </a:cubicBezTo>
                <a:close/>
              </a:path>
            </a:pathLst>
          </a:custGeom>
          <a:solidFill>
            <a:srgbClr val="EEBD9E"/>
          </a:solidFill>
          <a:ln>
            <a:noFill/>
          </a:ln>
        </p:spPr>
        <p:txBody>
          <a:bodyPr spcFirstLastPara="1" wrap="square" lIns="121900" tIns="121900" rIns="121900" bIns="121900" anchor="ctr" anchorCtr="0">
            <a:noAutofit/>
          </a:bodyPr>
          <a:lstStyle/>
          <a:p>
            <a:endParaRPr sz="2400"/>
          </a:p>
        </p:txBody>
      </p:sp>
      <p:sp>
        <p:nvSpPr>
          <p:cNvPr id="57" name="TextBox 56">
            <a:extLst>
              <a:ext uri="{FF2B5EF4-FFF2-40B4-BE49-F238E27FC236}">
                <a16:creationId xmlns:a16="http://schemas.microsoft.com/office/drawing/2014/main" id="{B84CB01E-0FD7-4582-A8ED-A5A0746CD53C}"/>
              </a:ext>
            </a:extLst>
          </p:cNvPr>
          <p:cNvSpPr txBox="1"/>
          <p:nvPr/>
        </p:nvSpPr>
        <p:spPr>
          <a:xfrm>
            <a:off x="1879861" y="614460"/>
            <a:ext cx="6096000" cy="666977"/>
          </a:xfrm>
          <a:prstGeom prst="rect">
            <a:avLst/>
          </a:prstGeom>
          <a:noFill/>
        </p:spPr>
        <p:txBody>
          <a:bodyPr wrap="square">
            <a:spAutoFit/>
          </a:bodyPr>
          <a:lstStyle/>
          <a:p>
            <a:pPr algn="ctr"/>
            <a:r>
              <a:rPr lang="en-US" sz="1867" b="1" dirty="0">
                <a:latin typeface="Comic Sans MS" panose="030F0702030302020204" pitchFamily="66" charset="0"/>
              </a:rPr>
              <a:t>ELEKTROSKOP SEDERHANA DARI BAHAN BEKAS </a:t>
            </a:r>
            <a:br>
              <a:rPr lang="en-US" sz="1867" b="1" dirty="0">
                <a:latin typeface="Comic Sans MS" panose="030F0702030302020204" pitchFamily="66" charset="0"/>
              </a:rPr>
            </a:br>
            <a:r>
              <a:rPr lang="en-US" sz="1867" b="1" dirty="0">
                <a:latin typeface="Comic Sans MS" panose="030F0702030302020204" pitchFamily="66" charset="0"/>
              </a:rPr>
              <a:t>( </a:t>
            </a:r>
            <a:r>
              <a:rPr lang="en-US" sz="1867" b="1" dirty="0" err="1">
                <a:latin typeface="Comic Sans MS" panose="030F0702030302020204" pitchFamily="66" charset="0"/>
              </a:rPr>
              <a:t>Tugas</a:t>
            </a:r>
            <a:r>
              <a:rPr lang="en-US" sz="1867" b="1" dirty="0">
                <a:latin typeface="Comic Sans MS" panose="030F0702030302020204" pitchFamily="66" charset="0"/>
              </a:rPr>
              <a:t> </a:t>
            </a:r>
            <a:r>
              <a:rPr lang="en-US" sz="1867" b="1" dirty="0" err="1">
                <a:latin typeface="Comic Sans MS" panose="030F0702030302020204" pitchFamily="66" charset="0"/>
              </a:rPr>
              <a:t>Elektrodinamika</a:t>
            </a:r>
            <a:r>
              <a:rPr lang="en-US" sz="1867" b="1" dirty="0">
                <a:latin typeface="Comic Sans MS" panose="030F0702030302020204" pitchFamily="66" charset="0"/>
              </a:rPr>
              <a:t>)</a:t>
            </a:r>
            <a:endParaRPr lang="en-US" sz="2400" b="1" dirty="0"/>
          </a:p>
        </p:txBody>
      </p:sp>
      <p:pic>
        <p:nvPicPr>
          <p:cNvPr id="58" name="Picture 2">
            <a:extLst>
              <a:ext uri="{FF2B5EF4-FFF2-40B4-BE49-F238E27FC236}">
                <a16:creationId xmlns:a16="http://schemas.microsoft.com/office/drawing/2014/main" id="{04E7952F-65E6-482A-BF50-2F94E0760F4D}"/>
              </a:ext>
            </a:extLst>
          </p:cNvPr>
          <p:cNvPicPr>
            <a:picLocks noChangeAspect="1" noChangeArrowheads="1"/>
          </p:cNvPicPr>
          <p:nvPr/>
        </p:nvPicPr>
        <p:blipFill>
          <a:blip r:embed="rId3"/>
          <a:srcRect/>
          <a:stretch>
            <a:fillRect/>
          </a:stretch>
        </p:blipFill>
        <p:spPr bwMode="auto">
          <a:xfrm>
            <a:off x="3849244" y="1353864"/>
            <a:ext cx="2157235" cy="2139775"/>
          </a:xfrm>
          <a:prstGeom prst="rect">
            <a:avLst/>
          </a:prstGeom>
          <a:noFill/>
          <a:ln w="9525">
            <a:noFill/>
            <a:miter lim="800000"/>
            <a:headEnd/>
            <a:tailEnd/>
          </a:ln>
        </p:spPr>
      </p:pic>
      <p:sp>
        <p:nvSpPr>
          <p:cNvPr id="60" name="TextBox 59">
            <a:extLst>
              <a:ext uri="{FF2B5EF4-FFF2-40B4-BE49-F238E27FC236}">
                <a16:creationId xmlns:a16="http://schemas.microsoft.com/office/drawing/2014/main" id="{905A4995-E457-44A9-9E1A-92F127B4DAF6}"/>
              </a:ext>
            </a:extLst>
          </p:cNvPr>
          <p:cNvSpPr txBox="1"/>
          <p:nvPr/>
        </p:nvSpPr>
        <p:spPr>
          <a:xfrm>
            <a:off x="2005732" y="3515740"/>
            <a:ext cx="6096000" cy="1200329"/>
          </a:xfrm>
          <a:prstGeom prst="rect">
            <a:avLst/>
          </a:prstGeom>
          <a:noFill/>
        </p:spPr>
        <p:txBody>
          <a:bodyPr wrap="square">
            <a:spAutoFit/>
          </a:bodyPr>
          <a:lstStyle/>
          <a:p>
            <a:pPr algn="ctr"/>
            <a:r>
              <a:rPr lang="en-US" sz="2400" b="1" dirty="0">
                <a:solidFill>
                  <a:schemeClr val="tx1">
                    <a:lumMod val="75000"/>
                  </a:schemeClr>
                </a:solidFill>
                <a:latin typeface="Comic Sans MS" panose="030F0702030302020204" pitchFamily="66" charset="0"/>
                <a:ea typeface="Kirang Haerang" charset="-127"/>
              </a:rPr>
              <a:t>DOSEN PENGAMPU:</a:t>
            </a:r>
          </a:p>
          <a:p>
            <a:pPr algn="ctr"/>
            <a:r>
              <a:rPr lang="en-US" sz="2400" b="1" dirty="0">
                <a:latin typeface="Comic Sans MS" panose="030F0702030302020204" pitchFamily="66" charset="0"/>
              </a:rPr>
              <a:t>Dr. I Wayan </a:t>
            </a:r>
            <a:r>
              <a:rPr lang="en-US" sz="2400" b="1" dirty="0" err="1">
                <a:latin typeface="Comic Sans MS" panose="030F0702030302020204" pitchFamily="66" charset="0"/>
              </a:rPr>
              <a:t>Distrik,M.Si</a:t>
            </a:r>
            <a:endParaRPr lang="en-US" sz="2400" b="1" dirty="0">
              <a:latin typeface="Comic Sans MS" panose="030F0702030302020204" pitchFamily="66" charset="0"/>
            </a:endParaRPr>
          </a:p>
          <a:p>
            <a:pPr algn="ctr"/>
            <a:r>
              <a:rPr lang="en-US" sz="2400" b="1" dirty="0">
                <a:latin typeface="Comic Sans MS" panose="030F0702030302020204" pitchFamily="66" charset="0"/>
              </a:rPr>
              <a:t>Dr. </a:t>
            </a:r>
            <a:r>
              <a:rPr lang="en-US" sz="2400" b="1" dirty="0" err="1">
                <a:latin typeface="Comic Sans MS" panose="030F0702030302020204" pitchFamily="66" charset="0"/>
              </a:rPr>
              <a:t>Doni</a:t>
            </a:r>
            <a:r>
              <a:rPr lang="en-US" sz="2400" b="1" dirty="0">
                <a:latin typeface="Comic Sans MS" panose="030F0702030302020204" pitchFamily="66" charset="0"/>
              </a:rPr>
              <a:t> </a:t>
            </a:r>
            <a:r>
              <a:rPr lang="en-US" sz="2400" b="1" dirty="0" err="1">
                <a:latin typeface="Comic Sans MS" panose="030F0702030302020204" pitchFamily="66" charset="0"/>
              </a:rPr>
              <a:t>Andra</a:t>
            </a:r>
            <a:r>
              <a:rPr lang="en-US" sz="2400" b="1" dirty="0">
                <a:latin typeface="Comic Sans MS" panose="030F0702030302020204" pitchFamily="66" charset="0"/>
              </a:rPr>
              <a:t>, S.Pd.,</a:t>
            </a:r>
            <a:r>
              <a:rPr lang="en-US" sz="2400" b="1" dirty="0" err="1">
                <a:latin typeface="Comic Sans MS" panose="030F0702030302020204" pitchFamily="66" charset="0"/>
              </a:rPr>
              <a:t>M.Sc</a:t>
            </a:r>
            <a:r>
              <a:rPr lang="en-US" sz="2400" b="1" dirty="0">
                <a:latin typeface="Comic Sans MS" panose="030F0702030302020204" pitchFamily="66" charset="0"/>
              </a:rPr>
              <a:t>. </a:t>
            </a:r>
            <a:endParaRPr lang="en-US" sz="2400" b="1" dirty="0">
              <a:solidFill>
                <a:schemeClr val="tx1">
                  <a:lumMod val="75000"/>
                </a:schemeClr>
              </a:solidFill>
              <a:latin typeface="Comic Sans MS" panose="030F0702030302020204" pitchFamily="66" charset="0"/>
              <a:ea typeface="Kirang Haerang" charset="-127"/>
            </a:endParaRPr>
          </a:p>
        </p:txBody>
      </p:sp>
      <p:sp>
        <p:nvSpPr>
          <p:cNvPr id="62" name="TextBox 61">
            <a:extLst>
              <a:ext uri="{FF2B5EF4-FFF2-40B4-BE49-F238E27FC236}">
                <a16:creationId xmlns:a16="http://schemas.microsoft.com/office/drawing/2014/main" id="{0CECC5CF-2694-4044-ACBB-505998448E56}"/>
              </a:ext>
            </a:extLst>
          </p:cNvPr>
          <p:cNvSpPr txBox="1"/>
          <p:nvPr/>
        </p:nvSpPr>
        <p:spPr>
          <a:xfrm>
            <a:off x="1144653" y="5058604"/>
            <a:ext cx="7972498" cy="1569660"/>
          </a:xfrm>
          <a:prstGeom prst="rect">
            <a:avLst/>
          </a:prstGeom>
          <a:noFill/>
        </p:spPr>
        <p:txBody>
          <a:bodyPr wrap="square">
            <a:spAutoFit/>
          </a:bodyPr>
          <a:lstStyle/>
          <a:p>
            <a:pPr algn="ctr"/>
            <a:r>
              <a:rPr lang="en-US" sz="2400" b="1" dirty="0">
                <a:solidFill>
                  <a:schemeClr val="tx1">
                    <a:lumMod val="75000"/>
                  </a:schemeClr>
                </a:solidFill>
                <a:latin typeface="Comic Sans MS" pitchFamily="66" charset="0"/>
              </a:rPr>
              <a:t>FAKULTAS KEGURUAN DAN ILMU PENDIDIKAN</a:t>
            </a:r>
          </a:p>
          <a:p>
            <a:pPr algn="ctr"/>
            <a:r>
              <a:rPr lang="en-US" sz="2400" b="1" dirty="0">
                <a:solidFill>
                  <a:schemeClr val="tx1">
                    <a:lumMod val="75000"/>
                  </a:schemeClr>
                </a:solidFill>
                <a:latin typeface="Comic Sans MS" pitchFamily="66" charset="0"/>
              </a:rPr>
              <a:t>MAGISTER PENDIDIKAN IPA</a:t>
            </a:r>
          </a:p>
          <a:p>
            <a:pPr algn="ctr"/>
            <a:r>
              <a:rPr lang="en-US" sz="2400" b="1" dirty="0">
                <a:solidFill>
                  <a:schemeClr val="tx1">
                    <a:lumMod val="75000"/>
                  </a:schemeClr>
                </a:solidFill>
                <a:latin typeface="Comic Sans MS" pitchFamily="66" charset="0"/>
              </a:rPr>
              <a:t>UNIVERSITAS LAMPUNG </a:t>
            </a:r>
          </a:p>
          <a:p>
            <a:pPr algn="ctr"/>
            <a:r>
              <a:rPr lang="en-US" sz="2400" b="1" dirty="0">
                <a:solidFill>
                  <a:schemeClr val="tx1">
                    <a:lumMod val="75000"/>
                  </a:schemeClr>
                </a:solidFill>
                <a:latin typeface="Comic Sans MS" pitchFamily="66" charset="0"/>
              </a:rPr>
              <a:t>THN. 2021/2022</a:t>
            </a:r>
            <a:endParaRPr lang="en-US" sz="2400" dirty="0"/>
          </a:p>
        </p:txBody>
      </p:sp>
    </p:spTree>
    <p:extLst>
      <p:ext uri="{BB962C8B-B14F-4D97-AF65-F5344CB8AC3E}">
        <p14:creationId xmlns:p14="http://schemas.microsoft.com/office/powerpoint/2010/main" val="2963214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D6D3517-5D0B-4884-B574-064DF4190EBD}"/>
              </a:ext>
            </a:extLst>
          </p:cNvPr>
          <p:cNvSpPr>
            <a:spLocks noGrp="1"/>
          </p:cNvSpPr>
          <p:nvPr>
            <p:ph type="title"/>
          </p:nvPr>
        </p:nvSpPr>
        <p:spPr>
          <a:xfrm>
            <a:off x="838200" y="524149"/>
            <a:ext cx="10515600" cy="1325563"/>
          </a:xfrm>
        </p:spPr>
        <p:txBody>
          <a:bodyPr/>
          <a:lstStyle/>
          <a:p>
            <a:r>
              <a:rPr lang="en-US" sz="4000" b="1" dirty="0">
                <a:latin typeface="Berlin Sans FB Demi" panose="020E0802020502020306" pitchFamily="34" charset="0"/>
              </a:rPr>
              <a:t>Cara </a:t>
            </a:r>
            <a:r>
              <a:rPr lang="en-US" sz="4000" b="1" dirty="0" err="1">
                <a:latin typeface="Berlin Sans FB Demi" panose="020E0802020502020306" pitchFamily="34" charset="0"/>
              </a:rPr>
              <a:t>Kerja</a:t>
            </a:r>
            <a:r>
              <a:rPr lang="en-US" sz="4000" b="1" dirty="0">
                <a:latin typeface="Berlin Sans FB Demi" panose="020E0802020502020306" pitchFamily="34" charset="0"/>
              </a:rPr>
              <a:t> </a:t>
            </a:r>
            <a:r>
              <a:rPr lang="en-US" sz="4000" b="1" dirty="0" err="1">
                <a:latin typeface="Berlin Sans FB Demi" panose="020E0802020502020306" pitchFamily="34" charset="0"/>
              </a:rPr>
              <a:t>Elektroskop</a:t>
            </a:r>
            <a:r>
              <a:rPr lang="en-US" sz="4000" b="1" dirty="0">
                <a:latin typeface="Berlin Sans FB Demi" panose="020E0802020502020306" pitchFamily="34" charset="0"/>
              </a:rPr>
              <a:t> </a:t>
            </a:r>
            <a:r>
              <a:rPr lang="en-US" sz="4000" b="1" dirty="0" err="1">
                <a:latin typeface="Berlin Sans FB Demi" panose="020E0802020502020306" pitchFamily="34" charset="0"/>
              </a:rPr>
              <a:t>Secara</a:t>
            </a:r>
            <a:r>
              <a:rPr lang="en-US" sz="4000" b="1" dirty="0">
                <a:latin typeface="Berlin Sans FB Demi" panose="020E0802020502020306" pitchFamily="34" charset="0"/>
              </a:rPr>
              <a:t> </a:t>
            </a:r>
            <a:r>
              <a:rPr lang="en-US" sz="4000" b="1" dirty="0" err="1">
                <a:latin typeface="Berlin Sans FB Demi" panose="020E0802020502020306" pitchFamily="34" charset="0"/>
              </a:rPr>
              <a:t>Induksi</a:t>
            </a:r>
            <a:endParaRPr lang="en-US" sz="4000" dirty="0">
              <a:latin typeface="Berlin Sans FB Demi" panose="020E0802020502020306" pitchFamily="34" charset="0"/>
            </a:endParaRPr>
          </a:p>
        </p:txBody>
      </p:sp>
      <p:pic>
        <p:nvPicPr>
          <p:cNvPr id="5" name="Picture 2" descr="fungsi elektroskop">
            <a:extLst>
              <a:ext uri="{FF2B5EF4-FFF2-40B4-BE49-F238E27FC236}">
                <a16:creationId xmlns:a16="http://schemas.microsoft.com/office/drawing/2014/main" id="{F133479B-DEFA-4E61-A532-9E0A01C74A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3953" y="2097906"/>
            <a:ext cx="10646230" cy="4331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7961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E654434-4C5A-45D3-9B57-BCC6A0B74159}"/>
              </a:ext>
            </a:extLst>
          </p:cNvPr>
          <p:cNvSpPr>
            <a:spLocks noGrp="1"/>
          </p:cNvSpPr>
          <p:nvPr>
            <p:ph type="title"/>
          </p:nvPr>
        </p:nvSpPr>
        <p:spPr>
          <a:xfrm>
            <a:off x="983976" y="616917"/>
            <a:ext cx="10515600" cy="1325563"/>
          </a:xfrm>
        </p:spPr>
        <p:txBody>
          <a:bodyPr/>
          <a:lstStyle/>
          <a:p>
            <a:r>
              <a:rPr lang="en-US" sz="4000" b="1" dirty="0">
                <a:latin typeface="Berlin Sans FB Demi" panose="020E0802020502020306" pitchFamily="34" charset="0"/>
              </a:rPr>
              <a:t>Benda </a:t>
            </a:r>
            <a:r>
              <a:rPr lang="en-US" sz="4000" b="1" dirty="0" err="1">
                <a:latin typeface="Berlin Sans FB Demi" panose="020E0802020502020306" pitchFamily="34" charset="0"/>
              </a:rPr>
              <a:t>Bermuatan</a:t>
            </a:r>
            <a:r>
              <a:rPr lang="en-US" sz="4000" b="1" dirty="0">
                <a:latin typeface="Berlin Sans FB Demi" panose="020E0802020502020306" pitchFamily="34" charset="0"/>
              </a:rPr>
              <a:t> </a:t>
            </a:r>
            <a:r>
              <a:rPr lang="en-US" sz="4000" b="1" dirty="0" err="1">
                <a:latin typeface="Berlin Sans FB Demi" panose="020E0802020502020306" pitchFamily="34" charset="0"/>
              </a:rPr>
              <a:t>Negatif</a:t>
            </a:r>
            <a:r>
              <a:rPr lang="en-US" sz="4000" b="1" dirty="0">
                <a:latin typeface="Berlin Sans FB Demi" panose="020E0802020502020306" pitchFamily="34" charset="0"/>
              </a:rPr>
              <a:t> </a:t>
            </a:r>
            <a:r>
              <a:rPr lang="en-US" sz="4000" b="1" dirty="0" err="1">
                <a:latin typeface="Berlin Sans FB Demi" panose="020E0802020502020306" pitchFamily="34" charset="0"/>
              </a:rPr>
              <a:t>Didekatkan</a:t>
            </a:r>
            <a:r>
              <a:rPr lang="en-US" sz="4000" b="1" dirty="0">
                <a:latin typeface="Berlin Sans FB Demi" panose="020E0802020502020306" pitchFamily="34" charset="0"/>
              </a:rPr>
              <a:t> </a:t>
            </a:r>
            <a:r>
              <a:rPr lang="en-US" sz="4000" b="1" dirty="0" err="1">
                <a:latin typeface="Berlin Sans FB Demi" panose="020E0802020502020306" pitchFamily="34" charset="0"/>
              </a:rPr>
              <a:t>Elektroskop</a:t>
            </a:r>
            <a:r>
              <a:rPr lang="en-US" sz="4000" b="1" dirty="0">
                <a:latin typeface="Berlin Sans FB Demi" panose="020E0802020502020306" pitchFamily="34" charset="0"/>
              </a:rPr>
              <a:t> </a:t>
            </a:r>
            <a:r>
              <a:rPr lang="en-US" sz="4000" b="1" dirty="0" err="1">
                <a:latin typeface="Berlin Sans FB Demi" panose="020E0802020502020306" pitchFamily="34" charset="0"/>
              </a:rPr>
              <a:t>Netral</a:t>
            </a:r>
            <a:endParaRPr lang="en-US" sz="4000" dirty="0">
              <a:latin typeface="Berlin Sans FB Demi" panose="020E0802020502020306" pitchFamily="34" charset="0"/>
            </a:endParaRPr>
          </a:p>
        </p:txBody>
      </p:sp>
      <p:pic>
        <p:nvPicPr>
          <p:cNvPr id="5" name="Picture 2" descr="cara kerja elektroskop">
            <a:extLst>
              <a:ext uri="{FF2B5EF4-FFF2-40B4-BE49-F238E27FC236}">
                <a16:creationId xmlns:a16="http://schemas.microsoft.com/office/drawing/2014/main" id="{1E89BFA8-61E6-4118-B99E-212DCE3CF1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155" y="2145589"/>
            <a:ext cx="10995241" cy="4232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2461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8EBC55-9781-4142-8460-491415073D2F}"/>
              </a:ext>
            </a:extLst>
          </p:cNvPr>
          <p:cNvSpPr txBox="1"/>
          <p:nvPr/>
        </p:nvSpPr>
        <p:spPr>
          <a:xfrm>
            <a:off x="877957" y="1921513"/>
            <a:ext cx="3853070" cy="2677656"/>
          </a:xfrm>
          <a:prstGeom prst="rect">
            <a:avLst/>
          </a:prstGeom>
          <a:noFill/>
        </p:spPr>
        <p:txBody>
          <a:bodyPr wrap="square">
            <a:spAutoFit/>
          </a:bodyPr>
          <a:lstStyle/>
          <a:p>
            <a:r>
              <a:rPr lang="en-US" sz="2400" dirty="0">
                <a:effectLst/>
                <a:latin typeface="Times New Roman" panose="02020603050405020304" pitchFamily="18" charset="0"/>
                <a:ea typeface="Calibri" panose="020F0502020204030204" pitchFamily="34" charset="0"/>
              </a:rPr>
              <a:t>Cara </a:t>
            </a:r>
            <a:r>
              <a:rPr lang="en-US" sz="2400" dirty="0" err="1">
                <a:effectLst/>
                <a:latin typeface="Times New Roman" panose="02020603050405020304" pitchFamily="18" charset="0"/>
                <a:ea typeface="Calibri" panose="020F0502020204030204" pitchFamily="34" charset="0"/>
              </a:rPr>
              <a:t>kerja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elektroskop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dengan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secara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konduksi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dilakukan</a:t>
            </a:r>
            <a:r>
              <a:rPr lang="en-US" sz="2400" dirty="0">
                <a:effectLst/>
                <a:latin typeface="Times New Roman" panose="02020603050405020304" pitchFamily="18" charset="0"/>
                <a:ea typeface="Calibri" panose="020F0502020204030204" pitchFamily="34" charset="0"/>
              </a:rPr>
              <a:t> pada </a:t>
            </a:r>
            <a:r>
              <a:rPr lang="en-US" sz="2400" dirty="0" err="1">
                <a:effectLst/>
                <a:latin typeface="Times New Roman" panose="02020603050405020304" pitchFamily="18" charset="0"/>
                <a:ea typeface="Calibri" panose="020F0502020204030204" pitchFamily="34" charset="0"/>
              </a:rPr>
              <a:t>elektroskop</a:t>
            </a:r>
            <a:r>
              <a:rPr lang="en-US" sz="2400" dirty="0">
                <a:effectLst/>
                <a:latin typeface="Times New Roman" panose="02020603050405020304" pitchFamily="18" charset="0"/>
                <a:ea typeface="Calibri" panose="020F0502020204030204" pitchFamily="34" charset="0"/>
              </a:rPr>
              <a:t> yang </a:t>
            </a:r>
            <a:r>
              <a:rPr lang="en-US" sz="2400" dirty="0" err="1">
                <a:effectLst/>
                <a:latin typeface="Times New Roman" panose="02020603050405020304" pitchFamily="18" charset="0"/>
                <a:ea typeface="Calibri" panose="020F0502020204030204" pitchFamily="34" charset="0"/>
              </a:rPr>
              <a:t>tidak</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netral</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Dengan</a:t>
            </a:r>
            <a:r>
              <a:rPr lang="en-US" sz="2400" dirty="0">
                <a:effectLst/>
                <a:latin typeface="Times New Roman" panose="02020603050405020304" pitchFamily="18" charset="0"/>
                <a:ea typeface="Calibri" panose="020F0502020204030204" pitchFamily="34" charset="0"/>
              </a:rPr>
              <a:t> kata lain, </a:t>
            </a:r>
            <a:r>
              <a:rPr lang="en-US" sz="2400" dirty="0" err="1">
                <a:effectLst/>
                <a:latin typeface="Times New Roman" panose="02020603050405020304" pitchFamily="18" charset="0"/>
                <a:ea typeface="Calibri" panose="020F0502020204030204" pitchFamily="34" charset="0"/>
              </a:rPr>
              <a:t>kawat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serta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daun-daun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elektroskop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mempunyai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suatu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jenis</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muatan</a:t>
            </a:r>
            <a:r>
              <a:rPr lang="en-US" sz="2400" dirty="0">
                <a:effectLst/>
                <a:latin typeface="Times New Roman" panose="02020603050405020304" pitchFamily="18" charset="0"/>
                <a:ea typeface="Calibri" panose="020F0502020204030204" pitchFamily="34" charset="0"/>
              </a:rPr>
              <a:t>.</a:t>
            </a:r>
            <a:endParaRPr lang="en-US" sz="2400" dirty="0"/>
          </a:p>
        </p:txBody>
      </p:sp>
      <p:sp>
        <p:nvSpPr>
          <p:cNvPr id="7" name="TextBox 6">
            <a:extLst>
              <a:ext uri="{FF2B5EF4-FFF2-40B4-BE49-F238E27FC236}">
                <a16:creationId xmlns:a16="http://schemas.microsoft.com/office/drawing/2014/main" id="{6F66093B-E910-488E-A1B8-CD0A49C3D073}"/>
              </a:ext>
            </a:extLst>
          </p:cNvPr>
          <p:cNvSpPr txBox="1"/>
          <p:nvPr/>
        </p:nvSpPr>
        <p:spPr>
          <a:xfrm>
            <a:off x="414131" y="642901"/>
            <a:ext cx="6102626" cy="1077218"/>
          </a:xfrm>
          <a:prstGeom prst="rect">
            <a:avLst/>
          </a:prstGeom>
          <a:noFill/>
        </p:spPr>
        <p:txBody>
          <a:bodyPr wrap="square">
            <a:spAutoFit/>
          </a:bodyPr>
          <a:lstStyle/>
          <a:p>
            <a:r>
              <a:rPr lang="en-US" sz="3200" dirty="0" err="1">
                <a:effectLst/>
                <a:latin typeface="Berlin Sans FB Demi" panose="020E0802020502020306" pitchFamily="34" charset="0"/>
                <a:ea typeface="Calibri" panose="020F0502020204030204" pitchFamily="34" charset="0"/>
                <a:cs typeface="Times New Roman" panose="02020603050405020304" pitchFamily="18" charset="0"/>
              </a:rPr>
              <a:t>Memberi</a:t>
            </a:r>
            <a:r>
              <a:rPr lang="en-US" sz="3200" dirty="0">
                <a:effectLst/>
                <a:latin typeface="Berlin Sans FB Demi" panose="020E0802020502020306" pitchFamily="34" charset="0"/>
                <a:ea typeface="Calibri" panose="020F0502020204030204" pitchFamily="34" charset="0"/>
                <a:cs typeface="Times New Roman" panose="02020603050405020304" pitchFamily="18" charset="0"/>
              </a:rPr>
              <a:t> </a:t>
            </a:r>
            <a:r>
              <a:rPr lang="en-US" sz="3200" dirty="0" err="1">
                <a:effectLst/>
                <a:latin typeface="Berlin Sans FB Demi" panose="020E0802020502020306" pitchFamily="34" charset="0"/>
                <a:ea typeface="Calibri" panose="020F0502020204030204" pitchFamily="34" charset="0"/>
                <a:cs typeface="Times New Roman" panose="02020603050405020304" pitchFamily="18" charset="0"/>
              </a:rPr>
              <a:t>Muatan</a:t>
            </a:r>
            <a:r>
              <a:rPr lang="en-US" sz="3200" dirty="0">
                <a:effectLst/>
                <a:latin typeface="Berlin Sans FB Demi" panose="020E0802020502020306" pitchFamily="34" charset="0"/>
                <a:ea typeface="Calibri" panose="020F0502020204030204" pitchFamily="34" charset="0"/>
                <a:cs typeface="Times New Roman" panose="02020603050405020304" pitchFamily="18" charset="0"/>
              </a:rPr>
              <a:t> </a:t>
            </a:r>
            <a:r>
              <a:rPr lang="en-US" sz="3200" dirty="0" err="1">
                <a:effectLst/>
                <a:latin typeface="Berlin Sans FB Demi" panose="020E0802020502020306" pitchFamily="34" charset="0"/>
                <a:ea typeface="Calibri" panose="020F0502020204030204" pitchFamily="34" charset="0"/>
                <a:cs typeface="Times New Roman" panose="02020603050405020304" pitchFamily="18" charset="0"/>
              </a:rPr>
              <a:t>Elektroskop</a:t>
            </a:r>
            <a:r>
              <a:rPr lang="en-US" sz="3200" dirty="0">
                <a:effectLst/>
                <a:latin typeface="Berlin Sans FB Demi" panose="020E0802020502020306" pitchFamily="34" charset="0"/>
                <a:ea typeface="Calibri" panose="020F0502020204030204" pitchFamily="34" charset="0"/>
                <a:cs typeface="Times New Roman" panose="02020603050405020304" pitchFamily="18" charset="0"/>
              </a:rPr>
              <a:t> </a:t>
            </a:r>
            <a:r>
              <a:rPr lang="en-US" sz="3200" dirty="0" err="1">
                <a:effectLst/>
                <a:latin typeface="Berlin Sans FB Demi" panose="020E0802020502020306" pitchFamily="34" charset="0"/>
                <a:ea typeface="Calibri" panose="020F0502020204030204" pitchFamily="34" charset="0"/>
                <a:cs typeface="Times New Roman" panose="02020603050405020304" pitchFamily="18" charset="0"/>
              </a:rPr>
              <a:t>Dengan</a:t>
            </a:r>
            <a:r>
              <a:rPr lang="en-US" sz="3200" dirty="0">
                <a:effectLst/>
                <a:latin typeface="Berlin Sans FB Demi" panose="020E0802020502020306" pitchFamily="34" charset="0"/>
                <a:ea typeface="Calibri" panose="020F0502020204030204" pitchFamily="34" charset="0"/>
                <a:cs typeface="Times New Roman" panose="02020603050405020304" pitchFamily="18" charset="0"/>
              </a:rPr>
              <a:t> </a:t>
            </a:r>
            <a:r>
              <a:rPr lang="en-US" sz="3200" dirty="0" err="1">
                <a:effectLst/>
                <a:latin typeface="Berlin Sans FB Demi" panose="020E0802020502020306" pitchFamily="34" charset="0"/>
                <a:ea typeface="Calibri" panose="020F0502020204030204" pitchFamily="34" charset="0"/>
                <a:cs typeface="Times New Roman" panose="02020603050405020304" pitchFamily="18" charset="0"/>
              </a:rPr>
              <a:t>Konduksi</a:t>
            </a:r>
            <a:endParaRPr lang="en-US" sz="3200" dirty="0">
              <a:latin typeface="Berlin Sans FB Demi" panose="020E0802020502020306" pitchFamily="34" charset="0"/>
            </a:endParaRPr>
          </a:p>
        </p:txBody>
      </p:sp>
      <p:pic>
        <p:nvPicPr>
          <p:cNvPr id="10" name="Picture 9" descr="Elektroskop-Bermuatan-Negatif">
            <a:extLst>
              <a:ext uri="{FF2B5EF4-FFF2-40B4-BE49-F238E27FC236}">
                <a16:creationId xmlns:a16="http://schemas.microsoft.com/office/drawing/2014/main" id="{89EE803E-972F-4A14-A813-35E1B5D85B3A}"/>
              </a:ext>
            </a:extLst>
          </p:cNvPr>
          <p:cNvPicPr>
            <a:picLocks noChangeAspect="1"/>
          </p:cNvPicPr>
          <p:nvPr/>
        </p:nvPicPr>
        <p:blipFill rotWithShape="1">
          <a:blip r:embed="rId2">
            <a:extLst>
              <a:ext uri="{28A0092B-C50C-407E-A947-70E740481C1C}">
                <a14:useLocalDpi xmlns:a14="http://schemas.microsoft.com/office/drawing/2010/main" val="0"/>
              </a:ext>
            </a:extLst>
          </a:blip>
          <a:srcRect l="5932" r="7543"/>
          <a:stretch/>
        </p:blipFill>
        <p:spPr bwMode="auto">
          <a:xfrm>
            <a:off x="5993296" y="1454900"/>
            <a:ext cx="6102626" cy="4938616"/>
          </a:xfrm>
          <a:prstGeom prst="rect">
            <a:avLst/>
          </a:prstGeom>
          <a:noFill/>
          <a:ln>
            <a:noFill/>
          </a:ln>
          <a:extLst>
            <a:ext uri="{53640926-AAD7-44D8-BBD7-CCE9431645EC}">
              <a14:shadowObscured xmlns:a14="http://schemas.microsoft.com/office/drawing/2010/main"/>
            </a:ext>
          </a:extLst>
        </p:spPr>
      </p:pic>
      <p:sp>
        <p:nvSpPr>
          <p:cNvPr id="11" name="TextBox 10">
            <a:extLst>
              <a:ext uri="{FF2B5EF4-FFF2-40B4-BE49-F238E27FC236}">
                <a16:creationId xmlns:a16="http://schemas.microsoft.com/office/drawing/2014/main" id="{3F5C1347-B33F-4515-912E-71588077680C}"/>
              </a:ext>
            </a:extLst>
          </p:cNvPr>
          <p:cNvSpPr txBox="1"/>
          <p:nvPr/>
        </p:nvSpPr>
        <p:spPr>
          <a:xfrm>
            <a:off x="6553201" y="1144962"/>
            <a:ext cx="5638799" cy="575157"/>
          </a:xfrm>
          <a:prstGeom prst="rect">
            <a:avLst/>
          </a:prstGeom>
          <a:noFill/>
        </p:spPr>
        <p:txBody>
          <a:bodyPr wrap="square">
            <a:spAutoFit/>
          </a:bodyPr>
          <a:lstStyle/>
          <a:p>
            <a:pPr marR="0" lvl="0" algn="just">
              <a:lnSpc>
                <a:spcPct val="150000"/>
              </a:lnSpc>
              <a:spcBef>
                <a:spcPts val="0"/>
              </a:spcBef>
              <a:spcAft>
                <a:spcPts val="0"/>
              </a:spcAft>
            </a:pPr>
            <a:r>
              <a:rPr lang="en-US" sz="2400" dirty="0" err="1">
                <a:effectLst/>
                <a:latin typeface="Berlin Sans FB Demi" panose="020E0802020502020306" pitchFamily="34" charset="0"/>
                <a:ea typeface="Calibri" panose="020F0502020204030204" pitchFamily="34" charset="0"/>
                <a:cs typeface="Times New Roman" panose="02020603050405020304" pitchFamily="18" charset="0"/>
              </a:rPr>
              <a:t>Elektroskop</a:t>
            </a:r>
            <a:r>
              <a:rPr lang="en-US" sz="2400" dirty="0">
                <a:effectLst/>
                <a:latin typeface="Berlin Sans FB Demi" panose="020E0802020502020306" pitchFamily="34" charset="0"/>
                <a:ea typeface="Calibri" panose="020F0502020204030204" pitchFamily="34" charset="0"/>
                <a:cs typeface="Times New Roman" panose="02020603050405020304" pitchFamily="18" charset="0"/>
              </a:rPr>
              <a:t> Awal </a:t>
            </a:r>
            <a:r>
              <a:rPr lang="en-US" sz="2400" dirty="0" err="1">
                <a:effectLst/>
                <a:latin typeface="Berlin Sans FB Demi" panose="020E0802020502020306" pitchFamily="34" charset="0"/>
                <a:ea typeface="Calibri" panose="020F0502020204030204" pitchFamily="34" charset="0"/>
                <a:cs typeface="Times New Roman" panose="02020603050405020304" pitchFamily="18" charset="0"/>
              </a:rPr>
              <a:t>Bermuatan</a:t>
            </a:r>
            <a:r>
              <a:rPr lang="en-US" sz="2400" dirty="0">
                <a:effectLst/>
                <a:latin typeface="Berlin Sans FB Demi" panose="020E0802020502020306" pitchFamily="34" charset="0"/>
                <a:ea typeface="Calibri" panose="020F0502020204030204" pitchFamily="34" charset="0"/>
                <a:cs typeface="Times New Roman" panose="02020603050405020304" pitchFamily="18" charset="0"/>
              </a:rPr>
              <a:t> </a:t>
            </a:r>
            <a:r>
              <a:rPr lang="en-US" sz="2400" dirty="0" err="1">
                <a:effectLst/>
                <a:latin typeface="Berlin Sans FB Demi" panose="020E0802020502020306" pitchFamily="34" charset="0"/>
                <a:ea typeface="Calibri" panose="020F0502020204030204" pitchFamily="34" charset="0"/>
                <a:cs typeface="Times New Roman" panose="02020603050405020304" pitchFamily="18" charset="0"/>
              </a:rPr>
              <a:t>Negatif</a:t>
            </a:r>
            <a:endParaRPr lang="en-US" sz="2000" dirty="0">
              <a:effectLst/>
              <a:latin typeface="Berlin Sans FB Demi" panose="020E0802020502020306"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7077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42C7040-36B3-4232-9523-DDE692566085}"/>
              </a:ext>
            </a:extLst>
          </p:cNvPr>
          <p:cNvSpPr txBox="1"/>
          <p:nvPr/>
        </p:nvSpPr>
        <p:spPr>
          <a:xfrm>
            <a:off x="2666999" y="636320"/>
            <a:ext cx="7152861" cy="736035"/>
          </a:xfrm>
          <a:prstGeom prst="rect">
            <a:avLst/>
          </a:prstGeom>
          <a:noFill/>
        </p:spPr>
        <p:txBody>
          <a:bodyPr wrap="square">
            <a:spAutoFit/>
          </a:bodyPr>
          <a:lstStyle/>
          <a:p>
            <a:pPr marR="0" lvl="0" algn="just">
              <a:lnSpc>
                <a:spcPct val="150000"/>
              </a:lnSpc>
              <a:spcBef>
                <a:spcPts val="0"/>
              </a:spcBef>
              <a:spcAft>
                <a:spcPts val="0"/>
              </a:spcAft>
            </a:pPr>
            <a:r>
              <a:rPr lang="en-US" sz="3200" dirty="0" err="1">
                <a:effectLst/>
                <a:latin typeface="Berlin Sans FB Demi" panose="020E0802020502020306" pitchFamily="34" charset="0"/>
                <a:ea typeface="Calibri" panose="020F0502020204030204" pitchFamily="34" charset="0"/>
                <a:cs typeface="Times New Roman" panose="02020603050405020304" pitchFamily="18" charset="0"/>
              </a:rPr>
              <a:t>Elektroskop</a:t>
            </a:r>
            <a:r>
              <a:rPr lang="en-US" sz="3200" dirty="0">
                <a:effectLst/>
                <a:latin typeface="Berlin Sans FB Demi" panose="020E0802020502020306" pitchFamily="34" charset="0"/>
                <a:ea typeface="Calibri" panose="020F0502020204030204" pitchFamily="34" charset="0"/>
                <a:cs typeface="Times New Roman" panose="02020603050405020304" pitchFamily="18" charset="0"/>
              </a:rPr>
              <a:t> Awal </a:t>
            </a:r>
            <a:r>
              <a:rPr lang="en-US" sz="3200" dirty="0" err="1">
                <a:effectLst/>
                <a:latin typeface="Berlin Sans FB Demi" panose="020E0802020502020306" pitchFamily="34" charset="0"/>
                <a:ea typeface="Calibri" panose="020F0502020204030204" pitchFamily="34" charset="0"/>
                <a:cs typeface="Times New Roman" panose="02020603050405020304" pitchFamily="18" charset="0"/>
              </a:rPr>
              <a:t>Bermuatan</a:t>
            </a:r>
            <a:r>
              <a:rPr lang="en-US" sz="3200" dirty="0">
                <a:effectLst/>
                <a:latin typeface="Berlin Sans FB Demi" panose="020E0802020502020306" pitchFamily="34" charset="0"/>
                <a:ea typeface="Calibri" panose="020F0502020204030204" pitchFamily="34" charset="0"/>
                <a:cs typeface="Times New Roman" panose="02020603050405020304" pitchFamily="18" charset="0"/>
              </a:rPr>
              <a:t> </a:t>
            </a:r>
            <a:r>
              <a:rPr lang="en-US" sz="3200" dirty="0" err="1">
                <a:effectLst/>
                <a:latin typeface="Berlin Sans FB Demi" panose="020E0802020502020306" pitchFamily="34" charset="0"/>
                <a:ea typeface="Calibri" panose="020F0502020204030204" pitchFamily="34" charset="0"/>
                <a:cs typeface="Times New Roman" panose="02020603050405020304" pitchFamily="18" charset="0"/>
              </a:rPr>
              <a:t>Positif</a:t>
            </a:r>
            <a:endParaRPr lang="en-US" sz="3200" dirty="0">
              <a:effectLst/>
              <a:latin typeface="Berlin Sans FB Demi" panose="020E0802020502020306" pitchFamily="34" charset="0"/>
              <a:ea typeface="Calibri" panose="020F0502020204030204" pitchFamily="34" charset="0"/>
              <a:cs typeface="Times New Roman" panose="02020603050405020304" pitchFamily="18" charset="0"/>
            </a:endParaRPr>
          </a:p>
        </p:txBody>
      </p:sp>
      <p:pic>
        <p:nvPicPr>
          <p:cNvPr id="6" name="Picture 5" descr="Elektroskop-Bermuatan-Positif">
            <a:extLst>
              <a:ext uri="{FF2B5EF4-FFF2-40B4-BE49-F238E27FC236}">
                <a16:creationId xmlns:a16="http://schemas.microsoft.com/office/drawing/2014/main" id="{F7AA322A-1742-4410-997B-1086311F822A}"/>
              </a:ext>
            </a:extLst>
          </p:cNvPr>
          <p:cNvPicPr>
            <a:picLocks noChangeAspect="1"/>
          </p:cNvPicPr>
          <p:nvPr/>
        </p:nvPicPr>
        <p:blipFill rotWithShape="1">
          <a:blip r:embed="rId2">
            <a:extLst>
              <a:ext uri="{28A0092B-C50C-407E-A947-70E740481C1C}">
                <a14:useLocalDpi xmlns:a14="http://schemas.microsoft.com/office/drawing/2010/main" val="0"/>
              </a:ext>
            </a:extLst>
          </a:blip>
          <a:srcRect l="7773" r="8158"/>
          <a:stretch/>
        </p:blipFill>
        <p:spPr bwMode="auto">
          <a:xfrm>
            <a:off x="3478703" y="1563757"/>
            <a:ext cx="5431697" cy="4837044"/>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98317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BA498AB-8D61-49B2-98AF-30531099EBFD}"/>
              </a:ext>
            </a:extLst>
          </p:cNvPr>
          <p:cNvSpPr txBox="1"/>
          <p:nvPr/>
        </p:nvSpPr>
        <p:spPr>
          <a:xfrm>
            <a:off x="811696" y="768356"/>
            <a:ext cx="2660374" cy="736035"/>
          </a:xfrm>
          <a:prstGeom prst="rect">
            <a:avLst/>
          </a:prstGeom>
          <a:noFill/>
        </p:spPr>
        <p:txBody>
          <a:bodyPr wrap="square">
            <a:spAutoFit/>
          </a:bodyPr>
          <a:lstStyle/>
          <a:p>
            <a:pPr marL="270510" marR="0">
              <a:lnSpc>
                <a:spcPct val="150000"/>
              </a:lnSpc>
              <a:spcBef>
                <a:spcPts val="0"/>
              </a:spcBef>
              <a:spcAft>
                <a:spcPts val="0"/>
              </a:spcAft>
            </a:pPr>
            <a:r>
              <a:rPr lang="en-US" sz="3200" b="1" dirty="0">
                <a:solidFill>
                  <a:srgbClr val="000000"/>
                </a:solidFill>
                <a:effectLst/>
                <a:latin typeface="Berlin Sans FB Demi" panose="020E0802020502020306" pitchFamily="34" charset="0"/>
                <a:ea typeface="Calibri" panose="020F0502020204030204" pitchFamily="34" charset="0"/>
                <a:cs typeface="Times New Roman" panose="02020603050405020304" pitchFamily="18" charset="0"/>
              </a:rPr>
              <a:t>Kesimpulan</a:t>
            </a:r>
            <a:endParaRPr lang="en-US" sz="3200" dirty="0">
              <a:effectLst/>
              <a:latin typeface="Berlin Sans FB Demi" panose="020E0802020502020306"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087E405F-DFB4-4D5D-B417-5A8060BBB7D0}"/>
              </a:ext>
            </a:extLst>
          </p:cNvPr>
          <p:cNvSpPr txBox="1"/>
          <p:nvPr/>
        </p:nvSpPr>
        <p:spPr>
          <a:xfrm>
            <a:off x="811696" y="1832114"/>
            <a:ext cx="10962860" cy="2812950"/>
          </a:xfrm>
          <a:prstGeom prst="rect">
            <a:avLst/>
          </a:prstGeom>
          <a:noFill/>
        </p:spPr>
        <p:txBody>
          <a:bodyPr wrap="square">
            <a:spAutoFit/>
          </a:bodyPr>
          <a:lstStyle/>
          <a:p>
            <a:pPr marL="270510" marR="0" algn="just">
              <a:lnSpc>
                <a:spcPct val="150000"/>
              </a:lnSpc>
              <a:spcBef>
                <a:spcPts val="0"/>
              </a:spcBef>
              <a:spcAft>
                <a:spcPts val="0"/>
              </a:spcAft>
            </a:pP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enda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bermuatan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negatif</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benda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bermuatan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negatif</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apabila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didekatkan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akan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tolak</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menolak</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sama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halnya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benda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bermuatan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positif</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benda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bermuatan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positif</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apabila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didekatkan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juga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akan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tolak</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menolak</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sedangkan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benda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bermuatan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negatif</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benda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bermuatan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positif</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apabila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didekatkan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maka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akan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tarik</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menarik</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Peristiwa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dapat</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dibuktikan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melalui</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elektroskop</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sederhana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yaitu</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memberikan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muatan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di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atas</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kepala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elektroskop</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apabila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daun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naik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berarti</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muatan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muatan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negatif</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apabila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daun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turun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maka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muatan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muatan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positif</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7097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97404" y="2834515"/>
            <a:ext cx="11573197" cy="724247"/>
          </a:xfrm>
        </p:spPr>
        <p:txBody>
          <a:bodyPr>
            <a:prstTxWarp prst="textDoubleWave1">
              <a:avLst/>
            </a:prstTxWarp>
            <a:normAutofit fontScale="92500" lnSpcReduction="10000"/>
          </a:bodyPr>
          <a:lstStyle/>
          <a:p>
            <a:r>
              <a:rPr lang="en-US" dirty="0">
                <a:effectLst>
                  <a:glow rad="228600">
                    <a:schemeClr val="accent5">
                      <a:satMod val="175000"/>
                      <a:alpha val="40000"/>
                    </a:schemeClr>
                  </a:glow>
                  <a:reflection blurRad="6350" stA="55000" endA="50" endPos="85000" dist="60007" dir="5400000" sy="-100000" algn="bl" rotWithShape="0"/>
                </a:effectLst>
              </a:rPr>
              <a:t>TERIMA KASIH </a:t>
            </a:r>
          </a:p>
        </p:txBody>
      </p:sp>
    </p:spTree>
    <p:extLst>
      <p:ext uri="{BB962C8B-B14F-4D97-AF65-F5344CB8AC3E}">
        <p14:creationId xmlns:p14="http://schemas.microsoft.com/office/powerpoint/2010/main" val="1161845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 name="Rectangle 1"/>
          <p:cNvSpPr/>
          <p:nvPr/>
        </p:nvSpPr>
        <p:spPr>
          <a:xfrm>
            <a:off x="3644380" y="618694"/>
            <a:ext cx="4797724" cy="784830"/>
          </a:xfrm>
          <a:prstGeom prst="rect">
            <a:avLst/>
          </a:prstGeom>
        </p:spPr>
        <p:txBody>
          <a:bodyPr wrap="none">
            <a:spAutoFit/>
          </a:bodyPr>
          <a:lstStyle/>
          <a:p>
            <a:pPr fontAlgn="base"/>
            <a:r>
              <a:rPr lang="en-US" sz="4500" b="1" i="0" dirty="0">
                <a:solidFill>
                  <a:srgbClr val="000000"/>
                </a:solidFill>
                <a:effectLst/>
                <a:latin typeface="Open Sans"/>
              </a:rPr>
              <a:t>PENDAHULUAN </a:t>
            </a:r>
          </a:p>
        </p:txBody>
      </p:sp>
      <p:sp>
        <p:nvSpPr>
          <p:cNvPr id="3" name="Rectangle 2"/>
          <p:cNvSpPr/>
          <p:nvPr/>
        </p:nvSpPr>
        <p:spPr>
          <a:xfrm>
            <a:off x="705396" y="1783479"/>
            <a:ext cx="10789920" cy="461665"/>
          </a:xfrm>
          <a:prstGeom prst="rect">
            <a:avLst/>
          </a:prstGeom>
        </p:spPr>
        <p:txBody>
          <a:bodyPr wrap="square">
            <a:spAutoFit/>
          </a:bodyPr>
          <a:lstStyle/>
          <a:p>
            <a:pPr marL="342900" indent="-342900">
              <a:buFont typeface="Arial" panose="020B0604020202020204" pitchFamily="34" charset="0"/>
              <a:buChar char="•"/>
            </a:pPr>
            <a:r>
              <a:rPr lang="en-ID" sz="2400" dirty="0" err="1">
                <a:latin typeface="Berlin Sans FB Demi" panose="020E0802020502020306" pitchFamily="34" charset="0"/>
              </a:rPr>
              <a:t>Latar</a:t>
            </a:r>
            <a:r>
              <a:rPr lang="en-ID" sz="2400" dirty="0">
                <a:latin typeface="Berlin Sans FB Demi" panose="020E0802020502020306" pitchFamily="34" charset="0"/>
              </a:rPr>
              <a:t> </a:t>
            </a:r>
            <a:r>
              <a:rPr lang="en-ID" sz="2400" dirty="0" err="1">
                <a:latin typeface="Berlin Sans FB Demi" panose="020E0802020502020306" pitchFamily="34" charset="0"/>
              </a:rPr>
              <a:t>Belakang</a:t>
            </a:r>
            <a:endParaRPr lang="en-ID" sz="2400" dirty="0">
              <a:latin typeface="Berlin Sans FB Demi" panose="020E0802020502020306" pitchFamily="34" charset="0"/>
            </a:endParaRPr>
          </a:p>
        </p:txBody>
      </p:sp>
      <p:sp>
        <p:nvSpPr>
          <p:cNvPr id="5" name="Content Placeholder 4">
            <a:extLst>
              <a:ext uri="{FF2B5EF4-FFF2-40B4-BE49-F238E27FC236}">
                <a16:creationId xmlns:a16="http://schemas.microsoft.com/office/drawing/2014/main" id="{82954AA0-7C04-4B5E-8CBC-52F26CE6C1B4}"/>
              </a:ext>
            </a:extLst>
          </p:cNvPr>
          <p:cNvSpPr txBox="1">
            <a:spLocks/>
          </p:cNvSpPr>
          <p:nvPr/>
        </p:nvSpPr>
        <p:spPr>
          <a:xfrm>
            <a:off x="1161336" y="2361457"/>
            <a:ext cx="6262395" cy="18082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ID" dirty="0"/>
          </a:p>
        </p:txBody>
      </p:sp>
      <p:sp>
        <p:nvSpPr>
          <p:cNvPr id="7" name="TextBox 6">
            <a:extLst>
              <a:ext uri="{FF2B5EF4-FFF2-40B4-BE49-F238E27FC236}">
                <a16:creationId xmlns:a16="http://schemas.microsoft.com/office/drawing/2014/main" id="{F6667007-2296-4656-870E-BFE70D2AA63A}"/>
              </a:ext>
            </a:extLst>
          </p:cNvPr>
          <p:cNvSpPr txBox="1"/>
          <p:nvPr/>
        </p:nvSpPr>
        <p:spPr>
          <a:xfrm>
            <a:off x="1704812" y="4063751"/>
            <a:ext cx="10142632" cy="1938992"/>
          </a:xfrm>
          <a:prstGeom prst="rect">
            <a:avLst/>
          </a:prstGeom>
          <a:noFill/>
        </p:spPr>
        <p:txBody>
          <a:bodyPr wrap="square">
            <a:spAutoFit/>
          </a:bodyPr>
          <a:lstStyle/>
          <a:p>
            <a:r>
              <a:rPr lang="en-US" sz="2400" dirty="0" err="1">
                <a:solidFill>
                  <a:srgbClr val="000000"/>
                </a:solidFill>
                <a:effectLst/>
                <a:latin typeface="Times New Roman" panose="02020603050405020304" pitchFamily="18" charset="0"/>
                <a:ea typeface="Calibri" panose="020F0502020204030204" pitchFamily="34" charset="0"/>
              </a:rPr>
              <a:t>Untuk</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mengetahui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apakah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suatu</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benda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bermuatan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listrik</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atau</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tidak</a:t>
            </a:r>
            <a:r>
              <a:rPr lang="en-US" sz="2400" dirty="0">
                <a:solidFill>
                  <a:srgbClr val="000000"/>
                </a:solidFill>
                <a:effectLst/>
                <a:latin typeface="Times New Roman" panose="02020603050405020304" pitchFamily="18" charset="0"/>
                <a:ea typeface="Calibri" panose="020F0502020204030204" pitchFamily="34" charset="0"/>
              </a:rPr>
              <a:t> dan </a:t>
            </a:r>
            <a:r>
              <a:rPr lang="en-US" sz="2400" dirty="0" err="1">
                <a:solidFill>
                  <a:srgbClr val="000000"/>
                </a:solidFill>
                <a:effectLst/>
                <a:latin typeface="Times New Roman" panose="02020603050405020304" pitchFamily="18" charset="0"/>
                <a:ea typeface="Calibri" panose="020F0502020204030204" pitchFamily="34" charset="0"/>
              </a:rPr>
              <a:t>jenis</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muatan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benda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tersebut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maka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digunakanlah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latin typeface="Times New Roman" panose="02020603050405020304" pitchFamily="18" charset="0"/>
                <a:ea typeface="Calibri" panose="020F0502020204030204" pitchFamily="34" charset="0"/>
              </a:rPr>
              <a:t>e</a:t>
            </a:r>
            <a:r>
              <a:rPr lang="en-US" sz="2400" dirty="0" err="1">
                <a:solidFill>
                  <a:srgbClr val="000000"/>
                </a:solidFill>
                <a:effectLst/>
                <a:latin typeface="Times New Roman" panose="02020603050405020304" pitchFamily="18" charset="0"/>
                <a:ea typeface="Calibri" panose="020F0502020204030204" pitchFamily="34" charset="0"/>
              </a:rPr>
              <a:t>lektroskop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latin typeface="Times New Roman" panose="02020603050405020304" pitchFamily="18" charset="0"/>
                <a:ea typeface="Calibri" panose="020F0502020204030204" pitchFamily="34" charset="0"/>
              </a:rPr>
              <a:t>Tetapi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tidak</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semua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sekolah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memiliki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elektroskop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karena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harganya</a:t>
            </a:r>
            <a:r>
              <a:rPr lang="en-US" sz="2400" dirty="0">
                <a:solidFill>
                  <a:srgbClr val="000000"/>
                </a:solidFill>
                <a:effectLst/>
                <a:latin typeface="Times New Roman" panose="02020603050405020304" pitchFamily="18" charset="0"/>
                <a:ea typeface="Calibri" panose="020F0502020204030204" pitchFamily="34" charset="0"/>
              </a:rPr>
              <a:t> yang mahal. </a:t>
            </a:r>
            <a:r>
              <a:rPr lang="en-US" sz="2400" dirty="0" err="1">
                <a:solidFill>
                  <a:srgbClr val="000000"/>
                </a:solidFill>
                <a:latin typeface="Times New Roman" panose="02020603050405020304" pitchFamily="18" charset="0"/>
                <a:ea typeface="Calibri" panose="020F0502020204030204" pitchFamily="34" charset="0"/>
              </a:rPr>
              <a:t>Namun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elektroskop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nyatanya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dapat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dibuat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dengan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menggunakan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bahan</a:t>
            </a:r>
            <a:r>
              <a:rPr lang="en-US" sz="2400" dirty="0" err="1">
                <a:solidFill>
                  <a:srgbClr val="000000"/>
                </a:solidFill>
                <a:latin typeface="Times New Roman" panose="02020603050405020304" pitchFamily="18" charset="0"/>
                <a:ea typeface="Calibri" panose="020F0502020204030204" pitchFamily="34" charset="0"/>
              </a:rPr>
              <a:t>-bahan</a:t>
            </a:r>
            <a:r>
              <a:rPr lang="en-US" sz="2400" dirty="0">
                <a:solidFill>
                  <a:srgbClr val="000000"/>
                </a:solidFill>
                <a:latin typeface="Times New Roman" panose="02020603050405020304" pitchFamily="18" charset="0"/>
                <a:ea typeface="Calibri" panose="020F0502020204030204" pitchFamily="34" charset="0"/>
              </a:rPr>
              <a:t> </a:t>
            </a:r>
            <a:r>
              <a:rPr lang="en-US" sz="2400" dirty="0" err="1">
                <a:solidFill>
                  <a:srgbClr val="000000"/>
                </a:solidFill>
                <a:latin typeface="Times New Roman" panose="02020603050405020304" pitchFamily="18" charset="0"/>
                <a:ea typeface="Calibri" panose="020F0502020204030204" pitchFamily="34" charset="0"/>
              </a:rPr>
              <a:t>bekas</a:t>
            </a:r>
            <a:r>
              <a:rPr lang="en-US" sz="2400" dirty="0">
                <a:solidFill>
                  <a:srgbClr val="000000"/>
                </a:solidFill>
                <a:latin typeface="Times New Roman" panose="02020603050405020304" pitchFamily="18" charset="0"/>
                <a:ea typeface="Calibri" panose="020F0502020204030204" pitchFamily="34" charset="0"/>
              </a:rPr>
              <a:t> yang </a:t>
            </a:r>
            <a:r>
              <a:rPr lang="en-US" sz="2400" dirty="0" err="1">
                <a:solidFill>
                  <a:srgbClr val="000000"/>
                </a:solidFill>
                <a:latin typeface="Times New Roman" panose="02020603050405020304" pitchFamily="18" charset="0"/>
                <a:ea typeface="Calibri" panose="020F0502020204030204" pitchFamily="34" charset="0"/>
              </a:rPr>
              <a:t>sering</a:t>
            </a:r>
            <a:r>
              <a:rPr lang="en-US" sz="2400" dirty="0">
                <a:solidFill>
                  <a:srgbClr val="000000"/>
                </a:solidFill>
                <a:latin typeface="Times New Roman" panose="02020603050405020304" pitchFamily="18" charset="0"/>
                <a:ea typeface="Calibri" panose="020F0502020204030204" pitchFamily="34" charset="0"/>
              </a:rPr>
              <a:t> </a:t>
            </a:r>
            <a:r>
              <a:rPr lang="en-US" sz="2400" dirty="0" err="1">
                <a:solidFill>
                  <a:srgbClr val="000000"/>
                </a:solidFill>
                <a:latin typeface="Times New Roman" panose="02020603050405020304" pitchFamily="18" charset="0"/>
                <a:ea typeface="Calibri" panose="020F0502020204030204" pitchFamily="34" charset="0"/>
              </a:rPr>
              <a:t>kita</a:t>
            </a:r>
            <a:r>
              <a:rPr lang="en-US" sz="2400" dirty="0">
                <a:solidFill>
                  <a:srgbClr val="000000"/>
                </a:solidFill>
                <a:latin typeface="Times New Roman" panose="02020603050405020304" pitchFamily="18" charset="0"/>
                <a:ea typeface="Calibri" panose="020F0502020204030204" pitchFamily="34" charset="0"/>
              </a:rPr>
              <a:t> </a:t>
            </a:r>
            <a:r>
              <a:rPr lang="en-US" sz="2400" dirty="0" err="1">
                <a:solidFill>
                  <a:srgbClr val="000000"/>
                </a:solidFill>
                <a:latin typeface="Times New Roman" panose="02020603050405020304" pitchFamily="18" charset="0"/>
                <a:ea typeface="Calibri" panose="020F0502020204030204" pitchFamily="34" charset="0"/>
              </a:rPr>
              <a:t>jumpai</a:t>
            </a:r>
            <a:r>
              <a:rPr lang="en-US" sz="2400" dirty="0">
                <a:solidFill>
                  <a:srgbClr val="000000"/>
                </a:solidFill>
                <a:latin typeface="Times New Roman" panose="02020603050405020304" pitchFamily="18" charset="0"/>
                <a:ea typeface="Calibri" panose="020F0502020204030204" pitchFamily="34" charset="0"/>
              </a:rPr>
              <a:t> </a:t>
            </a:r>
            <a:r>
              <a:rPr lang="en-US" sz="2400" dirty="0" err="1">
                <a:solidFill>
                  <a:srgbClr val="000000"/>
                </a:solidFill>
                <a:latin typeface="Times New Roman" panose="02020603050405020304" pitchFamily="18" charset="0"/>
                <a:ea typeface="Calibri" panose="020F0502020204030204" pitchFamily="34" charset="0"/>
              </a:rPr>
              <a:t>sehari-hari</a:t>
            </a:r>
            <a:r>
              <a:rPr lang="en-US" sz="2400" dirty="0">
                <a:solidFill>
                  <a:srgbClr val="000000"/>
                </a:solidFill>
                <a:latin typeface="Times New Roman" panose="02020603050405020304" pitchFamily="18" charset="0"/>
                <a:ea typeface="Calibri" panose="020F0502020204030204" pitchFamily="34" charset="0"/>
              </a:rPr>
              <a:t>. </a:t>
            </a:r>
            <a:endParaRPr lang="en-US" sz="2400" dirty="0"/>
          </a:p>
        </p:txBody>
      </p:sp>
      <p:sp>
        <p:nvSpPr>
          <p:cNvPr id="9" name="TextBox 8">
            <a:extLst>
              <a:ext uri="{FF2B5EF4-FFF2-40B4-BE49-F238E27FC236}">
                <a16:creationId xmlns:a16="http://schemas.microsoft.com/office/drawing/2014/main" id="{5E7154BC-A429-4F31-AEC7-81A16F1DDC9B}"/>
              </a:ext>
            </a:extLst>
          </p:cNvPr>
          <p:cNvSpPr txBox="1"/>
          <p:nvPr/>
        </p:nvSpPr>
        <p:spPr>
          <a:xfrm>
            <a:off x="1023730" y="2282057"/>
            <a:ext cx="11075505" cy="1569660"/>
          </a:xfrm>
          <a:prstGeom prst="rect">
            <a:avLst/>
          </a:prstGeom>
          <a:noFill/>
        </p:spPr>
        <p:txBody>
          <a:bodyPr wrap="square">
            <a:spAutoFit/>
          </a:bodyPr>
          <a:lstStyle/>
          <a:p>
            <a:r>
              <a:rPr lang="id-ID" sz="2400" dirty="0">
                <a:solidFill>
                  <a:srgbClr val="292929"/>
                </a:solidFill>
                <a:effectLst/>
                <a:latin typeface="Times New Roman" panose="02020603050405020304" pitchFamily="18" charset="0"/>
                <a:ea typeface="Times New Roman" panose="02020603050405020304" pitchFamily="18" charset="0"/>
              </a:rPr>
              <a:t>Suatu molekul yang memiliki muatan akan tarik menarik jika jenis muatan berbeda dan akan menolak jika jenis muatannya sama. Sedangkan suatu molekul yang bermuatan netral akan terinduksi muatan jika didekatan dengan molekul yang memiliki muatan dan tarik menarik dengan molekul itu.</a:t>
            </a:r>
            <a:r>
              <a:rPr lang="id-ID" sz="2400" dirty="0">
                <a:solidFill>
                  <a:srgbClr val="222222"/>
                </a:solidFill>
                <a:effectLst/>
                <a:latin typeface="Times New Roman" panose="02020603050405020304" pitchFamily="18" charset="0"/>
                <a:ea typeface="Times New Roman" panose="02020603050405020304" pitchFamily="18" charset="0"/>
              </a:rPr>
              <a:t> </a:t>
            </a:r>
            <a:endParaRPr lang="en-US" sz="2400" dirty="0"/>
          </a:p>
        </p:txBody>
      </p:sp>
    </p:spTree>
    <p:extLst>
      <p:ext uri="{BB962C8B-B14F-4D97-AF65-F5344CB8AC3E}">
        <p14:creationId xmlns:p14="http://schemas.microsoft.com/office/powerpoint/2010/main" val="3665483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0E7B72B-6AF6-4044-83C8-6F750ED5841B}"/>
              </a:ext>
            </a:extLst>
          </p:cNvPr>
          <p:cNvSpPr txBox="1"/>
          <p:nvPr/>
        </p:nvSpPr>
        <p:spPr>
          <a:xfrm>
            <a:off x="1328531" y="996709"/>
            <a:ext cx="2766391" cy="461665"/>
          </a:xfrm>
          <a:prstGeom prst="rect">
            <a:avLst/>
          </a:prstGeom>
          <a:noFill/>
        </p:spPr>
        <p:txBody>
          <a:bodyPr wrap="square">
            <a:spAutoFit/>
          </a:bodyPr>
          <a:lstStyle/>
          <a:p>
            <a:r>
              <a:rPr lang="en-US" sz="2400" b="1" dirty="0" err="1">
                <a:effectLst/>
                <a:latin typeface="Berlin Sans FB Demi" panose="020E0802020502020306" pitchFamily="34" charset="0"/>
                <a:ea typeface="Times New Roman" panose="02020603050405020304" pitchFamily="18" charset="0"/>
              </a:rPr>
              <a:t>Rumusan</a:t>
            </a:r>
            <a:r>
              <a:rPr lang="en-US" sz="2400" b="1" dirty="0">
                <a:effectLst/>
                <a:latin typeface="Berlin Sans FB Demi" panose="020E0802020502020306" pitchFamily="34" charset="0"/>
                <a:ea typeface="Times New Roman" panose="02020603050405020304" pitchFamily="18" charset="0"/>
              </a:rPr>
              <a:t> </a:t>
            </a:r>
            <a:r>
              <a:rPr lang="en-US" sz="2400" b="1" dirty="0" err="1">
                <a:effectLst/>
                <a:latin typeface="Berlin Sans FB Demi" panose="020E0802020502020306" pitchFamily="34" charset="0"/>
                <a:ea typeface="Times New Roman" panose="02020603050405020304" pitchFamily="18" charset="0"/>
              </a:rPr>
              <a:t>Masalah</a:t>
            </a:r>
            <a:endParaRPr lang="en-US" sz="2400" dirty="0">
              <a:latin typeface="Berlin Sans FB Demi" panose="020E0802020502020306" pitchFamily="34" charset="0"/>
            </a:endParaRPr>
          </a:p>
        </p:txBody>
      </p:sp>
      <p:sp>
        <p:nvSpPr>
          <p:cNvPr id="10" name="TextBox 9">
            <a:extLst>
              <a:ext uri="{FF2B5EF4-FFF2-40B4-BE49-F238E27FC236}">
                <a16:creationId xmlns:a16="http://schemas.microsoft.com/office/drawing/2014/main" id="{39CE47DD-4AE6-4A9C-8E75-CFBF6BAB5381}"/>
              </a:ext>
            </a:extLst>
          </p:cNvPr>
          <p:cNvSpPr txBox="1"/>
          <p:nvPr/>
        </p:nvSpPr>
        <p:spPr>
          <a:xfrm>
            <a:off x="593863" y="1458374"/>
            <a:ext cx="5221357" cy="2812950"/>
          </a:xfrm>
          <a:prstGeom prst="rect">
            <a:avLst/>
          </a:prstGeom>
          <a:noFill/>
        </p:spPr>
        <p:txBody>
          <a:bodyPr wrap="square">
            <a:spAutoFit/>
          </a:bodyPr>
          <a:lstStyle/>
          <a:p>
            <a:pPr marL="727710" marR="0" indent="-457200" algn="just">
              <a:lnSpc>
                <a:spcPct val="150000"/>
              </a:lnSpc>
              <a:spcBef>
                <a:spcPts val="0"/>
              </a:spcBef>
              <a:spcAft>
                <a:spcPts val="0"/>
              </a:spcAft>
              <a:buFont typeface="+mj-lt"/>
              <a:buAutoNum type="arabicPeriod"/>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Pengertian Elektroskop</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p>
          <a:p>
            <a:pPr marL="727710" marR="0" indent="-457200" algn="just">
              <a:lnSpc>
                <a:spcPct val="150000"/>
              </a:lnSpc>
              <a:spcBef>
                <a:spcPts val="0"/>
              </a:spcBef>
              <a:spcAft>
                <a:spcPts val="0"/>
              </a:spcAft>
              <a:buFont typeface="+mj-lt"/>
              <a:buAutoNum type="arabicPeriod"/>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Fungsi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Elektroskop</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p>
          <a:p>
            <a:pPr marL="727710" marR="0" indent="-457200" algn="just">
              <a:lnSpc>
                <a:spcPct val="150000"/>
              </a:lnSpc>
              <a:spcBef>
                <a:spcPts val="0"/>
              </a:spcBef>
              <a:spcAft>
                <a:spcPts val="0"/>
              </a:spcAft>
              <a:buFont typeface="+mj-lt"/>
              <a:buAutoNum type="arabicPeriod"/>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Apasajakah</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Bagian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Elektroskop</a:t>
            </a:r>
            <a:r>
              <a:rPr lang="en-US"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a:p>
            <a:pPr marL="727710" marR="0" indent="-457200" algn="just">
              <a:lnSpc>
                <a:spcPct val="150000"/>
              </a:lnSpc>
              <a:spcBef>
                <a:spcPts val="0"/>
              </a:spcBef>
              <a:spcAft>
                <a:spcPts val="0"/>
              </a:spcAft>
              <a:buFont typeface="+mj-lt"/>
              <a:buAutoNum type="arabicPeriod"/>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Bagaimana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Cara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Pembuatan</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Elektroskop</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Sederhana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Bahan</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Bekas</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p>
          <a:p>
            <a:pPr marL="727710" marR="0" indent="-457200" algn="just">
              <a:lnSpc>
                <a:spcPct val="150000"/>
              </a:lnSpc>
              <a:spcBef>
                <a:spcPts val="0"/>
              </a:spcBef>
              <a:spcAft>
                <a:spcPts val="0"/>
              </a:spcAft>
              <a:buFont typeface="+mj-lt"/>
              <a:buAutoNum type="arabicPeriod"/>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Bagaimana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Cara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Kerja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Elektroskop</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2B15498F-72E7-42BB-BBA3-CEC8526E3215}"/>
              </a:ext>
            </a:extLst>
          </p:cNvPr>
          <p:cNvSpPr txBox="1"/>
          <p:nvPr/>
        </p:nvSpPr>
        <p:spPr>
          <a:xfrm>
            <a:off x="6930889" y="2504153"/>
            <a:ext cx="3038061" cy="461665"/>
          </a:xfrm>
          <a:prstGeom prst="rect">
            <a:avLst/>
          </a:prstGeom>
          <a:noFill/>
        </p:spPr>
        <p:txBody>
          <a:bodyPr wrap="square">
            <a:spAutoFit/>
          </a:bodyPr>
          <a:lstStyle/>
          <a:p>
            <a:r>
              <a:rPr lang="en-US" sz="2400" dirty="0" err="1">
                <a:latin typeface="Berlin Sans FB Demi" panose="020E0802020502020306" pitchFamily="34" charset="0"/>
              </a:rPr>
              <a:t>Tujuan</a:t>
            </a:r>
            <a:r>
              <a:rPr lang="en-US" sz="2400" dirty="0">
                <a:latin typeface="Berlin Sans FB Demi" panose="020E0802020502020306" pitchFamily="34" charset="0"/>
              </a:rPr>
              <a:t> </a:t>
            </a:r>
            <a:r>
              <a:rPr lang="en-US" sz="2400" dirty="0" err="1">
                <a:latin typeface="Berlin Sans FB Demi" panose="020E0802020502020306" pitchFamily="34" charset="0"/>
              </a:rPr>
              <a:t>Penulisan</a:t>
            </a:r>
            <a:r>
              <a:rPr lang="en-US" sz="2400" dirty="0">
                <a:latin typeface="Berlin Sans FB Demi" panose="020E0802020502020306" pitchFamily="34" charset="0"/>
              </a:rPr>
              <a:t> </a:t>
            </a:r>
          </a:p>
        </p:txBody>
      </p:sp>
      <p:sp>
        <p:nvSpPr>
          <p:cNvPr id="13" name="TextBox 12">
            <a:extLst>
              <a:ext uri="{FF2B5EF4-FFF2-40B4-BE49-F238E27FC236}">
                <a16:creationId xmlns:a16="http://schemas.microsoft.com/office/drawing/2014/main" id="{172B98B5-39A2-469B-8BFD-D75A0A30BD4A}"/>
              </a:ext>
            </a:extLst>
          </p:cNvPr>
          <p:cNvSpPr txBox="1"/>
          <p:nvPr/>
        </p:nvSpPr>
        <p:spPr>
          <a:xfrm>
            <a:off x="6219411" y="2965818"/>
            <a:ext cx="5378726" cy="2895473"/>
          </a:xfrm>
          <a:prstGeom prst="rect">
            <a:avLst/>
          </a:prstGeom>
          <a:noFill/>
        </p:spPr>
        <p:txBody>
          <a:bodyPr wrap="square">
            <a:spAutoFit/>
          </a:bodyPr>
          <a:lstStyle/>
          <a:p>
            <a:pPr marL="613410" marR="0" indent="-342900" algn="just">
              <a:lnSpc>
                <a:spcPct val="150000"/>
              </a:lnSpc>
              <a:spcBef>
                <a:spcPts val="0"/>
              </a:spcBef>
              <a:spcAft>
                <a:spcPts val="0"/>
              </a:spcAft>
              <a:buFont typeface="+mj-lt"/>
              <a:buAutoNum type="arabicPeriod"/>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Mengetahui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Pengertian Elektroskop</a:t>
            </a:r>
            <a:r>
              <a:rPr lang="en-US" dirty="0">
                <a:latin typeface="Calibri" panose="020F0502020204030204" pitchFamily="34" charset="0"/>
                <a:ea typeface="Times New Roman" panose="02020603050405020304" pitchFamily="18" charset="0"/>
                <a:cs typeface="Times New Roman" panose="02020603050405020304" pitchFamily="18" charset="0"/>
              </a:rPr>
              <a:t> </a:t>
            </a:r>
          </a:p>
          <a:p>
            <a:pPr marL="613410" marR="0" indent="-342900" algn="just">
              <a:lnSpc>
                <a:spcPct val="150000"/>
              </a:lnSpc>
              <a:spcBef>
                <a:spcPts val="0"/>
              </a:spcBef>
              <a:spcAft>
                <a:spcPts val="0"/>
              </a:spcAft>
              <a:buFont typeface="+mj-lt"/>
              <a:buAutoNum type="arabicPeriod"/>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Mengetahui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Fungsi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Elektroskop</a:t>
            </a:r>
            <a:r>
              <a:rPr lang="en-US" dirty="0">
                <a:latin typeface="Calibri" panose="020F0502020204030204" pitchFamily="34" charset="0"/>
                <a:ea typeface="Times New Roman" panose="02020603050405020304" pitchFamily="18" charset="0"/>
                <a:cs typeface="Times New Roman" panose="02020603050405020304" pitchFamily="18" charset="0"/>
              </a:rPr>
              <a:t> </a:t>
            </a:r>
          </a:p>
          <a:p>
            <a:pPr marL="613410" marR="0" indent="-342900" algn="just">
              <a:lnSpc>
                <a:spcPct val="150000"/>
              </a:lnSpc>
              <a:spcBef>
                <a:spcPts val="0"/>
              </a:spcBef>
              <a:spcAft>
                <a:spcPts val="0"/>
              </a:spcAft>
              <a:buFont typeface="+mj-lt"/>
              <a:buAutoNum type="arabicPeriod"/>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Mengetahui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Bagian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Elektroskop</a:t>
            </a:r>
            <a:r>
              <a:rPr lang="en-US" dirty="0">
                <a:latin typeface="Calibri" panose="020F0502020204030204" pitchFamily="34" charset="0"/>
                <a:ea typeface="Times New Roman" panose="02020603050405020304" pitchFamily="18" charset="0"/>
                <a:cs typeface="Times New Roman" panose="02020603050405020304" pitchFamily="18" charset="0"/>
              </a:rPr>
              <a:t> </a:t>
            </a:r>
          </a:p>
          <a:p>
            <a:pPr marL="613410" marR="0" indent="-342900" algn="just">
              <a:lnSpc>
                <a:spcPct val="150000"/>
              </a:lnSpc>
              <a:spcBef>
                <a:spcPts val="0"/>
              </a:spcBef>
              <a:spcAft>
                <a:spcPts val="0"/>
              </a:spcAft>
              <a:buFont typeface="+mj-lt"/>
              <a:buAutoNum type="arabicPeriod"/>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Mengetahui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Cara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Pembuatan</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Elektroskop</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Sederhana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Bahan</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Bekas</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marL="613410" marR="0" indent="-342900" algn="just">
              <a:lnSpc>
                <a:spcPct val="150000"/>
              </a:lnSpc>
              <a:spcBef>
                <a:spcPts val="0"/>
              </a:spcBef>
              <a:spcAft>
                <a:spcPts val="0"/>
              </a:spcAft>
              <a:buFont typeface="+mj-lt"/>
              <a:buAutoNum type="arabicPeriod"/>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Mengetahui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Cara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Kerja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Elektroskop</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1742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 name="Rectangle 1"/>
          <p:cNvSpPr/>
          <p:nvPr/>
        </p:nvSpPr>
        <p:spPr>
          <a:xfrm>
            <a:off x="3644380" y="618694"/>
            <a:ext cx="3747501" cy="784830"/>
          </a:xfrm>
          <a:prstGeom prst="rect">
            <a:avLst/>
          </a:prstGeom>
        </p:spPr>
        <p:txBody>
          <a:bodyPr wrap="none">
            <a:spAutoFit/>
          </a:bodyPr>
          <a:lstStyle/>
          <a:p>
            <a:pPr fontAlgn="base"/>
            <a:r>
              <a:rPr lang="en-US" sz="4500" b="1" i="0" dirty="0" err="1">
                <a:solidFill>
                  <a:srgbClr val="000000"/>
                </a:solidFill>
                <a:effectLst/>
                <a:latin typeface="Open Sans"/>
              </a:rPr>
              <a:t>Elektroskop</a:t>
            </a:r>
            <a:r>
              <a:rPr lang="en-US" sz="4500" b="1" i="0" dirty="0">
                <a:solidFill>
                  <a:srgbClr val="000000"/>
                </a:solidFill>
                <a:effectLst/>
                <a:latin typeface="Open Sans"/>
              </a:rPr>
              <a:t> </a:t>
            </a:r>
          </a:p>
        </p:txBody>
      </p:sp>
      <p:sp>
        <p:nvSpPr>
          <p:cNvPr id="3" name="Rectangle 2"/>
          <p:cNvSpPr/>
          <p:nvPr/>
        </p:nvSpPr>
        <p:spPr>
          <a:xfrm>
            <a:off x="1076457" y="1876244"/>
            <a:ext cx="10789920" cy="1200329"/>
          </a:xfrm>
          <a:prstGeom prst="rect">
            <a:avLst/>
          </a:prstGeom>
        </p:spPr>
        <p:txBody>
          <a:bodyPr wrap="square">
            <a:spAutoFit/>
          </a:bodyPr>
          <a:lstStyle/>
          <a:p>
            <a:pPr fontAlgn="base"/>
            <a:r>
              <a:rPr lang="en-US" sz="2400" dirty="0" err="1"/>
              <a:t>Elektroskop</a:t>
            </a:r>
            <a:r>
              <a:rPr lang="en-US" sz="2400" dirty="0"/>
              <a:t> </a:t>
            </a:r>
            <a:r>
              <a:rPr lang="en-US" sz="2400" dirty="0" err="1"/>
              <a:t>adalah</a:t>
            </a:r>
            <a:r>
              <a:rPr lang="en-US" sz="2400" dirty="0"/>
              <a:t> </a:t>
            </a:r>
            <a:r>
              <a:rPr lang="en-US" sz="2400" dirty="0" err="1"/>
              <a:t>alat</a:t>
            </a:r>
            <a:r>
              <a:rPr lang="en-US" sz="2400" dirty="0"/>
              <a:t> yang </a:t>
            </a:r>
            <a:r>
              <a:rPr lang="en-US" sz="2400" dirty="0" err="1"/>
              <a:t>biasa</a:t>
            </a:r>
            <a:r>
              <a:rPr lang="en-US" sz="2400" dirty="0"/>
              <a:t> </a:t>
            </a:r>
            <a:r>
              <a:rPr lang="en-US" sz="2400" dirty="0" err="1"/>
              <a:t>digunakan</a:t>
            </a:r>
            <a:r>
              <a:rPr lang="en-US" sz="2400" dirty="0"/>
              <a:t> </a:t>
            </a:r>
            <a:r>
              <a:rPr lang="en-US" sz="2400" dirty="0" err="1"/>
              <a:t>untuk</a:t>
            </a:r>
            <a:r>
              <a:rPr lang="en-US" sz="2400" dirty="0"/>
              <a:t> </a:t>
            </a:r>
            <a:r>
              <a:rPr lang="en-US" sz="2400" dirty="0" err="1"/>
              <a:t>mengetahui</a:t>
            </a:r>
            <a:r>
              <a:rPr lang="en-US" sz="2400" dirty="0"/>
              <a:t> </a:t>
            </a:r>
            <a:r>
              <a:rPr lang="en-US" sz="2400" dirty="0" err="1"/>
              <a:t>muatan</a:t>
            </a:r>
            <a:r>
              <a:rPr lang="en-US" sz="2400" dirty="0"/>
              <a:t> </a:t>
            </a:r>
            <a:r>
              <a:rPr lang="en-US" sz="2400" dirty="0" err="1"/>
              <a:t>listrik</a:t>
            </a:r>
            <a:r>
              <a:rPr lang="en-US" sz="2400" dirty="0"/>
              <a:t> pada </a:t>
            </a:r>
            <a:r>
              <a:rPr lang="en-US" sz="2400" dirty="0" err="1"/>
              <a:t>suatu</a:t>
            </a:r>
            <a:r>
              <a:rPr lang="en-US" sz="2400" dirty="0"/>
              <a:t> </a:t>
            </a:r>
            <a:r>
              <a:rPr lang="en-US" sz="2400" dirty="0" err="1"/>
              <a:t>benda</a:t>
            </a:r>
            <a:r>
              <a:rPr lang="en-US" sz="2400" dirty="0"/>
              <a:t>. </a:t>
            </a:r>
            <a:r>
              <a:rPr lang="en-US" sz="2400" dirty="0" err="1"/>
              <a:t>Tidak</a:t>
            </a:r>
            <a:r>
              <a:rPr lang="en-US" sz="2400" dirty="0"/>
              <a:t> </a:t>
            </a:r>
            <a:r>
              <a:rPr lang="en-US" sz="2400" dirty="0" err="1"/>
              <a:t>hanya</a:t>
            </a:r>
            <a:r>
              <a:rPr lang="en-US" sz="2400" dirty="0"/>
              <a:t> </a:t>
            </a:r>
            <a:r>
              <a:rPr lang="en-US" sz="2400" dirty="0" err="1"/>
              <a:t>itu</a:t>
            </a:r>
            <a:r>
              <a:rPr lang="en-US" sz="2400" dirty="0"/>
              <a:t> </a:t>
            </a:r>
            <a:r>
              <a:rPr lang="en-US" sz="2400" dirty="0" err="1"/>
              <a:t>saja</a:t>
            </a:r>
            <a:r>
              <a:rPr lang="en-US" sz="2400" dirty="0"/>
              <a:t> </a:t>
            </a:r>
            <a:r>
              <a:rPr lang="en-US" sz="2400" dirty="0" err="1"/>
              <a:t>elektroskop</a:t>
            </a:r>
            <a:r>
              <a:rPr lang="en-US" sz="2400" dirty="0"/>
              <a:t> juga </a:t>
            </a:r>
            <a:r>
              <a:rPr lang="en-US" sz="2400" dirty="0" err="1"/>
              <a:t>dapat</a:t>
            </a:r>
            <a:r>
              <a:rPr lang="en-US" sz="2400" dirty="0"/>
              <a:t> </a:t>
            </a:r>
            <a:r>
              <a:rPr lang="en-US" sz="2400" dirty="0" err="1"/>
              <a:t>digunakan</a:t>
            </a:r>
            <a:r>
              <a:rPr lang="en-US" sz="2400" dirty="0"/>
              <a:t> </a:t>
            </a:r>
            <a:r>
              <a:rPr lang="en-US" sz="2400" dirty="0" err="1"/>
              <a:t>sebagai</a:t>
            </a:r>
            <a:r>
              <a:rPr lang="en-US" sz="2400" dirty="0"/>
              <a:t> </a:t>
            </a:r>
            <a:r>
              <a:rPr lang="en-US" sz="2400" dirty="0" err="1"/>
              <a:t>penentu</a:t>
            </a:r>
            <a:r>
              <a:rPr lang="en-US" sz="2400" dirty="0"/>
              <a:t> </a:t>
            </a:r>
            <a:r>
              <a:rPr lang="en-US" sz="2400" dirty="0" err="1"/>
              <a:t>jenis</a:t>
            </a:r>
            <a:r>
              <a:rPr lang="en-US" sz="2400" dirty="0"/>
              <a:t> </a:t>
            </a:r>
            <a:r>
              <a:rPr lang="en-US" sz="2400" dirty="0" err="1"/>
              <a:t>muatan</a:t>
            </a:r>
            <a:r>
              <a:rPr lang="en-US" sz="2400" dirty="0"/>
              <a:t> </a:t>
            </a:r>
            <a:r>
              <a:rPr lang="en-US" sz="2400" dirty="0" err="1"/>
              <a:t>benda</a:t>
            </a:r>
            <a:r>
              <a:rPr lang="en-US" sz="2400" dirty="0"/>
              <a:t>. </a:t>
            </a:r>
            <a:r>
              <a:rPr lang="en-US" sz="2400" dirty="0" err="1"/>
              <a:t>Elektroskop</a:t>
            </a:r>
            <a:r>
              <a:rPr lang="en-US" sz="2400" dirty="0"/>
              <a:t> </a:t>
            </a:r>
            <a:r>
              <a:rPr lang="en-US" sz="2400" dirty="0" err="1"/>
              <a:t>bekerja</a:t>
            </a:r>
            <a:r>
              <a:rPr lang="en-US" sz="2400" dirty="0"/>
              <a:t> </a:t>
            </a:r>
            <a:r>
              <a:rPr lang="en-US" sz="2400" dirty="0" err="1"/>
              <a:t>berdasarkan</a:t>
            </a:r>
            <a:r>
              <a:rPr lang="en-US" sz="2400" dirty="0"/>
              <a:t> </a:t>
            </a:r>
            <a:r>
              <a:rPr lang="en-US" sz="2400" dirty="0" err="1"/>
              <a:t>prinsip</a:t>
            </a:r>
            <a:r>
              <a:rPr lang="en-US" sz="2400" dirty="0"/>
              <a:t> </a:t>
            </a:r>
            <a:r>
              <a:rPr lang="en-US" sz="2400" dirty="0" err="1"/>
              <a:t>induksi</a:t>
            </a:r>
            <a:r>
              <a:rPr lang="en-US" sz="2400" dirty="0"/>
              <a:t> </a:t>
            </a:r>
            <a:r>
              <a:rPr lang="en-US" sz="2400" dirty="0" err="1"/>
              <a:t>listrik</a:t>
            </a:r>
            <a:r>
              <a:rPr lang="en-US" sz="2400" dirty="0"/>
              <a:t>.</a:t>
            </a:r>
          </a:p>
        </p:txBody>
      </p:sp>
      <p:sp>
        <p:nvSpPr>
          <p:cNvPr id="5" name="TextBox 4">
            <a:extLst>
              <a:ext uri="{FF2B5EF4-FFF2-40B4-BE49-F238E27FC236}">
                <a16:creationId xmlns:a16="http://schemas.microsoft.com/office/drawing/2014/main" id="{425839EC-96D1-4895-940A-E293512AE989}"/>
              </a:ext>
            </a:extLst>
          </p:cNvPr>
          <p:cNvSpPr txBox="1"/>
          <p:nvPr/>
        </p:nvSpPr>
        <p:spPr>
          <a:xfrm>
            <a:off x="3088710" y="3888186"/>
            <a:ext cx="8606342" cy="1200329"/>
          </a:xfrm>
          <a:prstGeom prst="rect">
            <a:avLst/>
          </a:prstGeom>
          <a:noFill/>
        </p:spPr>
        <p:txBody>
          <a:bodyPr wrap="square">
            <a:spAutoFit/>
          </a:bodyPr>
          <a:lstStyle/>
          <a:p>
            <a:pPr marL="0" indent="0">
              <a:buNone/>
            </a:pPr>
            <a:r>
              <a:rPr lang="en-US" sz="2400" dirty="0" err="1"/>
              <a:t>Fungsi</a:t>
            </a:r>
            <a:r>
              <a:rPr lang="en-US" sz="2400" dirty="0"/>
              <a:t> </a:t>
            </a:r>
            <a:r>
              <a:rPr lang="en-US" sz="2400" dirty="0" err="1"/>
              <a:t>dari</a:t>
            </a:r>
            <a:r>
              <a:rPr lang="en-US" sz="2400" dirty="0"/>
              <a:t> </a:t>
            </a:r>
            <a:r>
              <a:rPr lang="en-US" sz="2400" dirty="0" err="1"/>
              <a:t>elektroskop</a:t>
            </a:r>
            <a:r>
              <a:rPr lang="en-US" sz="2400" dirty="0"/>
              <a:t> </a:t>
            </a:r>
            <a:r>
              <a:rPr lang="en-US" sz="2400" dirty="0" err="1"/>
              <a:t>adalah</a:t>
            </a:r>
            <a:r>
              <a:rPr lang="en-US" sz="2400" dirty="0"/>
              <a:t> </a:t>
            </a:r>
            <a:r>
              <a:rPr lang="en-US" sz="2400" dirty="0" err="1"/>
              <a:t>untuk</a:t>
            </a:r>
            <a:r>
              <a:rPr lang="en-US" sz="2400" dirty="0"/>
              <a:t> </a:t>
            </a:r>
            <a:r>
              <a:rPr lang="en-US" sz="2400" dirty="0" err="1"/>
              <a:t>mengetahui</a:t>
            </a:r>
            <a:r>
              <a:rPr lang="en-US" sz="2400" dirty="0"/>
              <a:t> </a:t>
            </a:r>
            <a:r>
              <a:rPr lang="en-US" sz="2400" dirty="0" err="1"/>
              <a:t>jenis</a:t>
            </a:r>
            <a:r>
              <a:rPr lang="en-US" sz="2400" dirty="0"/>
              <a:t> </a:t>
            </a:r>
            <a:r>
              <a:rPr lang="en-US" sz="2400" dirty="0" err="1"/>
              <a:t>muatan</a:t>
            </a:r>
            <a:r>
              <a:rPr lang="en-US" sz="2400" dirty="0"/>
              <a:t> pada </a:t>
            </a:r>
            <a:r>
              <a:rPr lang="en-US" sz="2400" dirty="0" err="1"/>
              <a:t>suatu</a:t>
            </a:r>
            <a:r>
              <a:rPr lang="en-US" sz="2400" dirty="0"/>
              <a:t> </a:t>
            </a:r>
            <a:r>
              <a:rPr lang="en-US" sz="2400" dirty="0" err="1"/>
              <a:t>benda</a:t>
            </a:r>
            <a:r>
              <a:rPr lang="en-US" sz="2400" dirty="0"/>
              <a:t>. </a:t>
            </a:r>
            <a:r>
              <a:rPr lang="en-US" sz="2400" dirty="0" err="1"/>
              <a:t>Sehingga</a:t>
            </a:r>
            <a:r>
              <a:rPr lang="en-US" sz="2400" dirty="0"/>
              <a:t>, </a:t>
            </a:r>
            <a:r>
              <a:rPr lang="en-US" sz="2400" dirty="0" err="1"/>
              <a:t>fungsi</a:t>
            </a:r>
            <a:r>
              <a:rPr lang="en-US" sz="2400" dirty="0"/>
              <a:t> </a:t>
            </a:r>
            <a:r>
              <a:rPr lang="en-US" sz="2400" dirty="0" err="1"/>
              <a:t>elektroskop</a:t>
            </a:r>
            <a:r>
              <a:rPr lang="en-US" sz="2400" dirty="0"/>
              <a:t> </a:t>
            </a:r>
            <a:r>
              <a:rPr lang="en-US" sz="2400" dirty="0" err="1"/>
              <a:t>dapat</a:t>
            </a:r>
            <a:r>
              <a:rPr lang="en-US" sz="2400" dirty="0"/>
              <a:t> </a:t>
            </a:r>
            <a:r>
              <a:rPr lang="en-US" sz="2400" dirty="0" err="1"/>
              <a:t>mengetahui</a:t>
            </a:r>
            <a:r>
              <a:rPr lang="en-US" sz="2400" dirty="0"/>
              <a:t> </a:t>
            </a:r>
            <a:r>
              <a:rPr lang="en-US" sz="2400" dirty="0" err="1"/>
              <a:t>jenis</a:t>
            </a:r>
            <a:r>
              <a:rPr lang="en-US" sz="2400" dirty="0"/>
              <a:t> </a:t>
            </a:r>
            <a:r>
              <a:rPr lang="en-US" sz="2400" dirty="0" err="1"/>
              <a:t>muatan</a:t>
            </a:r>
            <a:r>
              <a:rPr lang="en-US" sz="2400" dirty="0"/>
              <a:t> </a:t>
            </a:r>
            <a:r>
              <a:rPr lang="en-US" sz="2400" dirty="0" err="1"/>
              <a:t>suatu</a:t>
            </a:r>
            <a:r>
              <a:rPr lang="en-US" sz="2400" dirty="0"/>
              <a:t> </a:t>
            </a:r>
            <a:r>
              <a:rPr lang="en-US" sz="2400" dirty="0" err="1"/>
              <a:t>benda</a:t>
            </a:r>
            <a:r>
              <a:rPr lang="en-US" sz="2400" dirty="0"/>
              <a:t>. </a:t>
            </a:r>
          </a:p>
        </p:txBody>
      </p:sp>
      <p:pic>
        <p:nvPicPr>
          <p:cNvPr id="6" name="Picture 2" descr="Fungsi Elektroskop, Bagian-bagian, dan Cara Kerjanya Dilengkapi Contoh Gambar">
            <a:extLst>
              <a:ext uri="{FF2B5EF4-FFF2-40B4-BE49-F238E27FC236}">
                <a16:creationId xmlns:a16="http://schemas.microsoft.com/office/drawing/2014/main" id="{35A30F9C-49D9-4CD6-BB83-DC9F70722E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963" y="3491124"/>
            <a:ext cx="2099205" cy="29722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4457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5" name="TextBox 4">
            <a:extLst>
              <a:ext uri="{FF2B5EF4-FFF2-40B4-BE49-F238E27FC236}">
                <a16:creationId xmlns:a16="http://schemas.microsoft.com/office/drawing/2014/main" id="{F21DE5BE-A15D-4327-A5BF-EB97EF70B505}"/>
              </a:ext>
            </a:extLst>
          </p:cNvPr>
          <p:cNvSpPr txBox="1"/>
          <p:nvPr/>
        </p:nvSpPr>
        <p:spPr>
          <a:xfrm>
            <a:off x="453886" y="723108"/>
            <a:ext cx="6102626" cy="584775"/>
          </a:xfrm>
          <a:prstGeom prst="rect">
            <a:avLst/>
          </a:prstGeom>
          <a:noFill/>
        </p:spPr>
        <p:txBody>
          <a:bodyPr wrap="square">
            <a:spAutoFit/>
          </a:bodyPr>
          <a:lstStyle/>
          <a:p>
            <a:r>
              <a:rPr lang="en-US" sz="3200" dirty="0">
                <a:latin typeface="Berlin Sans FB Demi" panose="020E0802020502020306" pitchFamily="34" charset="0"/>
              </a:rPr>
              <a:t>Bagian Dari </a:t>
            </a:r>
            <a:r>
              <a:rPr lang="en-US" sz="3200" dirty="0" err="1">
                <a:latin typeface="Berlin Sans FB Demi" panose="020E0802020502020306" pitchFamily="34" charset="0"/>
              </a:rPr>
              <a:t>Elektroskop</a:t>
            </a:r>
            <a:endParaRPr lang="en-US" sz="3200" dirty="0">
              <a:latin typeface="Berlin Sans FB Demi" panose="020E0802020502020306" pitchFamily="34" charset="0"/>
            </a:endParaRPr>
          </a:p>
        </p:txBody>
      </p:sp>
      <p:sp>
        <p:nvSpPr>
          <p:cNvPr id="6" name="Content Placeholder 3">
            <a:extLst>
              <a:ext uri="{FF2B5EF4-FFF2-40B4-BE49-F238E27FC236}">
                <a16:creationId xmlns:a16="http://schemas.microsoft.com/office/drawing/2014/main" id="{E1C6A0F3-31AA-48E1-890D-82D2E992A696}"/>
              </a:ext>
            </a:extLst>
          </p:cNvPr>
          <p:cNvSpPr txBox="1">
            <a:spLocks noChangeArrowheads="1"/>
          </p:cNvSpPr>
          <p:nvPr/>
        </p:nvSpPr>
        <p:spPr bwMode="auto">
          <a:xfrm>
            <a:off x="453886" y="1718701"/>
            <a:ext cx="6629733" cy="449353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spcFirstLastPara="1" vert="horz" wrap="square" lIns="91440" tIns="45720" rIns="91440" bIns="45720" numCol="1" rtlCol="0" anchor="ctr" anchorCtr="0" compatLnSpc="1">
            <a:prstTxWarp prst="textNoShape">
              <a:avLst/>
            </a:prstTxWarp>
            <a:spAutoFit/>
          </a:bodyPr>
          <a:lstStyle>
            <a:lvl1pPr marL="609585" lvl="0" indent="-457189" algn="l" defTabSz="914400" rtl="0" eaLnBrk="0" fontAlgn="base" latinLnBrk="0" hangingPunct="0">
              <a:lnSpc>
                <a:spcPct val="90000"/>
              </a:lnSpc>
              <a:spcBef>
                <a:spcPct val="0"/>
              </a:spcBef>
              <a:spcAft>
                <a:spcPct val="0"/>
              </a:spcAft>
              <a:buSzPts val="1800"/>
              <a:buFont typeface="Arial" panose="020B0604020202020204" pitchFamily="34" charset="0"/>
              <a:buChar char="●"/>
              <a:defRPr sz="1467" kern="1200">
                <a:solidFill>
                  <a:schemeClr val="tx1"/>
                </a:solidFill>
                <a:latin typeface="Arial" panose="020B0604020202020204" pitchFamily="34" charset="0"/>
                <a:ea typeface="+mn-ea"/>
                <a:cs typeface="+mn-cs"/>
              </a:defRPr>
            </a:lvl1pPr>
            <a:lvl2pPr marL="1219170" lvl="1" indent="-423323" algn="l" defTabSz="914400" rtl="0" eaLnBrk="0" fontAlgn="base" latinLnBrk="0" hangingPunct="0">
              <a:lnSpc>
                <a:spcPct val="90000"/>
              </a:lnSpc>
              <a:spcBef>
                <a:spcPct val="0"/>
              </a:spcBef>
              <a:spcAft>
                <a:spcPct val="0"/>
              </a:spcAft>
              <a:buSzPts val="1400"/>
              <a:buFont typeface="Arial" panose="020B0604020202020204" pitchFamily="34" charset="0"/>
              <a:buChar char="○"/>
              <a:defRPr sz="2400" kern="1200">
                <a:solidFill>
                  <a:schemeClr val="tx1"/>
                </a:solidFill>
                <a:latin typeface="Arial" panose="020B0604020202020204" pitchFamily="34" charset="0"/>
                <a:ea typeface="+mn-ea"/>
                <a:cs typeface="+mn-cs"/>
              </a:defRPr>
            </a:lvl2pPr>
            <a:lvl3pPr marL="1828754" lvl="2" indent="-423323" algn="l" defTabSz="914400" rtl="0" eaLnBrk="0" fontAlgn="base" latinLnBrk="0" hangingPunct="0">
              <a:lnSpc>
                <a:spcPct val="90000"/>
              </a:lnSpc>
              <a:spcBef>
                <a:spcPct val="0"/>
              </a:spcBef>
              <a:spcAft>
                <a:spcPct val="0"/>
              </a:spcAft>
              <a:buSzPts val="1400"/>
              <a:buFont typeface="Arial" panose="020B0604020202020204" pitchFamily="34" charset="0"/>
              <a:buChar char="■"/>
              <a:defRPr sz="2000" kern="1200">
                <a:solidFill>
                  <a:schemeClr val="tx1"/>
                </a:solidFill>
                <a:latin typeface="Arial" panose="020B0604020202020204" pitchFamily="34" charset="0"/>
                <a:ea typeface="+mn-ea"/>
                <a:cs typeface="+mn-cs"/>
              </a:defRPr>
            </a:lvl3pPr>
            <a:lvl4pPr marL="2438339" lvl="3" indent="-423323" algn="l" defTabSz="914400" rtl="0" eaLnBrk="0" fontAlgn="base" latinLnBrk="0" hangingPunct="0">
              <a:lnSpc>
                <a:spcPct val="90000"/>
              </a:lnSpc>
              <a:spcBef>
                <a:spcPct val="0"/>
              </a:spcBef>
              <a:spcAft>
                <a:spcPct val="0"/>
              </a:spcAft>
              <a:buSzPts val="1400"/>
              <a:buFont typeface="Arial" panose="020B0604020202020204" pitchFamily="34" charset="0"/>
              <a:buChar char="●"/>
              <a:defRPr sz="1800" kern="1200">
                <a:solidFill>
                  <a:schemeClr val="tx1"/>
                </a:solidFill>
                <a:latin typeface="Arial" panose="020B0604020202020204" pitchFamily="34" charset="0"/>
                <a:ea typeface="+mn-ea"/>
                <a:cs typeface="+mn-cs"/>
              </a:defRPr>
            </a:lvl4pPr>
            <a:lvl5pPr marL="3047924" lvl="4" indent="-423323" algn="l" defTabSz="914400" rtl="0" eaLnBrk="0" fontAlgn="base" latinLnBrk="0" hangingPunct="0">
              <a:lnSpc>
                <a:spcPct val="90000"/>
              </a:lnSpc>
              <a:spcBef>
                <a:spcPct val="0"/>
              </a:spcBef>
              <a:spcAft>
                <a:spcPct val="0"/>
              </a:spcAft>
              <a:buSzPts val="1400"/>
              <a:buFont typeface="Arial" panose="020B0604020202020204" pitchFamily="34" charset="0"/>
              <a:buChar char="○"/>
              <a:defRPr sz="1800" kern="1200">
                <a:solidFill>
                  <a:schemeClr val="tx1"/>
                </a:solidFill>
                <a:latin typeface="Arial" panose="020B0604020202020204" pitchFamily="34" charset="0"/>
                <a:ea typeface="+mn-ea"/>
                <a:cs typeface="+mn-cs"/>
              </a:defRPr>
            </a:lvl5pPr>
            <a:lvl6pPr marL="3657509" lvl="5" indent="-423323" algn="l" defTabSz="914400" rtl="0" eaLnBrk="0" fontAlgn="base" latinLnBrk="0" hangingPunct="0">
              <a:lnSpc>
                <a:spcPct val="90000"/>
              </a:lnSpc>
              <a:spcBef>
                <a:spcPct val="0"/>
              </a:spcBef>
              <a:spcAft>
                <a:spcPct val="0"/>
              </a:spcAft>
              <a:buSzPts val="1400"/>
              <a:buFont typeface="Arial" panose="020B0604020202020204" pitchFamily="34" charset="0"/>
              <a:buChar char="■"/>
              <a:defRPr sz="1800" kern="1200">
                <a:solidFill>
                  <a:schemeClr val="tx1"/>
                </a:solidFill>
                <a:latin typeface="Arial" panose="020B0604020202020204" pitchFamily="34" charset="0"/>
                <a:ea typeface="+mn-ea"/>
                <a:cs typeface="+mn-cs"/>
              </a:defRPr>
            </a:lvl6pPr>
            <a:lvl7pPr marL="4267093" lvl="6" indent="-423323" algn="l" defTabSz="914400" rtl="0" eaLnBrk="0" fontAlgn="base" latinLnBrk="0" hangingPunct="0">
              <a:lnSpc>
                <a:spcPct val="90000"/>
              </a:lnSpc>
              <a:spcBef>
                <a:spcPct val="0"/>
              </a:spcBef>
              <a:spcAft>
                <a:spcPct val="0"/>
              </a:spcAft>
              <a:buSzPts val="1400"/>
              <a:buFont typeface="Arial" panose="020B0604020202020204" pitchFamily="34" charset="0"/>
              <a:buChar char="●"/>
              <a:defRPr sz="1800" kern="1200">
                <a:solidFill>
                  <a:schemeClr val="tx1"/>
                </a:solidFill>
                <a:latin typeface="Arial" panose="020B0604020202020204" pitchFamily="34" charset="0"/>
                <a:ea typeface="+mn-ea"/>
                <a:cs typeface="+mn-cs"/>
              </a:defRPr>
            </a:lvl7pPr>
            <a:lvl8pPr marL="4876678" lvl="7" indent="-423323" algn="l" defTabSz="914400" rtl="0" eaLnBrk="0" fontAlgn="base" latinLnBrk="0" hangingPunct="0">
              <a:lnSpc>
                <a:spcPct val="90000"/>
              </a:lnSpc>
              <a:spcBef>
                <a:spcPct val="0"/>
              </a:spcBef>
              <a:spcAft>
                <a:spcPct val="0"/>
              </a:spcAft>
              <a:buSzPts val="1400"/>
              <a:buFont typeface="Arial" panose="020B0604020202020204" pitchFamily="34" charset="0"/>
              <a:buChar char="○"/>
              <a:defRPr sz="1800" kern="1200">
                <a:solidFill>
                  <a:schemeClr val="tx1"/>
                </a:solidFill>
                <a:latin typeface="Arial" panose="020B0604020202020204" pitchFamily="34" charset="0"/>
                <a:ea typeface="+mn-ea"/>
                <a:cs typeface="+mn-cs"/>
              </a:defRPr>
            </a:lvl8pPr>
            <a:lvl9pPr marL="5486263" lvl="8" indent="-423323" algn="l" defTabSz="914400" rtl="0" eaLnBrk="0" fontAlgn="base" latinLnBrk="0" hangingPunct="0">
              <a:lnSpc>
                <a:spcPct val="90000"/>
              </a:lnSpc>
              <a:spcBef>
                <a:spcPct val="0"/>
              </a:spcBef>
              <a:spcAft>
                <a:spcPct val="0"/>
              </a:spcAft>
              <a:buSzPts val="1400"/>
              <a:buFont typeface="Arial" panose="020B0604020202020204" pitchFamily="34" charset="0"/>
              <a:buChar char="■"/>
              <a:defRPr sz="1800" kern="1200">
                <a:solidFill>
                  <a:schemeClr val="tx1"/>
                </a:solidFill>
                <a:latin typeface="Arial" panose="020B0604020202020204" pitchFamily="34" charset="0"/>
                <a:ea typeface="+mn-ea"/>
                <a:cs typeface="+mn-cs"/>
              </a:defRPr>
            </a:lvl9pPr>
          </a:lstStyle>
          <a:p>
            <a:pPr marL="0" indent="0">
              <a:lnSpc>
                <a:spcPct val="100000"/>
              </a:lnSpc>
              <a:buSzTx/>
              <a:buFontTx/>
              <a:buNone/>
            </a:pPr>
            <a:r>
              <a:rPr lang="en-US" altLang="en-US" sz="2200" dirty="0" err="1">
                <a:solidFill>
                  <a:srgbClr val="000000"/>
                </a:solidFill>
                <a:latin typeface="Times New Roman" panose="02020603050405020304" pitchFamily="18" charset="0"/>
                <a:cs typeface="Times New Roman" panose="02020603050405020304" pitchFamily="18" charset="0"/>
              </a:rPr>
              <a:t>Elektroskop</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terdiri</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atas</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tiga</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bagian</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penting</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yaitu</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kepala</a:t>
            </a:r>
            <a:r>
              <a:rPr lang="en-US" altLang="en-US" sz="2200" dirty="0">
                <a:solidFill>
                  <a:srgbClr val="000000"/>
                </a:solidFill>
                <a:latin typeface="Times New Roman" panose="02020603050405020304" pitchFamily="18" charset="0"/>
                <a:cs typeface="Times New Roman" panose="02020603050405020304" pitchFamily="18" charset="0"/>
              </a:rPr>
              <a:t> (knop), </a:t>
            </a:r>
            <a:r>
              <a:rPr lang="en-US" altLang="en-US" sz="2200" dirty="0" err="1">
                <a:solidFill>
                  <a:srgbClr val="000000"/>
                </a:solidFill>
                <a:latin typeface="Times New Roman" panose="02020603050405020304" pitchFamily="18" charset="0"/>
                <a:cs typeface="Times New Roman" panose="02020603050405020304" pitchFamily="18" charset="0"/>
              </a:rPr>
              <a:t>batang</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logam</a:t>
            </a:r>
            <a:r>
              <a:rPr lang="en-US" altLang="en-US" sz="2200" dirty="0">
                <a:solidFill>
                  <a:srgbClr val="000000"/>
                </a:solidFill>
                <a:latin typeface="Times New Roman" panose="02020603050405020304" pitchFamily="18" charset="0"/>
                <a:cs typeface="Times New Roman" panose="02020603050405020304" pitchFamily="18" charset="0"/>
              </a:rPr>
              <a:t>, dan </a:t>
            </a:r>
            <a:r>
              <a:rPr lang="en-US" altLang="en-US" sz="2200" dirty="0" err="1">
                <a:solidFill>
                  <a:srgbClr val="000000"/>
                </a:solidFill>
                <a:latin typeface="Times New Roman" panose="02020603050405020304" pitchFamily="18" charset="0"/>
                <a:cs typeface="Times New Roman" panose="02020603050405020304" pitchFamily="18" charset="0"/>
              </a:rPr>
              <a:t>daun</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elektroskop</a:t>
            </a:r>
            <a:r>
              <a:rPr lang="en-US" altLang="en-US" sz="2200" dirty="0">
                <a:solidFill>
                  <a:srgbClr val="000000"/>
                </a:solidFill>
                <a:latin typeface="Times New Roman" panose="02020603050405020304" pitchFamily="18" charset="0"/>
                <a:cs typeface="Times New Roman" panose="02020603050405020304" pitchFamily="18" charset="0"/>
              </a:rPr>
              <a:t>.</a:t>
            </a:r>
          </a:p>
          <a:p>
            <a:pPr marL="0" indent="0">
              <a:lnSpc>
                <a:spcPct val="100000"/>
              </a:lnSpc>
              <a:buSzTx/>
              <a:buFontTx/>
              <a:buNone/>
            </a:pPr>
            <a:endParaRPr lang="en-US" altLang="en-US" sz="2200" dirty="0">
              <a:latin typeface="Times New Roman" panose="02020603050405020304" pitchFamily="18" charset="0"/>
              <a:cs typeface="Times New Roman" panose="02020603050405020304" pitchFamily="18" charset="0"/>
            </a:endParaRPr>
          </a:p>
          <a:p>
            <a:pPr marL="0" indent="0">
              <a:lnSpc>
                <a:spcPct val="100000"/>
              </a:lnSpc>
              <a:buSzTx/>
              <a:buFontTx/>
              <a:buNone/>
            </a:pPr>
            <a:r>
              <a:rPr lang="en-US" altLang="en-US" sz="2200" dirty="0" err="1">
                <a:solidFill>
                  <a:srgbClr val="000000"/>
                </a:solidFill>
                <a:latin typeface="Times New Roman" panose="02020603050405020304" pitchFamily="18" charset="0"/>
                <a:cs typeface="Times New Roman" panose="02020603050405020304" pitchFamily="18" charset="0"/>
              </a:rPr>
              <a:t>Daun-daun</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b="1" dirty="0" err="1">
                <a:solidFill>
                  <a:srgbClr val="000000"/>
                </a:solidFill>
                <a:latin typeface="Times New Roman" panose="02020603050405020304" pitchFamily="18" charset="0"/>
                <a:cs typeface="Times New Roman" panose="02020603050405020304" pitchFamily="18" charset="0"/>
              </a:rPr>
              <a:t>elektroskop</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diletakkan</a:t>
            </a:r>
            <a:r>
              <a:rPr lang="en-US" altLang="en-US" sz="2200" dirty="0">
                <a:solidFill>
                  <a:srgbClr val="000000"/>
                </a:solidFill>
                <a:latin typeface="Times New Roman" panose="02020603050405020304" pitchFamily="18" charset="0"/>
                <a:cs typeface="Times New Roman" panose="02020603050405020304" pitchFamily="18" charset="0"/>
              </a:rPr>
              <a:t> di </a:t>
            </a:r>
            <a:r>
              <a:rPr lang="en-US" altLang="en-US" sz="2200" dirty="0" err="1">
                <a:solidFill>
                  <a:srgbClr val="000000"/>
                </a:solidFill>
                <a:latin typeface="Times New Roman" panose="02020603050405020304" pitchFamily="18" charset="0"/>
                <a:cs typeface="Times New Roman" panose="02020603050405020304" pitchFamily="18" charset="0"/>
              </a:rPr>
              <a:t>dalam</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tabung</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kaca</a:t>
            </a:r>
            <a:r>
              <a:rPr lang="en-US" altLang="en-US" sz="2200" dirty="0">
                <a:solidFill>
                  <a:srgbClr val="000000"/>
                </a:solidFill>
                <a:latin typeface="Times New Roman" panose="02020603050405020304" pitchFamily="18" charset="0"/>
                <a:cs typeface="Times New Roman" panose="02020603050405020304" pitchFamily="18" charset="0"/>
              </a:rPr>
              <a:t> dan </a:t>
            </a:r>
            <a:r>
              <a:rPr lang="en-US" altLang="en-US" sz="2200" dirty="0" err="1">
                <a:solidFill>
                  <a:srgbClr val="000000"/>
                </a:solidFill>
                <a:latin typeface="Times New Roman" panose="02020603050405020304" pitchFamily="18" charset="0"/>
                <a:cs typeface="Times New Roman" panose="02020603050405020304" pitchFamily="18" charset="0"/>
              </a:rPr>
              <a:t>terhubung</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dengan</a:t>
            </a:r>
            <a:r>
              <a:rPr lang="en-US" altLang="en-US" sz="2200" dirty="0">
                <a:solidFill>
                  <a:srgbClr val="000000"/>
                </a:solidFill>
                <a:latin typeface="Times New Roman" panose="02020603050405020304" pitchFamily="18" charset="0"/>
                <a:cs typeface="Times New Roman" panose="02020603050405020304" pitchFamily="18" charset="0"/>
              </a:rPr>
              <a:t> bola </a:t>
            </a:r>
            <a:r>
              <a:rPr lang="en-US" altLang="en-US" sz="2200" dirty="0" err="1">
                <a:solidFill>
                  <a:srgbClr val="000000"/>
                </a:solidFill>
                <a:latin typeface="Times New Roman" panose="02020603050405020304" pitchFamily="18" charset="0"/>
                <a:cs typeface="Times New Roman" panose="02020603050405020304" pitchFamily="18" charset="0"/>
              </a:rPr>
              <a:t>logam</a:t>
            </a:r>
            <a:r>
              <a:rPr lang="en-US" altLang="en-US" sz="2200" dirty="0">
                <a:solidFill>
                  <a:srgbClr val="000000"/>
                </a:solidFill>
                <a:latin typeface="Times New Roman" panose="02020603050405020304" pitchFamily="18" charset="0"/>
                <a:cs typeface="Times New Roman" panose="02020603050405020304" pitchFamily="18" charset="0"/>
              </a:rPr>
              <a:t> yang </a:t>
            </a:r>
            <a:r>
              <a:rPr lang="en-US" altLang="en-US" sz="2200" dirty="0" err="1">
                <a:solidFill>
                  <a:srgbClr val="000000"/>
                </a:solidFill>
                <a:latin typeface="Times New Roman" panose="02020603050405020304" pitchFamily="18" charset="0"/>
                <a:cs typeface="Times New Roman" panose="02020603050405020304" pitchFamily="18" charset="0"/>
              </a:rPr>
              <a:t>berada</a:t>
            </a:r>
            <a:r>
              <a:rPr lang="en-US" altLang="en-US" sz="2200" dirty="0">
                <a:solidFill>
                  <a:srgbClr val="000000"/>
                </a:solidFill>
                <a:latin typeface="Times New Roman" panose="02020603050405020304" pitchFamily="18" charset="0"/>
                <a:cs typeface="Times New Roman" panose="02020603050405020304" pitchFamily="18" charset="0"/>
              </a:rPr>
              <a:t> di </a:t>
            </a:r>
            <a:r>
              <a:rPr lang="en-US" altLang="en-US" sz="2200" dirty="0" err="1">
                <a:solidFill>
                  <a:srgbClr val="000000"/>
                </a:solidFill>
                <a:latin typeface="Times New Roman" panose="02020603050405020304" pitchFamily="18" charset="0"/>
                <a:cs typeface="Times New Roman" panose="02020603050405020304" pitchFamily="18" charset="0"/>
              </a:rPr>
              <a:t>luar</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tabung</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kaca</a:t>
            </a:r>
            <a:r>
              <a:rPr lang="en-US" altLang="en-US" sz="2200" dirty="0">
                <a:solidFill>
                  <a:srgbClr val="000000"/>
                </a:solidFill>
                <a:latin typeface="Times New Roman" panose="02020603050405020304" pitchFamily="18" charset="0"/>
                <a:cs typeface="Times New Roman" panose="02020603050405020304" pitchFamily="18" charset="0"/>
              </a:rPr>
              <a:t>.</a:t>
            </a:r>
          </a:p>
          <a:p>
            <a:pPr marL="0" indent="0">
              <a:lnSpc>
                <a:spcPct val="100000"/>
              </a:lnSpc>
              <a:buSzTx/>
              <a:buFontTx/>
              <a:buNone/>
            </a:pPr>
            <a:endParaRPr lang="en-US" altLang="en-US" sz="2200" dirty="0">
              <a:latin typeface="Times New Roman" panose="02020603050405020304" pitchFamily="18" charset="0"/>
              <a:cs typeface="Times New Roman" panose="02020603050405020304" pitchFamily="18" charset="0"/>
            </a:endParaRPr>
          </a:p>
          <a:p>
            <a:pPr marL="0" indent="0">
              <a:lnSpc>
                <a:spcPct val="100000"/>
              </a:lnSpc>
              <a:buSzTx/>
              <a:buFontTx/>
              <a:buNone/>
            </a:pPr>
            <a:r>
              <a:rPr lang="en-US" altLang="en-US" sz="2200" dirty="0" err="1">
                <a:solidFill>
                  <a:srgbClr val="000000"/>
                </a:solidFill>
                <a:latin typeface="Times New Roman" panose="02020603050405020304" pitchFamily="18" charset="0"/>
                <a:cs typeface="Times New Roman" panose="02020603050405020304" pitchFamily="18" charset="0"/>
              </a:rPr>
              <a:t>Penghubung</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antara</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daun-daun</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i="1" dirty="0" err="1">
                <a:solidFill>
                  <a:srgbClr val="000000"/>
                </a:solidFill>
                <a:latin typeface="Times New Roman" panose="02020603050405020304" pitchFamily="18" charset="0"/>
                <a:cs typeface="Times New Roman" panose="02020603050405020304" pitchFamily="18" charset="0"/>
              </a:rPr>
              <a:t>elektroskop</a:t>
            </a:r>
            <a:r>
              <a:rPr lang="en-US" altLang="en-US" sz="2200" dirty="0">
                <a:solidFill>
                  <a:srgbClr val="000000"/>
                </a:solidFill>
                <a:latin typeface="Times New Roman" panose="02020603050405020304" pitchFamily="18" charset="0"/>
                <a:cs typeface="Times New Roman" panose="02020603050405020304" pitchFamily="18" charset="0"/>
              </a:rPr>
              <a:t> dan bola </a:t>
            </a:r>
            <a:r>
              <a:rPr lang="en-US" altLang="en-US" sz="2200" dirty="0" err="1">
                <a:solidFill>
                  <a:srgbClr val="000000"/>
                </a:solidFill>
                <a:latin typeface="Times New Roman" panose="02020603050405020304" pitchFamily="18" charset="0"/>
                <a:cs typeface="Times New Roman" panose="02020603050405020304" pitchFamily="18" charset="0"/>
              </a:rPr>
              <a:t>logam</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adalah</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sebuah</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batang</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logam</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konduktor</a:t>
            </a:r>
            <a:r>
              <a:rPr lang="en-US" altLang="en-US" sz="2200" dirty="0">
                <a:solidFill>
                  <a:srgbClr val="000000"/>
                </a:solidFill>
                <a:latin typeface="Times New Roman" panose="02020603050405020304" pitchFamily="18" charset="0"/>
                <a:cs typeface="Times New Roman" panose="02020603050405020304" pitchFamily="18" charset="0"/>
              </a:rPr>
              <a:t>.</a:t>
            </a:r>
          </a:p>
          <a:p>
            <a:pPr marL="0" indent="0">
              <a:lnSpc>
                <a:spcPct val="100000"/>
              </a:lnSpc>
              <a:buSzTx/>
              <a:buFontTx/>
              <a:buNone/>
            </a:pPr>
            <a:endParaRPr lang="en-US" altLang="en-US" sz="2200" dirty="0">
              <a:latin typeface="Times New Roman" panose="02020603050405020304" pitchFamily="18" charset="0"/>
              <a:cs typeface="Times New Roman" panose="02020603050405020304" pitchFamily="18" charset="0"/>
            </a:endParaRPr>
          </a:p>
          <a:p>
            <a:pPr marL="0" indent="0">
              <a:lnSpc>
                <a:spcPct val="100000"/>
              </a:lnSpc>
              <a:buSzTx/>
              <a:buFontTx/>
              <a:buNone/>
            </a:pPr>
            <a:r>
              <a:rPr lang="en-US" altLang="en-US" sz="2200" dirty="0">
                <a:solidFill>
                  <a:srgbClr val="000000"/>
                </a:solidFill>
                <a:latin typeface="Times New Roman" panose="02020603050405020304" pitchFamily="18" charset="0"/>
                <a:cs typeface="Times New Roman" panose="02020603050405020304" pitchFamily="18" charset="0"/>
              </a:rPr>
              <a:t>Pada </a:t>
            </a:r>
            <a:r>
              <a:rPr lang="en-US" altLang="en-US" sz="2200" dirty="0" err="1">
                <a:solidFill>
                  <a:srgbClr val="000000"/>
                </a:solidFill>
                <a:latin typeface="Times New Roman" panose="02020603050405020304" pitchFamily="18" charset="0"/>
                <a:cs typeface="Times New Roman" panose="02020603050405020304" pitchFamily="18" charset="0"/>
              </a:rPr>
              <a:t>saat</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elektroskop</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masih</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netral</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maka</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jumlah</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muatan</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positif</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sama</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dengan</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muatan</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negatif</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baik</a:t>
            </a:r>
            <a:r>
              <a:rPr lang="en-US" altLang="en-US" sz="2200" dirty="0">
                <a:solidFill>
                  <a:srgbClr val="000000"/>
                </a:solidFill>
                <a:latin typeface="Times New Roman" panose="02020603050405020304" pitchFamily="18" charset="0"/>
                <a:cs typeface="Times New Roman" panose="02020603050405020304" pitchFamily="18" charset="0"/>
              </a:rPr>
              <a:t> di </a:t>
            </a:r>
            <a:r>
              <a:rPr lang="en-US" altLang="en-US" sz="2200" dirty="0" err="1">
                <a:solidFill>
                  <a:srgbClr val="000000"/>
                </a:solidFill>
                <a:latin typeface="Times New Roman" panose="02020603050405020304" pitchFamily="18" charset="0"/>
                <a:cs typeface="Times New Roman" panose="02020603050405020304" pitchFamily="18" charset="0"/>
              </a:rPr>
              <a:t>kepala</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maupun</a:t>
            </a:r>
            <a:r>
              <a:rPr lang="en-US" altLang="en-US" sz="2200" dirty="0">
                <a:solidFill>
                  <a:srgbClr val="000000"/>
                </a:solidFill>
                <a:latin typeface="Times New Roman" panose="02020603050405020304" pitchFamily="18" charset="0"/>
                <a:cs typeface="Times New Roman" panose="02020603050405020304" pitchFamily="18" charset="0"/>
              </a:rPr>
              <a:t> </a:t>
            </a:r>
            <a:r>
              <a:rPr lang="en-US" altLang="en-US" sz="2200" dirty="0" err="1">
                <a:solidFill>
                  <a:srgbClr val="000000"/>
                </a:solidFill>
                <a:latin typeface="Times New Roman" panose="02020603050405020304" pitchFamily="18" charset="0"/>
                <a:cs typeface="Times New Roman" panose="02020603050405020304" pitchFamily="18" charset="0"/>
              </a:rPr>
              <a:t>daun</a:t>
            </a:r>
            <a:r>
              <a:rPr lang="en-US" altLang="en-US" sz="2200" dirty="0">
                <a:solidFill>
                  <a:srgbClr val="000000"/>
                </a:solidFill>
                <a:latin typeface="Times New Roman" panose="02020603050405020304" pitchFamily="18" charset="0"/>
                <a:cs typeface="Times New Roman" panose="02020603050405020304" pitchFamily="18" charset="0"/>
              </a:rPr>
              <a:t> kaki </a:t>
            </a:r>
            <a:r>
              <a:rPr lang="en-US" altLang="en-US" sz="2200" dirty="0" err="1">
                <a:solidFill>
                  <a:srgbClr val="000000"/>
                </a:solidFill>
                <a:latin typeface="Times New Roman" panose="02020603050405020304" pitchFamily="18" charset="0"/>
                <a:cs typeface="Times New Roman" panose="02020603050405020304" pitchFamily="18" charset="0"/>
              </a:rPr>
              <a:t>elektroskop</a:t>
            </a:r>
            <a:r>
              <a:rPr lang="en-US" altLang="en-US" sz="2200" dirty="0">
                <a:solidFill>
                  <a:srgbClr val="000000"/>
                </a:solidFill>
                <a:latin typeface="Times New Roman" panose="02020603050405020304" pitchFamily="18" charset="0"/>
                <a:cs typeface="Times New Roman" panose="02020603050405020304" pitchFamily="18" charset="0"/>
              </a:rPr>
              <a:t>.</a:t>
            </a:r>
            <a:r>
              <a:rPr lang="en-US" altLang="en-US" sz="2200" dirty="0">
                <a:latin typeface="Times New Roman" panose="02020603050405020304" pitchFamily="18" charset="0"/>
                <a:cs typeface="Times New Roman" panose="02020603050405020304" pitchFamily="18" charset="0"/>
              </a:rPr>
              <a:t> </a:t>
            </a:r>
          </a:p>
        </p:txBody>
      </p:sp>
      <p:pic>
        <p:nvPicPr>
          <p:cNvPr id="7" name="Picture 2" descr="https://i2.wp.com/www.amongguru.com/wp-content/uploads/2018/10/Screenshot_760.jpg?resize=260%2C300&amp;ssl=1">
            <a:extLst>
              <a:ext uri="{FF2B5EF4-FFF2-40B4-BE49-F238E27FC236}">
                <a16:creationId xmlns:a16="http://schemas.microsoft.com/office/drawing/2014/main" id="{9FF106F1-0C81-4C6B-8FD3-7162A07912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8114" y="1015495"/>
            <a:ext cx="4604566" cy="5312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6568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785FE47-E204-42EC-A80F-6CB9F95D0272}"/>
              </a:ext>
            </a:extLst>
          </p:cNvPr>
          <p:cNvSpPr txBox="1"/>
          <p:nvPr/>
        </p:nvSpPr>
        <p:spPr>
          <a:xfrm>
            <a:off x="294860" y="375561"/>
            <a:ext cx="12016410" cy="736035"/>
          </a:xfrm>
          <a:prstGeom prst="rect">
            <a:avLst/>
          </a:prstGeom>
          <a:noFill/>
        </p:spPr>
        <p:txBody>
          <a:bodyPr wrap="square">
            <a:spAutoFit/>
          </a:bodyPr>
          <a:lstStyle/>
          <a:p>
            <a:pPr marR="0" lvl="0" algn="just">
              <a:lnSpc>
                <a:spcPct val="150000"/>
              </a:lnSpc>
              <a:spcBef>
                <a:spcPts val="0"/>
              </a:spcBef>
              <a:spcAft>
                <a:spcPts val="0"/>
              </a:spcAft>
              <a:buSzPts val="1200"/>
            </a:pPr>
            <a:r>
              <a:rPr lang="en-US" sz="3200" b="1" dirty="0">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Cara </a:t>
            </a:r>
            <a:r>
              <a:rPr lang="en-US" sz="3200" b="1" dirty="0" err="1">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Pembuatan</a:t>
            </a:r>
            <a:r>
              <a:rPr lang="en-US" sz="3200" b="1" dirty="0">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Elektroskop</a:t>
            </a:r>
            <a:r>
              <a:rPr lang="en-US" sz="3200" b="1" dirty="0">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Sederhana</a:t>
            </a:r>
            <a:r>
              <a:rPr lang="en-US" sz="3200" b="1" dirty="0">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dari</a:t>
            </a:r>
            <a:r>
              <a:rPr lang="en-US" sz="3200" b="1" dirty="0">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Bahan</a:t>
            </a:r>
            <a:r>
              <a:rPr lang="en-US" sz="3200" b="1" dirty="0">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Bekas</a:t>
            </a:r>
            <a:r>
              <a:rPr lang="en-US" sz="3200" b="1" dirty="0">
                <a:solidFill>
                  <a:srgbClr val="000000"/>
                </a:solidFill>
                <a:effectLst/>
                <a:latin typeface="Berlin Sans FB Demi" panose="020E0802020502020306" pitchFamily="34" charset="0"/>
                <a:ea typeface="Times New Roman" panose="02020603050405020304" pitchFamily="18" charset="0"/>
                <a:cs typeface="Times New Roman" panose="02020603050405020304" pitchFamily="18" charset="0"/>
              </a:rPr>
              <a:t> </a:t>
            </a:r>
            <a:endParaRPr lang="en-US" sz="3200" dirty="0">
              <a:effectLst/>
              <a:latin typeface="Berlin Sans FB Demi" panose="020E0802020502020306"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E4F6DDC3-58E5-49A8-8463-19696621EA3B}"/>
              </a:ext>
            </a:extLst>
          </p:cNvPr>
          <p:cNvSpPr txBox="1"/>
          <p:nvPr/>
        </p:nvSpPr>
        <p:spPr>
          <a:xfrm>
            <a:off x="944218" y="1166694"/>
            <a:ext cx="6155634" cy="587148"/>
          </a:xfrm>
          <a:prstGeom prst="rect">
            <a:avLst/>
          </a:prstGeom>
          <a:noFill/>
        </p:spPr>
        <p:txBody>
          <a:bodyPr wrap="square">
            <a:spAutoFit/>
          </a:bodyPr>
          <a:lstStyle/>
          <a:p>
            <a:pPr marL="270510" marR="0" algn="just">
              <a:lnSpc>
                <a:spcPct val="150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Alat dan </a:t>
            </a:r>
            <a:r>
              <a:rPr lang="en-US" sz="2400" b="1" dirty="0" err="1">
                <a:effectLst/>
                <a:latin typeface="Times New Roman" panose="02020603050405020304" pitchFamily="18" charset="0"/>
                <a:ea typeface="Calibri" panose="020F0502020204030204" pitchFamily="34" charset="0"/>
                <a:cs typeface="Times New Roman" panose="02020603050405020304" pitchFamily="18" charset="0"/>
              </a:rPr>
              <a:t>Bahan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4B1524A4-3A65-42E3-B303-E4704E5D39B7}"/>
              </a:ext>
            </a:extLst>
          </p:cNvPr>
          <p:cNvSpPr txBox="1"/>
          <p:nvPr/>
        </p:nvSpPr>
        <p:spPr>
          <a:xfrm>
            <a:off x="1381540" y="1808940"/>
            <a:ext cx="6155634" cy="3736279"/>
          </a:xfrm>
          <a:prstGeom prst="rect">
            <a:avLst/>
          </a:prstGeom>
          <a:noFill/>
        </p:spPr>
        <p:txBody>
          <a:bodyPr wrap="square">
            <a:spAutoFit/>
          </a:bodyPr>
          <a:lstStyle/>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Botol</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bekas</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Alumunium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foil</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Kawat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tembaga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Plastisin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Kertas</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buku</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Gunting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 cutter</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Pena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Tang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extLst>
              <a:ext uri="{FF2B5EF4-FFF2-40B4-BE49-F238E27FC236}">
                <a16:creationId xmlns:a16="http://schemas.microsoft.com/office/drawing/2014/main" id="{DFCA55BD-11C5-47C2-8391-769E188100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0357" y="1322747"/>
            <a:ext cx="6278218" cy="4708664"/>
          </a:xfrm>
          <a:prstGeom prst="rect">
            <a:avLst/>
          </a:prstGeom>
        </p:spPr>
      </p:pic>
    </p:spTree>
    <p:extLst>
      <p:ext uri="{BB962C8B-B14F-4D97-AF65-F5344CB8AC3E}">
        <p14:creationId xmlns:p14="http://schemas.microsoft.com/office/powerpoint/2010/main" val="2436507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B8245C7-3026-4624-A3C2-8DF4D207F0A6}"/>
              </a:ext>
            </a:extLst>
          </p:cNvPr>
          <p:cNvSpPr txBox="1"/>
          <p:nvPr/>
        </p:nvSpPr>
        <p:spPr>
          <a:xfrm>
            <a:off x="626165" y="477293"/>
            <a:ext cx="3588026" cy="752065"/>
          </a:xfrm>
          <a:prstGeom prst="rect">
            <a:avLst/>
          </a:prstGeom>
          <a:noFill/>
        </p:spPr>
        <p:txBody>
          <a:bodyPr wrap="square">
            <a:spAutoFit/>
          </a:bodyPr>
          <a:lstStyle/>
          <a:p>
            <a:pPr marL="270510" marR="0" algn="just">
              <a:lnSpc>
                <a:spcPct val="150000"/>
              </a:lnSpc>
              <a:spcBef>
                <a:spcPts val="0"/>
              </a:spcBef>
              <a:spcAft>
                <a:spcPts val="0"/>
              </a:spcAft>
            </a:pPr>
            <a:r>
              <a:rPr lang="en-US" sz="3200" b="1" dirty="0">
                <a:effectLst/>
                <a:latin typeface="Berlin Sans FB Demi" panose="020E0802020502020306" pitchFamily="34" charset="0"/>
                <a:ea typeface="Calibri" panose="020F0502020204030204" pitchFamily="34" charset="0"/>
                <a:cs typeface="Times New Roman" panose="02020603050405020304" pitchFamily="18" charset="0"/>
              </a:rPr>
              <a:t>Langkah </a:t>
            </a:r>
            <a:r>
              <a:rPr lang="en-US" sz="3200" b="1" dirty="0" err="1">
                <a:effectLst/>
                <a:latin typeface="Berlin Sans FB Demi" panose="020E0802020502020306" pitchFamily="34" charset="0"/>
                <a:ea typeface="Calibri" panose="020F0502020204030204" pitchFamily="34" charset="0"/>
                <a:cs typeface="Times New Roman" panose="02020603050405020304" pitchFamily="18" charset="0"/>
              </a:rPr>
              <a:t>Kerja</a:t>
            </a:r>
            <a:endParaRPr lang="en-US" sz="2800" dirty="0">
              <a:effectLst/>
              <a:latin typeface="Berlin Sans FB Demi" panose="020E0802020502020306"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A99BA6F7-4C50-4BA8-87DB-560A928D93AE}"/>
              </a:ext>
            </a:extLst>
          </p:cNvPr>
          <p:cNvSpPr txBox="1"/>
          <p:nvPr/>
        </p:nvSpPr>
        <p:spPr>
          <a:xfrm>
            <a:off x="294861" y="1229358"/>
            <a:ext cx="8305800" cy="5121274"/>
          </a:xfrm>
          <a:prstGeom prst="rect">
            <a:avLst/>
          </a:prstGeom>
          <a:noFill/>
        </p:spPr>
        <p:txBody>
          <a:bodyPr wrap="square">
            <a:spAutoFit/>
          </a:bodyPr>
          <a:lstStyle/>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Siapkan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alat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bahan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Lubangi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tutup</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botol</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menggunakan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paku</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Potong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kawat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tembaga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secukupnya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sesuai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ukuran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botol</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digunakan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Buat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lengkungan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di salah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satu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ujung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kawat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masukkan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kawat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ke</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botol</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melalui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lubang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dibuat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tutup</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botol</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Sisakan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kawat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di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bagian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atas</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botol</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bentuk</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lengkungan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ujungnya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Beri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plastisin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lubang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tutup</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botol</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supaya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kawat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tetap</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posisinya</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Gunting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alumunium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foil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berbentuk</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daun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Buat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sebanyak</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2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buah</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Letakkan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alumunium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foil yang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telah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dibuat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ujung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kawat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tembaga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berada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di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botol</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CEB95FE9-188A-4F7F-8A01-BC9FEEF9A66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56817" y="477293"/>
            <a:ext cx="1799670" cy="5873340"/>
          </a:xfrm>
          <a:prstGeom prst="rect">
            <a:avLst/>
          </a:prstGeom>
          <a:noFill/>
          <a:ln>
            <a:noFill/>
          </a:ln>
        </p:spPr>
      </p:pic>
      <p:sp>
        <p:nvSpPr>
          <p:cNvPr id="8" name="Arrow: Striped Right 7">
            <a:extLst>
              <a:ext uri="{FF2B5EF4-FFF2-40B4-BE49-F238E27FC236}">
                <a16:creationId xmlns:a16="http://schemas.microsoft.com/office/drawing/2014/main" id="{8304CA60-2D01-4FA8-857D-42201A05F04D}"/>
              </a:ext>
            </a:extLst>
          </p:cNvPr>
          <p:cNvSpPr/>
          <p:nvPr/>
        </p:nvSpPr>
        <p:spPr>
          <a:xfrm>
            <a:off x="7447722" y="1229358"/>
            <a:ext cx="1762539" cy="752065"/>
          </a:xfrm>
          <a:prstGeom prst="stripedRightArrow">
            <a:avLst/>
          </a:prstGeom>
          <a:solidFill>
            <a:srgbClr val="F13F7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2718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535577"/>
            <a:ext cx="1397726" cy="57737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1129554" y="535576"/>
            <a:ext cx="1062446" cy="57737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B6DD80E-8980-48CF-9AF3-6680D819EC97}"/>
              </a:ext>
            </a:extLst>
          </p:cNvPr>
          <p:cNvSpPr txBox="1"/>
          <p:nvPr/>
        </p:nvSpPr>
        <p:spPr>
          <a:xfrm>
            <a:off x="884393" y="1351937"/>
            <a:ext cx="3044687" cy="575157"/>
          </a:xfrm>
          <a:prstGeom prst="rect">
            <a:avLst/>
          </a:prstGeom>
          <a:noFill/>
        </p:spPr>
        <p:txBody>
          <a:bodyPr wrap="square">
            <a:spAutoFit/>
          </a:bodyPr>
          <a:lstStyle/>
          <a:p>
            <a:pPr marL="180340" marR="0" algn="just">
              <a:lnSpc>
                <a:spcPct val="150000"/>
              </a:lnSpc>
              <a:spcBef>
                <a:spcPts val="0"/>
              </a:spcBef>
              <a:spcAft>
                <a:spcPts val="0"/>
              </a:spcAft>
            </a:pPr>
            <a:r>
              <a:rPr lang="en-US" sz="2400" b="1" dirty="0">
                <a:effectLst/>
                <a:latin typeface="Berlin Sans FB Demi" panose="020E0802020502020306" pitchFamily="34" charset="0"/>
                <a:ea typeface="Calibri" panose="020F0502020204030204" pitchFamily="34" charset="0"/>
                <a:cs typeface="Times New Roman" panose="02020603050405020304" pitchFamily="18" charset="0"/>
              </a:rPr>
              <a:t>Cara </a:t>
            </a:r>
            <a:r>
              <a:rPr lang="en-US" sz="2400" b="1" dirty="0" err="1">
                <a:effectLst/>
                <a:latin typeface="Berlin Sans FB Demi" panose="020E0802020502020306" pitchFamily="34" charset="0"/>
                <a:ea typeface="Calibri" panose="020F0502020204030204" pitchFamily="34" charset="0"/>
                <a:cs typeface="Times New Roman" panose="02020603050405020304" pitchFamily="18" charset="0"/>
              </a:rPr>
              <a:t>Penggunaan</a:t>
            </a:r>
            <a:endParaRPr lang="en-US" sz="2000" dirty="0">
              <a:effectLst/>
              <a:latin typeface="Berlin Sans FB Demi" panose="020E0802020502020306"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00E7848A-55D3-4FD0-B6BB-E07AA98AECE0}"/>
              </a:ext>
            </a:extLst>
          </p:cNvPr>
          <p:cNvSpPr txBox="1"/>
          <p:nvPr/>
        </p:nvSpPr>
        <p:spPr>
          <a:xfrm>
            <a:off x="1397726" y="2208252"/>
            <a:ext cx="8971722" cy="2803140"/>
          </a:xfrm>
          <a:prstGeom prst="rect">
            <a:avLst/>
          </a:prstGeom>
          <a:noFill/>
        </p:spPr>
        <p:txBody>
          <a:bodyPr wrap="square">
            <a:spAutoFit/>
          </a:bodyPr>
          <a:lstStyle/>
          <a:p>
            <a:pPr marL="342900" marR="0" lvl="0" indent="-342900" algn="just">
              <a:lnSpc>
                <a:spcPct val="150000"/>
              </a:lnSpc>
              <a:spcBef>
                <a:spcPts val="0"/>
              </a:spcBef>
              <a:spcAft>
                <a:spcPts val="0"/>
              </a:spcAft>
              <a:buFont typeface="+mj-lt"/>
              <a:buAutoNum type="arabicPeriod"/>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Gosokkan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pena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kertas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sampul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buku</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Dekatkan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pena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kawat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bagian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atas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berada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di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luar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botol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Perhatikan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alumunium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foil yang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berada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di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botol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apakah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aluminium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foil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di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botol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diam/</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bergerak</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160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535577"/>
            <a:ext cx="1397726" cy="57737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1129554" y="535576"/>
            <a:ext cx="1062446" cy="57737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E261D44-5BEF-40F7-89CA-11438FFBC051}"/>
              </a:ext>
            </a:extLst>
          </p:cNvPr>
          <p:cNvSpPr txBox="1"/>
          <p:nvPr/>
        </p:nvSpPr>
        <p:spPr>
          <a:xfrm>
            <a:off x="957469" y="921890"/>
            <a:ext cx="6102626" cy="584775"/>
          </a:xfrm>
          <a:prstGeom prst="rect">
            <a:avLst/>
          </a:prstGeom>
          <a:noFill/>
        </p:spPr>
        <p:txBody>
          <a:bodyPr wrap="square">
            <a:spAutoFit/>
          </a:bodyPr>
          <a:lstStyle/>
          <a:p>
            <a:r>
              <a:rPr lang="en-US" sz="3200" b="1" dirty="0">
                <a:latin typeface="Berlin Sans FB Demi" panose="020E0802020502020306" pitchFamily="34" charset="0"/>
              </a:rPr>
              <a:t>Cara </a:t>
            </a:r>
            <a:r>
              <a:rPr lang="en-US" sz="3200" b="1" dirty="0" err="1">
                <a:latin typeface="Berlin Sans FB Demi" panose="020E0802020502020306" pitchFamily="34" charset="0"/>
              </a:rPr>
              <a:t>Kerja</a:t>
            </a:r>
            <a:r>
              <a:rPr lang="en-US" sz="3200" b="1" dirty="0">
                <a:latin typeface="Berlin Sans FB Demi" panose="020E0802020502020306" pitchFamily="34" charset="0"/>
              </a:rPr>
              <a:t> </a:t>
            </a:r>
            <a:r>
              <a:rPr lang="en-US" sz="3200" b="1" dirty="0" err="1">
                <a:latin typeface="Berlin Sans FB Demi" panose="020E0802020502020306" pitchFamily="34" charset="0"/>
              </a:rPr>
              <a:t>Elektroskop</a:t>
            </a:r>
            <a:endParaRPr lang="en-US" sz="3200" dirty="0">
              <a:latin typeface="Berlin Sans FB Demi" panose="020E0802020502020306" pitchFamily="34" charset="0"/>
            </a:endParaRPr>
          </a:p>
        </p:txBody>
      </p:sp>
      <p:sp>
        <p:nvSpPr>
          <p:cNvPr id="9" name="TextBox 8">
            <a:extLst>
              <a:ext uri="{FF2B5EF4-FFF2-40B4-BE49-F238E27FC236}">
                <a16:creationId xmlns:a16="http://schemas.microsoft.com/office/drawing/2014/main" id="{9508E8B5-BD63-4DC2-9537-1F0BBCAF2B7D}"/>
              </a:ext>
            </a:extLst>
          </p:cNvPr>
          <p:cNvSpPr txBox="1"/>
          <p:nvPr/>
        </p:nvSpPr>
        <p:spPr>
          <a:xfrm>
            <a:off x="1397725" y="1692020"/>
            <a:ext cx="9946135" cy="830997"/>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Cara </a:t>
            </a:r>
            <a:r>
              <a:rPr lang="en-US" sz="2400" dirty="0" err="1">
                <a:latin typeface="Times New Roman" panose="02020603050405020304" pitchFamily="18" charset="0"/>
                <a:cs typeface="Times New Roman" panose="02020603050405020304" pitchFamily="18" charset="0"/>
              </a:rPr>
              <a:t>kerja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elektroskop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adalah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mendekatkan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benda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kepala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elektroskop</a:t>
            </a:r>
            <a:r>
              <a:rPr lang="en-US" sz="2400" dirty="0">
                <a:latin typeface="Times New Roman" panose="02020603050405020304" pitchFamily="18" charset="0"/>
                <a:cs typeface="Times New Roman" panose="02020603050405020304" pitchFamily="18" charset="0"/>
              </a:rPr>
              <a:t>.</a:t>
            </a:r>
          </a:p>
        </p:txBody>
      </p:sp>
      <p:sp>
        <p:nvSpPr>
          <p:cNvPr id="10" name="TextBox 9">
            <a:extLst>
              <a:ext uri="{FF2B5EF4-FFF2-40B4-BE49-F238E27FC236}">
                <a16:creationId xmlns:a16="http://schemas.microsoft.com/office/drawing/2014/main" id="{2D89A194-374E-4B26-9D44-79F236C9B286}"/>
              </a:ext>
            </a:extLst>
          </p:cNvPr>
          <p:cNvSpPr txBox="1"/>
          <p:nvPr/>
        </p:nvSpPr>
        <p:spPr>
          <a:xfrm>
            <a:off x="1638962" y="2799672"/>
            <a:ext cx="7656445" cy="1200329"/>
          </a:xfrm>
          <a:prstGeom prst="rect">
            <a:avLst/>
          </a:prstGeom>
          <a:noFill/>
        </p:spPr>
        <p:txBody>
          <a:bodyPr wrap="square">
            <a:spAutoFit/>
          </a:bodyPr>
          <a:lstStyle/>
          <a:p>
            <a:r>
              <a:rPr lang="en-US" sz="2400" dirty="0" err="1">
                <a:latin typeface="Times New Roman" panose="02020603050405020304" pitchFamily="18" charset="0"/>
                <a:cs typeface="Times New Roman" panose="02020603050405020304" pitchFamily="18" charset="0"/>
              </a:rPr>
              <a:t>Apabila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benda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tersebut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bermuatan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daun</a:t>
            </a:r>
            <a:r>
              <a:rPr lang="en-US" sz="2400"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elektroskop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membuka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lebar</a:t>
            </a:r>
            <a:r>
              <a:rPr lang="en-US" sz="2400" dirty="0">
                <a:latin typeface="Times New Roman" panose="02020603050405020304" pitchFamily="18" charset="0"/>
                <a:cs typeface="Times New Roman" panose="02020603050405020304" pitchFamily="18" charset="0"/>
              </a:rPr>
              <a:t>. Akan </a:t>
            </a:r>
            <a:r>
              <a:rPr lang="en-US" sz="2400" dirty="0" err="1">
                <a:latin typeface="Times New Roman" panose="02020603050405020304" pitchFamily="18" charset="0"/>
                <a:cs typeface="Times New Roman" panose="02020603050405020304" pitchFamily="18" charset="0"/>
              </a:rPr>
              <a:t>tetapi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jika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benda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tidak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bermuatan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netral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maka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elektroskop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tidak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membuka</a:t>
            </a:r>
            <a:r>
              <a:rPr lang="en-US" sz="2400" dirty="0">
                <a:latin typeface="Times New Roman" panose="02020603050405020304" pitchFamily="18" charset="0"/>
                <a:cs typeface="Times New Roman" panose="02020603050405020304" pitchFamily="18" charset="0"/>
              </a:rPr>
              <a:t>. </a:t>
            </a:r>
          </a:p>
        </p:txBody>
      </p:sp>
      <p:pic>
        <p:nvPicPr>
          <p:cNvPr id="11" name="Picture 2" descr="Fungsi Elektroskop, Bagian-bagian, dan Cara Kerjanya Dilengkapi Contoh Gambar">
            <a:extLst>
              <a:ext uri="{FF2B5EF4-FFF2-40B4-BE49-F238E27FC236}">
                <a16:creationId xmlns:a16="http://schemas.microsoft.com/office/drawing/2014/main" id="{AC0C2038-0C94-4B1B-AA3C-FDEFF4B239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0349" y="2585005"/>
            <a:ext cx="2630428" cy="3724354"/>
          </a:xfrm>
          <a:prstGeom prst="rect">
            <a:avLst/>
          </a:prstGeom>
          <a:noFill/>
          <a:extLst>
            <a:ext uri="{909E8E84-426E-40DD-AFC4-6F175D3DCCD1}">
              <a14:hiddenFill xmlns:a14="http://schemas.microsoft.com/office/drawing/2010/main">
                <a:solidFill>
                  <a:srgbClr val="FFFFFF"/>
                </a:solidFill>
              </a14:hiddenFill>
            </a:ext>
          </a:extLst>
        </p:spPr>
      </p:pic>
      <p:sp>
        <p:nvSpPr>
          <p:cNvPr id="12" name="Arrow: Striped Right 11">
            <a:extLst>
              <a:ext uri="{FF2B5EF4-FFF2-40B4-BE49-F238E27FC236}">
                <a16:creationId xmlns:a16="http://schemas.microsoft.com/office/drawing/2014/main" id="{29C7485C-1DDA-404C-BA55-C5E40FCC7245}"/>
              </a:ext>
            </a:extLst>
          </p:cNvPr>
          <p:cNvSpPr/>
          <p:nvPr/>
        </p:nvSpPr>
        <p:spPr>
          <a:xfrm rot="1298687">
            <a:off x="7557300" y="4109380"/>
            <a:ext cx="1397726" cy="675603"/>
          </a:xfrm>
          <a:prstGeom prst="stripedRightArrow">
            <a:avLst/>
          </a:prstGeom>
          <a:solidFill>
            <a:srgbClr val="F13F7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DB909445-3005-443A-AADF-7A408E18AF27}"/>
              </a:ext>
            </a:extLst>
          </p:cNvPr>
          <p:cNvSpPr txBox="1"/>
          <p:nvPr/>
        </p:nvSpPr>
        <p:spPr>
          <a:xfrm>
            <a:off x="957469" y="4442950"/>
            <a:ext cx="6102626" cy="830997"/>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Cara </a:t>
            </a:r>
            <a:r>
              <a:rPr lang="en-US" sz="2400" dirty="0" err="1">
                <a:latin typeface="Times New Roman" panose="02020603050405020304" pitchFamily="18" charset="0"/>
                <a:cs typeface="Times New Roman" panose="02020603050405020304" pitchFamily="18" charset="0"/>
              </a:rPr>
              <a:t>kerja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elektroskop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dapat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dibedakan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menjadi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dua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yaitu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Induksi</a:t>
            </a:r>
            <a:r>
              <a:rPr lang="en-US" sz="2400" dirty="0">
                <a:latin typeface="Times New Roman" panose="02020603050405020304" pitchFamily="18" charset="0"/>
                <a:cs typeface="Times New Roman" panose="02020603050405020304" pitchFamily="18" charset="0"/>
              </a:rPr>
              <a:t> dan </a:t>
            </a:r>
            <a:r>
              <a:rPr lang="en-US" sz="2400" dirty="0" err="1">
                <a:latin typeface="Times New Roman" panose="02020603050405020304" pitchFamily="18" charset="0"/>
                <a:cs typeface="Times New Roman" panose="02020603050405020304" pitchFamily="18" charset="0"/>
              </a:rPr>
              <a:t>konduksi</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485599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675</Words>
  <Application>Microsoft Office PowerPoint</Application>
  <PresentationFormat>Widescreen</PresentationFormat>
  <Paragraphs>72</Paragraphs>
  <Slides>15</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Berlin Sans FB Demi</vt:lpstr>
      <vt:lpstr>Calibri</vt:lpstr>
      <vt:lpstr>Calibri Light</vt:lpstr>
      <vt:lpstr>Comic Sans MS</vt:lpstr>
      <vt:lpstr>Gochi Hand</vt:lpstr>
      <vt:lpstr>Open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Cara Kerja Elektroskop Secara Induksi</vt:lpstr>
      <vt:lpstr>Benda Bermuatan Negatif Didekatkan Elektroskop Netral</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HP</cp:lastModifiedBy>
  <cp:revision>15</cp:revision>
  <dcterms:created xsi:type="dcterms:W3CDTF">2022-03-08T14:32:32Z</dcterms:created>
  <dcterms:modified xsi:type="dcterms:W3CDTF">2022-06-10T14:22:14Z</dcterms:modified>
</cp:coreProperties>
</file>