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theme/themeOverride1.xml" ContentType="application/vnd.openxmlformats-officedocument.themeOverrid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 id="2147483672" r:id="rId3"/>
    <p:sldMasterId id="2147483684" r:id="rId4"/>
    <p:sldMasterId id="2147483699" r:id="rId5"/>
    <p:sldMasterId id="2147483711" r:id="rId6"/>
    <p:sldMasterId id="2147483729" r:id="rId7"/>
    <p:sldMasterId id="2147483741" r:id="rId8"/>
    <p:sldMasterId id="2147483756" r:id="rId9"/>
    <p:sldMasterId id="2147483758" r:id="rId10"/>
    <p:sldMasterId id="2147483775" r:id="rId11"/>
    <p:sldMasterId id="2147483787" r:id="rId12"/>
  </p:sldMasterIdLst>
  <p:notesMasterIdLst>
    <p:notesMasterId r:id="rId54"/>
  </p:notesMasterIdLst>
  <p:sldIdLst>
    <p:sldId id="256" r:id="rId13"/>
    <p:sldId id="282" r:id="rId14"/>
    <p:sldId id="283" r:id="rId15"/>
    <p:sldId id="284" r:id="rId16"/>
    <p:sldId id="285" r:id="rId17"/>
    <p:sldId id="286" r:id="rId18"/>
    <p:sldId id="287" r:id="rId19"/>
    <p:sldId id="288" r:id="rId20"/>
    <p:sldId id="289" r:id="rId21"/>
    <p:sldId id="290" r:id="rId22"/>
    <p:sldId id="295" r:id="rId23"/>
    <p:sldId id="291" r:id="rId24"/>
    <p:sldId id="296" r:id="rId25"/>
    <p:sldId id="292" r:id="rId26"/>
    <p:sldId id="293" r:id="rId27"/>
    <p:sldId id="294" r:id="rId28"/>
    <p:sldId id="257" r:id="rId29"/>
    <p:sldId id="258" r:id="rId30"/>
    <p:sldId id="259" r:id="rId31"/>
    <p:sldId id="260" r:id="rId32"/>
    <p:sldId id="261" r:id="rId33"/>
    <p:sldId id="262" r:id="rId34"/>
    <p:sldId id="263" r:id="rId35"/>
    <p:sldId id="264" r:id="rId36"/>
    <p:sldId id="265" r:id="rId37"/>
    <p:sldId id="266" r:id="rId38"/>
    <p:sldId id="267" r:id="rId39"/>
    <p:sldId id="268" r:id="rId40"/>
    <p:sldId id="269" r:id="rId41"/>
    <p:sldId id="270" r:id="rId42"/>
    <p:sldId id="271" r:id="rId43"/>
    <p:sldId id="272" r:id="rId44"/>
    <p:sldId id="273" r:id="rId45"/>
    <p:sldId id="274" r:id="rId46"/>
    <p:sldId id="275" r:id="rId47"/>
    <p:sldId id="276" r:id="rId48"/>
    <p:sldId id="277" r:id="rId49"/>
    <p:sldId id="278" r:id="rId50"/>
    <p:sldId id="279" r:id="rId51"/>
    <p:sldId id="280" r:id="rId52"/>
    <p:sldId id="281" r:id="rId53"/>
  </p:sldIdLst>
  <p:sldSz cx="9144000" cy="5143500" type="screen16x9"/>
  <p:notesSz cx="6858000" cy="9144000"/>
  <p:embeddedFontLst>
    <p:embeddedFont>
      <p:font typeface="Calibri Light" panose="020F0302020204030204" pitchFamily="34" charset="0"/>
      <p:regular r:id="rId55"/>
      <p:italic r:id="rId56"/>
    </p:embeddedFont>
    <p:embeddedFont>
      <p:font typeface="Garamond" panose="02020404030301010803" pitchFamily="18" charset="0"/>
      <p:regular r:id="rId57"/>
      <p:bold r:id="rId58"/>
      <p:italic r:id="rId59"/>
    </p:embeddedFont>
    <p:embeddedFont>
      <p:font typeface="Cambria Math" panose="02040503050406030204" pitchFamily="18" charset="0"/>
      <p:regular r:id="rId60"/>
    </p:embeddedFont>
    <p:embeddedFont>
      <p:font typeface="Comic Sans MS" panose="030F0702030302020204" pitchFamily="66" charset="0"/>
      <p:regular r:id="rId61"/>
      <p:bold r:id="rId62"/>
      <p:italic r:id="rId63"/>
      <p:boldItalic r:id="rId64"/>
    </p:embeddedFont>
    <p:embeddedFont>
      <p:font typeface="Corbel" panose="020B0503020204020204" pitchFamily="34" charset="0"/>
      <p:regular r:id="rId65"/>
      <p:bold r:id="rId66"/>
      <p:italic r:id="rId67"/>
      <p:boldItalic r:id="rId68"/>
    </p:embeddedFont>
    <p:embeddedFont>
      <p:font typeface="Century Gothic" panose="020B0502020202020204" pitchFamily="34" charset="0"/>
      <p:regular r:id="rId69"/>
      <p:bold r:id="rId70"/>
      <p:italic r:id="rId71"/>
      <p:boldItalic r:id="rId72"/>
    </p:embeddedFont>
    <p:embeddedFont>
      <p:font typeface="Arial Black" panose="020B0A04020102020204" pitchFamily="34" charset="0"/>
      <p:bold r:id="rId73"/>
    </p:embeddedFont>
    <p:embeddedFont>
      <p:font typeface="Verdana" panose="020B0604030504040204" pitchFamily="34" charset="0"/>
      <p:regular r:id="rId74"/>
      <p:bold r:id="rId75"/>
      <p:italic r:id="rId76"/>
      <p:boldItalic r:id="rId77"/>
    </p:embeddedFont>
    <p:embeddedFont>
      <p:font typeface="Comfortaa SemiBold" panose="020B0604020202020204" charset="0"/>
      <p:regular r:id="rId78"/>
      <p:bold r:id="rId79"/>
    </p:embeddedFont>
    <p:embeddedFont>
      <p:font typeface="Roboto" panose="02000000000000000000" pitchFamily="2" charset="0"/>
      <p:regular r:id="rId80"/>
      <p:bold r:id="rId81"/>
      <p:italic r:id="rId82"/>
      <p:boldItalic r:id="rId83"/>
    </p:embeddedFont>
    <p:embeddedFont>
      <p:font typeface="Comfortaa" panose="020B0604020202020204" charset="0"/>
      <p:regular r:id="rId84"/>
      <p:bold r:id="rId85"/>
    </p:embeddedFont>
    <p:embeddedFont>
      <p:font typeface="Calibri" panose="020F0502020204030204" pitchFamily="34" charset="0"/>
      <p:regular r:id="rId86"/>
      <p:bold r:id="rId87"/>
      <p:italic r:id="rId88"/>
      <p:boldItalic r:id="rId89"/>
    </p:embeddedFont>
    <p:embeddedFont>
      <p:font typeface="Wingdings 3" panose="05040102010807070707" pitchFamily="18" charset="2"/>
      <p:regular r:id="rId90"/>
    </p:embeddedFont>
    <p:embeddedFont>
      <p:font typeface="Playfair Display" panose="020B0604020202020204" charset="0"/>
      <p:regular r:id="rId91"/>
      <p:bold r:id="rId92"/>
      <p:italic r:id="rId93"/>
      <p:boldItalic r:id="rId94"/>
    </p:embeddedFont>
    <p:embeddedFont>
      <p:font typeface="Montserrat" panose="02000505000000020004" pitchFamily="2" charset="0"/>
      <p:regular r:id="rId95"/>
      <p:bold r:id="rId96"/>
      <p:italic r:id="rId97"/>
      <p:boldItalic r:id="rId98"/>
    </p:embeddedFont>
    <p:embeddedFont>
      <p:font typeface="Tahoma" panose="020B0604030504040204" pitchFamily="34" charset="0"/>
      <p:regular r:id="rId99"/>
      <p:bold r:id="rId100"/>
    </p:embeddedFont>
    <p:embeddedFont>
      <p:font typeface="Oswald" panose="02000503000000000000" pitchFamily="2" charset="0"/>
      <p:regular r:id="rId101"/>
      <p:bold r:id="rId10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822"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font" Target="fonts/font9.fntdata"/><Relationship Id="rId68" Type="http://schemas.openxmlformats.org/officeDocument/2006/relationships/font" Target="fonts/font14.fntdata"/><Relationship Id="rId84" Type="http://schemas.openxmlformats.org/officeDocument/2006/relationships/font" Target="fonts/font30.fntdata"/><Relationship Id="rId89" Type="http://schemas.openxmlformats.org/officeDocument/2006/relationships/font" Target="fonts/font35.fntdata"/><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font" Target="fonts/font4.fntdata"/><Relationship Id="rId74" Type="http://schemas.openxmlformats.org/officeDocument/2006/relationships/font" Target="fonts/font20.fntdata"/><Relationship Id="rId79" Type="http://schemas.openxmlformats.org/officeDocument/2006/relationships/font" Target="fonts/font25.fntdata"/><Relationship Id="rId102" Type="http://schemas.openxmlformats.org/officeDocument/2006/relationships/font" Target="fonts/font48.fntdata"/><Relationship Id="rId5" Type="http://schemas.openxmlformats.org/officeDocument/2006/relationships/slideMaster" Target="slideMasters/slideMaster5.xml"/><Relationship Id="rId90" Type="http://schemas.openxmlformats.org/officeDocument/2006/relationships/font" Target="fonts/font36.fntdata"/><Relationship Id="rId95" Type="http://schemas.openxmlformats.org/officeDocument/2006/relationships/font" Target="fonts/font41.fntdata"/><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font" Target="fonts/font10.fntdata"/><Relationship Id="rId69" Type="http://schemas.openxmlformats.org/officeDocument/2006/relationships/font" Target="fonts/font15.fntdata"/><Relationship Id="rId80" Type="http://schemas.openxmlformats.org/officeDocument/2006/relationships/font" Target="fonts/font26.fntdata"/><Relationship Id="rId85" Type="http://schemas.openxmlformats.org/officeDocument/2006/relationships/font" Target="fonts/font31.fntdata"/><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font" Target="fonts/font5.fntdata"/><Relationship Id="rId103" Type="http://schemas.openxmlformats.org/officeDocument/2006/relationships/presProps" Target="pres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font" Target="fonts/font21.fntdata"/><Relationship Id="rId83" Type="http://schemas.openxmlformats.org/officeDocument/2006/relationships/font" Target="fonts/font29.fntdata"/><Relationship Id="rId88" Type="http://schemas.openxmlformats.org/officeDocument/2006/relationships/font" Target="fonts/font34.fntdata"/><Relationship Id="rId91" Type="http://schemas.openxmlformats.org/officeDocument/2006/relationships/font" Target="fonts/font37.fntdata"/><Relationship Id="rId96" Type="http://schemas.openxmlformats.org/officeDocument/2006/relationships/font" Target="fonts/font42.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font" Target="fonts/font3.fntdata"/><Relationship Id="rId106"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font" Target="fonts/font19.fntdata"/><Relationship Id="rId78" Type="http://schemas.openxmlformats.org/officeDocument/2006/relationships/font" Target="fonts/font24.fntdata"/><Relationship Id="rId81" Type="http://schemas.openxmlformats.org/officeDocument/2006/relationships/font" Target="fonts/font27.fntdata"/><Relationship Id="rId86" Type="http://schemas.openxmlformats.org/officeDocument/2006/relationships/font" Target="fonts/font32.fntdata"/><Relationship Id="rId94" Type="http://schemas.openxmlformats.org/officeDocument/2006/relationships/font" Target="fonts/font40.fntdata"/><Relationship Id="rId99" Type="http://schemas.openxmlformats.org/officeDocument/2006/relationships/font" Target="fonts/font45.fntdata"/><Relationship Id="rId101" Type="http://schemas.openxmlformats.org/officeDocument/2006/relationships/font" Target="fonts/font47.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font" Target="fonts/font1.fntdata"/><Relationship Id="rId76" Type="http://schemas.openxmlformats.org/officeDocument/2006/relationships/font" Target="fonts/font22.fntdata"/><Relationship Id="rId97" Type="http://schemas.openxmlformats.org/officeDocument/2006/relationships/font" Target="fonts/font43.fntdata"/><Relationship Id="rId10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font" Target="fonts/font17.fntdata"/><Relationship Id="rId92" Type="http://schemas.openxmlformats.org/officeDocument/2006/relationships/font" Target="fonts/font38.fntdata"/><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font" Target="fonts/font12.fntdata"/><Relationship Id="rId87" Type="http://schemas.openxmlformats.org/officeDocument/2006/relationships/font" Target="fonts/font33.fntdata"/><Relationship Id="rId61" Type="http://schemas.openxmlformats.org/officeDocument/2006/relationships/font" Target="fonts/font7.fntdata"/><Relationship Id="rId82" Type="http://schemas.openxmlformats.org/officeDocument/2006/relationships/font" Target="fonts/font28.fntdata"/><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font" Target="fonts/font2.fntdata"/><Relationship Id="rId77" Type="http://schemas.openxmlformats.org/officeDocument/2006/relationships/font" Target="fonts/font23.fntdata"/><Relationship Id="rId100" Type="http://schemas.openxmlformats.org/officeDocument/2006/relationships/font" Target="fonts/font46.fntdata"/><Relationship Id="rId105"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font" Target="fonts/font18.fntdata"/><Relationship Id="rId93" Type="http://schemas.openxmlformats.org/officeDocument/2006/relationships/font" Target="fonts/font39.fntdata"/><Relationship Id="rId98" Type="http://schemas.openxmlformats.org/officeDocument/2006/relationships/font" Target="fonts/font44.fntdata"/><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font" Target="fonts/font13.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30da43b106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30da43b106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3106d5679a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3106d5679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3106d5679a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3106d5679a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3106d5679a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3106d5679a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3106d5679a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3106d5679a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30da43b106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30da43b106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30a8e9adc4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30a8e9adc4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30da43b106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30da43b106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30da43b106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30da43b106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30da43b106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30da43b106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30da43b106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30da43b106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22C26B91-2F29-2DEC-479A-FAF97FE78001}"/>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1E157FE-AF1A-4F15-91CA-BBCE5882EAF8}" type="slidenum">
              <a:rPr kumimoji="0" lang="en-US" altLang="id-ID"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id-ID"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299" name="Rectangle 2">
            <a:extLst>
              <a:ext uri="{FF2B5EF4-FFF2-40B4-BE49-F238E27FC236}">
                <a16:creationId xmlns:a16="http://schemas.microsoft.com/office/drawing/2014/main" id="{6F8C15F3-87C4-EBF3-BE82-692C16ACD781}"/>
              </a:ext>
            </a:extLst>
          </p:cNvPr>
          <p:cNvSpPr>
            <a:spLocks noGrp="1" noRot="1" noChangeAspect="1" noChangeArrowheads="1" noTextEdit="1"/>
          </p:cNvSpPr>
          <p:nvPr>
            <p:ph type="sldImg"/>
          </p:nvPr>
        </p:nvSpPr>
        <p:spPr>
          <a:xfrm>
            <a:off x="381000" y="685800"/>
            <a:ext cx="6096000" cy="3429000"/>
          </a:xfrm>
          <a:ln/>
        </p:spPr>
      </p:sp>
      <p:sp>
        <p:nvSpPr>
          <p:cNvPr id="55300" name="Rectangle 3">
            <a:extLst>
              <a:ext uri="{FF2B5EF4-FFF2-40B4-BE49-F238E27FC236}">
                <a16:creationId xmlns:a16="http://schemas.microsoft.com/office/drawing/2014/main" id="{6FE56121-3DF4-5D88-0CA1-6BC42C903573}"/>
              </a:ext>
            </a:extLst>
          </p:cNvPr>
          <p:cNvSpPr>
            <a:spLocks noGrp="1" noChangeArrowheads="1"/>
          </p:cNvSpPr>
          <p:nvPr>
            <p:ph type="body" idx="1"/>
          </p:nvPr>
        </p:nvSpPr>
        <p:spPr>
          <a:noFill/>
        </p:spPr>
        <p:txBody>
          <a:bodyPr/>
          <a:lstStyle/>
          <a:p>
            <a:pPr eaLnBrk="1" hangingPunct="1"/>
            <a:endParaRPr lang="en-US" altLang="id-ID"/>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30da43b106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30da43b106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30da43b106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30da43b106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30da43b106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30da43b106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30da43b106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30da43b106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30a8e9adc4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30a8e9adc4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30a8e9adc4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30a8e9adc4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30a8e9adc4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30a8e9adc4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30da43b106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30da43b106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30a8e9adc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30a8e9adc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30a8e9adc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30a8e9adc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3B1FE4F4-1494-41D9-4C5D-F42553006CB7}"/>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CA90135-FE51-443D-AADE-DF0C10B09218}" type="slidenum">
              <a:rPr kumimoji="0" lang="en-US" altLang="id-ID"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id-ID"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8371" name="Rectangle 2">
            <a:extLst>
              <a:ext uri="{FF2B5EF4-FFF2-40B4-BE49-F238E27FC236}">
                <a16:creationId xmlns:a16="http://schemas.microsoft.com/office/drawing/2014/main" id="{F6B23514-DA8F-6869-2D5B-B51512E78C2B}"/>
              </a:ext>
            </a:extLst>
          </p:cNvPr>
          <p:cNvSpPr>
            <a:spLocks noGrp="1" noRot="1" noChangeAspect="1" noChangeArrowheads="1" noTextEdit="1"/>
          </p:cNvSpPr>
          <p:nvPr>
            <p:ph type="sldImg"/>
          </p:nvPr>
        </p:nvSpPr>
        <p:spPr>
          <a:xfrm>
            <a:off x="381000" y="685800"/>
            <a:ext cx="6096000" cy="3429000"/>
          </a:xfrm>
          <a:ln/>
        </p:spPr>
      </p:sp>
      <p:sp>
        <p:nvSpPr>
          <p:cNvPr id="58372" name="Rectangle 3">
            <a:extLst>
              <a:ext uri="{FF2B5EF4-FFF2-40B4-BE49-F238E27FC236}">
                <a16:creationId xmlns:a16="http://schemas.microsoft.com/office/drawing/2014/main" id="{0C1BF5A0-8EBC-BE28-5B5D-7F792F5752BC}"/>
              </a:ext>
            </a:extLst>
          </p:cNvPr>
          <p:cNvSpPr>
            <a:spLocks noGrp="1" noChangeArrowheads="1"/>
          </p:cNvSpPr>
          <p:nvPr>
            <p:ph type="body" idx="1"/>
          </p:nvPr>
        </p:nvSpPr>
        <p:spPr>
          <a:noFill/>
        </p:spPr>
        <p:txBody>
          <a:bodyPr/>
          <a:lstStyle/>
          <a:p>
            <a:pPr eaLnBrk="1" hangingPunct="1"/>
            <a:endParaRPr lang="en-US" altLang="id-ID"/>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30a8e9adc4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30a8e9adc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30a8e9adc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30a8e9adc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30a8e9adc4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30a8e9adc4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A2C2E864-CEB3-9D8E-DDB0-5563F6AE2113}"/>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983883E-D8FD-49B1-A4FF-811AB9CCE8D0}" type="slidenum">
              <a:rPr kumimoji="0" lang="en-US" altLang="id-ID"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id-ID"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0419" name="Rectangle 2">
            <a:extLst>
              <a:ext uri="{FF2B5EF4-FFF2-40B4-BE49-F238E27FC236}">
                <a16:creationId xmlns:a16="http://schemas.microsoft.com/office/drawing/2014/main" id="{65D1B725-BB9F-5184-FCC6-B9FE5C02C3AD}"/>
              </a:ext>
            </a:extLst>
          </p:cNvPr>
          <p:cNvSpPr>
            <a:spLocks noGrp="1" noRot="1" noChangeAspect="1" noChangeArrowheads="1" noTextEdit="1"/>
          </p:cNvSpPr>
          <p:nvPr>
            <p:ph type="sldImg"/>
          </p:nvPr>
        </p:nvSpPr>
        <p:spPr>
          <a:xfrm>
            <a:off x="381000" y="685800"/>
            <a:ext cx="6096000" cy="3429000"/>
          </a:xfrm>
          <a:ln/>
        </p:spPr>
      </p:sp>
      <p:sp>
        <p:nvSpPr>
          <p:cNvPr id="60420" name="Rectangle 3">
            <a:extLst>
              <a:ext uri="{FF2B5EF4-FFF2-40B4-BE49-F238E27FC236}">
                <a16:creationId xmlns:a16="http://schemas.microsoft.com/office/drawing/2014/main" id="{7491857B-A4B7-D0E7-CEFD-94AD89158A52}"/>
              </a:ext>
            </a:extLst>
          </p:cNvPr>
          <p:cNvSpPr>
            <a:spLocks noGrp="1" noChangeArrowheads="1"/>
          </p:cNvSpPr>
          <p:nvPr>
            <p:ph type="body" idx="1"/>
          </p:nvPr>
        </p:nvSpPr>
        <p:spPr>
          <a:noFill/>
        </p:spPr>
        <p:txBody>
          <a:bodyPr/>
          <a:lstStyle/>
          <a:p>
            <a:pPr eaLnBrk="1" hangingPunct="1"/>
            <a:endParaRPr lang="en-US" alt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0FF1F616-EAEC-14DA-09E2-1189F8B64A13}"/>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0F3B9B2-8815-40AA-BAA7-8A01377A93CB}" type="slidenum">
              <a:rPr kumimoji="0" lang="en-US" altLang="id-ID"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id-ID"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467" name="Rectangle 2">
            <a:extLst>
              <a:ext uri="{FF2B5EF4-FFF2-40B4-BE49-F238E27FC236}">
                <a16:creationId xmlns:a16="http://schemas.microsoft.com/office/drawing/2014/main" id="{65F6044A-343B-C119-4A0E-B273F2066525}"/>
              </a:ext>
            </a:extLst>
          </p:cNvPr>
          <p:cNvSpPr>
            <a:spLocks noGrp="1" noRot="1" noChangeAspec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BF96EA8E-F85E-1E69-6338-FB8215DD4F42}"/>
              </a:ext>
            </a:extLst>
          </p:cNvPr>
          <p:cNvSpPr>
            <a:spLocks noGrp="1" noChangeArrowheads="1"/>
          </p:cNvSpPr>
          <p:nvPr>
            <p:ph type="body" idx="1"/>
          </p:nvPr>
        </p:nvSpPr>
        <p:spPr>
          <a:noFill/>
        </p:spPr>
        <p:txBody>
          <a:bodyPr/>
          <a:lstStyle/>
          <a:p>
            <a:pPr eaLnBrk="1" hangingPunct="1"/>
            <a:endParaRPr lang="en-US" alt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863EA85-B712-170C-268A-22D7A170CBCA}"/>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4FBEF68-AF4F-4F14-95A5-EFE7737ABD8D}" type="slidenum">
              <a:rPr kumimoji="0" lang="en-US" altLang="id-ID"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id-ID"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515" name="Rectangle 2">
            <a:extLst>
              <a:ext uri="{FF2B5EF4-FFF2-40B4-BE49-F238E27FC236}">
                <a16:creationId xmlns:a16="http://schemas.microsoft.com/office/drawing/2014/main" id="{9C1ECF89-6640-7E35-7AF7-1F8FA7E30936}"/>
              </a:ext>
            </a:extLst>
          </p:cNvPr>
          <p:cNvSpPr>
            <a:spLocks noGrp="1" noRot="1" noChangeAspect="1" noChangeArrowheads="1" noTextEdit="1"/>
          </p:cNvSpPr>
          <p:nvPr>
            <p:ph type="sldImg"/>
          </p:nvPr>
        </p:nvSpPr>
        <p:spPr>
          <a:xfrm>
            <a:off x="381000" y="685800"/>
            <a:ext cx="6096000" cy="3429000"/>
          </a:xfrm>
          <a:ln/>
        </p:spPr>
      </p:sp>
      <p:sp>
        <p:nvSpPr>
          <p:cNvPr id="64516" name="Rectangle 3">
            <a:extLst>
              <a:ext uri="{FF2B5EF4-FFF2-40B4-BE49-F238E27FC236}">
                <a16:creationId xmlns:a16="http://schemas.microsoft.com/office/drawing/2014/main" id="{F010FFAF-C1BD-7E7D-1FC6-C25F5616B904}"/>
              </a:ext>
            </a:extLst>
          </p:cNvPr>
          <p:cNvSpPr>
            <a:spLocks noGrp="1" noChangeArrowheads="1"/>
          </p:cNvSpPr>
          <p:nvPr>
            <p:ph type="body" idx="1"/>
          </p:nvPr>
        </p:nvSpPr>
        <p:spPr>
          <a:noFill/>
        </p:spPr>
        <p:txBody>
          <a:bodyPr/>
          <a:lstStyle/>
          <a:p>
            <a:pPr eaLnBrk="1" hangingPunct="1"/>
            <a:endParaRPr lang="en-US" alt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27175811-61CD-A6AF-0172-19C01BFABCF2}"/>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475F7B1-2B04-469F-A12A-B49772C7F084}" type="slidenum">
              <a:rPr kumimoji="0" lang="en-US" altLang="id-ID"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id-ID"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683" name="Rectangle 2">
            <a:extLst>
              <a:ext uri="{FF2B5EF4-FFF2-40B4-BE49-F238E27FC236}">
                <a16:creationId xmlns:a16="http://schemas.microsoft.com/office/drawing/2014/main" id="{1739A903-9926-01E3-882C-09A294446A24}"/>
              </a:ext>
            </a:extLst>
          </p:cNvPr>
          <p:cNvSpPr>
            <a:spLocks noGrp="1" noRot="1" noChangeAspect="1" noChangeArrowheads="1" noTextEdit="1"/>
          </p:cNvSpPr>
          <p:nvPr>
            <p:ph type="sldImg"/>
          </p:nvPr>
        </p:nvSpPr>
        <p:spPr>
          <a:xfrm>
            <a:off x="381000" y="685800"/>
            <a:ext cx="6096000" cy="3429000"/>
          </a:xfrm>
          <a:ln/>
        </p:spPr>
      </p:sp>
      <p:sp>
        <p:nvSpPr>
          <p:cNvPr id="71684" name="Rectangle 3">
            <a:extLst>
              <a:ext uri="{FF2B5EF4-FFF2-40B4-BE49-F238E27FC236}">
                <a16:creationId xmlns:a16="http://schemas.microsoft.com/office/drawing/2014/main" id="{E8047916-9B38-9849-38FC-7304AA7DE10C}"/>
              </a:ext>
            </a:extLst>
          </p:cNvPr>
          <p:cNvSpPr>
            <a:spLocks noGrp="1" noChangeArrowheads="1"/>
          </p:cNvSpPr>
          <p:nvPr>
            <p:ph type="body" idx="1"/>
          </p:nvPr>
        </p:nvSpPr>
        <p:spPr>
          <a:noFill/>
        </p:spPr>
        <p:txBody>
          <a:bodyPr/>
          <a:lstStyle/>
          <a:p>
            <a:pPr eaLnBrk="1" hangingPunct="1"/>
            <a:endParaRPr lang="en-US" alt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3106d5679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3106d5679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3106d5679a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3106d5679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endParaRPr lang="id-ID"/>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Rectangle 4">
            <a:extLst>
              <a:ext uri="{FF2B5EF4-FFF2-40B4-BE49-F238E27FC236}">
                <a16:creationId xmlns:a16="http://schemas.microsoft.com/office/drawing/2014/main" id="{678ED1A8-F099-C45F-6DB5-ED65FBE5032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9BC9247-86F2-24C0-AA0D-62722ED9F1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890ADDB-13D2-8D2A-3F2F-AFE9B9FF7420}"/>
              </a:ext>
            </a:extLst>
          </p:cNvPr>
          <p:cNvSpPr>
            <a:spLocks noGrp="1" noChangeArrowheads="1"/>
          </p:cNvSpPr>
          <p:nvPr>
            <p:ph type="sldNum" sz="quarter" idx="12"/>
          </p:nvPr>
        </p:nvSpPr>
        <p:spPr>
          <a:ln/>
        </p:spPr>
        <p:txBody>
          <a:bodyPr/>
          <a:lstStyle>
            <a:lvl1pPr>
              <a:defRPr/>
            </a:lvl1pPr>
          </a:lstStyle>
          <a:p>
            <a:fld id="{9F64E0E5-82A5-4043-80E6-0A4E68AF9847}" type="slidenum">
              <a:rPr lang="en-US" altLang="id-ID"/>
              <a:pPr/>
              <a:t>‹#›</a:t>
            </a:fld>
            <a:endParaRPr lang="en-US" altLang="id-ID"/>
          </a:p>
        </p:txBody>
      </p:sp>
    </p:spTree>
    <p:extLst>
      <p:ext uri="{BB962C8B-B14F-4D97-AF65-F5344CB8AC3E}">
        <p14:creationId xmlns:p14="http://schemas.microsoft.com/office/powerpoint/2010/main" val="293925064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47773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3">
            <a:extLst>
              <a:ext uri="{FF2B5EF4-FFF2-40B4-BE49-F238E27FC236}">
                <a16:creationId xmlns:a16="http://schemas.microsoft.com/office/drawing/2014/main" id="{5F93FAE8-F61B-CF0C-4A17-5C0DEA730907}"/>
              </a:ext>
            </a:extLst>
          </p:cNvPr>
          <p:cNvSpPr>
            <a:spLocks/>
          </p:cNvSpPr>
          <p:nvPr/>
        </p:nvSpPr>
        <p:spPr bwMode="auto">
          <a:xfrm>
            <a:off x="-31750" y="3240881"/>
            <a:ext cx="1395413" cy="585788"/>
          </a:xfrm>
          <a:custGeom>
            <a:avLst/>
            <a:gdLst>
              <a:gd name="T0" fmla="*/ 5799 w 8042"/>
              <a:gd name="T1" fmla="*/ 10000 h 10000"/>
              <a:gd name="T2" fmla="*/ 5961 w 8042"/>
              <a:gd name="T3" fmla="*/ 9880 h 10000"/>
              <a:gd name="T4" fmla="*/ 5988 w 8042"/>
              <a:gd name="T5" fmla="*/ 9820 h 10000"/>
              <a:gd name="T6" fmla="*/ 8042 w 8042"/>
              <a:gd name="T7" fmla="*/ 5260 h 10000"/>
              <a:gd name="T8" fmla="*/ 8042 w 8042"/>
              <a:gd name="T9" fmla="*/ 4721 h 10000"/>
              <a:gd name="T10" fmla="*/ 5988 w 8042"/>
              <a:gd name="T11" fmla="*/ 221 h 10000"/>
              <a:gd name="T12" fmla="*/ 5961 w 8042"/>
              <a:gd name="T13" fmla="*/ 160 h 10000"/>
              <a:gd name="T14" fmla="*/ 5799 w 8042"/>
              <a:gd name="T15" fmla="*/ 41 h 10000"/>
              <a:gd name="T16" fmla="*/ 18 w 8042"/>
              <a:gd name="T17" fmla="*/ 0 h 10000"/>
              <a:gd name="T18" fmla="*/ 0 w 8042"/>
              <a:gd name="T19" fmla="*/ 9991 h 10000"/>
              <a:gd name="T20" fmla="*/ 5799 w 8042"/>
              <a:gd name="T21" fmla="*/ 10000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2" name="Title 1"/>
          <p:cNvSpPr>
            <a:spLocks noGrp="1"/>
          </p:cNvSpPr>
          <p:nvPr>
            <p:ph type="ctrTitle"/>
          </p:nvPr>
        </p:nvSpPr>
        <p:spPr>
          <a:xfrm>
            <a:off x="1942417" y="1885951"/>
            <a:ext cx="6600451" cy="1697086"/>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2417" y="3583036"/>
            <a:ext cx="6600451" cy="844712"/>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46BF622D-4DB2-3EEB-CEEE-0501A7953E87}"/>
              </a:ext>
            </a:extLst>
          </p:cNvPr>
          <p:cNvSpPr>
            <a:spLocks noGrp="1"/>
          </p:cNvSpPr>
          <p:nvPr>
            <p:ph type="dt" sz="half" idx="10"/>
          </p:nvPr>
        </p:nvSpPr>
        <p:spPr/>
        <p:txBody>
          <a:bodyPr/>
          <a:lstStyle>
            <a:lvl1pPr>
              <a:defRPr/>
            </a:lvl1pPr>
          </a:lstStyle>
          <a:p>
            <a:pPr>
              <a:defRPr/>
            </a:pPr>
            <a:endParaRPr lang="id-ID" altLang="id-ID"/>
          </a:p>
        </p:txBody>
      </p:sp>
      <p:sp>
        <p:nvSpPr>
          <p:cNvPr id="6" name="Footer Placeholder 4">
            <a:extLst>
              <a:ext uri="{FF2B5EF4-FFF2-40B4-BE49-F238E27FC236}">
                <a16:creationId xmlns:a16="http://schemas.microsoft.com/office/drawing/2014/main" id="{17CEAED7-6A3B-66A8-4B55-774D7DBAD787}"/>
              </a:ext>
            </a:extLst>
          </p:cNvPr>
          <p:cNvSpPr>
            <a:spLocks noGrp="1"/>
          </p:cNvSpPr>
          <p:nvPr>
            <p:ph type="ftr" sz="quarter" idx="11"/>
          </p:nvPr>
        </p:nvSpPr>
        <p:spPr/>
        <p:txBody>
          <a:bodyPr/>
          <a:lstStyle>
            <a:lvl1pPr>
              <a:defRPr/>
            </a:lvl1pPr>
          </a:lstStyle>
          <a:p>
            <a:pPr>
              <a:defRPr/>
            </a:pPr>
            <a:endParaRPr lang="id-ID" altLang="id-ID"/>
          </a:p>
        </p:txBody>
      </p:sp>
      <p:sp>
        <p:nvSpPr>
          <p:cNvPr id="7" name="Slide Number Placeholder 5">
            <a:extLst>
              <a:ext uri="{FF2B5EF4-FFF2-40B4-BE49-F238E27FC236}">
                <a16:creationId xmlns:a16="http://schemas.microsoft.com/office/drawing/2014/main" id="{F3BA71F9-6BC6-D9DF-5321-DC01141163C0}"/>
              </a:ext>
            </a:extLst>
          </p:cNvPr>
          <p:cNvSpPr>
            <a:spLocks noGrp="1"/>
          </p:cNvSpPr>
          <p:nvPr>
            <p:ph type="sldNum" sz="quarter" idx="12"/>
          </p:nvPr>
        </p:nvSpPr>
        <p:spPr>
          <a:xfrm>
            <a:off x="423863" y="3396854"/>
            <a:ext cx="584200" cy="273844"/>
          </a:xfrm>
        </p:spPr>
        <p:txBody>
          <a:bodyPr/>
          <a:lstStyle>
            <a:lvl1pPr>
              <a:defRPr/>
            </a:lvl1pPr>
          </a:lstStyle>
          <a:p>
            <a:fld id="{FE5A4BE3-E8D0-47C2-822F-FAE03DD404C5}" type="slidenum">
              <a:rPr lang="id-ID" altLang="id-ID"/>
              <a:pPr/>
              <a:t>‹#›</a:t>
            </a:fld>
            <a:endParaRPr lang="id-ID" altLang="id-ID"/>
          </a:p>
        </p:txBody>
      </p:sp>
    </p:spTree>
    <p:extLst>
      <p:ext uri="{BB962C8B-B14F-4D97-AF65-F5344CB8AC3E}">
        <p14:creationId xmlns:p14="http://schemas.microsoft.com/office/powerpoint/2010/main" val="4092103723"/>
      </p:ext>
    </p:extLst>
  </p:cSld>
  <p:clrMapOvr>
    <a:masterClrMapping/>
  </p:clrMapOvr>
  <p:transition spd="med">
    <p:wheel/>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6EF6307D-69B3-D0F0-63B6-421D470D62EE}"/>
              </a:ext>
            </a:extLst>
          </p:cNvPr>
          <p:cNvSpPr>
            <a:spLocks/>
          </p:cNvSpPr>
          <p:nvPr/>
        </p:nvSpPr>
        <p:spPr bwMode="auto">
          <a:xfrm flipV="1">
            <a:off x="0" y="533400"/>
            <a:ext cx="1358900" cy="381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2" name="Title 1"/>
          <p:cNvSpPr>
            <a:spLocks noGrp="1"/>
          </p:cNvSpPr>
          <p:nvPr>
            <p:ph type="title"/>
          </p:nvPr>
        </p:nvSpPr>
        <p:spPr>
          <a:xfrm>
            <a:off x="1945202" y="468082"/>
            <a:ext cx="6589199" cy="960668"/>
          </a:xfrm>
        </p:spPr>
        <p:txBody>
          <a:bodyPr/>
          <a:lstStyle/>
          <a:p>
            <a:r>
              <a:rPr lang="en-US"/>
              <a:t>Click to edit Master title style</a:t>
            </a:r>
            <a:endParaRPr lang="en-US" dirty="0"/>
          </a:p>
        </p:txBody>
      </p:sp>
      <p:sp>
        <p:nvSpPr>
          <p:cNvPr id="3" name="Content Placeholder 2"/>
          <p:cNvSpPr>
            <a:spLocks noGrp="1"/>
          </p:cNvSpPr>
          <p:nvPr>
            <p:ph idx="1"/>
          </p:nvPr>
        </p:nvSpPr>
        <p:spPr>
          <a:xfrm>
            <a:off x="1942416" y="1600200"/>
            <a:ext cx="6591985" cy="28332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E6399F3-06E2-B538-1653-8A97D6444BC0}"/>
              </a:ext>
            </a:extLst>
          </p:cNvPr>
          <p:cNvSpPr>
            <a:spLocks noGrp="1"/>
          </p:cNvSpPr>
          <p:nvPr>
            <p:ph type="dt" sz="half" idx="10"/>
          </p:nvPr>
        </p:nvSpPr>
        <p:spPr/>
        <p:txBody>
          <a:bodyPr/>
          <a:lstStyle>
            <a:lvl1pPr>
              <a:defRPr/>
            </a:lvl1pPr>
          </a:lstStyle>
          <a:p>
            <a:pPr>
              <a:defRPr/>
            </a:pPr>
            <a:endParaRPr lang="id-ID" altLang="id-ID"/>
          </a:p>
        </p:txBody>
      </p:sp>
      <p:sp>
        <p:nvSpPr>
          <p:cNvPr id="6" name="Footer Placeholder 4">
            <a:extLst>
              <a:ext uri="{FF2B5EF4-FFF2-40B4-BE49-F238E27FC236}">
                <a16:creationId xmlns:a16="http://schemas.microsoft.com/office/drawing/2014/main" id="{4EE52E72-BACE-A5A0-2056-3167E3CF0638}"/>
              </a:ext>
            </a:extLst>
          </p:cNvPr>
          <p:cNvSpPr>
            <a:spLocks noGrp="1"/>
          </p:cNvSpPr>
          <p:nvPr>
            <p:ph type="ftr" sz="quarter" idx="11"/>
          </p:nvPr>
        </p:nvSpPr>
        <p:spPr/>
        <p:txBody>
          <a:bodyPr/>
          <a:lstStyle>
            <a:lvl1pPr>
              <a:defRPr/>
            </a:lvl1pPr>
          </a:lstStyle>
          <a:p>
            <a:pPr>
              <a:defRPr/>
            </a:pPr>
            <a:endParaRPr lang="id-ID" altLang="id-ID"/>
          </a:p>
        </p:txBody>
      </p:sp>
      <p:sp>
        <p:nvSpPr>
          <p:cNvPr id="7" name="Slide Number Placeholder 5">
            <a:extLst>
              <a:ext uri="{FF2B5EF4-FFF2-40B4-BE49-F238E27FC236}">
                <a16:creationId xmlns:a16="http://schemas.microsoft.com/office/drawing/2014/main" id="{AA76AA99-EAC2-4654-4136-396CF46C006D}"/>
              </a:ext>
            </a:extLst>
          </p:cNvPr>
          <p:cNvSpPr>
            <a:spLocks noGrp="1"/>
          </p:cNvSpPr>
          <p:nvPr>
            <p:ph type="sldNum" sz="quarter" idx="12"/>
          </p:nvPr>
        </p:nvSpPr>
        <p:spPr/>
        <p:txBody>
          <a:bodyPr/>
          <a:lstStyle>
            <a:lvl1pPr>
              <a:defRPr/>
            </a:lvl1pPr>
          </a:lstStyle>
          <a:p>
            <a:fld id="{DB09A09F-0D7B-4608-9ADE-BF09E8C63E4C}" type="slidenum">
              <a:rPr lang="id-ID" altLang="id-ID"/>
              <a:pPr/>
              <a:t>‹#›</a:t>
            </a:fld>
            <a:endParaRPr lang="id-ID" altLang="id-ID"/>
          </a:p>
        </p:txBody>
      </p:sp>
    </p:spTree>
    <p:extLst>
      <p:ext uri="{BB962C8B-B14F-4D97-AF65-F5344CB8AC3E}">
        <p14:creationId xmlns:p14="http://schemas.microsoft.com/office/powerpoint/2010/main" val="2172152062"/>
      </p:ext>
    </p:extLst>
  </p:cSld>
  <p:clrMapOvr>
    <a:masterClrMapping/>
  </p:clrMapOvr>
  <p:transition spd="med">
    <p:wheel/>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5D7935FB-E413-25D8-08E9-08C63D0E22B3}"/>
              </a:ext>
            </a:extLst>
          </p:cNvPr>
          <p:cNvSpPr>
            <a:spLocks/>
          </p:cNvSpPr>
          <p:nvPr/>
        </p:nvSpPr>
        <p:spPr bwMode="auto">
          <a:xfrm flipV="1">
            <a:off x="0" y="2375297"/>
            <a:ext cx="1358900" cy="381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2" name="Title 1"/>
          <p:cNvSpPr>
            <a:spLocks noGrp="1"/>
          </p:cNvSpPr>
          <p:nvPr>
            <p:ph type="title"/>
          </p:nvPr>
        </p:nvSpPr>
        <p:spPr>
          <a:xfrm>
            <a:off x="1942416" y="1555922"/>
            <a:ext cx="6591985" cy="11016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2416" y="2686050"/>
            <a:ext cx="6591985" cy="6453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30C23917-E8A9-2CEF-47D6-20AA011531D2}"/>
              </a:ext>
            </a:extLst>
          </p:cNvPr>
          <p:cNvSpPr>
            <a:spLocks noGrp="1"/>
          </p:cNvSpPr>
          <p:nvPr>
            <p:ph type="dt" sz="half" idx="10"/>
          </p:nvPr>
        </p:nvSpPr>
        <p:spPr/>
        <p:txBody>
          <a:bodyPr/>
          <a:lstStyle>
            <a:lvl1pPr>
              <a:defRPr/>
            </a:lvl1pPr>
          </a:lstStyle>
          <a:p>
            <a:pPr>
              <a:defRPr/>
            </a:pPr>
            <a:endParaRPr lang="id-ID" altLang="id-ID"/>
          </a:p>
        </p:txBody>
      </p:sp>
      <p:sp>
        <p:nvSpPr>
          <p:cNvPr id="6" name="Footer Placeholder 4">
            <a:extLst>
              <a:ext uri="{FF2B5EF4-FFF2-40B4-BE49-F238E27FC236}">
                <a16:creationId xmlns:a16="http://schemas.microsoft.com/office/drawing/2014/main" id="{251701AB-F68D-8538-DD98-178A7F440A1A}"/>
              </a:ext>
            </a:extLst>
          </p:cNvPr>
          <p:cNvSpPr>
            <a:spLocks noGrp="1"/>
          </p:cNvSpPr>
          <p:nvPr>
            <p:ph type="ftr" sz="quarter" idx="11"/>
          </p:nvPr>
        </p:nvSpPr>
        <p:spPr/>
        <p:txBody>
          <a:bodyPr/>
          <a:lstStyle>
            <a:lvl1pPr>
              <a:defRPr/>
            </a:lvl1pPr>
          </a:lstStyle>
          <a:p>
            <a:pPr>
              <a:defRPr/>
            </a:pPr>
            <a:endParaRPr lang="id-ID" altLang="id-ID"/>
          </a:p>
        </p:txBody>
      </p:sp>
      <p:sp>
        <p:nvSpPr>
          <p:cNvPr id="7" name="Slide Number Placeholder 5">
            <a:extLst>
              <a:ext uri="{FF2B5EF4-FFF2-40B4-BE49-F238E27FC236}">
                <a16:creationId xmlns:a16="http://schemas.microsoft.com/office/drawing/2014/main" id="{8A09ED33-3B2A-4FDF-23D0-0B6E4A25A4D0}"/>
              </a:ext>
            </a:extLst>
          </p:cNvPr>
          <p:cNvSpPr>
            <a:spLocks noGrp="1"/>
          </p:cNvSpPr>
          <p:nvPr>
            <p:ph type="sldNum" sz="quarter" idx="12"/>
          </p:nvPr>
        </p:nvSpPr>
        <p:spPr>
          <a:xfrm>
            <a:off x="511175" y="2433638"/>
            <a:ext cx="585788" cy="273844"/>
          </a:xfrm>
        </p:spPr>
        <p:txBody>
          <a:bodyPr/>
          <a:lstStyle>
            <a:lvl1pPr>
              <a:defRPr/>
            </a:lvl1pPr>
          </a:lstStyle>
          <a:p>
            <a:fld id="{72CABC83-2CB2-4FB7-A601-F0568CFC2B31}" type="slidenum">
              <a:rPr lang="id-ID" altLang="id-ID"/>
              <a:pPr/>
              <a:t>‹#›</a:t>
            </a:fld>
            <a:endParaRPr lang="id-ID" altLang="id-ID"/>
          </a:p>
        </p:txBody>
      </p:sp>
    </p:spTree>
    <p:extLst>
      <p:ext uri="{BB962C8B-B14F-4D97-AF65-F5344CB8AC3E}">
        <p14:creationId xmlns:p14="http://schemas.microsoft.com/office/powerpoint/2010/main" val="4048945169"/>
      </p:ext>
    </p:extLst>
  </p:cSld>
  <p:clrMapOvr>
    <a:masterClrMapping/>
  </p:clrMapOvr>
  <p:transition spd="med">
    <p:wheel/>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8BED2667-19FF-03BB-65A7-3576596F73A2}"/>
              </a:ext>
            </a:extLst>
          </p:cNvPr>
          <p:cNvSpPr>
            <a:spLocks/>
          </p:cNvSpPr>
          <p:nvPr/>
        </p:nvSpPr>
        <p:spPr bwMode="auto">
          <a:xfrm flipV="1">
            <a:off x="0" y="533400"/>
            <a:ext cx="1358900" cy="381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7" y="1602530"/>
            <a:ext cx="3197531" cy="282554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8" y="1602530"/>
            <a:ext cx="3197093" cy="282554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04C634AB-AAAA-3BC7-362E-6B4AB70685AE}"/>
              </a:ext>
            </a:extLst>
          </p:cNvPr>
          <p:cNvSpPr>
            <a:spLocks noGrp="1"/>
          </p:cNvSpPr>
          <p:nvPr>
            <p:ph type="dt" sz="half" idx="10"/>
          </p:nvPr>
        </p:nvSpPr>
        <p:spPr/>
        <p:txBody>
          <a:bodyPr/>
          <a:lstStyle>
            <a:lvl1pPr>
              <a:defRPr/>
            </a:lvl1pPr>
          </a:lstStyle>
          <a:p>
            <a:pPr>
              <a:defRPr/>
            </a:pPr>
            <a:endParaRPr lang="id-ID" altLang="id-ID"/>
          </a:p>
        </p:txBody>
      </p:sp>
      <p:sp>
        <p:nvSpPr>
          <p:cNvPr id="7" name="Footer Placeholder 5">
            <a:extLst>
              <a:ext uri="{FF2B5EF4-FFF2-40B4-BE49-F238E27FC236}">
                <a16:creationId xmlns:a16="http://schemas.microsoft.com/office/drawing/2014/main" id="{C44124F1-7957-C618-52A1-BBDE2AA59BFD}"/>
              </a:ext>
            </a:extLst>
          </p:cNvPr>
          <p:cNvSpPr>
            <a:spLocks noGrp="1"/>
          </p:cNvSpPr>
          <p:nvPr>
            <p:ph type="ftr" sz="quarter" idx="11"/>
          </p:nvPr>
        </p:nvSpPr>
        <p:spPr/>
        <p:txBody>
          <a:bodyPr/>
          <a:lstStyle>
            <a:lvl1pPr>
              <a:defRPr/>
            </a:lvl1pPr>
          </a:lstStyle>
          <a:p>
            <a:pPr>
              <a:defRPr/>
            </a:pPr>
            <a:endParaRPr lang="id-ID" altLang="id-ID"/>
          </a:p>
        </p:txBody>
      </p:sp>
      <p:sp>
        <p:nvSpPr>
          <p:cNvPr id="9" name="Slide Number Placeholder 5">
            <a:extLst>
              <a:ext uri="{FF2B5EF4-FFF2-40B4-BE49-F238E27FC236}">
                <a16:creationId xmlns:a16="http://schemas.microsoft.com/office/drawing/2014/main" id="{1D886719-7A29-5B3A-B96A-9B5D0CABCA29}"/>
              </a:ext>
            </a:extLst>
          </p:cNvPr>
          <p:cNvSpPr>
            <a:spLocks noGrp="1"/>
          </p:cNvSpPr>
          <p:nvPr>
            <p:ph type="sldNum" sz="quarter" idx="12"/>
          </p:nvPr>
        </p:nvSpPr>
        <p:spPr/>
        <p:txBody>
          <a:bodyPr/>
          <a:lstStyle>
            <a:lvl1pPr>
              <a:defRPr/>
            </a:lvl1pPr>
          </a:lstStyle>
          <a:p>
            <a:fld id="{611A1C91-CC24-466F-9095-E7FEBD76BBE6}" type="slidenum">
              <a:rPr lang="id-ID" altLang="id-ID"/>
              <a:pPr/>
              <a:t>‹#›</a:t>
            </a:fld>
            <a:endParaRPr lang="id-ID" altLang="id-ID"/>
          </a:p>
        </p:txBody>
      </p:sp>
    </p:spTree>
    <p:extLst>
      <p:ext uri="{BB962C8B-B14F-4D97-AF65-F5344CB8AC3E}">
        <p14:creationId xmlns:p14="http://schemas.microsoft.com/office/powerpoint/2010/main" val="1317223757"/>
      </p:ext>
    </p:extLst>
  </p:cSld>
  <p:clrMapOvr>
    <a:masterClrMapping/>
  </p:clrMapOvr>
  <p:transition spd="med">
    <p:wheel/>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98A0E052-2460-384A-4788-33C2F6FA5B8F}"/>
              </a:ext>
            </a:extLst>
          </p:cNvPr>
          <p:cNvSpPr>
            <a:spLocks/>
          </p:cNvSpPr>
          <p:nvPr/>
        </p:nvSpPr>
        <p:spPr bwMode="auto">
          <a:xfrm flipV="1">
            <a:off x="0" y="533400"/>
            <a:ext cx="1358900" cy="381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1669969"/>
            <a:ext cx="2874596"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942415" y="2102167"/>
            <a:ext cx="3197532" cy="232927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5" y="1667548"/>
            <a:ext cx="287323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333715" y="2099746"/>
            <a:ext cx="3195680" cy="232927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4C620D3F-5BE5-75F1-4C5B-AFF1E137E001}"/>
              </a:ext>
            </a:extLst>
          </p:cNvPr>
          <p:cNvSpPr>
            <a:spLocks noGrp="1"/>
          </p:cNvSpPr>
          <p:nvPr>
            <p:ph type="dt" sz="half" idx="10"/>
          </p:nvPr>
        </p:nvSpPr>
        <p:spPr/>
        <p:txBody>
          <a:bodyPr/>
          <a:lstStyle>
            <a:lvl1pPr>
              <a:defRPr/>
            </a:lvl1pPr>
          </a:lstStyle>
          <a:p>
            <a:pPr>
              <a:defRPr/>
            </a:pPr>
            <a:endParaRPr lang="id-ID" altLang="id-ID"/>
          </a:p>
        </p:txBody>
      </p:sp>
      <p:sp>
        <p:nvSpPr>
          <p:cNvPr id="9" name="Footer Placeholder 7">
            <a:extLst>
              <a:ext uri="{FF2B5EF4-FFF2-40B4-BE49-F238E27FC236}">
                <a16:creationId xmlns:a16="http://schemas.microsoft.com/office/drawing/2014/main" id="{0668CFD2-E143-529E-A189-F057502C6F0B}"/>
              </a:ext>
            </a:extLst>
          </p:cNvPr>
          <p:cNvSpPr>
            <a:spLocks noGrp="1"/>
          </p:cNvSpPr>
          <p:nvPr>
            <p:ph type="ftr" sz="quarter" idx="11"/>
          </p:nvPr>
        </p:nvSpPr>
        <p:spPr/>
        <p:txBody>
          <a:bodyPr/>
          <a:lstStyle>
            <a:lvl1pPr>
              <a:defRPr/>
            </a:lvl1pPr>
          </a:lstStyle>
          <a:p>
            <a:pPr>
              <a:defRPr/>
            </a:pPr>
            <a:endParaRPr lang="id-ID" altLang="id-ID"/>
          </a:p>
        </p:txBody>
      </p:sp>
      <p:sp>
        <p:nvSpPr>
          <p:cNvPr id="11" name="Slide Number Placeholder 5">
            <a:extLst>
              <a:ext uri="{FF2B5EF4-FFF2-40B4-BE49-F238E27FC236}">
                <a16:creationId xmlns:a16="http://schemas.microsoft.com/office/drawing/2014/main" id="{3E71EA3B-EEFE-4DC8-D0C7-3F4301E597A1}"/>
              </a:ext>
            </a:extLst>
          </p:cNvPr>
          <p:cNvSpPr>
            <a:spLocks noGrp="1"/>
          </p:cNvSpPr>
          <p:nvPr>
            <p:ph type="sldNum" sz="quarter" idx="12"/>
          </p:nvPr>
        </p:nvSpPr>
        <p:spPr/>
        <p:txBody>
          <a:bodyPr/>
          <a:lstStyle>
            <a:lvl1pPr>
              <a:defRPr/>
            </a:lvl1pPr>
          </a:lstStyle>
          <a:p>
            <a:fld id="{3A69831D-8B3C-4658-ABFC-F236B04E5025}" type="slidenum">
              <a:rPr lang="id-ID" altLang="id-ID"/>
              <a:pPr/>
              <a:t>‹#›</a:t>
            </a:fld>
            <a:endParaRPr lang="id-ID" altLang="id-ID"/>
          </a:p>
        </p:txBody>
      </p:sp>
    </p:spTree>
    <p:extLst>
      <p:ext uri="{BB962C8B-B14F-4D97-AF65-F5344CB8AC3E}">
        <p14:creationId xmlns:p14="http://schemas.microsoft.com/office/powerpoint/2010/main" val="1472446419"/>
      </p:ext>
    </p:extLst>
  </p:cSld>
  <p:clrMapOvr>
    <a:masterClrMapping/>
  </p:clrMapOvr>
  <p:transition spd="med">
    <p:wheel/>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CD6E1FBC-619A-2ABD-B8E2-AB52BCD20109}"/>
              </a:ext>
            </a:extLst>
          </p:cNvPr>
          <p:cNvSpPr>
            <a:spLocks/>
          </p:cNvSpPr>
          <p:nvPr/>
        </p:nvSpPr>
        <p:spPr bwMode="auto">
          <a:xfrm flipV="1">
            <a:off x="0" y="533400"/>
            <a:ext cx="1358900" cy="381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2" name="Title 1"/>
          <p:cNvSpPr>
            <a:spLocks noGrp="1"/>
          </p:cNvSpPr>
          <p:nvPr>
            <p:ph type="title"/>
          </p:nvPr>
        </p:nvSpPr>
        <p:spPr>
          <a:xfrm>
            <a:off x="1945200" y="468082"/>
            <a:ext cx="6589200" cy="960668"/>
          </a:xfrm>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EC5C7F07-C1DD-3B73-576E-0E57561931EC}"/>
              </a:ext>
            </a:extLst>
          </p:cNvPr>
          <p:cNvSpPr>
            <a:spLocks noGrp="1"/>
          </p:cNvSpPr>
          <p:nvPr>
            <p:ph type="dt" sz="half" idx="10"/>
          </p:nvPr>
        </p:nvSpPr>
        <p:spPr/>
        <p:txBody>
          <a:bodyPr/>
          <a:lstStyle>
            <a:lvl1pPr>
              <a:defRPr/>
            </a:lvl1pPr>
          </a:lstStyle>
          <a:p>
            <a:pPr>
              <a:defRPr/>
            </a:pPr>
            <a:endParaRPr lang="id-ID" altLang="id-ID"/>
          </a:p>
        </p:txBody>
      </p:sp>
      <p:sp>
        <p:nvSpPr>
          <p:cNvPr id="5" name="Footer Placeholder 3">
            <a:extLst>
              <a:ext uri="{FF2B5EF4-FFF2-40B4-BE49-F238E27FC236}">
                <a16:creationId xmlns:a16="http://schemas.microsoft.com/office/drawing/2014/main" id="{0A4D3866-BCBC-8D9A-5135-D11C951D4DCC}"/>
              </a:ext>
            </a:extLst>
          </p:cNvPr>
          <p:cNvSpPr>
            <a:spLocks noGrp="1"/>
          </p:cNvSpPr>
          <p:nvPr>
            <p:ph type="ftr" sz="quarter" idx="11"/>
          </p:nvPr>
        </p:nvSpPr>
        <p:spPr/>
        <p:txBody>
          <a:bodyPr/>
          <a:lstStyle>
            <a:lvl1pPr>
              <a:defRPr/>
            </a:lvl1pPr>
          </a:lstStyle>
          <a:p>
            <a:pPr>
              <a:defRPr/>
            </a:pPr>
            <a:endParaRPr lang="id-ID" altLang="id-ID"/>
          </a:p>
        </p:txBody>
      </p:sp>
      <p:sp>
        <p:nvSpPr>
          <p:cNvPr id="6" name="Slide Number Placeholder 4">
            <a:extLst>
              <a:ext uri="{FF2B5EF4-FFF2-40B4-BE49-F238E27FC236}">
                <a16:creationId xmlns:a16="http://schemas.microsoft.com/office/drawing/2014/main" id="{4BDA0876-E2BA-E2F4-850A-36ED25946355}"/>
              </a:ext>
            </a:extLst>
          </p:cNvPr>
          <p:cNvSpPr>
            <a:spLocks noGrp="1"/>
          </p:cNvSpPr>
          <p:nvPr>
            <p:ph type="sldNum" sz="quarter" idx="12"/>
          </p:nvPr>
        </p:nvSpPr>
        <p:spPr/>
        <p:txBody>
          <a:bodyPr/>
          <a:lstStyle>
            <a:lvl1pPr>
              <a:defRPr/>
            </a:lvl1pPr>
          </a:lstStyle>
          <a:p>
            <a:fld id="{C5859399-4049-4700-88B9-FF8D04ED4699}" type="slidenum">
              <a:rPr lang="id-ID" altLang="id-ID"/>
              <a:pPr/>
              <a:t>‹#›</a:t>
            </a:fld>
            <a:endParaRPr lang="id-ID" altLang="id-ID"/>
          </a:p>
        </p:txBody>
      </p:sp>
    </p:spTree>
    <p:extLst>
      <p:ext uri="{BB962C8B-B14F-4D97-AF65-F5344CB8AC3E}">
        <p14:creationId xmlns:p14="http://schemas.microsoft.com/office/powerpoint/2010/main" val="2215725667"/>
      </p:ext>
    </p:extLst>
  </p:cSld>
  <p:clrMapOvr>
    <a:masterClrMapping/>
  </p:clrMapOvr>
  <p:transition spd="med">
    <p:wheel/>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A6FB652B-753C-7BD3-EC82-BBD044193453}"/>
              </a:ext>
            </a:extLst>
          </p:cNvPr>
          <p:cNvSpPr>
            <a:spLocks/>
          </p:cNvSpPr>
          <p:nvPr/>
        </p:nvSpPr>
        <p:spPr bwMode="auto">
          <a:xfrm flipV="1">
            <a:off x="0" y="533400"/>
            <a:ext cx="1358900" cy="381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3" name="Date Placeholder 1">
            <a:extLst>
              <a:ext uri="{FF2B5EF4-FFF2-40B4-BE49-F238E27FC236}">
                <a16:creationId xmlns:a16="http://schemas.microsoft.com/office/drawing/2014/main" id="{6062B967-9341-12DF-2A0E-75004744B35D}"/>
              </a:ext>
            </a:extLst>
          </p:cNvPr>
          <p:cNvSpPr>
            <a:spLocks noGrp="1"/>
          </p:cNvSpPr>
          <p:nvPr>
            <p:ph type="dt" sz="half" idx="10"/>
          </p:nvPr>
        </p:nvSpPr>
        <p:spPr/>
        <p:txBody>
          <a:bodyPr/>
          <a:lstStyle>
            <a:lvl1pPr>
              <a:defRPr/>
            </a:lvl1pPr>
          </a:lstStyle>
          <a:p>
            <a:pPr>
              <a:defRPr/>
            </a:pPr>
            <a:endParaRPr lang="id-ID" altLang="id-ID"/>
          </a:p>
        </p:txBody>
      </p:sp>
      <p:sp>
        <p:nvSpPr>
          <p:cNvPr id="4" name="Footer Placeholder 2">
            <a:extLst>
              <a:ext uri="{FF2B5EF4-FFF2-40B4-BE49-F238E27FC236}">
                <a16:creationId xmlns:a16="http://schemas.microsoft.com/office/drawing/2014/main" id="{428A0B1D-32FF-636B-DD4D-6172CC72B5B7}"/>
              </a:ext>
            </a:extLst>
          </p:cNvPr>
          <p:cNvSpPr>
            <a:spLocks noGrp="1"/>
          </p:cNvSpPr>
          <p:nvPr>
            <p:ph type="ftr" sz="quarter" idx="11"/>
          </p:nvPr>
        </p:nvSpPr>
        <p:spPr/>
        <p:txBody>
          <a:bodyPr/>
          <a:lstStyle>
            <a:lvl1pPr>
              <a:defRPr/>
            </a:lvl1pPr>
          </a:lstStyle>
          <a:p>
            <a:pPr>
              <a:defRPr/>
            </a:pPr>
            <a:endParaRPr lang="id-ID" altLang="id-ID"/>
          </a:p>
        </p:txBody>
      </p:sp>
      <p:sp>
        <p:nvSpPr>
          <p:cNvPr id="5" name="Slide Number Placeholder 3">
            <a:extLst>
              <a:ext uri="{FF2B5EF4-FFF2-40B4-BE49-F238E27FC236}">
                <a16:creationId xmlns:a16="http://schemas.microsoft.com/office/drawing/2014/main" id="{4B6EEF46-69BC-9BE2-0E60-B5638B48AB8B}"/>
              </a:ext>
            </a:extLst>
          </p:cNvPr>
          <p:cNvSpPr>
            <a:spLocks noGrp="1"/>
          </p:cNvSpPr>
          <p:nvPr>
            <p:ph type="sldNum" sz="quarter" idx="12"/>
          </p:nvPr>
        </p:nvSpPr>
        <p:spPr/>
        <p:txBody>
          <a:bodyPr/>
          <a:lstStyle>
            <a:lvl1pPr>
              <a:defRPr/>
            </a:lvl1pPr>
          </a:lstStyle>
          <a:p>
            <a:fld id="{02033DAE-3EAB-497F-9935-5D8B970BF1A2}" type="slidenum">
              <a:rPr lang="id-ID" altLang="id-ID"/>
              <a:pPr/>
              <a:t>‹#›</a:t>
            </a:fld>
            <a:endParaRPr lang="id-ID" altLang="id-ID"/>
          </a:p>
        </p:txBody>
      </p:sp>
    </p:spTree>
    <p:extLst>
      <p:ext uri="{BB962C8B-B14F-4D97-AF65-F5344CB8AC3E}">
        <p14:creationId xmlns:p14="http://schemas.microsoft.com/office/powerpoint/2010/main" val="2951950813"/>
      </p:ext>
    </p:extLst>
  </p:cSld>
  <p:clrMapOvr>
    <a:masterClrMapping/>
  </p:clrMapOvr>
  <p:transition spd="med">
    <p:wheel/>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35B06EC7-EDCB-8FBC-8519-9C462D080588}"/>
              </a:ext>
            </a:extLst>
          </p:cNvPr>
          <p:cNvSpPr>
            <a:spLocks/>
          </p:cNvSpPr>
          <p:nvPr/>
        </p:nvSpPr>
        <p:spPr bwMode="auto">
          <a:xfrm flipV="1">
            <a:off x="0" y="533400"/>
            <a:ext cx="1358900" cy="381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2" name="Title 1"/>
          <p:cNvSpPr>
            <a:spLocks noGrp="1"/>
          </p:cNvSpPr>
          <p:nvPr>
            <p:ph type="title"/>
          </p:nvPr>
        </p:nvSpPr>
        <p:spPr>
          <a:xfrm>
            <a:off x="1942415" y="334566"/>
            <a:ext cx="2629584" cy="732234"/>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3494" y="334567"/>
            <a:ext cx="3790906" cy="4061222"/>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198960"/>
            <a:ext cx="2629584"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6" name="Date Placeholder 4">
            <a:extLst>
              <a:ext uri="{FF2B5EF4-FFF2-40B4-BE49-F238E27FC236}">
                <a16:creationId xmlns:a16="http://schemas.microsoft.com/office/drawing/2014/main" id="{2552EB91-A09D-9011-EFFD-FBDB7D0729C3}"/>
              </a:ext>
            </a:extLst>
          </p:cNvPr>
          <p:cNvSpPr>
            <a:spLocks noGrp="1"/>
          </p:cNvSpPr>
          <p:nvPr>
            <p:ph type="dt" sz="half" idx="10"/>
          </p:nvPr>
        </p:nvSpPr>
        <p:spPr/>
        <p:txBody>
          <a:bodyPr/>
          <a:lstStyle>
            <a:lvl1pPr>
              <a:defRPr/>
            </a:lvl1pPr>
          </a:lstStyle>
          <a:p>
            <a:pPr>
              <a:defRPr/>
            </a:pPr>
            <a:endParaRPr lang="id-ID" altLang="id-ID"/>
          </a:p>
        </p:txBody>
      </p:sp>
      <p:sp>
        <p:nvSpPr>
          <p:cNvPr id="7" name="Footer Placeholder 5">
            <a:extLst>
              <a:ext uri="{FF2B5EF4-FFF2-40B4-BE49-F238E27FC236}">
                <a16:creationId xmlns:a16="http://schemas.microsoft.com/office/drawing/2014/main" id="{80832F2D-84F1-3B8A-27CE-C707932DF20E}"/>
              </a:ext>
            </a:extLst>
          </p:cNvPr>
          <p:cNvSpPr>
            <a:spLocks noGrp="1"/>
          </p:cNvSpPr>
          <p:nvPr>
            <p:ph type="ftr" sz="quarter" idx="11"/>
          </p:nvPr>
        </p:nvSpPr>
        <p:spPr/>
        <p:txBody>
          <a:bodyPr/>
          <a:lstStyle>
            <a:lvl1pPr>
              <a:defRPr/>
            </a:lvl1pPr>
          </a:lstStyle>
          <a:p>
            <a:pPr>
              <a:defRPr/>
            </a:pPr>
            <a:endParaRPr lang="id-ID" altLang="id-ID"/>
          </a:p>
        </p:txBody>
      </p:sp>
      <p:sp>
        <p:nvSpPr>
          <p:cNvPr id="8" name="Slide Number Placeholder 6">
            <a:extLst>
              <a:ext uri="{FF2B5EF4-FFF2-40B4-BE49-F238E27FC236}">
                <a16:creationId xmlns:a16="http://schemas.microsoft.com/office/drawing/2014/main" id="{C2D86F63-4A7B-EFD1-5A92-A04B19DDBD19}"/>
              </a:ext>
            </a:extLst>
          </p:cNvPr>
          <p:cNvSpPr>
            <a:spLocks noGrp="1"/>
          </p:cNvSpPr>
          <p:nvPr>
            <p:ph type="sldNum" sz="quarter" idx="12"/>
          </p:nvPr>
        </p:nvSpPr>
        <p:spPr/>
        <p:txBody>
          <a:bodyPr/>
          <a:lstStyle>
            <a:lvl1pPr>
              <a:defRPr/>
            </a:lvl1pPr>
          </a:lstStyle>
          <a:p>
            <a:fld id="{B6C92264-E4E1-48DF-B4C0-3C50D3693620}" type="slidenum">
              <a:rPr lang="id-ID" altLang="id-ID"/>
              <a:pPr/>
              <a:t>‹#›</a:t>
            </a:fld>
            <a:endParaRPr lang="id-ID" altLang="id-ID"/>
          </a:p>
        </p:txBody>
      </p:sp>
    </p:spTree>
    <p:extLst>
      <p:ext uri="{BB962C8B-B14F-4D97-AF65-F5344CB8AC3E}">
        <p14:creationId xmlns:p14="http://schemas.microsoft.com/office/powerpoint/2010/main" val="523834255"/>
      </p:ext>
    </p:extLst>
  </p:cSld>
  <p:clrMapOvr>
    <a:masterClrMapping/>
  </p:clrMapOvr>
  <p:transition spd="med">
    <p:whee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01FDD69D-C03A-89A2-177C-C38D4F70BC5A}"/>
              </a:ext>
            </a:extLst>
          </p:cNvPr>
          <p:cNvSpPr>
            <a:spLocks/>
          </p:cNvSpPr>
          <p:nvPr/>
        </p:nvSpPr>
        <p:spPr bwMode="auto">
          <a:xfrm flipV="1">
            <a:off x="0" y="3682603"/>
            <a:ext cx="1358900" cy="381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2" name="Title 1"/>
          <p:cNvSpPr>
            <a:spLocks noGrp="1"/>
          </p:cNvSpPr>
          <p:nvPr>
            <p:ph type="title"/>
          </p:nvPr>
        </p:nvSpPr>
        <p:spPr>
          <a:xfrm>
            <a:off x="1942416" y="3600450"/>
            <a:ext cx="6591985"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6" y="476224"/>
            <a:ext cx="6591985" cy="2891228"/>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942416" y="4025504"/>
            <a:ext cx="6591985"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6" name="Date Placeholder 4">
            <a:extLst>
              <a:ext uri="{FF2B5EF4-FFF2-40B4-BE49-F238E27FC236}">
                <a16:creationId xmlns:a16="http://schemas.microsoft.com/office/drawing/2014/main" id="{9FC35E14-84DD-17B9-F421-E181721D6CBA}"/>
              </a:ext>
            </a:extLst>
          </p:cNvPr>
          <p:cNvSpPr>
            <a:spLocks noGrp="1"/>
          </p:cNvSpPr>
          <p:nvPr>
            <p:ph type="dt" sz="half" idx="10"/>
          </p:nvPr>
        </p:nvSpPr>
        <p:spPr/>
        <p:txBody>
          <a:bodyPr/>
          <a:lstStyle>
            <a:lvl1pPr>
              <a:defRPr/>
            </a:lvl1pPr>
          </a:lstStyle>
          <a:p>
            <a:pPr>
              <a:defRPr/>
            </a:pPr>
            <a:endParaRPr lang="id-ID" altLang="id-ID"/>
          </a:p>
        </p:txBody>
      </p:sp>
      <p:sp>
        <p:nvSpPr>
          <p:cNvPr id="7" name="Footer Placeholder 5">
            <a:extLst>
              <a:ext uri="{FF2B5EF4-FFF2-40B4-BE49-F238E27FC236}">
                <a16:creationId xmlns:a16="http://schemas.microsoft.com/office/drawing/2014/main" id="{4F6AD039-8DB4-854C-ACD9-6C8929D7FDE3}"/>
              </a:ext>
            </a:extLst>
          </p:cNvPr>
          <p:cNvSpPr>
            <a:spLocks noGrp="1"/>
          </p:cNvSpPr>
          <p:nvPr>
            <p:ph type="ftr" sz="quarter" idx="11"/>
          </p:nvPr>
        </p:nvSpPr>
        <p:spPr/>
        <p:txBody>
          <a:bodyPr/>
          <a:lstStyle>
            <a:lvl1pPr>
              <a:defRPr/>
            </a:lvl1pPr>
          </a:lstStyle>
          <a:p>
            <a:pPr>
              <a:defRPr/>
            </a:pPr>
            <a:endParaRPr lang="id-ID" altLang="id-ID"/>
          </a:p>
        </p:txBody>
      </p:sp>
      <p:sp>
        <p:nvSpPr>
          <p:cNvPr id="8" name="Slide Number Placeholder 6">
            <a:extLst>
              <a:ext uri="{FF2B5EF4-FFF2-40B4-BE49-F238E27FC236}">
                <a16:creationId xmlns:a16="http://schemas.microsoft.com/office/drawing/2014/main" id="{CD0F0D49-EE9B-D5C5-8B11-ECB619DC2443}"/>
              </a:ext>
            </a:extLst>
          </p:cNvPr>
          <p:cNvSpPr>
            <a:spLocks noGrp="1"/>
          </p:cNvSpPr>
          <p:nvPr>
            <p:ph type="sldNum" sz="quarter" idx="12"/>
          </p:nvPr>
        </p:nvSpPr>
        <p:spPr>
          <a:xfrm>
            <a:off x="511175" y="3737373"/>
            <a:ext cx="585788" cy="273844"/>
          </a:xfrm>
        </p:spPr>
        <p:txBody>
          <a:bodyPr/>
          <a:lstStyle>
            <a:lvl1pPr>
              <a:defRPr/>
            </a:lvl1pPr>
          </a:lstStyle>
          <a:p>
            <a:fld id="{563E415E-050A-4DE9-BB6A-50556CF3B72B}" type="slidenum">
              <a:rPr lang="id-ID" altLang="id-ID"/>
              <a:pPr/>
              <a:t>‹#›</a:t>
            </a:fld>
            <a:endParaRPr lang="id-ID" altLang="id-ID"/>
          </a:p>
        </p:txBody>
      </p:sp>
    </p:spTree>
    <p:extLst>
      <p:ext uri="{BB962C8B-B14F-4D97-AF65-F5344CB8AC3E}">
        <p14:creationId xmlns:p14="http://schemas.microsoft.com/office/powerpoint/2010/main" val="4103312580"/>
      </p:ext>
    </p:extLst>
  </p:cSld>
  <p:clrMapOvr>
    <a:masterClrMapping/>
  </p:clrMapOvr>
  <p:transition spd="med">
    <p:wheel/>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C02F60D5-72C7-65B1-08FA-3791D2AAF8CD}"/>
              </a:ext>
            </a:extLst>
          </p:cNvPr>
          <p:cNvSpPr>
            <a:spLocks/>
          </p:cNvSpPr>
          <p:nvPr/>
        </p:nvSpPr>
        <p:spPr bwMode="auto">
          <a:xfrm flipV="1">
            <a:off x="0" y="2375297"/>
            <a:ext cx="1358900" cy="381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2" name="Title 1"/>
          <p:cNvSpPr>
            <a:spLocks noGrp="1"/>
          </p:cNvSpPr>
          <p:nvPr>
            <p:ph type="title"/>
          </p:nvPr>
        </p:nvSpPr>
        <p:spPr>
          <a:xfrm>
            <a:off x="1942416" y="457200"/>
            <a:ext cx="6591985" cy="233778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2416" y="3265535"/>
            <a:ext cx="6591985"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01256207-0C35-C86C-EBA2-24E0F2C35B77}"/>
              </a:ext>
            </a:extLst>
          </p:cNvPr>
          <p:cNvSpPr>
            <a:spLocks noGrp="1"/>
          </p:cNvSpPr>
          <p:nvPr>
            <p:ph type="dt" sz="half" idx="10"/>
          </p:nvPr>
        </p:nvSpPr>
        <p:spPr/>
        <p:txBody>
          <a:bodyPr/>
          <a:lstStyle>
            <a:lvl1pPr>
              <a:defRPr/>
            </a:lvl1pPr>
          </a:lstStyle>
          <a:p>
            <a:pPr>
              <a:defRPr/>
            </a:pPr>
            <a:endParaRPr lang="id-ID" altLang="id-ID"/>
          </a:p>
        </p:txBody>
      </p:sp>
      <p:sp>
        <p:nvSpPr>
          <p:cNvPr id="6" name="Footer Placeholder 4">
            <a:extLst>
              <a:ext uri="{FF2B5EF4-FFF2-40B4-BE49-F238E27FC236}">
                <a16:creationId xmlns:a16="http://schemas.microsoft.com/office/drawing/2014/main" id="{5E738C29-DC24-CDCC-14D6-108100E702FF}"/>
              </a:ext>
            </a:extLst>
          </p:cNvPr>
          <p:cNvSpPr>
            <a:spLocks noGrp="1"/>
          </p:cNvSpPr>
          <p:nvPr>
            <p:ph type="ftr" sz="quarter" idx="11"/>
          </p:nvPr>
        </p:nvSpPr>
        <p:spPr/>
        <p:txBody>
          <a:bodyPr/>
          <a:lstStyle>
            <a:lvl1pPr>
              <a:defRPr/>
            </a:lvl1pPr>
          </a:lstStyle>
          <a:p>
            <a:pPr>
              <a:defRPr/>
            </a:pPr>
            <a:endParaRPr lang="id-ID" altLang="id-ID"/>
          </a:p>
        </p:txBody>
      </p:sp>
      <p:sp>
        <p:nvSpPr>
          <p:cNvPr id="7" name="Slide Number Placeholder 5">
            <a:extLst>
              <a:ext uri="{FF2B5EF4-FFF2-40B4-BE49-F238E27FC236}">
                <a16:creationId xmlns:a16="http://schemas.microsoft.com/office/drawing/2014/main" id="{CC876C30-76E5-2AE3-353B-BAF5913B1E9C}"/>
              </a:ext>
            </a:extLst>
          </p:cNvPr>
          <p:cNvSpPr>
            <a:spLocks noGrp="1"/>
          </p:cNvSpPr>
          <p:nvPr>
            <p:ph type="sldNum" sz="quarter" idx="12"/>
          </p:nvPr>
        </p:nvSpPr>
        <p:spPr>
          <a:xfrm>
            <a:off x="511175" y="2433638"/>
            <a:ext cx="585788" cy="273844"/>
          </a:xfrm>
        </p:spPr>
        <p:txBody>
          <a:bodyPr/>
          <a:lstStyle>
            <a:lvl1pPr>
              <a:defRPr/>
            </a:lvl1pPr>
          </a:lstStyle>
          <a:p>
            <a:fld id="{3DB4AFA4-A71A-4B24-BAF9-C6DCD93AA3C3}" type="slidenum">
              <a:rPr lang="id-ID" altLang="id-ID"/>
              <a:pPr/>
              <a:t>‹#›</a:t>
            </a:fld>
            <a:endParaRPr lang="id-ID" altLang="id-ID"/>
          </a:p>
        </p:txBody>
      </p:sp>
    </p:spTree>
    <p:extLst>
      <p:ext uri="{BB962C8B-B14F-4D97-AF65-F5344CB8AC3E}">
        <p14:creationId xmlns:p14="http://schemas.microsoft.com/office/powerpoint/2010/main" val="6491015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F95BFB5C-EAC3-FC9F-8B3F-047962BF5E6D}"/>
              </a:ext>
            </a:extLst>
          </p:cNvPr>
          <p:cNvSpPr>
            <a:spLocks/>
          </p:cNvSpPr>
          <p:nvPr/>
        </p:nvSpPr>
        <p:spPr bwMode="auto">
          <a:xfrm flipV="1">
            <a:off x="0" y="2375297"/>
            <a:ext cx="1358900" cy="381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6" name="TextBox 34">
            <a:extLst>
              <a:ext uri="{FF2B5EF4-FFF2-40B4-BE49-F238E27FC236}">
                <a16:creationId xmlns:a16="http://schemas.microsoft.com/office/drawing/2014/main" id="{74693EEF-2ADE-6D89-74A9-B5154B541EDA}"/>
              </a:ext>
            </a:extLst>
          </p:cNvPr>
          <p:cNvSpPr txBox="1">
            <a:spLocks noChangeArrowheads="1"/>
          </p:cNvSpPr>
          <p:nvPr/>
        </p:nvSpPr>
        <p:spPr bwMode="auto">
          <a:xfrm>
            <a:off x="1808163" y="485775"/>
            <a:ext cx="457200" cy="43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6000">
                <a:solidFill>
                  <a:schemeClr val="accent1"/>
                </a:solidFill>
                <a:latin typeface="Arial" panose="020B0604020202020204" pitchFamily="34" charset="0"/>
              </a:rPr>
              <a:t>“</a:t>
            </a:r>
          </a:p>
        </p:txBody>
      </p:sp>
      <p:sp>
        <p:nvSpPr>
          <p:cNvPr id="7" name="TextBox 62">
            <a:extLst>
              <a:ext uri="{FF2B5EF4-FFF2-40B4-BE49-F238E27FC236}">
                <a16:creationId xmlns:a16="http://schemas.microsoft.com/office/drawing/2014/main" id="{DE4FCE00-EF50-896D-2F2F-CB5495D96B9F}"/>
              </a:ext>
            </a:extLst>
          </p:cNvPr>
          <p:cNvSpPr txBox="1">
            <a:spLocks noChangeArrowheads="1"/>
          </p:cNvSpPr>
          <p:nvPr/>
        </p:nvSpPr>
        <p:spPr bwMode="auto">
          <a:xfrm>
            <a:off x="8169275" y="2178844"/>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6000">
                <a:solidFill>
                  <a:schemeClr val="accent1"/>
                </a:solidFill>
                <a:latin typeface="Arial" panose="020B0604020202020204" pitchFamily="34" charset="0"/>
              </a:rPr>
              <a:t>”</a:t>
            </a:r>
          </a:p>
        </p:txBody>
      </p:sp>
      <p:sp>
        <p:nvSpPr>
          <p:cNvPr id="2" name="Title 1"/>
          <p:cNvSpPr>
            <a:spLocks noGrp="1"/>
          </p:cNvSpPr>
          <p:nvPr>
            <p:ph type="title"/>
          </p:nvPr>
        </p:nvSpPr>
        <p:spPr>
          <a:xfrm>
            <a:off x="2188124" y="457200"/>
            <a:ext cx="6109587" cy="21717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2628900"/>
            <a:ext cx="5653888"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1942416" y="3265535"/>
            <a:ext cx="6591985"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A2234B37-04A6-E2EB-530B-8D0614469723}"/>
              </a:ext>
            </a:extLst>
          </p:cNvPr>
          <p:cNvSpPr>
            <a:spLocks noGrp="1"/>
          </p:cNvSpPr>
          <p:nvPr>
            <p:ph type="dt" sz="half" idx="14"/>
          </p:nvPr>
        </p:nvSpPr>
        <p:spPr/>
        <p:txBody>
          <a:bodyPr/>
          <a:lstStyle>
            <a:lvl1pPr>
              <a:defRPr/>
            </a:lvl1pPr>
          </a:lstStyle>
          <a:p>
            <a:pPr>
              <a:defRPr/>
            </a:pPr>
            <a:endParaRPr lang="id-ID" altLang="id-ID"/>
          </a:p>
        </p:txBody>
      </p:sp>
      <p:sp>
        <p:nvSpPr>
          <p:cNvPr id="9" name="Footer Placeholder 4">
            <a:extLst>
              <a:ext uri="{FF2B5EF4-FFF2-40B4-BE49-F238E27FC236}">
                <a16:creationId xmlns:a16="http://schemas.microsoft.com/office/drawing/2014/main" id="{64C50C68-3CC6-6E2B-13DC-1957DF1F5EC2}"/>
              </a:ext>
            </a:extLst>
          </p:cNvPr>
          <p:cNvSpPr>
            <a:spLocks noGrp="1"/>
          </p:cNvSpPr>
          <p:nvPr>
            <p:ph type="ftr" sz="quarter" idx="15"/>
          </p:nvPr>
        </p:nvSpPr>
        <p:spPr/>
        <p:txBody>
          <a:bodyPr/>
          <a:lstStyle>
            <a:lvl1pPr>
              <a:defRPr/>
            </a:lvl1pPr>
          </a:lstStyle>
          <a:p>
            <a:pPr>
              <a:defRPr/>
            </a:pPr>
            <a:endParaRPr lang="id-ID" altLang="id-ID"/>
          </a:p>
        </p:txBody>
      </p:sp>
      <p:sp>
        <p:nvSpPr>
          <p:cNvPr id="10" name="Slide Number Placeholder 5">
            <a:extLst>
              <a:ext uri="{FF2B5EF4-FFF2-40B4-BE49-F238E27FC236}">
                <a16:creationId xmlns:a16="http://schemas.microsoft.com/office/drawing/2014/main" id="{FCA9E98F-50EC-3207-5C68-9847A058426E}"/>
              </a:ext>
            </a:extLst>
          </p:cNvPr>
          <p:cNvSpPr>
            <a:spLocks noGrp="1"/>
          </p:cNvSpPr>
          <p:nvPr>
            <p:ph type="sldNum" sz="quarter" idx="16"/>
          </p:nvPr>
        </p:nvSpPr>
        <p:spPr>
          <a:xfrm>
            <a:off x="511175" y="2433638"/>
            <a:ext cx="585788" cy="273844"/>
          </a:xfrm>
        </p:spPr>
        <p:txBody>
          <a:bodyPr/>
          <a:lstStyle>
            <a:lvl1pPr>
              <a:defRPr/>
            </a:lvl1pPr>
          </a:lstStyle>
          <a:p>
            <a:fld id="{1C58A8FB-13BB-41E2-A493-B37884DAA0CC}" type="slidenum">
              <a:rPr lang="id-ID" altLang="id-ID"/>
              <a:pPr/>
              <a:t>‹#›</a:t>
            </a:fld>
            <a:endParaRPr lang="id-ID" altLang="id-ID"/>
          </a:p>
        </p:txBody>
      </p:sp>
    </p:spTree>
    <p:extLst>
      <p:ext uri="{BB962C8B-B14F-4D97-AF65-F5344CB8AC3E}">
        <p14:creationId xmlns:p14="http://schemas.microsoft.com/office/powerpoint/2010/main" val="14842863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4B5488DA-2F36-E5E0-FF2F-D7D4F4E222D4}"/>
              </a:ext>
            </a:extLst>
          </p:cNvPr>
          <p:cNvSpPr>
            <a:spLocks/>
          </p:cNvSpPr>
          <p:nvPr/>
        </p:nvSpPr>
        <p:spPr bwMode="auto">
          <a:xfrm flipV="1">
            <a:off x="0" y="3682603"/>
            <a:ext cx="1358900" cy="381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2" name="Title 1"/>
          <p:cNvSpPr>
            <a:spLocks noGrp="1"/>
          </p:cNvSpPr>
          <p:nvPr>
            <p:ph type="title"/>
          </p:nvPr>
        </p:nvSpPr>
        <p:spPr>
          <a:xfrm>
            <a:off x="1942416" y="1828801"/>
            <a:ext cx="6591985" cy="2043634"/>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2416" y="3886200"/>
            <a:ext cx="6591985" cy="547217"/>
          </a:xfrm>
        </p:spPr>
        <p:txBody>
          <a:bodyPr rtlCol="0">
            <a:normAutofit/>
          </a:bodyPr>
          <a:lstStyle>
            <a:lvl1pPr>
              <a:buNone/>
              <a:defRPr lang="en-US">
                <a:solidFill>
                  <a:schemeClr val="tx1">
                    <a:lumMod val="65000"/>
                    <a:lumOff val="35000"/>
                  </a:schemeClr>
                </a:solidFill>
              </a:defRPr>
            </a:lvl1pPr>
          </a:lstStyle>
          <a:p>
            <a:pPr lvl="0"/>
            <a:r>
              <a:rPr lang="en-US"/>
              <a:t>Edit Master text styles</a:t>
            </a:r>
          </a:p>
        </p:txBody>
      </p:sp>
      <p:sp>
        <p:nvSpPr>
          <p:cNvPr id="6" name="Date Placeholder 4">
            <a:extLst>
              <a:ext uri="{FF2B5EF4-FFF2-40B4-BE49-F238E27FC236}">
                <a16:creationId xmlns:a16="http://schemas.microsoft.com/office/drawing/2014/main" id="{7ED5AF0F-2CC3-7F72-7BE3-C542463B45A1}"/>
              </a:ext>
            </a:extLst>
          </p:cNvPr>
          <p:cNvSpPr>
            <a:spLocks noGrp="1"/>
          </p:cNvSpPr>
          <p:nvPr>
            <p:ph type="dt" sz="half" idx="10"/>
          </p:nvPr>
        </p:nvSpPr>
        <p:spPr/>
        <p:txBody>
          <a:bodyPr/>
          <a:lstStyle>
            <a:lvl1pPr>
              <a:defRPr/>
            </a:lvl1pPr>
          </a:lstStyle>
          <a:p>
            <a:pPr>
              <a:defRPr/>
            </a:pPr>
            <a:endParaRPr lang="id-ID" altLang="id-ID"/>
          </a:p>
        </p:txBody>
      </p:sp>
      <p:sp>
        <p:nvSpPr>
          <p:cNvPr id="7" name="Footer Placeholder 5">
            <a:extLst>
              <a:ext uri="{FF2B5EF4-FFF2-40B4-BE49-F238E27FC236}">
                <a16:creationId xmlns:a16="http://schemas.microsoft.com/office/drawing/2014/main" id="{E6CECBE3-0361-5846-6DBD-02B3C833149C}"/>
              </a:ext>
            </a:extLst>
          </p:cNvPr>
          <p:cNvSpPr>
            <a:spLocks noGrp="1"/>
          </p:cNvSpPr>
          <p:nvPr>
            <p:ph type="ftr" sz="quarter" idx="11"/>
          </p:nvPr>
        </p:nvSpPr>
        <p:spPr/>
        <p:txBody>
          <a:bodyPr/>
          <a:lstStyle>
            <a:lvl1pPr>
              <a:defRPr/>
            </a:lvl1pPr>
          </a:lstStyle>
          <a:p>
            <a:pPr>
              <a:defRPr/>
            </a:pPr>
            <a:endParaRPr lang="id-ID" altLang="id-ID"/>
          </a:p>
        </p:txBody>
      </p:sp>
      <p:sp>
        <p:nvSpPr>
          <p:cNvPr id="8" name="Slide Number Placeholder 6">
            <a:extLst>
              <a:ext uri="{FF2B5EF4-FFF2-40B4-BE49-F238E27FC236}">
                <a16:creationId xmlns:a16="http://schemas.microsoft.com/office/drawing/2014/main" id="{A5E85DE9-562E-5D36-968D-CDF71EF25DE6}"/>
              </a:ext>
            </a:extLst>
          </p:cNvPr>
          <p:cNvSpPr>
            <a:spLocks noGrp="1"/>
          </p:cNvSpPr>
          <p:nvPr>
            <p:ph type="sldNum" sz="quarter" idx="12"/>
          </p:nvPr>
        </p:nvSpPr>
        <p:spPr>
          <a:xfrm>
            <a:off x="511175" y="3737373"/>
            <a:ext cx="585788" cy="273844"/>
          </a:xfrm>
        </p:spPr>
        <p:txBody>
          <a:bodyPr/>
          <a:lstStyle>
            <a:lvl1pPr>
              <a:defRPr/>
            </a:lvl1pPr>
          </a:lstStyle>
          <a:p>
            <a:fld id="{A72048F4-ABCA-4791-B091-BE4CAFDF7E89}" type="slidenum">
              <a:rPr lang="id-ID" altLang="id-ID"/>
              <a:pPr/>
              <a:t>‹#›</a:t>
            </a:fld>
            <a:endParaRPr lang="id-ID" altLang="id-ID"/>
          </a:p>
        </p:txBody>
      </p:sp>
    </p:spTree>
    <p:extLst>
      <p:ext uri="{BB962C8B-B14F-4D97-AF65-F5344CB8AC3E}">
        <p14:creationId xmlns:p14="http://schemas.microsoft.com/office/powerpoint/2010/main" val="179747865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56F87AE5-82E7-3D85-0884-FCA3889BDA0D}"/>
              </a:ext>
            </a:extLst>
          </p:cNvPr>
          <p:cNvSpPr>
            <a:spLocks/>
          </p:cNvSpPr>
          <p:nvPr/>
        </p:nvSpPr>
        <p:spPr bwMode="auto">
          <a:xfrm flipV="1">
            <a:off x="0" y="3682603"/>
            <a:ext cx="1358900" cy="381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6" name="TextBox 34">
            <a:extLst>
              <a:ext uri="{FF2B5EF4-FFF2-40B4-BE49-F238E27FC236}">
                <a16:creationId xmlns:a16="http://schemas.microsoft.com/office/drawing/2014/main" id="{527F2BCE-2C78-F5CE-B699-9DA7CA148910}"/>
              </a:ext>
            </a:extLst>
          </p:cNvPr>
          <p:cNvSpPr txBox="1">
            <a:spLocks noChangeArrowheads="1"/>
          </p:cNvSpPr>
          <p:nvPr/>
        </p:nvSpPr>
        <p:spPr bwMode="auto">
          <a:xfrm>
            <a:off x="1808163" y="485775"/>
            <a:ext cx="457200" cy="43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6000">
                <a:solidFill>
                  <a:schemeClr val="accent1"/>
                </a:solidFill>
                <a:latin typeface="Arial" panose="020B0604020202020204" pitchFamily="34" charset="0"/>
              </a:rPr>
              <a:t>“</a:t>
            </a:r>
          </a:p>
        </p:txBody>
      </p:sp>
      <p:sp>
        <p:nvSpPr>
          <p:cNvPr id="7" name="TextBox 62">
            <a:extLst>
              <a:ext uri="{FF2B5EF4-FFF2-40B4-BE49-F238E27FC236}">
                <a16:creationId xmlns:a16="http://schemas.microsoft.com/office/drawing/2014/main" id="{22B45E0A-41E9-6613-767F-02F634985E7F}"/>
              </a:ext>
            </a:extLst>
          </p:cNvPr>
          <p:cNvSpPr txBox="1">
            <a:spLocks noChangeArrowheads="1"/>
          </p:cNvSpPr>
          <p:nvPr/>
        </p:nvSpPr>
        <p:spPr bwMode="auto">
          <a:xfrm>
            <a:off x="8169275" y="2178844"/>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6000">
                <a:solidFill>
                  <a:schemeClr val="accent1"/>
                </a:solidFill>
                <a:latin typeface="Arial" panose="020B0604020202020204" pitchFamily="34" charset="0"/>
              </a:rPr>
              <a:t>”</a:t>
            </a:r>
          </a:p>
        </p:txBody>
      </p:sp>
      <p:sp>
        <p:nvSpPr>
          <p:cNvPr id="13" name="Title 1"/>
          <p:cNvSpPr>
            <a:spLocks noGrp="1"/>
          </p:cNvSpPr>
          <p:nvPr>
            <p:ph type="title"/>
          </p:nvPr>
        </p:nvSpPr>
        <p:spPr>
          <a:xfrm>
            <a:off x="2188124" y="457200"/>
            <a:ext cx="6109587" cy="21717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3257550"/>
            <a:ext cx="6688292"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3886200"/>
            <a:ext cx="6688292" cy="547217"/>
          </a:xfrm>
        </p:spPr>
        <p:txBody>
          <a:bodyPr rtlCol="0">
            <a:normAutofit/>
          </a:bodyPr>
          <a:lstStyle>
            <a:lvl1pPr>
              <a:buNone/>
              <a:defRPr lang="en-US">
                <a:solidFill>
                  <a:schemeClr val="tx1">
                    <a:lumMod val="65000"/>
                    <a:lumOff val="35000"/>
                  </a:schemeClr>
                </a:solidFill>
              </a:defRPr>
            </a:lvl1pPr>
          </a:lstStyle>
          <a:p>
            <a:pPr lvl="0"/>
            <a:r>
              <a:rPr lang="en-US"/>
              <a:t>Edit Master text styles</a:t>
            </a:r>
          </a:p>
        </p:txBody>
      </p:sp>
      <p:sp>
        <p:nvSpPr>
          <p:cNvPr id="8" name="Date Placeholder 4">
            <a:extLst>
              <a:ext uri="{FF2B5EF4-FFF2-40B4-BE49-F238E27FC236}">
                <a16:creationId xmlns:a16="http://schemas.microsoft.com/office/drawing/2014/main" id="{043D254C-B880-2985-3996-8815C03DF949}"/>
              </a:ext>
            </a:extLst>
          </p:cNvPr>
          <p:cNvSpPr>
            <a:spLocks noGrp="1"/>
          </p:cNvSpPr>
          <p:nvPr>
            <p:ph type="dt" sz="half" idx="14"/>
          </p:nvPr>
        </p:nvSpPr>
        <p:spPr/>
        <p:txBody>
          <a:bodyPr/>
          <a:lstStyle>
            <a:lvl1pPr>
              <a:defRPr/>
            </a:lvl1pPr>
          </a:lstStyle>
          <a:p>
            <a:pPr>
              <a:defRPr/>
            </a:pPr>
            <a:endParaRPr lang="id-ID" altLang="id-ID"/>
          </a:p>
        </p:txBody>
      </p:sp>
      <p:sp>
        <p:nvSpPr>
          <p:cNvPr id="9" name="Footer Placeholder 5">
            <a:extLst>
              <a:ext uri="{FF2B5EF4-FFF2-40B4-BE49-F238E27FC236}">
                <a16:creationId xmlns:a16="http://schemas.microsoft.com/office/drawing/2014/main" id="{99A784AA-0718-F824-02A7-4E9F72961081}"/>
              </a:ext>
            </a:extLst>
          </p:cNvPr>
          <p:cNvSpPr>
            <a:spLocks noGrp="1"/>
          </p:cNvSpPr>
          <p:nvPr>
            <p:ph type="ftr" sz="quarter" idx="15"/>
          </p:nvPr>
        </p:nvSpPr>
        <p:spPr/>
        <p:txBody>
          <a:bodyPr/>
          <a:lstStyle>
            <a:lvl1pPr>
              <a:defRPr/>
            </a:lvl1pPr>
          </a:lstStyle>
          <a:p>
            <a:pPr>
              <a:defRPr/>
            </a:pPr>
            <a:endParaRPr lang="id-ID" altLang="id-ID"/>
          </a:p>
        </p:txBody>
      </p:sp>
      <p:sp>
        <p:nvSpPr>
          <p:cNvPr id="10" name="Slide Number Placeholder 6">
            <a:extLst>
              <a:ext uri="{FF2B5EF4-FFF2-40B4-BE49-F238E27FC236}">
                <a16:creationId xmlns:a16="http://schemas.microsoft.com/office/drawing/2014/main" id="{B067E211-D1FB-8220-8E22-68768433F6C8}"/>
              </a:ext>
            </a:extLst>
          </p:cNvPr>
          <p:cNvSpPr>
            <a:spLocks noGrp="1"/>
          </p:cNvSpPr>
          <p:nvPr>
            <p:ph type="sldNum" sz="quarter" idx="16"/>
          </p:nvPr>
        </p:nvSpPr>
        <p:spPr>
          <a:xfrm>
            <a:off x="511175" y="3737373"/>
            <a:ext cx="585788" cy="273844"/>
          </a:xfrm>
        </p:spPr>
        <p:txBody>
          <a:bodyPr/>
          <a:lstStyle>
            <a:lvl1pPr>
              <a:defRPr/>
            </a:lvl1pPr>
          </a:lstStyle>
          <a:p>
            <a:fld id="{8E7B2B9E-7F59-4F20-B7FC-D0EEAF478B21}" type="slidenum">
              <a:rPr lang="id-ID" altLang="id-ID"/>
              <a:pPr/>
              <a:t>‹#›</a:t>
            </a:fld>
            <a:endParaRPr lang="id-ID" altLang="id-ID"/>
          </a:p>
        </p:txBody>
      </p:sp>
    </p:spTree>
    <p:extLst>
      <p:ext uri="{BB962C8B-B14F-4D97-AF65-F5344CB8AC3E}">
        <p14:creationId xmlns:p14="http://schemas.microsoft.com/office/powerpoint/2010/main" val="163317180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DC4E83E1-7293-0AE6-344A-EEDE2D5B2041}"/>
              </a:ext>
            </a:extLst>
          </p:cNvPr>
          <p:cNvSpPr>
            <a:spLocks/>
          </p:cNvSpPr>
          <p:nvPr/>
        </p:nvSpPr>
        <p:spPr bwMode="auto">
          <a:xfrm flipV="1">
            <a:off x="0" y="3682603"/>
            <a:ext cx="1358900" cy="381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2" name="Title 1"/>
          <p:cNvSpPr>
            <a:spLocks noGrp="1"/>
          </p:cNvSpPr>
          <p:nvPr>
            <p:ph type="title"/>
          </p:nvPr>
        </p:nvSpPr>
        <p:spPr>
          <a:xfrm>
            <a:off x="1942416" y="470555"/>
            <a:ext cx="6591984" cy="2160015"/>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6" y="3257550"/>
            <a:ext cx="6591985"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6" y="3886200"/>
            <a:ext cx="6591985" cy="547217"/>
          </a:xfrm>
        </p:spPr>
        <p:txBody>
          <a:bodyPr rtlCol="0">
            <a:normAutofit/>
          </a:bodyPr>
          <a:lstStyle>
            <a:lvl1pPr>
              <a:buNone/>
              <a:defRPr lang="en-US">
                <a:solidFill>
                  <a:schemeClr val="tx1">
                    <a:lumMod val="65000"/>
                    <a:lumOff val="35000"/>
                  </a:schemeClr>
                </a:solidFill>
              </a:defRPr>
            </a:lvl1pPr>
          </a:lstStyle>
          <a:p>
            <a:pPr lvl="0"/>
            <a:r>
              <a:rPr lang="en-US"/>
              <a:t>Edit Master text styles</a:t>
            </a:r>
          </a:p>
        </p:txBody>
      </p:sp>
      <p:sp>
        <p:nvSpPr>
          <p:cNvPr id="6" name="Date Placeholder 4">
            <a:extLst>
              <a:ext uri="{FF2B5EF4-FFF2-40B4-BE49-F238E27FC236}">
                <a16:creationId xmlns:a16="http://schemas.microsoft.com/office/drawing/2014/main" id="{E65E4793-7A45-E7C9-C981-38B812648E7F}"/>
              </a:ext>
            </a:extLst>
          </p:cNvPr>
          <p:cNvSpPr>
            <a:spLocks noGrp="1"/>
          </p:cNvSpPr>
          <p:nvPr>
            <p:ph type="dt" sz="half" idx="14"/>
          </p:nvPr>
        </p:nvSpPr>
        <p:spPr/>
        <p:txBody>
          <a:bodyPr/>
          <a:lstStyle>
            <a:lvl1pPr>
              <a:defRPr/>
            </a:lvl1pPr>
          </a:lstStyle>
          <a:p>
            <a:pPr>
              <a:defRPr/>
            </a:pPr>
            <a:endParaRPr lang="id-ID" altLang="id-ID"/>
          </a:p>
        </p:txBody>
      </p:sp>
      <p:sp>
        <p:nvSpPr>
          <p:cNvPr id="7" name="Footer Placeholder 5">
            <a:extLst>
              <a:ext uri="{FF2B5EF4-FFF2-40B4-BE49-F238E27FC236}">
                <a16:creationId xmlns:a16="http://schemas.microsoft.com/office/drawing/2014/main" id="{40739E72-E843-DE19-059D-7B591716860E}"/>
              </a:ext>
            </a:extLst>
          </p:cNvPr>
          <p:cNvSpPr>
            <a:spLocks noGrp="1"/>
          </p:cNvSpPr>
          <p:nvPr>
            <p:ph type="ftr" sz="quarter" idx="15"/>
          </p:nvPr>
        </p:nvSpPr>
        <p:spPr/>
        <p:txBody>
          <a:bodyPr/>
          <a:lstStyle>
            <a:lvl1pPr>
              <a:defRPr/>
            </a:lvl1pPr>
          </a:lstStyle>
          <a:p>
            <a:pPr>
              <a:defRPr/>
            </a:pPr>
            <a:endParaRPr lang="id-ID" altLang="id-ID"/>
          </a:p>
        </p:txBody>
      </p:sp>
      <p:sp>
        <p:nvSpPr>
          <p:cNvPr id="8" name="Slide Number Placeholder 6">
            <a:extLst>
              <a:ext uri="{FF2B5EF4-FFF2-40B4-BE49-F238E27FC236}">
                <a16:creationId xmlns:a16="http://schemas.microsoft.com/office/drawing/2014/main" id="{A673D75C-3611-A719-37DC-B26DADCB2FEC}"/>
              </a:ext>
            </a:extLst>
          </p:cNvPr>
          <p:cNvSpPr>
            <a:spLocks noGrp="1"/>
          </p:cNvSpPr>
          <p:nvPr>
            <p:ph type="sldNum" sz="quarter" idx="16"/>
          </p:nvPr>
        </p:nvSpPr>
        <p:spPr>
          <a:xfrm>
            <a:off x="511175" y="3737373"/>
            <a:ext cx="585788" cy="273844"/>
          </a:xfrm>
        </p:spPr>
        <p:txBody>
          <a:bodyPr/>
          <a:lstStyle>
            <a:lvl1pPr>
              <a:defRPr/>
            </a:lvl1pPr>
          </a:lstStyle>
          <a:p>
            <a:fld id="{5B84A6F0-834D-449A-8BF3-1989F5BDD58E}" type="slidenum">
              <a:rPr lang="id-ID" altLang="id-ID"/>
              <a:pPr/>
              <a:t>‹#›</a:t>
            </a:fld>
            <a:endParaRPr lang="id-ID" altLang="id-ID"/>
          </a:p>
        </p:txBody>
      </p:sp>
    </p:spTree>
    <p:extLst>
      <p:ext uri="{BB962C8B-B14F-4D97-AF65-F5344CB8AC3E}">
        <p14:creationId xmlns:p14="http://schemas.microsoft.com/office/powerpoint/2010/main" val="19724704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9F1197ED-A767-2018-08C2-0AA1CFDF5E58}"/>
              </a:ext>
            </a:extLst>
          </p:cNvPr>
          <p:cNvSpPr>
            <a:spLocks/>
          </p:cNvSpPr>
          <p:nvPr/>
        </p:nvSpPr>
        <p:spPr bwMode="auto">
          <a:xfrm flipV="1">
            <a:off x="0" y="533400"/>
            <a:ext cx="1358900" cy="381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5AAEF34-288A-654A-168A-6303E4DE05ED}"/>
              </a:ext>
            </a:extLst>
          </p:cNvPr>
          <p:cNvSpPr>
            <a:spLocks noGrp="1"/>
          </p:cNvSpPr>
          <p:nvPr>
            <p:ph type="dt" sz="half" idx="10"/>
          </p:nvPr>
        </p:nvSpPr>
        <p:spPr/>
        <p:txBody>
          <a:bodyPr/>
          <a:lstStyle>
            <a:lvl1pPr>
              <a:defRPr/>
            </a:lvl1pPr>
          </a:lstStyle>
          <a:p>
            <a:pPr>
              <a:defRPr/>
            </a:pPr>
            <a:endParaRPr lang="id-ID" altLang="id-ID"/>
          </a:p>
        </p:txBody>
      </p:sp>
      <p:sp>
        <p:nvSpPr>
          <p:cNvPr id="6" name="Footer Placeholder 4">
            <a:extLst>
              <a:ext uri="{FF2B5EF4-FFF2-40B4-BE49-F238E27FC236}">
                <a16:creationId xmlns:a16="http://schemas.microsoft.com/office/drawing/2014/main" id="{57B28618-8B5B-EF13-2E32-1943D5EC8E7C}"/>
              </a:ext>
            </a:extLst>
          </p:cNvPr>
          <p:cNvSpPr>
            <a:spLocks noGrp="1"/>
          </p:cNvSpPr>
          <p:nvPr>
            <p:ph type="ftr" sz="quarter" idx="11"/>
          </p:nvPr>
        </p:nvSpPr>
        <p:spPr/>
        <p:txBody>
          <a:bodyPr/>
          <a:lstStyle>
            <a:lvl1pPr>
              <a:defRPr/>
            </a:lvl1pPr>
          </a:lstStyle>
          <a:p>
            <a:pPr>
              <a:defRPr/>
            </a:pPr>
            <a:endParaRPr lang="id-ID" altLang="id-ID"/>
          </a:p>
        </p:txBody>
      </p:sp>
      <p:sp>
        <p:nvSpPr>
          <p:cNvPr id="7" name="Slide Number Placeholder 5">
            <a:extLst>
              <a:ext uri="{FF2B5EF4-FFF2-40B4-BE49-F238E27FC236}">
                <a16:creationId xmlns:a16="http://schemas.microsoft.com/office/drawing/2014/main" id="{D690FFDF-F987-C813-5C36-2015B9460D66}"/>
              </a:ext>
            </a:extLst>
          </p:cNvPr>
          <p:cNvSpPr>
            <a:spLocks noGrp="1"/>
          </p:cNvSpPr>
          <p:nvPr>
            <p:ph type="sldNum" sz="quarter" idx="12"/>
          </p:nvPr>
        </p:nvSpPr>
        <p:spPr/>
        <p:txBody>
          <a:bodyPr/>
          <a:lstStyle>
            <a:lvl1pPr>
              <a:defRPr/>
            </a:lvl1pPr>
          </a:lstStyle>
          <a:p>
            <a:fld id="{103B10C0-A498-4F1D-AD82-B410807FC710}" type="slidenum">
              <a:rPr lang="id-ID" altLang="id-ID"/>
              <a:pPr/>
              <a:t>‹#›</a:t>
            </a:fld>
            <a:endParaRPr lang="id-ID" altLang="id-ID"/>
          </a:p>
        </p:txBody>
      </p:sp>
    </p:spTree>
    <p:extLst>
      <p:ext uri="{BB962C8B-B14F-4D97-AF65-F5344CB8AC3E}">
        <p14:creationId xmlns:p14="http://schemas.microsoft.com/office/powerpoint/2010/main" val="2063581103"/>
      </p:ext>
    </p:extLst>
  </p:cSld>
  <p:clrMapOvr>
    <a:masterClrMapping/>
  </p:clrMapOvr>
  <p:transition spd="med">
    <p:wheel/>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CABB07AB-70F2-F3F7-CC47-E6C097C3F300}"/>
              </a:ext>
            </a:extLst>
          </p:cNvPr>
          <p:cNvSpPr>
            <a:spLocks/>
          </p:cNvSpPr>
          <p:nvPr/>
        </p:nvSpPr>
        <p:spPr bwMode="auto">
          <a:xfrm flipV="1">
            <a:off x="0" y="533400"/>
            <a:ext cx="1358900" cy="381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2" name="Vertical Title 1"/>
          <p:cNvSpPr>
            <a:spLocks noGrp="1"/>
          </p:cNvSpPr>
          <p:nvPr>
            <p:ph type="title" orient="vert"/>
          </p:nvPr>
        </p:nvSpPr>
        <p:spPr>
          <a:xfrm>
            <a:off x="6878535" y="470555"/>
            <a:ext cx="1656132" cy="3962863"/>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470555"/>
            <a:ext cx="4716348" cy="39628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DE9905C-E5EB-8DA7-4B71-93BB24B7DD3A}"/>
              </a:ext>
            </a:extLst>
          </p:cNvPr>
          <p:cNvSpPr>
            <a:spLocks noGrp="1"/>
          </p:cNvSpPr>
          <p:nvPr>
            <p:ph type="dt" sz="half" idx="10"/>
          </p:nvPr>
        </p:nvSpPr>
        <p:spPr/>
        <p:txBody>
          <a:bodyPr/>
          <a:lstStyle>
            <a:lvl1pPr>
              <a:defRPr/>
            </a:lvl1pPr>
          </a:lstStyle>
          <a:p>
            <a:pPr>
              <a:defRPr/>
            </a:pPr>
            <a:endParaRPr lang="id-ID" altLang="id-ID"/>
          </a:p>
        </p:txBody>
      </p:sp>
      <p:sp>
        <p:nvSpPr>
          <p:cNvPr id="6" name="Footer Placeholder 4">
            <a:extLst>
              <a:ext uri="{FF2B5EF4-FFF2-40B4-BE49-F238E27FC236}">
                <a16:creationId xmlns:a16="http://schemas.microsoft.com/office/drawing/2014/main" id="{1B606212-2F6F-6F25-131F-2FBA6C7F43A5}"/>
              </a:ext>
            </a:extLst>
          </p:cNvPr>
          <p:cNvSpPr>
            <a:spLocks noGrp="1"/>
          </p:cNvSpPr>
          <p:nvPr>
            <p:ph type="ftr" sz="quarter" idx="11"/>
          </p:nvPr>
        </p:nvSpPr>
        <p:spPr/>
        <p:txBody>
          <a:bodyPr/>
          <a:lstStyle>
            <a:lvl1pPr>
              <a:defRPr/>
            </a:lvl1pPr>
          </a:lstStyle>
          <a:p>
            <a:pPr>
              <a:defRPr/>
            </a:pPr>
            <a:endParaRPr lang="id-ID" altLang="id-ID"/>
          </a:p>
        </p:txBody>
      </p:sp>
      <p:sp>
        <p:nvSpPr>
          <p:cNvPr id="7" name="Slide Number Placeholder 5">
            <a:extLst>
              <a:ext uri="{FF2B5EF4-FFF2-40B4-BE49-F238E27FC236}">
                <a16:creationId xmlns:a16="http://schemas.microsoft.com/office/drawing/2014/main" id="{CEA569C6-1AC8-9378-FE0C-730A3E211155}"/>
              </a:ext>
            </a:extLst>
          </p:cNvPr>
          <p:cNvSpPr>
            <a:spLocks noGrp="1"/>
          </p:cNvSpPr>
          <p:nvPr>
            <p:ph type="sldNum" sz="quarter" idx="12"/>
          </p:nvPr>
        </p:nvSpPr>
        <p:spPr/>
        <p:txBody>
          <a:bodyPr/>
          <a:lstStyle>
            <a:lvl1pPr>
              <a:defRPr/>
            </a:lvl1pPr>
          </a:lstStyle>
          <a:p>
            <a:fld id="{AB37903A-B7CE-49C7-B7C4-1E481FCCAFB4}" type="slidenum">
              <a:rPr lang="id-ID" altLang="id-ID"/>
              <a:pPr/>
              <a:t>‹#›</a:t>
            </a:fld>
            <a:endParaRPr lang="id-ID" altLang="id-ID"/>
          </a:p>
        </p:txBody>
      </p:sp>
    </p:spTree>
    <p:extLst>
      <p:ext uri="{BB962C8B-B14F-4D97-AF65-F5344CB8AC3E}">
        <p14:creationId xmlns:p14="http://schemas.microsoft.com/office/powerpoint/2010/main" val="1987547539"/>
      </p:ext>
    </p:extLst>
  </p:cSld>
  <p:clrMapOvr>
    <a:masterClrMapping/>
  </p:clrMapOvr>
  <p:transition spd="med">
    <p:wheel/>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2743B0B-BB40-F878-095F-2599B13F037C}"/>
              </a:ext>
            </a:extLst>
          </p:cNvPr>
          <p:cNvSpPr>
            <a:spLocks noGrp="1"/>
          </p:cNvSpPr>
          <p:nvPr>
            <p:ph type="dt" sz="half" idx="10"/>
          </p:nvPr>
        </p:nvSpPr>
        <p:spPr/>
        <p:txBody>
          <a:bodyPr/>
          <a:lstStyle>
            <a:lvl1pPr>
              <a:defRPr/>
            </a:lvl1pPr>
          </a:lstStyle>
          <a:p>
            <a:pPr>
              <a:defRPr/>
            </a:pPr>
            <a:endParaRPr lang="id-ID" altLang="id-ID"/>
          </a:p>
        </p:txBody>
      </p:sp>
      <p:sp>
        <p:nvSpPr>
          <p:cNvPr id="5" name="Footer Placeholder 4">
            <a:extLst>
              <a:ext uri="{FF2B5EF4-FFF2-40B4-BE49-F238E27FC236}">
                <a16:creationId xmlns:a16="http://schemas.microsoft.com/office/drawing/2014/main" id="{FDF92FD7-D5CD-647B-B2A1-3B51444C22B5}"/>
              </a:ext>
            </a:extLst>
          </p:cNvPr>
          <p:cNvSpPr>
            <a:spLocks noGrp="1"/>
          </p:cNvSpPr>
          <p:nvPr>
            <p:ph type="ftr" sz="quarter" idx="11"/>
          </p:nvPr>
        </p:nvSpPr>
        <p:spPr/>
        <p:txBody>
          <a:bodyPr/>
          <a:lstStyle>
            <a:lvl1pPr>
              <a:defRPr/>
            </a:lvl1pPr>
          </a:lstStyle>
          <a:p>
            <a:pPr>
              <a:defRPr/>
            </a:pPr>
            <a:endParaRPr lang="id-ID" altLang="id-ID"/>
          </a:p>
        </p:txBody>
      </p:sp>
      <p:sp>
        <p:nvSpPr>
          <p:cNvPr id="6" name="Slide Number Placeholder 5">
            <a:extLst>
              <a:ext uri="{FF2B5EF4-FFF2-40B4-BE49-F238E27FC236}">
                <a16:creationId xmlns:a16="http://schemas.microsoft.com/office/drawing/2014/main" id="{95CA01A5-F3EE-7A72-4416-C29841CB2A09}"/>
              </a:ext>
            </a:extLst>
          </p:cNvPr>
          <p:cNvSpPr>
            <a:spLocks noGrp="1"/>
          </p:cNvSpPr>
          <p:nvPr>
            <p:ph type="sldNum" sz="quarter" idx="12"/>
          </p:nvPr>
        </p:nvSpPr>
        <p:spPr/>
        <p:txBody>
          <a:bodyPr/>
          <a:lstStyle>
            <a:lvl1pPr>
              <a:defRPr/>
            </a:lvl1pPr>
          </a:lstStyle>
          <a:p>
            <a:fld id="{291ABEA1-6582-45C2-8E34-A20D954DD30B}" type="slidenum">
              <a:rPr lang="id-ID" altLang="id-ID"/>
              <a:pPr/>
              <a:t>‹#›</a:t>
            </a:fld>
            <a:endParaRPr lang="id-ID" altLang="id-ID"/>
          </a:p>
        </p:txBody>
      </p:sp>
    </p:spTree>
    <p:extLst>
      <p:ext uri="{BB962C8B-B14F-4D97-AF65-F5344CB8AC3E}">
        <p14:creationId xmlns:p14="http://schemas.microsoft.com/office/powerpoint/2010/main" val="2533614161"/>
      </p:ext>
    </p:extLst>
  </p:cSld>
  <p:clrMapOvr>
    <a:masterClrMapping/>
  </p:clrMapOvr>
  <p:transition spd="med">
    <p:wheel/>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C17583-3F2E-6269-C488-17ECC9687D62}"/>
              </a:ext>
            </a:extLst>
          </p:cNvPr>
          <p:cNvSpPr>
            <a:spLocks noGrp="1"/>
          </p:cNvSpPr>
          <p:nvPr>
            <p:ph type="dt" sz="half" idx="10"/>
          </p:nvPr>
        </p:nvSpPr>
        <p:spPr/>
        <p:txBody>
          <a:bodyPr/>
          <a:lstStyle>
            <a:lvl1pPr>
              <a:defRPr/>
            </a:lvl1pPr>
          </a:lstStyle>
          <a:p>
            <a:pPr>
              <a:defRPr/>
            </a:pPr>
            <a:endParaRPr lang="id-ID" altLang="id-ID"/>
          </a:p>
        </p:txBody>
      </p:sp>
      <p:sp>
        <p:nvSpPr>
          <p:cNvPr id="5" name="Footer Placeholder 4">
            <a:extLst>
              <a:ext uri="{FF2B5EF4-FFF2-40B4-BE49-F238E27FC236}">
                <a16:creationId xmlns:a16="http://schemas.microsoft.com/office/drawing/2014/main" id="{D907DF11-19EC-F62B-DCAA-28FF14383431}"/>
              </a:ext>
            </a:extLst>
          </p:cNvPr>
          <p:cNvSpPr>
            <a:spLocks noGrp="1"/>
          </p:cNvSpPr>
          <p:nvPr>
            <p:ph type="ftr" sz="quarter" idx="11"/>
          </p:nvPr>
        </p:nvSpPr>
        <p:spPr/>
        <p:txBody>
          <a:bodyPr/>
          <a:lstStyle>
            <a:lvl1pPr>
              <a:defRPr/>
            </a:lvl1pPr>
          </a:lstStyle>
          <a:p>
            <a:pPr>
              <a:defRPr/>
            </a:pPr>
            <a:endParaRPr lang="id-ID" altLang="id-ID"/>
          </a:p>
        </p:txBody>
      </p:sp>
      <p:sp>
        <p:nvSpPr>
          <p:cNvPr id="6" name="Slide Number Placeholder 5">
            <a:extLst>
              <a:ext uri="{FF2B5EF4-FFF2-40B4-BE49-F238E27FC236}">
                <a16:creationId xmlns:a16="http://schemas.microsoft.com/office/drawing/2014/main" id="{3FF7B57F-854F-8FDF-3548-015998C272B7}"/>
              </a:ext>
            </a:extLst>
          </p:cNvPr>
          <p:cNvSpPr>
            <a:spLocks noGrp="1"/>
          </p:cNvSpPr>
          <p:nvPr>
            <p:ph type="sldNum" sz="quarter" idx="12"/>
          </p:nvPr>
        </p:nvSpPr>
        <p:spPr/>
        <p:txBody>
          <a:bodyPr/>
          <a:lstStyle>
            <a:lvl1pPr>
              <a:defRPr/>
            </a:lvl1pPr>
          </a:lstStyle>
          <a:p>
            <a:fld id="{2481D38B-1CAD-4DE2-B33E-584945EE54CD}" type="slidenum">
              <a:rPr lang="id-ID" altLang="id-ID"/>
              <a:pPr/>
              <a:t>‹#›</a:t>
            </a:fld>
            <a:endParaRPr lang="id-ID" altLang="id-ID"/>
          </a:p>
        </p:txBody>
      </p:sp>
    </p:spTree>
    <p:extLst>
      <p:ext uri="{BB962C8B-B14F-4D97-AF65-F5344CB8AC3E}">
        <p14:creationId xmlns:p14="http://schemas.microsoft.com/office/powerpoint/2010/main" val="4267356157"/>
      </p:ext>
    </p:extLst>
  </p:cSld>
  <p:clrMapOvr>
    <a:masterClrMapping/>
  </p:clrMapOvr>
  <p:transition spd="med">
    <p:whee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54"/>
        <p:cNvGrpSpPr/>
        <p:nvPr/>
      </p:nvGrpSpPr>
      <p:grpSpPr>
        <a:xfrm>
          <a:off x="0" y="0"/>
          <a:ext cx="0" cy="0"/>
          <a:chOff x="0" y="0"/>
          <a:chExt cx="0" cy="0"/>
        </a:xfrm>
      </p:grpSpPr>
      <p:sp>
        <p:nvSpPr>
          <p:cNvPr id="55" name="Google Shape;55;p14"/>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4"/>
          <p:cNvSpPr/>
          <p:nvPr/>
        </p:nvSpPr>
        <p:spPr>
          <a:xfrm>
            <a:off x="4358475" y="0"/>
            <a:ext cx="38532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4"/>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58" name="Google Shape;58;p14"/>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rmAutofit/>
          </a:bodyPr>
          <a:lstStyle>
            <a:lvl1pPr lvl="0"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59" name="Google Shape;59;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0405FF5-D22B-FC02-D856-031F40F236AA}"/>
              </a:ext>
            </a:extLst>
          </p:cNvPr>
          <p:cNvSpPr>
            <a:spLocks noGrp="1"/>
          </p:cNvSpPr>
          <p:nvPr>
            <p:ph type="dt" sz="half" idx="10"/>
          </p:nvPr>
        </p:nvSpPr>
        <p:spPr/>
        <p:txBody>
          <a:bodyPr/>
          <a:lstStyle>
            <a:lvl1pPr>
              <a:defRPr/>
            </a:lvl1pPr>
          </a:lstStyle>
          <a:p>
            <a:pPr>
              <a:defRPr/>
            </a:pPr>
            <a:endParaRPr lang="id-ID" altLang="id-ID"/>
          </a:p>
        </p:txBody>
      </p:sp>
      <p:sp>
        <p:nvSpPr>
          <p:cNvPr id="5" name="Footer Placeholder 4">
            <a:extLst>
              <a:ext uri="{FF2B5EF4-FFF2-40B4-BE49-F238E27FC236}">
                <a16:creationId xmlns:a16="http://schemas.microsoft.com/office/drawing/2014/main" id="{C089AAA8-F55A-7D34-6B32-37798179D4FB}"/>
              </a:ext>
            </a:extLst>
          </p:cNvPr>
          <p:cNvSpPr>
            <a:spLocks noGrp="1"/>
          </p:cNvSpPr>
          <p:nvPr>
            <p:ph type="ftr" sz="quarter" idx="11"/>
          </p:nvPr>
        </p:nvSpPr>
        <p:spPr/>
        <p:txBody>
          <a:bodyPr/>
          <a:lstStyle>
            <a:lvl1pPr>
              <a:defRPr/>
            </a:lvl1pPr>
          </a:lstStyle>
          <a:p>
            <a:pPr>
              <a:defRPr/>
            </a:pPr>
            <a:endParaRPr lang="id-ID" altLang="id-ID"/>
          </a:p>
        </p:txBody>
      </p:sp>
      <p:sp>
        <p:nvSpPr>
          <p:cNvPr id="6" name="Slide Number Placeholder 5">
            <a:extLst>
              <a:ext uri="{FF2B5EF4-FFF2-40B4-BE49-F238E27FC236}">
                <a16:creationId xmlns:a16="http://schemas.microsoft.com/office/drawing/2014/main" id="{223EAFB8-4F45-74C4-6ACE-5C8EA51BE6FA}"/>
              </a:ext>
            </a:extLst>
          </p:cNvPr>
          <p:cNvSpPr>
            <a:spLocks noGrp="1"/>
          </p:cNvSpPr>
          <p:nvPr>
            <p:ph type="sldNum" sz="quarter" idx="12"/>
          </p:nvPr>
        </p:nvSpPr>
        <p:spPr/>
        <p:txBody>
          <a:bodyPr/>
          <a:lstStyle>
            <a:lvl1pPr>
              <a:defRPr/>
            </a:lvl1pPr>
          </a:lstStyle>
          <a:p>
            <a:fld id="{B77D0394-BB92-44A9-8F57-E9BFAE0F4A9E}" type="slidenum">
              <a:rPr lang="id-ID" altLang="id-ID"/>
              <a:pPr/>
              <a:t>‹#›</a:t>
            </a:fld>
            <a:endParaRPr lang="id-ID" altLang="id-ID"/>
          </a:p>
        </p:txBody>
      </p:sp>
    </p:spTree>
    <p:extLst>
      <p:ext uri="{BB962C8B-B14F-4D97-AF65-F5344CB8AC3E}">
        <p14:creationId xmlns:p14="http://schemas.microsoft.com/office/powerpoint/2010/main" val="4057784021"/>
      </p:ext>
    </p:extLst>
  </p:cSld>
  <p:clrMapOvr>
    <a:masterClrMapping/>
  </p:clrMapOvr>
  <p:transition spd="med">
    <p:wheel/>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EDEE4E6-3FA8-AF51-9FA9-965A18669F53}"/>
              </a:ext>
            </a:extLst>
          </p:cNvPr>
          <p:cNvSpPr>
            <a:spLocks noGrp="1"/>
          </p:cNvSpPr>
          <p:nvPr>
            <p:ph type="dt" sz="half" idx="10"/>
          </p:nvPr>
        </p:nvSpPr>
        <p:spPr/>
        <p:txBody>
          <a:bodyPr/>
          <a:lstStyle>
            <a:lvl1pPr>
              <a:defRPr/>
            </a:lvl1pPr>
          </a:lstStyle>
          <a:p>
            <a:pPr>
              <a:defRPr/>
            </a:pPr>
            <a:endParaRPr lang="id-ID" altLang="id-ID"/>
          </a:p>
        </p:txBody>
      </p:sp>
      <p:sp>
        <p:nvSpPr>
          <p:cNvPr id="6" name="Footer Placeholder 4">
            <a:extLst>
              <a:ext uri="{FF2B5EF4-FFF2-40B4-BE49-F238E27FC236}">
                <a16:creationId xmlns:a16="http://schemas.microsoft.com/office/drawing/2014/main" id="{D06402BF-E391-6F28-99F3-D21995DE3251}"/>
              </a:ext>
            </a:extLst>
          </p:cNvPr>
          <p:cNvSpPr>
            <a:spLocks noGrp="1"/>
          </p:cNvSpPr>
          <p:nvPr>
            <p:ph type="ftr" sz="quarter" idx="11"/>
          </p:nvPr>
        </p:nvSpPr>
        <p:spPr/>
        <p:txBody>
          <a:bodyPr/>
          <a:lstStyle>
            <a:lvl1pPr>
              <a:defRPr/>
            </a:lvl1pPr>
          </a:lstStyle>
          <a:p>
            <a:pPr>
              <a:defRPr/>
            </a:pPr>
            <a:endParaRPr lang="id-ID" altLang="id-ID"/>
          </a:p>
        </p:txBody>
      </p:sp>
      <p:sp>
        <p:nvSpPr>
          <p:cNvPr id="7" name="Slide Number Placeholder 5">
            <a:extLst>
              <a:ext uri="{FF2B5EF4-FFF2-40B4-BE49-F238E27FC236}">
                <a16:creationId xmlns:a16="http://schemas.microsoft.com/office/drawing/2014/main" id="{BC7DB55A-0DAC-785C-88E8-8E9BFE2292C3}"/>
              </a:ext>
            </a:extLst>
          </p:cNvPr>
          <p:cNvSpPr>
            <a:spLocks noGrp="1"/>
          </p:cNvSpPr>
          <p:nvPr>
            <p:ph type="sldNum" sz="quarter" idx="12"/>
          </p:nvPr>
        </p:nvSpPr>
        <p:spPr/>
        <p:txBody>
          <a:bodyPr/>
          <a:lstStyle>
            <a:lvl1pPr>
              <a:defRPr/>
            </a:lvl1pPr>
          </a:lstStyle>
          <a:p>
            <a:fld id="{A10C4516-1800-47D6-8485-F9BC11F201EC}" type="slidenum">
              <a:rPr lang="id-ID" altLang="id-ID"/>
              <a:pPr/>
              <a:t>‹#›</a:t>
            </a:fld>
            <a:endParaRPr lang="id-ID" altLang="id-ID"/>
          </a:p>
        </p:txBody>
      </p:sp>
    </p:spTree>
    <p:extLst>
      <p:ext uri="{BB962C8B-B14F-4D97-AF65-F5344CB8AC3E}">
        <p14:creationId xmlns:p14="http://schemas.microsoft.com/office/powerpoint/2010/main" val="1827817975"/>
      </p:ext>
    </p:extLst>
  </p:cSld>
  <p:clrMapOvr>
    <a:masterClrMapping/>
  </p:clrMapOvr>
  <p:transition spd="med">
    <p:wheel/>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87A39C9C-3DBC-D538-ACCB-E517840F55E2}"/>
              </a:ext>
            </a:extLst>
          </p:cNvPr>
          <p:cNvSpPr>
            <a:spLocks noGrp="1"/>
          </p:cNvSpPr>
          <p:nvPr>
            <p:ph type="dt" sz="half" idx="10"/>
          </p:nvPr>
        </p:nvSpPr>
        <p:spPr/>
        <p:txBody>
          <a:bodyPr/>
          <a:lstStyle>
            <a:lvl1pPr>
              <a:defRPr/>
            </a:lvl1pPr>
          </a:lstStyle>
          <a:p>
            <a:pPr>
              <a:defRPr/>
            </a:pPr>
            <a:endParaRPr lang="id-ID" altLang="id-ID"/>
          </a:p>
        </p:txBody>
      </p:sp>
      <p:sp>
        <p:nvSpPr>
          <p:cNvPr id="8" name="Footer Placeholder 4">
            <a:extLst>
              <a:ext uri="{FF2B5EF4-FFF2-40B4-BE49-F238E27FC236}">
                <a16:creationId xmlns:a16="http://schemas.microsoft.com/office/drawing/2014/main" id="{F0E9BBE6-99BB-0DCE-3286-11CB12EDC8A7}"/>
              </a:ext>
            </a:extLst>
          </p:cNvPr>
          <p:cNvSpPr>
            <a:spLocks noGrp="1"/>
          </p:cNvSpPr>
          <p:nvPr>
            <p:ph type="ftr" sz="quarter" idx="11"/>
          </p:nvPr>
        </p:nvSpPr>
        <p:spPr/>
        <p:txBody>
          <a:bodyPr/>
          <a:lstStyle>
            <a:lvl1pPr>
              <a:defRPr/>
            </a:lvl1pPr>
          </a:lstStyle>
          <a:p>
            <a:pPr>
              <a:defRPr/>
            </a:pPr>
            <a:endParaRPr lang="id-ID" altLang="id-ID"/>
          </a:p>
        </p:txBody>
      </p:sp>
      <p:sp>
        <p:nvSpPr>
          <p:cNvPr id="9" name="Slide Number Placeholder 5">
            <a:extLst>
              <a:ext uri="{FF2B5EF4-FFF2-40B4-BE49-F238E27FC236}">
                <a16:creationId xmlns:a16="http://schemas.microsoft.com/office/drawing/2014/main" id="{98553142-9F74-C84A-3E8A-6B7C1FEDE395}"/>
              </a:ext>
            </a:extLst>
          </p:cNvPr>
          <p:cNvSpPr>
            <a:spLocks noGrp="1"/>
          </p:cNvSpPr>
          <p:nvPr>
            <p:ph type="sldNum" sz="quarter" idx="12"/>
          </p:nvPr>
        </p:nvSpPr>
        <p:spPr/>
        <p:txBody>
          <a:bodyPr/>
          <a:lstStyle>
            <a:lvl1pPr>
              <a:defRPr/>
            </a:lvl1pPr>
          </a:lstStyle>
          <a:p>
            <a:fld id="{DD4DC1C6-E240-48FD-963A-390785B55D56}" type="slidenum">
              <a:rPr lang="id-ID" altLang="id-ID"/>
              <a:pPr/>
              <a:t>‹#›</a:t>
            </a:fld>
            <a:endParaRPr lang="id-ID" altLang="id-ID"/>
          </a:p>
        </p:txBody>
      </p:sp>
    </p:spTree>
    <p:extLst>
      <p:ext uri="{BB962C8B-B14F-4D97-AF65-F5344CB8AC3E}">
        <p14:creationId xmlns:p14="http://schemas.microsoft.com/office/powerpoint/2010/main" val="2734325311"/>
      </p:ext>
    </p:extLst>
  </p:cSld>
  <p:clrMapOvr>
    <a:masterClrMapping/>
  </p:clrMapOvr>
  <p:transition spd="med">
    <p:wheel/>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9E60E88C-283A-D192-85E6-A1A6D3E3BB6D}"/>
              </a:ext>
            </a:extLst>
          </p:cNvPr>
          <p:cNvSpPr>
            <a:spLocks noGrp="1"/>
          </p:cNvSpPr>
          <p:nvPr>
            <p:ph type="dt" sz="half" idx="10"/>
          </p:nvPr>
        </p:nvSpPr>
        <p:spPr/>
        <p:txBody>
          <a:bodyPr/>
          <a:lstStyle>
            <a:lvl1pPr>
              <a:defRPr/>
            </a:lvl1pPr>
          </a:lstStyle>
          <a:p>
            <a:pPr>
              <a:defRPr/>
            </a:pPr>
            <a:endParaRPr lang="id-ID" altLang="id-ID"/>
          </a:p>
        </p:txBody>
      </p:sp>
      <p:sp>
        <p:nvSpPr>
          <p:cNvPr id="4" name="Footer Placeholder 4">
            <a:extLst>
              <a:ext uri="{FF2B5EF4-FFF2-40B4-BE49-F238E27FC236}">
                <a16:creationId xmlns:a16="http://schemas.microsoft.com/office/drawing/2014/main" id="{CD33BC11-28F7-535C-D618-8D97942B7C79}"/>
              </a:ext>
            </a:extLst>
          </p:cNvPr>
          <p:cNvSpPr>
            <a:spLocks noGrp="1"/>
          </p:cNvSpPr>
          <p:nvPr>
            <p:ph type="ftr" sz="quarter" idx="11"/>
          </p:nvPr>
        </p:nvSpPr>
        <p:spPr/>
        <p:txBody>
          <a:bodyPr/>
          <a:lstStyle>
            <a:lvl1pPr>
              <a:defRPr/>
            </a:lvl1pPr>
          </a:lstStyle>
          <a:p>
            <a:pPr>
              <a:defRPr/>
            </a:pPr>
            <a:endParaRPr lang="id-ID" altLang="id-ID"/>
          </a:p>
        </p:txBody>
      </p:sp>
      <p:sp>
        <p:nvSpPr>
          <p:cNvPr id="5" name="Slide Number Placeholder 5">
            <a:extLst>
              <a:ext uri="{FF2B5EF4-FFF2-40B4-BE49-F238E27FC236}">
                <a16:creationId xmlns:a16="http://schemas.microsoft.com/office/drawing/2014/main" id="{52291F34-508A-F617-E402-19EB6E5A8B19}"/>
              </a:ext>
            </a:extLst>
          </p:cNvPr>
          <p:cNvSpPr>
            <a:spLocks noGrp="1"/>
          </p:cNvSpPr>
          <p:nvPr>
            <p:ph type="sldNum" sz="quarter" idx="12"/>
          </p:nvPr>
        </p:nvSpPr>
        <p:spPr/>
        <p:txBody>
          <a:bodyPr/>
          <a:lstStyle>
            <a:lvl1pPr>
              <a:defRPr/>
            </a:lvl1pPr>
          </a:lstStyle>
          <a:p>
            <a:fld id="{2EF88580-68B3-498A-BC62-CC93FB62A127}" type="slidenum">
              <a:rPr lang="id-ID" altLang="id-ID"/>
              <a:pPr/>
              <a:t>‹#›</a:t>
            </a:fld>
            <a:endParaRPr lang="id-ID" altLang="id-ID"/>
          </a:p>
        </p:txBody>
      </p:sp>
    </p:spTree>
    <p:extLst>
      <p:ext uri="{BB962C8B-B14F-4D97-AF65-F5344CB8AC3E}">
        <p14:creationId xmlns:p14="http://schemas.microsoft.com/office/powerpoint/2010/main" val="3166154862"/>
      </p:ext>
    </p:extLst>
  </p:cSld>
  <p:clrMapOvr>
    <a:masterClrMapping/>
  </p:clrMapOvr>
  <p:transition spd="med">
    <p:wheel/>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AC6FBE4-4C9D-E611-DCA7-D102B576D9AE}"/>
              </a:ext>
            </a:extLst>
          </p:cNvPr>
          <p:cNvSpPr>
            <a:spLocks noGrp="1"/>
          </p:cNvSpPr>
          <p:nvPr>
            <p:ph type="dt" sz="half" idx="10"/>
          </p:nvPr>
        </p:nvSpPr>
        <p:spPr/>
        <p:txBody>
          <a:bodyPr/>
          <a:lstStyle>
            <a:lvl1pPr>
              <a:defRPr/>
            </a:lvl1pPr>
          </a:lstStyle>
          <a:p>
            <a:pPr>
              <a:defRPr/>
            </a:pPr>
            <a:endParaRPr lang="id-ID" altLang="id-ID"/>
          </a:p>
        </p:txBody>
      </p:sp>
      <p:sp>
        <p:nvSpPr>
          <p:cNvPr id="3" name="Footer Placeholder 4">
            <a:extLst>
              <a:ext uri="{FF2B5EF4-FFF2-40B4-BE49-F238E27FC236}">
                <a16:creationId xmlns:a16="http://schemas.microsoft.com/office/drawing/2014/main" id="{0BDCC6BD-B3C5-AAD5-0F85-947EDD354598}"/>
              </a:ext>
            </a:extLst>
          </p:cNvPr>
          <p:cNvSpPr>
            <a:spLocks noGrp="1"/>
          </p:cNvSpPr>
          <p:nvPr>
            <p:ph type="ftr" sz="quarter" idx="11"/>
          </p:nvPr>
        </p:nvSpPr>
        <p:spPr/>
        <p:txBody>
          <a:bodyPr/>
          <a:lstStyle>
            <a:lvl1pPr>
              <a:defRPr/>
            </a:lvl1pPr>
          </a:lstStyle>
          <a:p>
            <a:pPr>
              <a:defRPr/>
            </a:pPr>
            <a:endParaRPr lang="id-ID" altLang="id-ID"/>
          </a:p>
        </p:txBody>
      </p:sp>
      <p:sp>
        <p:nvSpPr>
          <p:cNvPr id="4" name="Slide Number Placeholder 5">
            <a:extLst>
              <a:ext uri="{FF2B5EF4-FFF2-40B4-BE49-F238E27FC236}">
                <a16:creationId xmlns:a16="http://schemas.microsoft.com/office/drawing/2014/main" id="{761350DF-DCDC-5323-2521-D18D96123653}"/>
              </a:ext>
            </a:extLst>
          </p:cNvPr>
          <p:cNvSpPr>
            <a:spLocks noGrp="1"/>
          </p:cNvSpPr>
          <p:nvPr>
            <p:ph type="sldNum" sz="quarter" idx="12"/>
          </p:nvPr>
        </p:nvSpPr>
        <p:spPr/>
        <p:txBody>
          <a:bodyPr/>
          <a:lstStyle>
            <a:lvl1pPr>
              <a:defRPr/>
            </a:lvl1pPr>
          </a:lstStyle>
          <a:p>
            <a:fld id="{032334E1-5059-4911-A4A3-452E4109A16C}" type="slidenum">
              <a:rPr lang="id-ID" altLang="id-ID"/>
              <a:pPr/>
              <a:t>‹#›</a:t>
            </a:fld>
            <a:endParaRPr lang="id-ID" altLang="id-ID"/>
          </a:p>
        </p:txBody>
      </p:sp>
    </p:spTree>
    <p:extLst>
      <p:ext uri="{BB962C8B-B14F-4D97-AF65-F5344CB8AC3E}">
        <p14:creationId xmlns:p14="http://schemas.microsoft.com/office/powerpoint/2010/main" val="4257810373"/>
      </p:ext>
    </p:extLst>
  </p:cSld>
  <p:clrMapOvr>
    <a:masterClrMapping/>
  </p:clrMapOvr>
  <p:transition spd="med">
    <p:wheel/>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3AE682FD-3543-99C7-63B4-C853B1A55020}"/>
              </a:ext>
            </a:extLst>
          </p:cNvPr>
          <p:cNvSpPr>
            <a:spLocks noGrp="1"/>
          </p:cNvSpPr>
          <p:nvPr>
            <p:ph type="dt" sz="half" idx="10"/>
          </p:nvPr>
        </p:nvSpPr>
        <p:spPr/>
        <p:txBody>
          <a:bodyPr/>
          <a:lstStyle>
            <a:lvl1pPr>
              <a:defRPr/>
            </a:lvl1pPr>
          </a:lstStyle>
          <a:p>
            <a:pPr>
              <a:defRPr/>
            </a:pPr>
            <a:endParaRPr lang="id-ID" altLang="id-ID"/>
          </a:p>
        </p:txBody>
      </p:sp>
      <p:sp>
        <p:nvSpPr>
          <p:cNvPr id="6" name="Footer Placeholder 4">
            <a:extLst>
              <a:ext uri="{FF2B5EF4-FFF2-40B4-BE49-F238E27FC236}">
                <a16:creationId xmlns:a16="http://schemas.microsoft.com/office/drawing/2014/main" id="{572E14FD-A549-ECAF-B030-8C01A39FAC1F}"/>
              </a:ext>
            </a:extLst>
          </p:cNvPr>
          <p:cNvSpPr>
            <a:spLocks noGrp="1"/>
          </p:cNvSpPr>
          <p:nvPr>
            <p:ph type="ftr" sz="quarter" idx="11"/>
          </p:nvPr>
        </p:nvSpPr>
        <p:spPr/>
        <p:txBody>
          <a:bodyPr/>
          <a:lstStyle>
            <a:lvl1pPr>
              <a:defRPr/>
            </a:lvl1pPr>
          </a:lstStyle>
          <a:p>
            <a:pPr>
              <a:defRPr/>
            </a:pPr>
            <a:endParaRPr lang="id-ID" altLang="id-ID"/>
          </a:p>
        </p:txBody>
      </p:sp>
      <p:sp>
        <p:nvSpPr>
          <p:cNvPr id="7" name="Slide Number Placeholder 5">
            <a:extLst>
              <a:ext uri="{FF2B5EF4-FFF2-40B4-BE49-F238E27FC236}">
                <a16:creationId xmlns:a16="http://schemas.microsoft.com/office/drawing/2014/main" id="{50FB6F1A-3703-A704-8309-E8288253A13D}"/>
              </a:ext>
            </a:extLst>
          </p:cNvPr>
          <p:cNvSpPr>
            <a:spLocks noGrp="1"/>
          </p:cNvSpPr>
          <p:nvPr>
            <p:ph type="sldNum" sz="quarter" idx="12"/>
          </p:nvPr>
        </p:nvSpPr>
        <p:spPr/>
        <p:txBody>
          <a:bodyPr/>
          <a:lstStyle>
            <a:lvl1pPr>
              <a:defRPr/>
            </a:lvl1pPr>
          </a:lstStyle>
          <a:p>
            <a:fld id="{812E5B77-06B2-4F66-8588-3370DA6D68F6}" type="slidenum">
              <a:rPr lang="id-ID" altLang="id-ID"/>
              <a:pPr/>
              <a:t>‹#›</a:t>
            </a:fld>
            <a:endParaRPr lang="id-ID" altLang="id-ID"/>
          </a:p>
        </p:txBody>
      </p:sp>
    </p:spTree>
    <p:extLst>
      <p:ext uri="{BB962C8B-B14F-4D97-AF65-F5344CB8AC3E}">
        <p14:creationId xmlns:p14="http://schemas.microsoft.com/office/powerpoint/2010/main" val="3011962804"/>
      </p:ext>
    </p:extLst>
  </p:cSld>
  <p:clrMapOvr>
    <a:masterClrMapping/>
  </p:clrMapOvr>
  <p:transition spd="med">
    <p:wheel/>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72DCBB8F-546D-9C5A-E6FC-B291F4721815}"/>
              </a:ext>
            </a:extLst>
          </p:cNvPr>
          <p:cNvSpPr>
            <a:spLocks noGrp="1"/>
          </p:cNvSpPr>
          <p:nvPr>
            <p:ph type="dt" sz="half" idx="10"/>
          </p:nvPr>
        </p:nvSpPr>
        <p:spPr/>
        <p:txBody>
          <a:bodyPr/>
          <a:lstStyle>
            <a:lvl1pPr>
              <a:defRPr/>
            </a:lvl1pPr>
          </a:lstStyle>
          <a:p>
            <a:pPr>
              <a:defRPr/>
            </a:pPr>
            <a:endParaRPr lang="id-ID" altLang="id-ID"/>
          </a:p>
        </p:txBody>
      </p:sp>
      <p:sp>
        <p:nvSpPr>
          <p:cNvPr id="6" name="Footer Placeholder 4">
            <a:extLst>
              <a:ext uri="{FF2B5EF4-FFF2-40B4-BE49-F238E27FC236}">
                <a16:creationId xmlns:a16="http://schemas.microsoft.com/office/drawing/2014/main" id="{AC286CDF-AAC1-E1CB-D76B-FE97026D3AE3}"/>
              </a:ext>
            </a:extLst>
          </p:cNvPr>
          <p:cNvSpPr>
            <a:spLocks noGrp="1"/>
          </p:cNvSpPr>
          <p:nvPr>
            <p:ph type="ftr" sz="quarter" idx="11"/>
          </p:nvPr>
        </p:nvSpPr>
        <p:spPr/>
        <p:txBody>
          <a:bodyPr/>
          <a:lstStyle>
            <a:lvl1pPr>
              <a:defRPr/>
            </a:lvl1pPr>
          </a:lstStyle>
          <a:p>
            <a:pPr>
              <a:defRPr/>
            </a:pPr>
            <a:endParaRPr lang="id-ID" altLang="id-ID"/>
          </a:p>
        </p:txBody>
      </p:sp>
      <p:sp>
        <p:nvSpPr>
          <p:cNvPr id="7" name="Slide Number Placeholder 5">
            <a:extLst>
              <a:ext uri="{FF2B5EF4-FFF2-40B4-BE49-F238E27FC236}">
                <a16:creationId xmlns:a16="http://schemas.microsoft.com/office/drawing/2014/main" id="{1EA496CE-C534-766B-A4CB-33D0A365D2B8}"/>
              </a:ext>
            </a:extLst>
          </p:cNvPr>
          <p:cNvSpPr>
            <a:spLocks noGrp="1"/>
          </p:cNvSpPr>
          <p:nvPr>
            <p:ph type="sldNum" sz="quarter" idx="12"/>
          </p:nvPr>
        </p:nvSpPr>
        <p:spPr/>
        <p:txBody>
          <a:bodyPr/>
          <a:lstStyle>
            <a:lvl1pPr>
              <a:defRPr/>
            </a:lvl1pPr>
          </a:lstStyle>
          <a:p>
            <a:fld id="{A45A9D21-4514-4822-8BA8-67DA251511BE}" type="slidenum">
              <a:rPr lang="id-ID" altLang="id-ID"/>
              <a:pPr/>
              <a:t>‹#›</a:t>
            </a:fld>
            <a:endParaRPr lang="id-ID" altLang="id-ID"/>
          </a:p>
        </p:txBody>
      </p:sp>
    </p:spTree>
    <p:extLst>
      <p:ext uri="{BB962C8B-B14F-4D97-AF65-F5344CB8AC3E}">
        <p14:creationId xmlns:p14="http://schemas.microsoft.com/office/powerpoint/2010/main" val="3187192107"/>
      </p:ext>
    </p:extLst>
  </p:cSld>
  <p:clrMapOvr>
    <a:masterClrMapping/>
  </p:clrMapOvr>
  <p:transition spd="med">
    <p:wheel/>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28FE22-7666-1F7F-4527-42EFCD39D0B3}"/>
              </a:ext>
            </a:extLst>
          </p:cNvPr>
          <p:cNvSpPr>
            <a:spLocks noGrp="1"/>
          </p:cNvSpPr>
          <p:nvPr>
            <p:ph type="dt" sz="half" idx="10"/>
          </p:nvPr>
        </p:nvSpPr>
        <p:spPr/>
        <p:txBody>
          <a:bodyPr/>
          <a:lstStyle>
            <a:lvl1pPr>
              <a:defRPr/>
            </a:lvl1pPr>
          </a:lstStyle>
          <a:p>
            <a:pPr>
              <a:defRPr/>
            </a:pPr>
            <a:endParaRPr lang="id-ID" altLang="id-ID"/>
          </a:p>
        </p:txBody>
      </p:sp>
      <p:sp>
        <p:nvSpPr>
          <p:cNvPr id="5" name="Footer Placeholder 4">
            <a:extLst>
              <a:ext uri="{FF2B5EF4-FFF2-40B4-BE49-F238E27FC236}">
                <a16:creationId xmlns:a16="http://schemas.microsoft.com/office/drawing/2014/main" id="{54F339A0-042D-DB1A-CE52-5F460450C9C5}"/>
              </a:ext>
            </a:extLst>
          </p:cNvPr>
          <p:cNvSpPr>
            <a:spLocks noGrp="1"/>
          </p:cNvSpPr>
          <p:nvPr>
            <p:ph type="ftr" sz="quarter" idx="11"/>
          </p:nvPr>
        </p:nvSpPr>
        <p:spPr/>
        <p:txBody>
          <a:bodyPr/>
          <a:lstStyle>
            <a:lvl1pPr>
              <a:defRPr/>
            </a:lvl1pPr>
          </a:lstStyle>
          <a:p>
            <a:pPr>
              <a:defRPr/>
            </a:pPr>
            <a:endParaRPr lang="id-ID" altLang="id-ID"/>
          </a:p>
        </p:txBody>
      </p:sp>
      <p:sp>
        <p:nvSpPr>
          <p:cNvPr id="6" name="Slide Number Placeholder 5">
            <a:extLst>
              <a:ext uri="{FF2B5EF4-FFF2-40B4-BE49-F238E27FC236}">
                <a16:creationId xmlns:a16="http://schemas.microsoft.com/office/drawing/2014/main" id="{A2AEAFAF-DB4F-3A28-2B72-0A9D058B9FB9}"/>
              </a:ext>
            </a:extLst>
          </p:cNvPr>
          <p:cNvSpPr>
            <a:spLocks noGrp="1"/>
          </p:cNvSpPr>
          <p:nvPr>
            <p:ph type="sldNum" sz="quarter" idx="12"/>
          </p:nvPr>
        </p:nvSpPr>
        <p:spPr/>
        <p:txBody>
          <a:bodyPr/>
          <a:lstStyle>
            <a:lvl1pPr>
              <a:defRPr/>
            </a:lvl1pPr>
          </a:lstStyle>
          <a:p>
            <a:fld id="{30DA3DDD-3B12-4C06-ADFC-4A1A30A9B3B3}" type="slidenum">
              <a:rPr lang="id-ID" altLang="id-ID"/>
              <a:pPr/>
              <a:t>‹#›</a:t>
            </a:fld>
            <a:endParaRPr lang="id-ID" altLang="id-ID"/>
          </a:p>
        </p:txBody>
      </p:sp>
    </p:spTree>
    <p:extLst>
      <p:ext uri="{BB962C8B-B14F-4D97-AF65-F5344CB8AC3E}">
        <p14:creationId xmlns:p14="http://schemas.microsoft.com/office/powerpoint/2010/main" val="3534746299"/>
      </p:ext>
    </p:extLst>
  </p:cSld>
  <p:clrMapOvr>
    <a:masterClrMapping/>
  </p:clrMapOvr>
  <p:transition spd="med">
    <p:wheel/>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9287A9F-4F20-85C7-5504-0B107943CC38}"/>
              </a:ext>
            </a:extLst>
          </p:cNvPr>
          <p:cNvSpPr>
            <a:spLocks noGrp="1"/>
          </p:cNvSpPr>
          <p:nvPr>
            <p:ph type="dt" sz="half" idx="10"/>
          </p:nvPr>
        </p:nvSpPr>
        <p:spPr/>
        <p:txBody>
          <a:bodyPr/>
          <a:lstStyle>
            <a:lvl1pPr>
              <a:defRPr/>
            </a:lvl1pPr>
          </a:lstStyle>
          <a:p>
            <a:pPr>
              <a:defRPr/>
            </a:pPr>
            <a:endParaRPr lang="id-ID" altLang="id-ID"/>
          </a:p>
        </p:txBody>
      </p:sp>
      <p:sp>
        <p:nvSpPr>
          <p:cNvPr id="5" name="Footer Placeholder 4">
            <a:extLst>
              <a:ext uri="{FF2B5EF4-FFF2-40B4-BE49-F238E27FC236}">
                <a16:creationId xmlns:a16="http://schemas.microsoft.com/office/drawing/2014/main" id="{BDD6E1FA-8C19-1473-9289-83BADD909020}"/>
              </a:ext>
            </a:extLst>
          </p:cNvPr>
          <p:cNvSpPr>
            <a:spLocks noGrp="1"/>
          </p:cNvSpPr>
          <p:nvPr>
            <p:ph type="ftr" sz="quarter" idx="11"/>
          </p:nvPr>
        </p:nvSpPr>
        <p:spPr/>
        <p:txBody>
          <a:bodyPr/>
          <a:lstStyle>
            <a:lvl1pPr>
              <a:defRPr/>
            </a:lvl1pPr>
          </a:lstStyle>
          <a:p>
            <a:pPr>
              <a:defRPr/>
            </a:pPr>
            <a:endParaRPr lang="id-ID" altLang="id-ID"/>
          </a:p>
        </p:txBody>
      </p:sp>
      <p:sp>
        <p:nvSpPr>
          <p:cNvPr id="6" name="Slide Number Placeholder 5">
            <a:extLst>
              <a:ext uri="{FF2B5EF4-FFF2-40B4-BE49-F238E27FC236}">
                <a16:creationId xmlns:a16="http://schemas.microsoft.com/office/drawing/2014/main" id="{40D0D6A9-380F-C8F5-0D49-83F8D6B84401}"/>
              </a:ext>
            </a:extLst>
          </p:cNvPr>
          <p:cNvSpPr>
            <a:spLocks noGrp="1"/>
          </p:cNvSpPr>
          <p:nvPr>
            <p:ph type="sldNum" sz="quarter" idx="12"/>
          </p:nvPr>
        </p:nvSpPr>
        <p:spPr/>
        <p:txBody>
          <a:bodyPr/>
          <a:lstStyle>
            <a:lvl1pPr>
              <a:defRPr/>
            </a:lvl1pPr>
          </a:lstStyle>
          <a:p>
            <a:fld id="{AD61270B-BB8D-4512-902B-B2402D5C530C}" type="slidenum">
              <a:rPr lang="id-ID" altLang="id-ID"/>
              <a:pPr/>
              <a:t>‹#›</a:t>
            </a:fld>
            <a:endParaRPr lang="id-ID" altLang="id-ID"/>
          </a:p>
        </p:txBody>
      </p:sp>
    </p:spTree>
    <p:extLst>
      <p:ext uri="{BB962C8B-B14F-4D97-AF65-F5344CB8AC3E}">
        <p14:creationId xmlns:p14="http://schemas.microsoft.com/office/powerpoint/2010/main" val="3880100056"/>
      </p:ext>
    </p:extLst>
  </p:cSld>
  <p:clrMapOvr>
    <a:masterClrMapping/>
  </p:clrMapOvr>
  <p:transition spd="med">
    <p:wheel/>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5142161"/>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403349"/>
            <a:ext cx="5111752" cy="1136650"/>
          </a:xfrm>
        </p:spPr>
        <p:txBody>
          <a:bodyPr anchor="b">
            <a:noAutofit/>
          </a:bodyPr>
          <a:lstStyle>
            <a:lvl1pPr algn="ctr">
              <a:defRPr sz="405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019299" y="2743198"/>
            <a:ext cx="5111752" cy="9906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87425" y="3778247"/>
            <a:ext cx="673100" cy="209550"/>
          </a:xfrm>
        </p:spPr>
        <p:txBody>
          <a:bodyPr/>
          <a:lstStyle/>
          <a:p>
            <a:fld id="{B61BEF0D-F0BB-DE4B-95CE-6DB70DBA9567}" type="datetimeFigureOut">
              <a:rPr lang="en-US" dirty="0"/>
              <a:pPr/>
              <a:t>6/3/2022</a:t>
            </a:fld>
            <a:endParaRPr lang="en-US" dirty="0"/>
          </a:p>
        </p:txBody>
      </p:sp>
      <p:sp>
        <p:nvSpPr>
          <p:cNvPr id="5" name="Footer Placeholder 4"/>
          <p:cNvSpPr>
            <a:spLocks noGrp="1"/>
          </p:cNvSpPr>
          <p:nvPr>
            <p:ph type="ftr" sz="quarter" idx="11"/>
          </p:nvPr>
        </p:nvSpPr>
        <p:spPr>
          <a:xfrm>
            <a:off x="2019298" y="3778247"/>
            <a:ext cx="3910976" cy="209550"/>
          </a:xfrm>
        </p:spPr>
        <p:txBody>
          <a:bodyPr/>
          <a:lstStyle/>
          <a:p>
            <a:endParaRPr lang="en-US" dirty="0"/>
          </a:p>
        </p:txBody>
      </p:sp>
      <p:sp>
        <p:nvSpPr>
          <p:cNvPr id="6" name="Slide Number Placeholder 5"/>
          <p:cNvSpPr>
            <a:spLocks noGrp="1"/>
          </p:cNvSpPr>
          <p:nvPr>
            <p:ph type="sldNum" sz="quarter" idx="12"/>
          </p:nvPr>
        </p:nvSpPr>
        <p:spPr>
          <a:xfrm>
            <a:off x="6717676" y="3778247"/>
            <a:ext cx="413375" cy="209550"/>
          </a:xfrm>
        </p:spPr>
        <p:txBody>
          <a:bodyPr/>
          <a:lstStyle/>
          <a:p>
            <a:fld id="{D57F1E4F-1CFF-5643-939E-217C01CDF565}" type="slidenum">
              <a:rPr lang="en-US" dirty="0"/>
              <a:pPr/>
              <a:t>‹#›</a:t>
            </a:fld>
            <a:endParaRPr lang="en-US" dirty="0"/>
          </a:p>
        </p:txBody>
      </p:sp>
      <p:cxnSp>
        <p:nvCxnSpPr>
          <p:cNvPr id="15" name="Straight Connector 14"/>
          <p:cNvCxnSpPr/>
          <p:nvPr/>
        </p:nvCxnSpPr>
        <p:spPr>
          <a:xfrm>
            <a:off x="2019299" y="2641598"/>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0211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60"/>
        <p:cNvGrpSpPr/>
        <p:nvPr/>
      </p:nvGrpSpPr>
      <p:grpSpPr>
        <a:xfrm>
          <a:off x="0" y="0"/>
          <a:ext cx="0" cy="0"/>
          <a:chOff x="0" y="0"/>
          <a:chExt cx="0" cy="0"/>
        </a:xfrm>
      </p:grpSpPr>
      <p:sp>
        <p:nvSpPr>
          <p:cNvPr id="61" name="Google Shape;61;p15"/>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63" name="Google Shape;63;p1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extLst>
      <p:ext uri="{BB962C8B-B14F-4D97-AF65-F5344CB8AC3E}">
        <p14:creationId xmlns:p14="http://schemas.microsoft.com/office/powerpoint/2010/main" val="15702049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314454"/>
            <a:ext cx="6119016" cy="1366886"/>
          </a:xfrm>
        </p:spPr>
        <p:txBody>
          <a:bodyPr anchor="b">
            <a:normAutofit/>
          </a:bodyPr>
          <a:lstStyle>
            <a:lvl1pPr algn="ctr">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11300" y="2884539"/>
            <a:ext cx="6119018" cy="715910"/>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509542" y="2782939"/>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604352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73836" y="1920240"/>
            <a:ext cx="3538728" cy="248259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6008" y="1920240"/>
            <a:ext cx="3538728" cy="248259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30462337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1550"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971550" y="2432447"/>
            <a:ext cx="3538728" cy="1974454"/>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5503"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35503" y="2432447"/>
            <a:ext cx="3538728" cy="1974454"/>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29426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444011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5279068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041401"/>
            <a:ext cx="2788841" cy="1028700"/>
          </a:xfrm>
        </p:spPr>
        <p:txBody>
          <a:bodyPr anchor="b">
            <a:normAutofit/>
          </a:bodyPr>
          <a:lstStyle>
            <a:lvl1pPr algn="ctr">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064001" y="736599"/>
            <a:ext cx="4102100" cy="3670301"/>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70359" y="2273299"/>
            <a:ext cx="2788841" cy="1828803"/>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047127" y="2184400"/>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449350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412874"/>
            <a:ext cx="4681362" cy="1028700"/>
          </a:xfrm>
        </p:spPr>
        <p:txBody>
          <a:bodyPr anchor="b">
            <a:normAutofit/>
          </a:bodyPr>
          <a:lstStyle>
            <a:lvl1pPr algn="ctr">
              <a:defRPr sz="21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6071124" y="781050"/>
            <a:ext cx="2297510" cy="35814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971549" y="2441574"/>
            <a:ext cx="4681362" cy="13716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385652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3611561"/>
            <a:ext cx="7207250" cy="425054"/>
          </a:xfrm>
        </p:spPr>
        <p:txBody>
          <a:bodyPr anchor="b">
            <a:normAutofit/>
          </a:bodyPr>
          <a:lstStyle>
            <a:lvl1pPr algn="ctr">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1070" y="781050"/>
            <a:ext cx="7579479" cy="2501902"/>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971551" y="4036615"/>
            <a:ext cx="7207250"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9880197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736599"/>
            <a:ext cx="7194549" cy="2216151"/>
          </a:xfrm>
        </p:spPr>
        <p:txBody>
          <a:bodyPr anchor="ctr">
            <a:normAutofit/>
          </a:bodyPr>
          <a:lstStyle>
            <a:lvl1pPr algn="ct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7901" y="3257550"/>
            <a:ext cx="7194549"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4903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 name="Google Shape;66;p16"/>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7" name="Google Shape;67;p1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778001"/>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56109" y="2514600"/>
            <a:ext cx="6629402" cy="43815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971551" y="3257550"/>
            <a:ext cx="7207250"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120903"/>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127652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2481436"/>
            <a:ext cx="7207251" cy="11016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3583036"/>
            <a:ext cx="7207251"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8255827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682751"/>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971551" y="2729484"/>
            <a:ext cx="7207251" cy="665226"/>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971551" y="3397250"/>
            <a:ext cx="7207251" cy="10096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1949446"/>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918923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736599"/>
            <a:ext cx="7207250" cy="1682751"/>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971551" y="2722626"/>
            <a:ext cx="7207251" cy="630936"/>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971550" y="3352800"/>
            <a:ext cx="7207253" cy="10541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933749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68805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736599"/>
            <a:ext cx="1418171" cy="36703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71549" y="736599"/>
            <a:ext cx="5574769" cy="36703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647918" y="742950"/>
            <a:ext cx="0" cy="36576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075016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5273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0" name="Google Shape;70;p17"/>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1" name="Google Shape;71;p17"/>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2" name="Google Shape;72;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 name="Google Shape;75;p1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8" name="Google Shape;78;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9" name="Google Shape;79;p1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82" name="Google Shape;82;p2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sp>
        <p:nvSpPr>
          <p:cNvPr id="84" name="Google Shape;84;p21"/>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5" name="Google Shape;85;p21"/>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86" name="Google Shape;86;p21"/>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7" name="Google Shape;87;p21"/>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8" name="Google Shape;88;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highlight>
                  <a:schemeClr val="lt1"/>
                </a:highlight>
              </a:defRPr>
            </a:lvl1pPr>
            <a:lvl2pPr marL="914400" lvl="1" indent="-317500" rtl="0">
              <a:spcBef>
                <a:spcPts val="0"/>
              </a:spcBef>
              <a:spcAft>
                <a:spcPts val="0"/>
              </a:spcAft>
              <a:buSzPts val="1400"/>
              <a:buChar char="○"/>
              <a:defRPr>
                <a:highlight>
                  <a:schemeClr val="lt1"/>
                </a:highlight>
              </a:defRPr>
            </a:lvl2pPr>
            <a:lvl3pPr marL="1371600" lvl="2" indent="-317500" rtl="0">
              <a:spcBef>
                <a:spcPts val="0"/>
              </a:spcBef>
              <a:spcAft>
                <a:spcPts val="0"/>
              </a:spcAft>
              <a:buSzPts val="1400"/>
              <a:buChar char="■"/>
              <a:defRPr>
                <a:highlight>
                  <a:schemeClr val="lt1"/>
                </a:highlight>
              </a:defRPr>
            </a:lvl3pPr>
            <a:lvl4pPr marL="1828800" lvl="3" indent="-317500" rtl="0">
              <a:spcBef>
                <a:spcPts val="0"/>
              </a:spcBef>
              <a:spcAft>
                <a:spcPts val="0"/>
              </a:spcAft>
              <a:buSzPts val="1400"/>
              <a:buChar char="●"/>
              <a:defRPr>
                <a:highlight>
                  <a:schemeClr val="lt1"/>
                </a:highlight>
              </a:defRPr>
            </a:lvl4pPr>
            <a:lvl5pPr marL="2286000" lvl="4" indent="-317500" rtl="0">
              <a:spcBef>
                <a:spcPts val="0"/>
              </a:spcBef>
              <a:spcAft>
                <a:spcPts val="0"/>
              </a:spcAft>
              <a:buSzPts val="1400"/>
              <a:buChar char="○"/>
              <a:defRPr>
                <a:highlight>
                  <a:schemeClr val="lt1"/>
                </a:highlight>
              </a:defRPr>
            </a:lvl5pPr>
            <a:lvl6pPr marL="2743200" lvl="5" indent="-317500" rtl="0">
              <a:spcBef>
                <a:spcPts val="0"/>
              </a:spcBef>
              <a:spcAft>
                <a:spcPts val="0"/>
              </a:spcAft>
              <a:buSzPts val="1400"/>
              <a:buChar char="■"/>
              <a:defRPr>
                <a:highlight>
                  <a:schemeClr val="lt1"/>
                </a:highlight>
              </a:defRPr>
            </a:lvl6pPr>
            <a:lvl7pPr marL="3200400" lvl="6" indent="-317500" rtl="0">
              <a:spcBef>
                <a:spcPts val="0"/>
              </a:spcBef>
              <a:spcAft>
                <a:spcPts val="0"/>
              </a:spcAft>
              <a:buSzPts val="1400"/>
              <a:buChar char="●"/>
              <a:defRPr>
                <a:highlight>
                  <a:schemeClr val="lt1"/>
                </a:highlight>
              </a:defRPr>
            </a:lvl7pPr>
            <a:lvl8pPr marL="3657600" lvl="7" indent="-317500" rtl="0">
              <a:spcBef>
                <a:spcPts val="0"/>
              </a:spcBef>
              <a:spcAft>
                <a:spcPts val="0"/>
              </a:spcAft>
              <a:buSzPts val="1400"/>
              <a:buChar char="○"/>
              <a:defRPr>
                <a:highlight>
                  <a:schemeClr val="lt1"/>
                </a:highlight>
              </a:defRPr>
            </a:lvl8pPr>
            <a:lvl9pPr marL="4114800" lvl="8" indent="-317500" rtl="0">
              <a:spcBef>
                <a:spcPts val="0"/>
              </a:spcBef>
              <a:spcAft>
                <a:spcPts val="0"/>
              </a:spcAft>
              <a:buSzPts val="1400"/>
              <a:buChar char="■"/>
              <a:defRPr>
                <a:highlight>
                  <a:schemeClr val="lt1"/>
                </a:highlight>
              </a:defRPr>
            </a:lvl9pPr>
          </a:lstStyle>
          <a:p>
            <a:endParaRPr/>
          </a:p>
        </p:txBody>
      </p:sp>
      <p:sp>
        <p:nvSpPr>
          <p:cNvPr id="89" name="Google Shape;89;p2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0"/>
        <p:cNvGrpSpPr/>
        <p:nvPr/>
      </p:nvGrpSpPr>
      <p:grpSpPr>
        <a:xfrm>
          <a:off x="0" y="0"/>
          <a:ext cx="0" cy="0"/>
          <a:chOff x="0" y="0"/>
          <a:chExt cx="0" cy="0"/>
        </a:xfrm>
      </p:grpSpPr>
      <p:sp>
        <p:nvSpPr>
          <p:cNvPr id="91" name="Google Shape;91;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highlight>
                  <a:schemeClr val="dk1"/>
                </a:highlight>
              </a:defRPr>
            </a:lvl1pPr>
          </a:lstStyle>
          <a:p>
            <a:endParaRPr/>
          </a:p>
        </p:txBody>
      </p:sp>
      <p:sp>
        <p:nvSpPr>
          <p:cNvPr id="92" name="Google Shape;92;p2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3"/>
        <p:cNvGrpSpPr/>
        <p:nvPr/>
      </p:nvGrpSpPr>
      <p:grpSpPr>
        <a:xfrm>
          <a:off x="0" y="0"/>
          <a:ext cx="0" cy="0"/>
          <a:chOff x="0" y="0"/>
          <a:chExt cx="0" cy="0"/>
        </a:xfrm>
      </p:grpSpPr>
      <p:sp>
        <p:nvSpPr>
          <p:cNvPr id="94" name="Google Shape;94;p23"/>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4000"/>
              <a:buFont typeface="Montserrat"/>
              <a:buNone/>
              <a:defRPr sz="14000">
                <a:latin typeface="Montserrat"/>
                <a:ea typeface="Montserrat"/>
                <a:cs typeface="Montserrat"/>
                <a:sym typeface="Montserrat"/>
              </a:defRPr>
            </a:lvl1pPr>
            <a:lvl2pPr lvl="1" algn="ctr" rtl="0">
              <a:spcBef>
                <a:spcPts val="0"/>
              </a:spcBef>
              <a:spcAft>
                <a:spcPts val="0"/>
              </a:spcAft>
              <a:buSzPts val="14000"/>
              <a:buFont typeface="Montserrat"/>
              <a:buNone/>
              <a:defRPr sz="14000">
                <a:latin typeface="Montserrat"/>
                <a:ea typeface="Montserrat"/>
                <a:cs typeface="Montserrat"/>
                <a:sym typeface="Montserrat"/>
              </a:defRPr>
            </a:lvl2pPr>
            <a:lvl3pPr lvl="2" algn="ctr" rtl="0">
              <a:spcBef>
                <a:spcPts val="0"/>
              </a:spcBef>
              <a:spcAft>
                <a:spcPts val="0"/>
              </a:spcAft>
              <a:buSzPts val="14000"/>
              <a:buFont typeface="Montserrat"/>
              <a:buNone/>
              <a:defRPr sz="14000">
                <a:latin typeface="Montserrat"/>
                <a:ea typeface="Montserrat"/>
                <a:cs typeface="Montserrat"/>
                <a:sym typeface="Montserrat"/>
              </a:defRPr>
            </a:lvl3pPr>
            <a:lvl4pPr lvl="3" algn="ctr" rtl="0">
              <a:spcBef>
                <a:spcPts val="0"/>
              </a:spcBef>
              <a:spcAft>
                <a:spcPts val="0"/>
              </a:spcAft>
              <a:buSzPts val="14000"/>
              <a:buFont typeface="Montserrat"/>
              <a:buNone/>
              <a:defRPr sz="14000">
                <a:latin typeface="Montserrat"/>
                <a:ea typeface="Montserrat"/>
                <a:cs typeface="Montserrat"/>
                <a:sym typeface="Montserrat"/>
              </a:defRPr>
            </a:lvl4pPr>
            <a:lvl5pPr lvl="4" algn="ctr" rtl="0">
              <a:spcBef>
                <a:spcPts val="0"/>
              </a:spcBef>
              <a:spcAft>
                <a:spcPts val="0"/>
              </a:spcAft>
              <a:buSzPts val="14000"/>
              <a:buFont typeface="Montserrat"/>
              <a:buNone/>
              <a:defRPr sz="14000">
                <a:latin typeface="Montserrat"/>
                <a:ea typeface="Montserrat"/>
                <a:cs typeface="Montserrat"/>
                <a:sym typeface="Montserrat"/>
              </a:defRPr>
            </a:lvl5pPr>
            <a:lvl6pPr lvl="5" algn="ctr" rtl="0">
              <a:spcBef>
                <a:spcPts val="0"/>
              </a:spcBef>
              <a:spcAft>
                <a:spcPts val="0"/>
              </a:spcAft>
              <a:buSzPts val="14000"/>
              <a:buFont typeface="Montserrat"/>
              <a:buNone/>
              <a:defRPr sz="14000">
                <a:latin typeface="Montserrat"/>
                <a:ea typeface="Montserrat"/>
                <a:cs typeface="Montserrat"/>
                <a:sym typeface="Montserrat"/>
              </a:defRPr>
            </a:lvl6pPr>
            <a:lvl7pPr lvl="6" algn="ctr" rtl="0">
              <a:spcBef>
                <a:spcPts val="0"/>
              </a:spcBef>
              <a:spcAft>
                <a:spcPts val="0"/>
              </a:spcAft>
              <a:buSzPts val="14000"/>
              <a:buFont typeface="Montserrat"/>
              <a:buNone/>
              <a:defRPr sz="14000">
                <a:latin typeface="Montserrat"/>
                <a:ea typeface="Montserrat"/>
                <a:cs typeface="Montserrat"/>
                <a:sym typeface="Montserrat"/>
              </a:defRPr>
            </a:lvl7pPr>
            <a:lvl8pPr lvl="7" algn="ctr" rtl="0">
              <a:spcBef>
                <a:spcPts val="0"/>
              </a:spcBef>
              <a:spcAft>
                <a:spcPts val="0"/>
              </a:spcAft>
              <a:buSzPts val="14000"/>
              <a:buFont typeface="Montserrat"/>
              <a:buNone/>
              <a:defRPr sz="14000">
                <a:latin typeface="Montserrat"/>
                <a:ea typeface="Montserrat"/>
                <a:cs typeface="Montserrat"/>
                <a:sym typeface="Montserrat"/>
              </a:defRPr>
            </a:lvl8pPr>
            <a:lvl9pPr lvl="8" algn="ctr" rtl="0">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95" name="Google Shape;95;p23"/>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highlight>
                  <a:schemeClr val="dk1"/>
                </a:highlight>
              </a:defRPr>
            </a:lvl1pPr>
            <a:lvl2pPr marL="914400" lvl="1" indent="-317500" algn="ctr" rtl="0">
              <a:spcBef>
                <a:spcPts val="0"/>
              </a:spcBef>
              <a:spcAft>
                <a:spcPts val="0"/>
              </a:spcAft>
              <a:buSzPts val="1400"/>
              <a:buChar char="○"/>
              <a:defRPr>
                <a:highlight>
                  <a:schemeClr val="dk1"/>
                </a:highlight>
              </a:defRPr>
            </a:lvl2pPr>
            <a:lvl3pPr marL="1371600" lvl="2" indent="-317500" algn="ctr" rtl="0">
              <a:spcBef>
                <a:spcPts val="0"/>
              </a:spcBef>
              <a:spcAft>
                <a:spcPts val="0"/>
              </a:spcAft>
              <a:buSzPts val="1400"/>
              <a:buChar char="■"/>
              <a:defRPr>
                <a:highlight>
                  <a:schemeClr val="dk1"/>
                </a:highlight>
              </a:defRPr>
            </a:lvl3pPr>
            <a:lvl4pPr marL="1828800" lvl="3" indent="-317500" algn="ctr" rtl="0">
              <a:spcBef>
                <a:spcPts val="0"/>
              </a:spcBef>
              <a:spcAft>
                <a:spcPts val="0"/>
              </a:spcAft>
              <a:buSzPts val="1400"/>
              <a:buChar char="●"/>
              <a:defRPr>
                <a:highlight>
                  <a:schemeClr val="dk1"/>
                </a:highlight>
              </a:defRPr>
            </a:lvl4pPr>
            <a:lvl5pPr marL="2286000" lvl="4" indent="-317500" algn="ctr" rtl="0">
              <a:spcBef>
                <a:spcPts val="0"/>
              </a:spcBef>
              <a:spcAft>
                <a:spcPts val="0"/>
              </a:spcAft>
              <a:buSzPts val="1400"/>
              <a:buChar char="○"/>
              <a:defRPr>
                <a:highlight>
                  <a:schemeClr val="dk1"/>
                </a:highlight>
              </a:defRPr>
            </a:lvl5pPr>
            <a:lvl6pPr marL="2743200" lvl="5" indent="-317500" algn="ctr" rtl="0">
              <a:spcBef>
                <a:spcPts val="0"/>
              </a:spcBef>
              <a:spcAft>
                <a:spcPts val="0"/>
              </a:spcAft>
              <a:buSzPts val="1400"/>
              <a:buChar char="■"/>
              <a:defRPr>
                <a:highlight>
                  <a:schemeClr val="dk1"/>
                </a:highlight>
              </a:defRPr>
            </a:lvl6pPr>
            <a:lvl7pPr marL="3200400" lvl="6" indent="-317500" algn="ctr" rtl="0">
              <a:spcBef>
                <a:spcPts val="0"/>
              </a:spcBef>
              <a:spcAft>
                <a:spcPts val="0"/>
              </a:spcAft>
              <a:buSzPts val="1400"/>
              <a:buChar char="●"/>
              <a:defRPr>
                <a:highlight>
                  <a:schemeClr val="dk1"/>
                </a:highlight>
              </a:defRPr>
            </a:lvl7pPr>
            <a:lvl8pPr marL="3657600" lvl="7" indent="-317500" algn="ctr" rtl="0">
              <a:spcBef>
                <a:spcPts val="0"/>
              </a:spcBef>
              <a:spcAft>
                <a:spcPts val="0"/>
              </a:spcAft>
              <a:buSzPts val="1400"/>
              <a:buChar char="○"/>
              <a:defRPr>
                <a:highlight>
                  <a:schemeClr val="dk1"/>
                </a:highlight>
              </a:defRPr>
            </a:lvl8pPr>
            <a:lvl9pPr marL="4114800" lvl="8" indent="-317500" algn="ctr" rtl="0">
              <a:spcBef>
                <a:spcPts val="0"/>
              </a:spcBef>
              <a:spcAft>
                <a:spcPts val="0"/>
              </a:spcAft>
              <a:buSzPts val="1400"/>
              <a:buChar char="■"/>
              <a:defRPr>
                <a:highlight>
                  <a:schemeClr val="dk1"/>
                </a:highlight>
              </a:defRPr>
            </a:lvl9pPr>
          </a:lstStyle>
          <a:p>
            <a:endParaRPr/>
          </a:p>
        </p:txBody>
      </p:sp>
      <p:sp>
        <p:nvSpPr>
          <p:cNvPr id="96" name="Google Shape;96;p2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Google Shape;98;p2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43DF033-1187-E492-3564-ADBA28C0FF7E}"/>
              </a:ext>
            </a:extLst>
          </p:cNvPr>
          <p:cNvGrpSpPr>
            <a:grpSpLocks/>
          </p:cNvGrpSpPr>
          <p:nvPr/>
        </p:nvGrpSpPr>
        <p:grpSpPr bwMode="auto">
          <a:xfrm>
            <a:off x="1" y="0"/>
            <a:ext cx="9148763" cy="5138738"/>
            <a:chOff x="1" y="0"/>
            <a:chExt cx="5763" cy="4316"/>
          </a:xfrm>
        </p:grpSpPr>
        <p:sp>
          <p:nvSpPr>
            <p:cNvPr id="5" name="Freeform 3">
              <a:extLst>
                <a:ext uri="{FF2B5EF4-FFF2-40B4-BE49-F238E27FC236}">
                  <a16:creationId xmlns:a16="http://schemas.microsoft.com/office/drawing/2014/main" id="{DDEA4195-DFFF-221B-30B5-1D2BF83EC7AC}"/>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sp>
          <p:nvSpPr>
            <p:cNvPr id="6" name="Freeform 4">
              <a:extLst>
                <a:ext uri="{FF2B5EF4-FFF2-40B4-BE49-F238E27FC236}">
                  <a16:creationId xmlns:a16="http://schemas.microsoft.com/office/drawing/2014/main" id="{1F6F1207-7719-1884-8781-418E191AC841}"/>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sp>
          <p:nvSpPr>
            <p:cNvPr id="7" name="Freeform 5">
              <a:extLst>
                <a:ext uri="{FF2B5EF4-FFF2-40B4-BE49-F238E27FC236}">
                  <a16:creationId xmlns:a16="http://schemas.microsoft.com/office/drawing/2014/main" id="{108F4B49-4F4C-85F7-5B2F-521E78403FDA}"/>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grpSp>
          <p:nvGrpSpPr>
            <p:cNvPr id="8" name="Group 6">
              <a:extLst>
                <a:ext uri="{FF2B5EF4-FFF2-40B4-BE49-F238E27FC236}">
                  <a16:creationId xmlns:a16="http://schemas.microsoft.com/office/drawing/2014/main" id="{7D09222A-AC6B-3BC1-36D2-671491F46690}"/>
                </a:ext>
              </a:extLst>
            </p:cNvPr>
            <p:cNvGrpSpPr>
              <a:grpSpLocks/>
            </p:cNvGrpSpPr>
            <p:nvPr/>
          </p:nvGrpSpPr>
          <p:grpSpPr bwMode="auto">
            <a:xfrm>
              <a:off x="288" y="0"/>
              <a:ext cx="5098" cy="4316"/>
              <a:chOff x="288" y="0"/>
              <a:chExt cx="5098" cy="4316"/>
            </a:xfrm>
          </p:grpSpPr>
          <p:sp>
            <p:nvSpPr>
              <p:cNvPr id="28" name="Freeform 7">
                <a:extLst>
                  <a:ext uri="{FF2B5EF4-FFF2-40B4-BE49-F238E27FC236}">
                    <a16:creationId xmlns:a16="http://schemas.microsoft.com/office/drawing/2014/main" id="{42B67CB0-F59F-8073-86D1-7C5C117EC629}"/>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sp>
            <p:nvSpPr>
              <p:cNvPr id="29" name="Freeform 8">
                <a:extLst>
                  <a:ext uri="{FF2B5EF4-FFF2-40B4-BE49-F238E27FC236}">
                    <a16:creationId xmlns:a16="http://schemas.microsoft.com/office/drawing/2014/main" id="{DA6D5B0F-939B-3FFF-A4AF-9D7FB4D83B8B}"/>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sp>
            <p:nvSpPr>
              <p:cNvPr id="30" name="Freeform 9">
                <a:extLst>
                  <a:ext uri="{FF2B5EF4-FFF2-40B4-BE49-F238E27FC236}">
                    <a16:creationId xmlns:a16="http://schemas.microsoft.com/office/drawing/2014/main" id="{7C26DDA2-E12C-EDC6-5F03-0D4AC2E2C55D}"/>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sp>
            <p:nvSpPr>
              <p:cNvPr id="31" name="Freeform 10">
                <a:extLst>
                  <a:ext uri="{FF2B5EF4-FFF2-40B4-BE49-F238E27FC236}">
                    <a16:creationId xmlns:a16="http://schemas.microsoft.com/office/drawing/2014/main" id="{F80F7690-01DA-ACD1-60EE-D8FDBFB28CD9}"/>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sp>
            <p:nvSpPr>
              <p:cNvPr id="32" name="Freeform 11">
                <a:extLst>
                  <a:ext uri="{FF2B5EF4-FFF2-40B4-BE49-F238E27FC236}">
                    <a16:creationId xmlns:a16="http://schemas.microsoft.com/office/drawing/2014/main" id="{A41B8C4E-36DC-6CE3-4943-6171FBE4E908}"/>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sp>
            <p:nvSpPr>
              <p:cNvPr id="33" name="Freeform 12">
                <a:extLst>
                  <a:ext uri="{FF2B5EF4-FFF2-40B4-BE49-F238E27FC236}">
                    <a16:creationId xmlns:a16="http://schemas.microsoft.com/office/drawing/2014/main" id="{F0D93592-FD0B-517C-E600-469BCE5E72AA}"/>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sp>
            <p:nvSpPr>
              <p:cNvPr id="34" name="Freeform 13">
                <a:extLst>
                  <a:ext uri="{FF2B5EF4-FFF2-40B4-BE49-F238E27FC236}">
                    <a16:creationId xmlns:a16="http://schemas.microsoft.com/office/drawing/2014/main" id="{7367D00C-577E-101F-312D-636242DFE72B}"/>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sp>
            <p:nvSpPr>
              <p:cNvPr id="35" name="Freeform 14">
                <a:extLst>
                  <a:ext uri="{FF2B5EF4-FFF2-40B4-BE49-F238E27FC236}">
                    <a16:creationId xmlns:a16="http://schemas.microsoft.com/office/drawing/2014/main" id="{114B23C1-E9E6-74B9-8180-A0C9D0132F42}"/>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sp>
            <p:nvSpPr>
              <p:cNvPr id="36" name="Freeform 15">
                <a:extLst>
                  <a:ext uri="{FF2B5EF4-FFF2-40B4-BE49-F238E27FC236}">
                    <a16:creationId xmlns:a16="http://schemas.microsoft.com/office/drawing/2014/main" id="{57552E1F-6213-AD7E-0397-2B1D3C58924D}"/>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sp>
            <p:nvSpPr>
              <p:cNvPr id="37" name="Freeform 16">
                <a:extLst>
                  <a:ext uri="{FF2B5EF4-FFF2-40B4-BE49-F238E27FC236}">
                    <a16:creationId xmlns:a16="http://schemas.microsoft.com/office/drawing/2014/main" id="{F56FED05-6E21-C8FA-572F-DCEC16E28AD2}"/>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sp>
            <p:nvSpPr>
              <p:cNvPr id="38" name="Freeform 17">
                <a:extLst>
                  <a:ext uri="{FF2B5EF4-FFF2-40B4-BE49-F238E27FC236}">
                    <a16:creationId xmlns:a16="http://schemas.microsoft.com/office/drawing/2014/main" id="{BDA5D004-3F17-56C1-98E4-478153E8DBD2}"/>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sp>
            <p:nvSpPr>
              <p:cNvPr id="39" name="Freeform 18">
                <a:extLst>
                  <a:ext uri="{FF2B5EF4-FFF2-40B4-BE49-F238E27FC236}">
                    <a16:creationId xmlns:a16="http://schemas.microsoft.com/office/drawing/2014/main" id="{566F04C3-17D3-0184-FF91-5DFC52B1BF57}"/>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sp>
            <p:nvSpPr>
              <p:cNvPr id="40" name="Freeform 19">
                <a:extLst>
                  <a:ext uri="{FF2B5EF4-FFF2-40B4-BE49-F238E27FC236}">
                    <a16:creationId xmlns:a16="http://schemas.microsoft.com/office/drawing/2014/main" id="{0D7BDB11-3D7E-BB0D-AA78-B50F2FD727E3}"/>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grpSp>
        <p:sp>
          <p:nvSpPr>
            <p:cNvPr id="9" name="Freeform 20">
              <a:extLst>
                <a:ext uri="{FF2B5EF4-FFF2-40B4-BE49-F238E27FC236}">
                  <a16:creationId xmlns:a16="http://schemas.microsoft.com/office/drawing/2014/main" id="{1088B194-1CCB-9601-1CFD-F02F79E3D336}"/>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sp>
          <p:nvSpPr>
            <p:cNvPr id="10" name="Freeform 21">
              <a:extLst>
                <a:ext uri="{FF2B5EF4-FFF2-40B4-BE49-F238E27FC236}">
                  <a16:creationId xmlns:a16="http://schemas.microsoft.com/office/drawing/2014/main" id="{68EF8F62-3F92-27A4-0A0A-3F87E1995781}"/>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sp>
          <p:nvSpPr>
            <p:cNvPr id="11" name="Freeform 22">
              <a:extLst>
                <a:ext uri="{FF2B5EF4-FFF2-40B4-BE49-F238E27FC236}">
                  <a16:creationId xmlns:a16="http://schemas.microsoft.com/office/drawing/2014/main" id="{7FAAA671-B7DA-90FD-B39D-D2DE0260F7F0}"/>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sp>
          <p:nvSpPr>
            <p:cNvPr id="12" name="Freeform 23">
              <a:extLst>
                <a:ext uri="{FF2B5EF4-FFF2-40B4-BE49-F238E27FC236}">
                  <a16:creationId xmlns:a16="http://schemas.microsoft.com/office/drawing/2014/main" id="{B0869AF7-6FE5-ED09-6B53-4152FAC7D210}"/>
                </a:ext>
              </a:extLst>
            </p:cNvPr>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3" name="Freeform 24">
              <a:extLst>
                <a:ext uri="{FF2B5EF4-FFF2-40B4-BE49-F238E27FC236}">
                  <a16:creationId xmlns:a16="http://schemas.microsoft.com/office/drawing/2014/main" id="{E9399217-7C75-3694-1C59-973E3BDAFDDC}"/>
                </a:ext>
              </a:extLst>
            </p:cNvPr>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4" name="Freeform 25">
              <a:extLst>
                <a:ext uri="{FF2B5EF4-FFF2-40B4-BE49-F238E27FC236}">
                  <a16:creationId xmlns:a16="http://schemas.microsoft.com/office/drawing/2014/main" id="{9F78D673-688D-BEC3-C21C-992D4ECAFCA0}"/>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sp>
          <p:nvSpPr>
            <p:cNvPr id="15" name="Freeform 26">
              <a:extLst>
                <a:ext uri="{FF2B5EF4-FFF2-40B4-BE49-F238E27FC236}">
                  <a16:creationId xmlns:a16="http://schemas.microsoft.com/office/drawing/2014/main" id="{95F50E10-7EEF-5A14-B860-F2527D8CAFF4}"/>
                </a:ext>
              </a:extLst>
            </p:cNvPr>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6" name="Freeform 27">
              <a:extLst>
                <a:ext uri="{FF2B5EF4-FFF2-40B4-BE49-F238E27FC236}">
                  <a16:creationId xmlns:a16="http://schemas.microsoft.com/office/drawing/2014/main" id="{2C60BEB4-25BE-BFAB-4571-3F04431C3FEB}"/>
                </a:ext>
              </a:extLst>
            </p:cNvPr>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7" name="Line 28">
              <a:extLst>
                <a:ext uri="{FF2B5EF4-FFF2-40B4-BE49-F238E27FC236}">
                  <a16:creationId xmlns:a16="http://schemas.microsoft.com/office/drawing/2014/main" id="{C886E91F-A955-20D8-F418-D81FC90C52F9}"/>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D" sz="1050"/>
            </a:p>
          </p:txBody>
        </p:sp>
        <p:sp>
          <p:nvSpPr>
            <p:cNvPr id="18" name="Line 29">
              <a:extLst>
                <a:ext uri="{FF2B5EF4-FFF2-40B4-BE49-F238E27FC236}">
                  <a16:creationId xmlns:a16="http://schemas.microsoft.com/office/drawing/2014/main" id="{5EF166F4-2E02-E6A9-1CF7-EA87090EFB87}"/>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D" sz="1050"/>
            </a:p>
          </p:txBody>
        </p:sp>
        <p:sp>
          <p:nvSpPr>
            <p:cNvPr id="19" name="Line 30">
              <a:extLst>
                <a:ext uri="{FF2B5EF4-FFF2-40B4-BE49-F238E27FC236}">
                  <a16:creationId xmlns:a16="http://schemas.microsoft.com/office/drawing/2014/main" id="{30C138A7-6C42-806A-EB95-C3E8AF64FF9E}"/>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D" sz="1050"/>
            </a:p>
          </p:txBody>
        </p:sp>
        <p:grpSp>
          <p:nvGrpSpPr>
            <p:cNvPr id="20" name="Group 31">
              <a:extLst>
                <a:ext uri="{FF2B5EF4-FFF2-40B4-BE49-F238E27FC236}">
                  <a16:creationId xmlns:a16="http://schemas.microsoft.com/office/drawing/2014/main" id="{1DA2D635-5EC0-7B6F-DD3C-466F9721BBB2}"/>
                </a:ext>
              </a:extLst>
            </p:cNvPr>
            <p:cNvGrpSpPr>
              <a:grpSpLocks/>
            </p:cNvGrpSpPr>
            <p:nvPr/>
          </p:nvGrpSpPr>
          <p:grpSpPr bwMode="auto">
            <a:xfrm>
              <a:off x="1" y="392"/>
              <a:ext cx="5758" cy="1571"/>
              <a:chOff x="1" y="392"/>
              <a:chExt cx="5758" cy="1571"/>
            </a:xfrm>
          </p:grpSpPr>
          <p:sp>
            <p:nvSpPr>
              <p:cNvPr id="23" name="Line 32">
                <a:extLst>
                  <a:ext uri="{FF2B5EF4-FFF2-40B4-BE49-F238E27FC236}">
                    <a16:creationId xmlns:a16="http://schemas.microsoft.com/office/drawing/2014/main" id="{46BF6134-E468-860B-48C3-BDB04DD27E60}"/>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D" sz="1050"/>
              </a:p>
            </p:txBody>
          </p:sp>
          <p:sp>
            <p:nvSpPr>
              <p:cNvPr id="24" name="Line 33">
                <a:extLst>
                  <a:ext uri="{FF2B5EF4-FFF2-40B4-BE49-F238E27FC236}">
                    <a16:creationId xmlns:a16="http://schemas.microsoft.com/office/drawing/2014/main" id="{C517DB12-7E92-7E2E-46C4-800874244FD8}"/>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D" sz="1050"/>
              </a:p>
            </p:txBody>
          </p:sp>
          <p:sp>
            <p:nvSpPr>
              <p:cNvPr id="25" name="Line 34">
                <a:extLst>
                  <a:ext uri="{FF2B5EF4-FFF2-40B4-BE49-F238E27FC236}">
                    <a16:creationId xmlns:a16="http://schemas.microsoft.com/office/drawing/2014/main" id="{D056A8D9-F0A5-E952-78DF-CB512AAF56F1}"/>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D" sz="1050"/>
              </a:p>
            </p:txBody>
          </p:sp>
          <p:sp>
            <p:nvSpPr>
              <p:cNvPr id="26" name="Line 35">
                <a:extLst>
                  <a:ext uri="{FF2B5EF4-FFF2-40B4-BE49-F238E27FC236}">
                    <a16:creationId xmlns:a16="http://schemas.microsoft.com/office/drawing/2014/main" id="{E47F6859-FE79-9908-0DDA-042E5D4074DB}"/>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D" sz="1050"/>
              </a:p>
            </p:txBody>
          </p:sp>
          <p:sp>
            <p:nvSpPr>
              <p:cNvPr id="27" name="Line 36">
                <a:extLst>
                  <a:ext uri="{FF2B5EF4-FFF2-40B4-BE49-F238E27FC236}">
                    <a16:creationId xmlns:a16="http://schemas.microsoft.com/office/drawing/2014/main" id="{EA158B7B-740A-0802-41FF-7CF7F5D32E98}"/>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D" sz="1050"/>
              </a:p>
            </p:txBody>
          </p:sp>
        </p:grpSp>
        <p:sp>
          <p:nvSpPr>
            <p:cNvPr id="21" name="Line 37">
              <a:extLst>
                <a:ext uri="{FF2B5EF4-FFF2-40B4-BE49-F238E27FC236}">
                  <a16:creationId xmlns:a16="http://schemas.microsoft.com/office/drawing/2014/main" id="{B842A244-1785-972E-19BD-E781F6849FAB}"/>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D" sz="1050"/>
            </a:p>
          </p:txBody>
        </p:sp>
        <p:sp>
          <p:nvSpPr>
            <p:cNvPr id="22" name="Line 38">
              <a:extLst>
                <a:ext uri="{FF2B5EF4-FFF2-40B4-BE49-F238E27FC236}">
                  <a16:creationId xmlns:a16="http://schemas.microsoft.com/office/drawing/2014/main" id="{A871DFA1-B341-8C21-DAEF-A123C25E861E}"/>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D" sz="1050"/>
            </a:p>
          </p:txBody>
        </p:sp>
      </p:grpSp>
      <p:sp>
        <p:nvSpPr>
          <p:cNvPr id="8231" name="Rectangle 39"/>
          <p:cNvSpPr>
            <a:spLocks noGrp="1" noChangeArrowheads="1"/>
          </p:cNvSpPr>
          <p:nvPr>
            <p:ph type="ctrTitle" sz="quarter"/>
          </p:nvPr>
        </p:nvSpPr>
        <p:spPr>
          <a:xfrm>
            <a:off x="685800" y="1269207"/>
            <a:ext cx="7772400" cy="1302544"/>
          </a:xfrm>
        </p:spPr>
        <p:txBody>
          <a:bodyPr anchor="b"/>
          <a:lstStyle>
            <a:lvl1pPr>
              <a:defRPr sz="4050"/>
            </a:lvl1pPr>
          </a:lstStyle>
          <a:p>
            <a:pPr lvl="0"/>
            <a:r>
              <a:rPr lang="id-ID" altLang="id-ID" noProof="0"/>
              <a:t>Click to edit Master title style</a:t>
            </a:r>
          </a:p>
        </p:txBody>
      </p:sp>
      <p:sp>
        <p:nvSpPr>
          <p:cNvPr id="8232" name="Rectangle 40"/>
          <p:cNvSpPr>
            <a:spLocks noGrp="1" noChangeArrowheads="1"/>
          </p:cNvSpPr>
          <p:nvPr>
            <p:ph type="subTitle" sz="quarter" idx="1"/>
          </p:nvPr>
        </p:nvSpPr>
        <p:spPr>
          <a:xfrm>
            <a:off x="1371600" y="2914650"/>
            <a:ext cx="6400800" cy="1314450"/>
          </a:xfrm>
        </p:spPr>
        <p:txBody>
          <a:bodyPr/>
          <a:lstStyle>
            <a:lvl1pPr marL="0" indent="0" algn="ctr">
              <a:buFont typeface="Wingdings" panose="05000000000000000000" pitchFamily="2" charset="2"/>
              <a:buNone/>
              <a:defRPr/>
            </a:lvl1pPr>
          </a:lstStyle>
          <a:p>
            <a:pPr lvl="0"/>
            <a:r>
              <a:rPr lang="id-ID" altLang="id-ID" noProof="0"/>
              <a:t>Click to edit Master subtitle style</a:t>
            </a:r>
          </a:p>
        </p:txBody>
      </p:sp>
      <p:sp>
        <p:nvSpPr>
          <p:cNvPr id="41" name="Rectangle 41">
            <a:extLst>
              <a:ext uri="{FF2B5EF4-FFF2-40B4-BE49-F238E27FC236}">
                <a16:creationId xmlns:a16="http://schemas.microsoft.com/office/drawing/2014/main" id="{9D694E95-59CB-F5DE-6C97-1262B7F41A64}"/>
              </a:ext>
            </a:extLst>
          </p:cNvPr>
          <p:cNvSpPr>
            <a:spLocks noGrp="1" noChangeArrowheads="1"/>
          </p:cNvSpPr>
          <p:nvPr>
            <p:ph type="dt" sz="quarter" idx="10"/>
          </p:nvPr>
        </p:nvSpPr>
        <p:spPr/>
        <p:txBody>
          <a:bodyPr/>
          <a:lstStyle>
            <a:lvl1pPr>
              <a:defRPr smtClean="0"/>
            </a:lvl1pPr>
          </a:lstStyle>
          <a:p>
            <a:pPr>
              <a:defRPr/>
            </a:pPr>
            <a:endParaRPr lang="id-ID" altLang="id-ID"/>
          </a:p>
        </p:txBody>
      </p:sp>
      <p:sp>
        <p:nvSpPr>
          <p:cNvPr id="42" name="Rectangle 42">
            <a:extLst>
              <a:ext uri="{FF2B5EF4-FFF2-40B4-BE49-F238E27FC236}">
                <a16:creationId xmlns:a16="http://schemas.microsoft.com/office/drawing/2014/main" id="{13B4519A-C045-D179-D3F7-CFE15D5B13C6}"/>
              </a:ext>
            </a:extLst>
          </p:cNvPr>
          <p:cNvSpPr>
            <a:spLocks noGrp="1" noChangeArrowheads="1"/>
          </p:cNvSpPr>
          <p:nvPr>
            <p:ph type="ftr" sz="quarter" idx="11"/>
          </p:nvPr>
        </p:nvSpPr>
        <p:spPr/>
        <p:txBody>
          <a:bodyPr/>
          <a:lstStyle>
            <a:lvl1pPr>
              <a:defRPr smtClean="0"/>
            </a:lvl1pPr>
          </a:lstStyle>
          <a:p>
            <a:pPr>
              <a:defRPr/>
            </a:pPr>
            <a:endParaRPr lang="id-ID" altLang="id-ID"/>
          </a:p>
        </p:txBody>
      </p:sp>
      <p:sp>
        <p:nvSpPr>
          <p:cNvPr id="43" name="Rectangle 43">
            <a:extLst>
              <a:ext uri="{FF2B5EF4-FFF2-40B4-BE49-F238E27FC236}">
                <a16:creationId xmlns:a16="http://schemas.microsoft.com/office/drawing/2014/main" id="{A28CF9BE-D62D-B030-7214-28F8C9B531DF}"/>
              </a:ext>
            </a:extLst>
          </p:cNvPr>
          <p:cNvSpPr>
            <a:spLocks noGrp="1" noChangeArrowheads="1"/>
          </p:cNvSpPr>
          <p:nvPr>
            <p:ph type="sldNum" sz="quarter" idx="12"/>
          </p:nvPr>
        </p:nvSpPr>
        <p:spPr/>
        <p:txBody>
          <a:bodyPr/>
          <a:lstStyle>
            <a:lvl1pPr>
              <a:defRPr/>
            </a:lvl1pPr>
          </a:lstStyle>
          <a:p>
            <a:fld id="{D7CF9E1F-B9DC-43DD-895B-A15D6D17FE7C}" type="slidenum">
              <a:rPr lang="id-ID" altLang="id-ID"/>
              <a:pPr/>
              <a:t>‹#›</a:t>
            </a:fld>
            <a:endParaRPr lang="id-ID" altLang="id-ID"/>
          </a:p>
        </p:txBody>
      </p:sp>
    </p:spTree>
    <p:extLst>
      <p:ext uri="{BB962C8B-B14F-4D97-AF65-F5344CB8AC3E}">
        <p14:creationId xmlns:p14="http://schemas.microsoft.com/office/powerpoint/2010/main" val="2611241615"/>
      </p:ext>
    </p:extLst>
  </p:cSld>
  <p:clrMapOvr>
    <a:masterClrMapping/>
  </p:clrMapOvr>
  <p:transition spd="med">
    <p:whee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40">
            <a:extLst>
              <a:ext uri="{FF2B5EF4-FFF2-40B4-BE49-F238E27FC236}">
                <a16:creationId xmlns:a16="http://schemas.microsoft.com/office/drawing/2014/main" id="{2FB6ECD8-2E39-C94D-3983-EEE6754B8175}"/>
              </a:ext>
            </a:extLst>
          </p:cNvPr>
          <p:cNvSpPr>
            <a:spLocks noGrp="1" noChangeArrowheads="1"/>
          </p:cNvSpPr>
          <p:nvPr>
            <p:ph type="dt" sz="half" idx="10"/>
          </p:nvPr>
        </p:nvSpPr>
        <p:spPr>
          <a:ln/>
        </p:spPr>
        <p:txBody>
          <a:bodyPr/>
          <a:lstStyle>
            <a:lvl1pPr>
              <a:defRPr/>
            </a:lvl1pPr>
          </a:lstStyle>
          <a:p>
            <a:pPr>
              <a:defRPr/>
            </a:pPr>
            <a:endParaRPr lang="id-ID" altLang="id-ID"/>
          </a:p>
        </p:txBody>
      </p:sp>
      <p:sp>
        <p:nvSpPr>
          <p:cNvPr id="5" name="Rectangle 41">
            <a:extLst>
              <a:ext uri="{FF2B5EF4-FFF2-40B4-BE49-F238E27FC236}">
                <a16:creationId xmlns:a16="http://schemas.microsoft.com/office/drawing/2014/main" id="{D8B75D22-6D14-604A-3402-257BBC473128}"/>
              </a:ext>
            </a:extLst>
          </p:cNvPr>
          <p:cNvSpPr>
            <a:spLocks noGrp="1" noChangeArrowheads="1"/>
          </p:cNvSpPr>
          <p:nvPr>
            <p:ph type="ftr" sz="quarter" idx="11"/>
          </p:nvPr>
        </p:nvSpPr>
        <p:spPr>
          <a:ln/>
        </p:spPr>
        <p:txBody>
          <a:bodyPr/>
          <a:lstStyle>
            <a:lvl1pPr>
              <a:defRPr/>
            </a:lvl1pPr>
          </a:lstStyle>
          <a:p>
            <a:pPr>
              <a:defRPr/>
            </a:pPr>
            <a:endParaRPr lang="id-ID" altLang="id-ID"/>
          </a:p>
        </p:txBody>
      </p:sp>
      <p:sp>
        <p:nvSpPr>
          <p:cNvPr id="6" name="Rectangle 42">
            <a:extLst>
              <a:ext uri="{FF2B5EF4-FFF2-40B4-BE49-F238E27FC236}">
                <a16:creationId xmlns:a16="http://schemas.microsoft.com/office/drawing/2014/main" id="{B2C0C734-5722-9544-CCFF-EBA6E008D7E3}"/>
              </a:ext>
            </a:extLst>
          </p:cNvPr>
          <p:cNvSpPr>
            <a:spLocks noGrp="1" noChangeArrowheads="1"/>
          </p:cNvSpPr>
          <p:nvPr>
            <p:ph type="sldNum" sz="quarter" idx="12"/>
          </p:nvPr>
        </p:nvSpPr>
        <p:spPr>
          <a:ln/>
        </p:spPr>
        <p:txBody>
          <a:bodyPr/>
          <a:lstStyle>
            <a:lvl1pPr>
              <a:defRPr/>
            </a:lvl1pPr>
          </a:lstStyle>
          <a:p>
            <a:fld id="{40AAD53B-982E-46DE-BF73-5817078CDF35}" type="slidenum">
              <a:rPr lang="id-ID" altLang="id-ID"/>
              <a:pPr/>
              <a:t>‹#›</a:t>
            </a:fld>
            <a:endParaRPr lang="id-ID" altLang="id-ID"/>
          </a:p>
        </p:txBody>
      </p:sp>
    </p:spTree>
    <p:extLst>
      <p:ext uri="{BB962C8B-B14F-4D97-AF65-F5344CB8AC3E}">
        <p14:creationId xmlns:p14="http://schemas.microsoft.com/office/powerpoint/2010/main" val="2491026784"/>
      </p:ext>
    </p:extLst>
  </p:cSld>
  <p:clrMapOvr>
    <a:masterClrMapping/>
  </p:clrMapOvr>
  <p:transition spd="med">
    <p:whee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id-ID"/>
          </a:p>
        </p:txBody>
      </p:sp>
      <p:sp>
        <p:nvSpPr>
          <p:cNvPr id="3" name="Text Placeholder 2"/>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Rectangle 40">
            <a:extLst>
              <a:ext uri="{FF2B5EF4-FFF2-40B4-BE49-F238E27FC236}">
                <a16:creationId xmlns:a16="http://schemas.microsoft.com/office/drawing/2014/main" id="{9EAFFEA3-C3C2-893A-71A6-E87536C28770}"/>
              </a:ext>
            </a:extLst>
          </p:cNvPr>
          <p:cNvSpPr>
            <a:spLocks noGrp="1" noChangeArrowheads="1"/>
          </p:cNvSpPr>
          <p:nvPr>
            <p:ph type="dt" sz="half" idx="10"/>
          </p:nvPr>
        </p:nvSpPr>
        <p:spPr>
          <a:ln/>
        </p:spPr>
        <p:txBody>
          <a:bodyPr/>
          <a:lstStyle>
            <a:lvl1pPr>
              <a:defRPr/>
            </a:lvl1pPr>
          </a:lstStyle>
          <a:p>
            <a:pPr>
              <a:defRPr/>
            </a:pPr>
            <a:endParaRPr lang="id-ID" altLang="id-ID"/>
          </a:p>
        </p:txBody>
      </p:sp>
      <p:sp>
        <p:nvSpPr>
          <p:cNvPr id="5" name="Rectangle 41">
            <a:extLst>
              <a:ext uri="{FF2B5EF4-FFF2-40B4-BE49-F238E27FC236}">
                <a16:creationId xmlns:a16="http://schemas.microsoft.com/office/drawing/2014/main" id="{F5470B27-4DB3-2DD4-3381-472EEBCCCE17}"/>
              </a:ext>
            </a:extLst>
          </p:cNvPr>
          <p:cNvSpPr>
            <a:spLocks noGrp="1" noChangeArrowheads="1"/>
          </p:cNvSpPr>
          <p:nvPr>
            <p:ph type="ftr" sz="quarter" idx="11"/>
          </p:nvPr>
        </p:nvSpPr>
        <p:spPr>
          <a:ln/>
        </p:spPr>
        <p:txBody>
          <a:bodyPr/>
          <a:lstStyle>
            <a:lvl1pPr>
              <a:defRPr/>
            </a:lvl1pPr>
          </a:lstStyle>
          <a:p>
            <a:pPr>
              <a:defRPr/>
            </a:pPr>
            <a:endParaRPr lang="id-ID" altLang="id-ID"/>
          </a:p>
        </p:txBody>
      </p:sp>
      <p:sp>
        <p:nvSpPr>
          <p:cNvPr id="6" name="Rectangle 42">
            <a:extLst>
              <a:ext uri="{FF2B5EF4-FFF2-40B4-BE49-F238E27FC236}">
                <a16:creationId xmlns:a16="http://schemas.microsoft.com/office/drawing/2014/main" id="{2A69A28F-AA56-CA43-FFBB-979255241A3E}"/>
              </a:ext>
            </a:extLst>
          </p:cNvPr>
          <p:cNvSpPr>
            <a:spLocks noGrp="1" noChangeArrowheads="1"/>
          </p:cNvSpPr>
          <p:nvPr>
            <p:ph type="sldNum" sz="quarter" idx="12"/>
          </p:nvPr>
        </p:nvSpPr>
        <p:spPr>
          <a:ln/>
        </p:spPr>
        <p:txBody>
          <a:bodyPr/>
          <a:lstStyle>
            <a:lvl1pPr>
              <a:defRPr/>
            </a:lvl1pPr>
          </a:lstStyle>
          <a:p>
            <a:fld id="{41110D90-B12B-4D02-A040-58576D3C5347}" type="slidenum">
              <a:rPr lang="id-ID" altLang="id-ID"/>
              <a:pPr/>
              <a:t>‹#›</a:t>
            </a:fld>
            <a:endParaRPr lang="id-ID" altLang="id-ID"/>
          </a:p>
        </p:txBody>
      </p:sp>
    </p:spTree>
    <p:extLst>
      <p:ext uri="{BB962C8B-B14F-4D97-AF65-F5344CB8AC3E}">
        <p14:creationId xmlns:p14="http://schemas.microsoft.com/office/powerpoint/2010/main" val="3224754773"/>
      </p:ext>
    </p:extLst>
  </p:cSld>
  <p:clrMapOvr>
    <a:masterClrMapping/>
  </p:clrMapOvr>
  <p:transition spd="med">
    <p:whee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200150"/>
            <a:ext cx="4038600" cy="33980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200150"/>
            <a:ext cx="4038600" cy="33980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Rectangle 40">
            <a:extLst>
              <a:ext uri="{FF2B5EF4-FFF2-40B4-BE49-F238E27FC236}">
                <a16:creationId xmlns:a16="http://schemas.microsoft.com/office/drawing/2014/main" id="{CF488F57-6F22-F320-F396-854F83DC75F9}"/>
              </a:ext>
            </a:extLst>
          </p:cNvPr>
          <p:cNvSpPr>
            <a:spLocks noGrp="1" noChangeArrowheads="1"/>
          </p:cNvSpPr>
          <p:nvPr>
            <p:ph type="dt" sz="half" idx="10"/>
          </p:nvPr>
        </p:nvSpPr>
        <p:spPr>
          <a:ln/>
        </p:spPr>
        <p:txBody>
          <a:bodyPr/>
          <a:lstStyle>
            <a:lvl1pPr>
              <a:defRPr/>
            </a:lvl1pPr>
          </a:lstStyle>
          <a:p>
            <a:pPr>
              <a:defRPr/>
            </a:pPr>
            <a:endParaRPr lang="id-ID" altLang="id-ID"/>
          </a:p>
        </p:txBody>
      </p:sp>
      <p:sp>
        <p:nvSpPr>
          <p:cNvPr id="6" name="Rectangle 41">
            <a:extLst>
              <a:ext uri="{FF2B5EF4-FFF2-40B4-BE49-F238E27FC236}">
                <a16:creationId xmlns:a16="http://schemas.microsoft.com/office/drawing/2014/main" id="{F68BFFC5-506F-1753-D4CE-A2D3193F9AC5}"/>
              </a:ext>
            </a:extLst>
          </p:cNvPr>
          <p:cNvSpPr>
            <a:spLocks noGrp="1" noChangeArrowheads="1"/>
          </p:cNvSpPr>
          <p:nvPr>
            <p:ph type="ftr" sz="quarter" idx="11"/>
          </p:nvPr>
        </p:nvSpPr>
        <p:spPr>
          <a:ln/>
        </p:spPr>
        <p:txBody>
          <a:bodyPr/>
          <a:lstStyle>
            <a:lvl1pPr>
              <a:defRPr/>
            </a:lvl1pPr>
          </a:lstStyle>
          <a:p>
            <a:pPr>
              <a:defRPr/>
            </a:pPr>
            <a:endParaRPr lang="id-ID" altLang="id-ID"/>
          </a:p>
        </p:txBody>
      </p:sp>
      <p:sp>
        <p:nvSpPr>
          <p:cNvPr id="7" name="Rectangle 42">
            <a:extLst>
              <a:ext uri="{FF2B5EF4-FFF2-40B4-BE49-F238E27FC236}">
                <a16:creationId xmlns:a16="http://schemas.microsoft.com/office/drawing/2014/main" id="{7847B879-F7CE-E3A6-46AE-4EFD98BF08F9}"/>
              </a:ext>
            </a:extLst>
          </p:cNvPr>
          <p:cNvSpPr>
            <a:spLocks noGrp="1" noChangeArrowheads="1"/>
          </p:cNvSpPr>
          <p:nvPr>
            <p:ph type="sldNum" sz="quarter" idx="12"/>
          </p:nvPr>
        </p:nvSpPr>
        <p:spPr>
          <a:ln/>
        </p:spPr>
        <p:txBody>
          <a:bodyPr/>
          <a:lstStyle>
            <a:lvl1pPr>
              <a:defRPr/>
            </a:lvl1pPr>
          </a:lstStyle>
          <a:p>
            <a:fld id="{C53AF597-509D-4F54-BF6C-9589DE8CD7AF}" type="slidenum">
              <a:rPr lang="id-ID" altLang="id-ID"/>
              <a:pPr/>
              <a:t>‹#›</a:t>
            </a:fld>
            <a:endParaRPr lang="id-ID" altLang="id-ID"/>
          </a:p>
        </p:txBody>
      </p:sp>
    </p:spTree>
    <p:extLst>
      <p:ext uri="{BB962C8B-B14F-4D97-AF65-F5344CB8AC3E}">
        <p14:creationId xmlns:p14="http://schemas.microsoft.com/office/powerpoint/2010/main" val="571424519"/>
      </p:ext>
    </p:extLst>
  </p:cSld>
  <p:clrMapOvr>
    <a:masterClrMapping/>
  </p:clrMapOvr>
  <p:transition spd="med">
    <p:whee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endParaRPr lang="id-ID"/>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Rectangle 40">
            <a:extLst>
              <a:ext uri="{FF2B5EF4-FFF2-40B4-BE49-F238E27FC236}">
                <a16:creationId xmlns:a16="http://schemas.microsoft.com/office/drawing/2014/main" id="{7F330B30-56E3-66E4-9DB1-E869C1DE30A6}"/>
              </a:ext>
            </a:extLst>
          </p:cNvPr>
          <p:cNvSpPr>
            <a:spLocks noGrp="1" noChangeArrowheads="1"/>
          </p:cNvSpPr>
          <p:nvPr>
            <p:ph type="dt" sz="half" idx="10"/>
          </p:nvPr>
        </p:nvSpPr>
        <p:spPr>
          <a:ln/>
        </p:spPr>
        <p:txBody>
          <a:bodyPr/>
          <a:lstStyle>
            <a:lvl1pPr>
              <a:defRPr/>
            </a:lvl1pPr>
          </a:lstStyle>
          <a:p>
            <a:pPr>
              <a:defRPr/>
            </a:pPr>
            <a:endParaRPr lang="id-ID" altLang="id-ID"/>
          </a:p>
        </p:txBody>
      </p:sp>
      <p:sp>
        <p:nvSpPr>
          <p:cNvPr id="8" name="Rectangle 41">
            <a:extLst>
              <a:ext uri="{FF2B5EF4-FFF2-40B4-BE49-F238E27FC236}">
                <a16:creationId xmlns:a16="http://schemas.microsoft.com/office/drawing/2014/main" id="{A1F286F2-FD31-7E48-08C3-5E19846AB103}"/>
              </a:ext>
            </a:extLst>
          </p:cNvPr>
          <p:cNvSpPr>
            <a:spLocks noGrp="1" noChangeArrowheads="1"/>
          </p:cNvSpPr>
          <p:nvPr>
            <p:ph type="ftr" sz="quarter" idx="11"/>
          </p:nvPr>
        </p:nvSpPr>
        <p:spPr>
          <a:ln/>
        </p:spPr>
        <p:txBody>
          <a:bodyPr/>
          <a:lstStyle>
            <a:lvl1pPr>
              <a:defRPr/>
            </a:lvl1pPr>
          </a:lstStyle>
          <a:p>
            <a:pPr>
              <a:defRPr/>
            </a:pPr>
            <a:endParaRPr lang="id-ID" altLang="id-ID"/>
          </a:p>
        </p:txBody>
      </p:sp>
      <p:sp>
        <p:nvSpPr>
          <p:cNvPr id="9" name="Rectangle 42">
            <a:extLst>
              <a:ext uri="{FF2B5EF4-FFF2-40B4-BE49-F238E27FC236}">
                <a16:creationId xmlns:a16="http://schemas.microsoft.com/office/drawing/2014/main" id="{D3B26282-D4F3-07EB-E190-056148B71BB2}"/>
              </a:ext>
            </a:extLst>
          </p:cNvPr>
          <p:cNvSpPr>
            <a:spLocks noGrp="1" noChangeArrowheads="1"/>
          </p:cNvSpPr>
          <p:nvPr>
            <p:ph type="sldNum" sz="quarter" idx="12"/>
          </p:nvPr>
        </p:nvSpPr>
        <p:spPr>
          <a:ln/>
        </p:spPr>
        <p:txBody>
          <a:bodyPr/>
          <a:lstStyle>
            <a:lvl1pPr>
              <a:defRPr/>
            </a:lvl1pPr>
          </a:lstStyle>
          <a:p>
            <a:fld id="{05C7B29C-EF4F-4DFD-AE4F-7C84F48EA779}" type="slidenum">
              <a:rPr lang="id-ID" altLang="id-ID"/>
              <a:pPr/>
              <a:t>‹#›</a:t>
            </a:fld>
            <a:endParaRPr lang="id-ID" altLang="id-ID"/>
          </a:p>
        </p:txBody>
      </p:sp>
    </p:spTree>
    <p:extLst>
      <p:ext uri="{BB962C8B-B14F-4D97-AF65-F5344CB8AC3E}">
        <p14:creationId xmlns:p14="http://schemas.microsoft.com/office/powerpoint/2010/main" val="3956854531"/>
      </p:ext>
    </p:extLst>
  </p:cSld>
  <p:clrMapOvr>
    <a:masterClrMapping/>
  </p:clrMapOvr>
  <p:transition spd="med">
    <p:whee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Rectangle 40">
            <a:extLst>
              <a:ext uri="{FF2B5EF4-FFF2-40B4-BE49-F238E27FC236}">
                <a16:creationId xmlns:a16="http://schemas.microsoft.com/office/drawing/2014/main" id="{432E1DF3-4DE7-0B4C-4897-4BC31C662182}"/>
              </a:ext>
            </a:extLst>
          </p:cNvPr>
          <p:cNvSpPr>
            <a:spLocks noGrp="1" noChangeArrowheads="1"/>
          </p:cNvSpPr>
          <p:nvPr>
            <p:ph type="dt" sz="half" idx="10"/>
          </p:nvPr>
        </p:nvSpPr>
        <p:spPr>
          <a:ln/>
        </p:spPr>
        <p:txBody>
          <a:bodyPr/>
          <a:lstStyle>
            <a:lvl1pPr>
              <a:defRPr/>
            </a:lvl1pPr>
          </a:lstStyle>
          <a:p>
            <a:pPr>
              <a:defRPr/>
            </a:pPr>
            <a:endParaRPr lang="id-ID" altLang="id-ID"/>
          </a:p>
        </p:txBody>
      </p:sp>
      <p:sp>
        <p:nvSpPr>
          <p:cNvPr id="4" name="Rectangle 41">
            <a:extLst>
              <a:ext uri="{FF2B5EF4-FFF2-40B4-BE49-F238E27FC236}">
                <a16:creationId xmlns:a16="http://schemas.microsoft.com/office/drawing/2014/main" id="{116D6FB7-0BF9-804D-60B2-F6B69815569E}"/>
              </a:ext>
            </a:extLst>
          </p:cNvPr>
          <p:cNvSpPr>
            <a:spLocks noGrp="1" noChangeArrowheads="1"/>
          </p:cNvSpPr>
          <p:nvPr>
            <p:ph type="ftr" sz="quarter" idx="11"/>
          </p:nvPr>
        </p:nvSpPr>
        <p:spPr>
          <a:ln/>
        </p:spPr>
        <p:txBody>
          <a:bodyPr/>
          <a:lstStyle>
            <a:lvl1pPr>
              <a:defRPr/>
            </a:lvl1pPr>
          </a:lstStyle>
          <a:p>
            <a:pPr>
              <a:defRPr/>
            </a:pPr>
            <a:endParaRPr lang="id-ID" altLang="id-ID"/>
          </a:p>
        </p:txBody>
      </p:sp>
      <p:sp>
        <p:nvSpPr>
          <p:cNvPr id="5" name="Rectangle 42">
            <a:extLst>
              <a:ext uri="{FF2B5EF4-FFF2-40B4-BE49-F238E27FC236}">
                <a16:creationId xmlns:a16="http://schemas.microsoft.com/office/drawing/2014/main" id="{1D2E35C1-FFC8-5BCE-7EB9-52DF43FD4ADE}"/>
              </a:ext>
            </a:extLst>
          </p:cNvPr>
          <p:cNvSpPr>
            <a:spLocks noGrp="1" noChangeArrowheads="1"/>
          </p:cNvSpPr>
          <p:nvPr>
            <p:ph type="sldNum" sz="quarter" idx="12"/>
          </p:nvPr>
        </p:nvSpPr>
        <p:spPr>
          <a:ln/>
        </p:spPr>
        <p:txBody>
          <a:bodyPr/>
          <a:lstStyle>
            <a:lvl1pPr>
              <a:defRPr/>
            </a:lvl1pPr>
          </a:lstStyle>
          <a:p>
            <a:fld id="{DF4C2DE1-C978-4F41-AAAB-680480D684F1}" type="slidenum">
              <a:rPr lang="id-ID" altLang="id-ID"/>
              <a:pPr/>
              <a:t>‹#›</a:t>
            </a:fld>
            <a:endParaRPr lang="id-ID" altLang="id-ID"/>
          </a:p>
        </p:txBody>
      </p:sp>
    </p:spTree>
    <p:extLst>
      <p:ext uri="{BB962C8B-B14F-4D97-AF65-F5344CB8AC3E}">
        <p14:creationId xmlns:p14="http://schemas.microsoft.com/office/powerpoint/2010/main" val="1907110044"/>
      </p:ext>
    </p:extLst>
  </p:cSld>
  <p:clrMapOvr>
    <a:masterClrMapping/>
  </p:clrMapOvr>
  <p:transition spd="med">
    <p:whee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439B0833-CE0E-6CC6-2292-A2F69BCA00C6}"/>
              </a:ext>
            </a:extLst>
          </p:cNvPr>
          <p:cNvSpPr>
            <a:spLocks noGrp="1" noChangeArrowheads="1"/>
          </p:cNvSpPr>
          <p:nvPr>
            <p:ph type="dt" sz="half" idx="10"/>
          </p:nvPr>
        </p:nvSpPr>
        <p:spPr>
          <a:ln/>
        </p:spPr>
        <p:txBody>
          <a:bodyPr/>
          <a:lstStyle>
            <a:lvl1pPr>
              <a:defRPr/>
            </a:lvl1pPr>
          </a:lstStyle>
          <a:p>
            <a:pPr>
              <a:defRPr/>
            </a:pPr>
            <a:endParaRPr lang="id-ID" altLang="id-ID"/>
          </a:p>
        </p:txBody>
      </p:sp>
      <p:sp>
        <p:nvSpPr>
          <p:cNvPr id="3" name="Rectangle 41">
            <a:extLst>
              <a:ext uri="{FF2B5EF4-FFF2-40B4-BE49-F238E27FC236}">
                <a16:creationId xmlns:a16="http://schemas.microsoft.com/office/drawing/2014/main" id="{F2F5688E-FCB9-84C1-98D1-F6FA0B38D84C}"/>
              </a:ext>
            </a:extLst>
          </p:cNvPr>
          <p:cNvSpPr>
            <a:spLocks noGrp="1" noChangeArrowheads="1"/>
          </p:cNvSpPr>
          <p:nvPr>
            <p:ph type="ftr" sz="quarter" idx="11"/>
          </p:nvPr>
        </p:nvSpPr>
        <p:spPr>
          <a:ln/>
        </p:spPr>
        <p:txBody>
          <a:bodyPr/>
          <a:lstStyle>
            <a:lvl1pPr>
              <a:defRPr/>
            </a:lvl1pPr>
          </a:lstStyle>
          <a:p>
            <a:pPr>
              <a:defRPr/>
            </a:pPr>
            <a:endParaRPr lang="id-ID" altLang="id-ID"/>
          </a:p>
        </p:txBody>
      </p:sp>
      <p:sp>
        <p:nvSpPr>
          <p:cNvPr id="4" name="Rectangle 42">
            <a:extLst>
              <a:ext uri="{FF2B5EF4-FFF2-40B4-BE49-F238E27FC236}">
                <a16:creationId xmlns:a16="http://schemas.microsoft.com/office/drawing/2014/main" id="{31E7A0F1-CF1B-4C5C-6DA6-A7EEE88642DC}"/>
              </a:ext>
            </a:extLst>
          </p:cNvPr>
          <p:cNvSpPr>
            <a:spLocks noGrp="1" noChangeArrowheads="1"/>
          </p:cNvSpPr>
          <p:nvPr>
            <p:ph type="sldNum" sz="quarter" idx="12"/>
          </p:nvPr>
        </p:nvSpPr>
        <p:spPr>
          <a:ln/>
        </p:spPr>
        <p:txBody>
          <a:bodyPr/>
          <a:lstStyle>
            <a:lvl1pPr>
              <a:defRPr/>
            </a:lvl1pPr>
          </a:lstStyle>
          <a:p>
            <a:fld id="{7BBDDEF0-E7C8-41FD-8544-6179804576D0}" type="slidenum">
              <a:rPr lang="id-ID" altLang="id-ID"/>
              <a:pPr/>
              <a:t>‹#›</a:t>
            </a:fld>
            <a:endParaRPr lang="id-ID" altLang="id-ID"/>
          </a:p>
        </p:txBody>
      </p:sp>
    </p:spTree>
    <p:extLst>
      <p:ext uri="{BB962C8B-B14F-4D97-AF65-F5344CB8AC3E}">
        <p14:creationId xmlns:p14="http://schemas.microsoft.com/office/powerpoint/2010/main" val="1395263832"/>
      </p:ext>
    </p:extLst>
  </p:cSld>
  <p:clrMapOvr>
    <a:masterClrMapping/>
  </p:clrMapOvr>
  <p:transition spd="med">
    <p:whee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endParaRPr lang="id-ID"/>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Rectangle 40">
            <a:extLst>
              <a:ext uri="{FF2B5EF4-FFF2-40B4-BE49-F238E27FC236}">
                <a16:creationId xmlns:a16="http://schemas.microsoft.com/office/drawing/2014/main" id="{94BB7D1D-AF5E-AA53-7C42-1EEDB70493D7}"/>
              </a:ext>
            </a:extLst>
          </p:cNvPr>
          <p:cNvSpPr>
            <a:spLocks noGrp="1" noChangeArrowheads="1"/>
          </p:cNvSpPr>
          <p:nvPr>
            <p:ph type="dt" sz="half" idx="10"/>
          </p:nvPr>
        </p:nvSpPr>
        <p:spPr>
          <a:ln/>
        </p:spPr>
        <p:txBody>
          <a:bodyPr/>
          <a:lstStyle>
            <a:lvl1pPr>
              <a:defRPr/>
            </a:lvl1pPr>
          </a:lstStyle>
          <a:p>
            <a:pPr>
              <a:defRPr/>
            </a:pPr>
            <a:endParaRPr lang="id-ID" altLang="id-ID"/>
          </a:p>
        </p:txBody>
      </p:sp>
      <p:sp>
        <p:nvSpPr>
          <p:cNvPr id="6" name="Rectangle 41">
            <a:extLst>
              <a:ext uri="{FF2B5EF4-FFF2-40B4-BE49-F238E27FC236}">
                <a16:creationId xmlns:a16="http://schemas.microsoft.com/office/drawing/2014/main" id="{21BEFE92-8724-5208-0E77-4586244E40B7}"/>
              </a:ext>
            </a:extLst>
          </p:cNvPr>
          <p:cNvSpPr>
            <a:spLocks noGrp="1" noChangeArrowheads="1"/>
          </p:cNvSpPr>
          <p:nvPr>
            <p:ph type="ftr" sz="quarter" idx="11"/>
          </p:nvPr>
        </p:nvSpPr>
        <p:spPr>
          <a:ln/>
        </p:spPr>
        <p:txBody>
          <a:bodyPr/>
          <a:lstStyle>
            <a:lvl1pPr>
              <a:defRPr/>
            </a:lvl1pPr>
          </a:lstStyle>
          <a:p>
            <a:pPr>
              <a:defRPr/>
            </a:pPr>
            <a:endParaRPr lang="id-ID" altLang="id-ID"/>
          </a:p>
        </p:txBody>
      </p:sp>
      <p:sp>
        <p:nvSpPr>
          <p:cNvPr id="7" name="Rectangle 42">
            <a:extLst>
              <a:ext uri="{FF2B5EF4-FFF2-40B4-BE49-F238E27FC236}">
                <a16:creationId xmlns:a16="http://schemas.microsoft.com/office/drawing/2014/main" id="{F468110D-73A0-3EE6-E194-7C9F5B1CF642}"/>
              </a:ext>
            </a:extLst>
          </p:cNvPr>
          <p:cNvSpPr>
            <a:spLocks noGrp="1" noChangeArrowheads="1"/>
          </p:cNvSpPr>
          <p:nvPr>
            <p:ph type="sldNum" sz="quarter" idx="12"/>
          </p:nvPr>
        </p:nvSpPr>
        <p:spPr>
          <a:ln/>
        </p:spPr>
        <p:txBody>
          <a:bodyPr/>
          <a:lstStyle>
            <a:lvl1pPr>
              <a:defRPr/>
            </a:lvl1pPr>
          </a:lstStyle>
          <a:p>
            <a:fld id="{35F1D470-042C-44D8-9E20-4D89FF375CB7}" type="slidenum">
              <a:rPr lang="id-ID" altLang="id-ID"/>
              <a:pPr/>
              <a:t>‹#›</a:t>
            </a:fld>
            <a:endParaRPr lang="id-ID" altLang="id-ID"/>
          </a:p>
        </p:txBody>
      </p:sp>
    </p:spTree>
    <p:extLst>
      <p:ext uri="{BB962C8B-B14F-4D97-AF65-F5344CB8AC3E}">
        <p14:creationId xmlns:p14="http://schemas.microsoft.com/office/powerpoint/2010/main" val="2588983704"/>
      </p:ext>
    </p:extLst>
  </p:cSld>
  <p:clrMapOvr>
    <a:masterClrMapping/>
  </p:clrMapOvr>
  <p:transition spd="med">
    <p:whee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endParaRPr lang="id-ID"/>
          </a:p>
        </p:txBody>
      </p:sp>
      <p:sp>
        <p:nvSpPr>
          <p:cNvPr id="3" name="Picture Placeholder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id-ID" noProof="0"/>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Rectangle 40">
            <a:extLst>
              <a:ext uri="{FF2B5EF4-FFF2-40B4-BE49-F238E27FC236}">
                <a16:creationId xmlns:a16="http://schemas.microsoft.com/office/drawing/2014/main" id="{6E2059A9-9015-24A5-81E6-0BD87FBA0BCE}"/>
              </a:ext>
            </a:extLst>
          </p:cNvPr>
          <p:cNvSpPr>
            <a:spLocks noGrp="1" noChangeArrowheads="1"/>
          </p:cNvSpPr>
          <p:nvPr>
            <p:ph type="dt" sz="half" idx="10"/>
          </p:nvPr>
        </p:nvSpPr>
        <p:spPr>
          <a:ln/>
        </p:spPr>
        <p:txBody>
          <a:bodyPr/>
          <a:lstStyle>
            <a:lvl1pPr>
              <a:defRPr/>
            </a:lvl1pPr>
          </a:lstStyle>
          <a:p>
            <a:pPr>
              <a:defRPr/>
            </a:pPr>
            <a:endParaRPr lang="id-ID" altLang="id-ID"/>
          </a:p>
        </p:txBody>
      </p:sp>
      <p:sp>
        <p:nvSpPr>
          <p:cNvPr id="6" name="Rectangle 41">
            <a:extLst>
              <a:ext uri="{FF2B5EF4-FFF2-40B4-BE49-F238E27FC236}">
                <a16:creationId xmlns:a16="http://schemas.microsoft.com/office/drawing/2014/main" id="{89EC1122-DE7E-5FC1-4B10-9DF5B496E3DA}"/>
              </a:ext>
            </a:extLst>
          </p:cNvPr>
          <p:cNvSpPr>
            <a:spLocks noGrp="1" noChangeArrowheads="1"/>
          </p:cNvSpPr>
          <p:nvPr>
            <p:ph type="ftr" sz="quarter" idx="11"/>
          </p:nvPr>
        </p:nvSpPr>
        <p:spPr>
          <a:ln/>
        </p:spPr>
        <p:txBody>
          <a:bodyPr/>
          <a:lstStyle>
            <a:lvl1pPr>
              <a:defRPr/>
            </a:lvl1pPr>
          </a:lstStyle>
          <a:p>
            <a:pPr>
              <a:defRPr/>
            </a:pPr>
            <a:endParaRPr lang="id-ID" altLang="id-ID"/>
          </a:p>
        </p:txBody>
      </p:sp>
      <p:sp>
        <p:nvSpPr>
          <p:cNvPr id="7" name="Rectangle 42">
            <a:extLst>
              <a:ext uri="{FF2B5EF4-FFF2-40B4-BE49-F238E27FC236}">
                <a16:creationId xmlns:a16="http://schemas.microsoft.com/office/drawing/2014/main" id="{093DB910-638A-690C-7ABF-BF5DBBCEFD2A}"/>
              </a:ext>
            </a:extLst>
          </p:cNvPr>
          <p:cNvSpPr>
            <a:spLocks noGrp="1" noChangeArrowheads="1"/>
          </p:cNvSpPr>
          <p:nvPr>
            <p:ph type="sldNum" sz="quarter" idx="12"/>
          </p:nvPr>
        </p:nvSpPr>
        <p:spPr>
          <a:ln/>
        </p:spPr>
        <p:txBody>
          <a:bodyPr/>
          <a:lstStyle>
            <a:lvl1pPr>
              <a:defRPr/>
            </a:lvl1pPr>
          </a:lstStyle>
          <a:p>
            <a:fld id="{E0A5D781-4194-46B6-8F29-DC42FF65050C}" type="slidenum">
              <a:rPr lang="id-ID" altLang="id-ID"/>
              <a:pPr/>
              <a:t>‹#›</a:t>
            </a:fld>
            <a:endParaRPr lang="id-ID" altLang="id-ID"/>
          </a:p>
        </p:txBody>
      </p:sp>
    </p:spTree>
    <p:extLst>
      <p:ext uri="{BB962C8B-B14F-4D97-AF65-F5344CB8AC3E}">
        <p14:creationId xmlns:p14="http://schemas.microsoft.com/office/powerpoint/2010/main" val="1054309614"/>
      </p:ext>
    </p:extLst>
  </p:cSld>
  <p:clrMapOvr>
    <a:masterClrMapping/>
  </p:clrMapOvr>
  <p:transition spd="med">
    <p:whee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40">
            <a:extLst>
              <a:ext uri="{FF2B5EF4-FFF2-40B4-BE49-F238E27FC236}">
                <a16:creationId xmlns:a16="http://schemas.microsoft.com/office/drawing/2014/main" id="{098ABCB9-F797-951C-AA16-86486CA2BD0D}"/>
              </a:ext>
            </a:extLst>
          </p:cNvPr>
          <p:cNvSpPr>
            <a:spLocks noGrp="1" noChangeArrowheads="1"/>
          </p:cNvSpPr>
          <p:nvPr>
            <p:ph type="dt" sz="half" idx="10"/>
          </p:nvPr>
        </p:nvSpPr>
        <p:spPr>
          <a:ln/>
        </p:spPr>
        <p:txBody>
          <a:bodyPr/>
          <a:lstStyle>
            <a:lvl1pPr>
              <a:defRPr/>
            </a:lvl1pPr>
          </a:lstStyle>
          <a:p>
            <a:pPr>
              <a:defRPr/>
            </a:pPr>
            <a:endParaRPr lang="id-ID" altLang="id-ID"/>
          </a:p>
        </p:txBody>
      </p:sp>
      <p:sp>
        <p:nvSpPr>
          <p:cNvPr id="5" name="Rectangle 41">
            <a:extLst>
              <a:ext uri="{FF2B5EF4-FFF2-40B4-BE49-F238E27FC236}">
                <a16:creationId xmlns:a16="http://schemas.microsoft.com/office/drawing/2014/main" id="{B24B188E-C11F-CC4A-7EBA-958D3E227C4C}"/>
              </a:ext>
            </a:extLst>
          </p:cNvPr>
          <p:cNvSpPr>
            <a:spLocks noGrp="1" noChangeArrowheads="1"/>
          </p:cNvSpPr>
          <p:nvPr>
            <p:ph type="ftr" sz="quarter" idx="11"/>
          </p:nvPr>
        </p:nvSpPr>
        <p:spPr>
          <a:ln/>
        </p:spPr>
        <p:txBody>
          <a:bodyPr/>
          <a:lstStyle>
            <a:lvl1pPr>
              <a:defRPr/>
            </a:lvl1pPr>
          </a:lstStyle>
          <a:p>
            <a:pPr>
              <a:defRPr/>
            </a:pPr>
            <a:endParaRPr lang="id-ID" altLang="id-ID"/>
          </a:p>
        </p:txBody>
      </p:sp>
      <p:sp>
        <p:nvSpPr>
          <p:cNvPr id="6" name="Rectangle 42">
            <a:extLst>
              <a:ext uri="{FF2B5EF4-FFF2-40B4-BE49-F238E27FC236}">
                <a16:creationId xmlns:a16="http://schemas.microsoft.com/office/drawing/2014/main" id="{6B410310-2A7B-D9A9-4257-7D5BD3953C12}"/>
              </a:ext>
            </a:extLst>
          </p:cNvPr>
          <p:cNvSpPr>
            <a:spLocks noGrp="1" noChangeArrowheads="1"/>
          </p:cNvSpPr>
          <p:nvPr>
            <p:ph type="sldNum" sz="quarter" idx="12"/>
          </p:nvPr>
        </p:nvSpPr>
        <p:spPr>
          <a:ln/>
        </p:spPr>
        <p:txBody>
          <a:bodyPr/>
          <a:lstStyle>
            <a:lvl1pPr>
              <a:defRPr/>
            </a:lvl1pPr>
          </a:lstStyle>
          <a:p>
            <a:fld id="{983E20D8-E79C-4F2C-93B2-1090A39FECC5}" type="slidenum">
              <a:rPr lang="id-ID" altLang="id-ID"/>
              <a:pPr/>
              <a:t>‹#›</a:t>
            </a:fld>
            <a:endParaRPr lang="id-ID" altLang="id-ID"/>
          </a:p>
        </p:txBody>
      </p:sp>
    </p:spTree>
    <p:extLst>
      <p:ext uri="{BB962C8B-B14F-4D97-AF65-F5344CB8AC3E}">
        <p14:creationId xmlns:p14="http://schemas.microsoft.com/office/powerpoint/2010/main" val="3063980087"/>
      </p:ext>
    </p:extLst>
  </p:cSld>
  <p:clrMapOvr>
    <a:masterClrMapping/>
  </p:clrMapOvr>
  <p:transition spd="med">
    <p:whee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389834"/>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08360"/>
            <a:ext cx="6019800" cy="43898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40">
            <a:extLst>
              <a:ext uri="{FF2B5EF4-FFF2-40B4-BE49-F238E27FC236}">
                <a16:creationId xmlns:a16="http://schemas.microsoft.com/office/drawing/2014/main" id="{018A7B37-CF31-FEA6-28E0-8D97A7C6AC43}"/>
              </a:ext>
            </a:extLst>
          </p:cNvPr>
          <p:cNvSpPr>
            <a:spLocks noGrp="1" noChangeArrowheads="1"/>
          </p:cNvSpPr>
          <p:nvPr>
            <p:ph type="dt" sz="half" idx="10"/>
          </p:nvPr>
        </p:nvSpPr>
        <p:spPr>
          <a:ln/>
        </p:spPr>
        <p:txBody>
          <a:bodyPr/>
          <a:lstStyle>
            <a:lvl1pPr>
              <a:defRPr/>
            </a:lvl1pPr>
          </a:lstStyle>
          <a:p>
            <a:pPr>
              <a:defRPr/>
            </a:pPr>
            <a:endParaRPr lang="id-ID" altLang="id-ID"/>
          </a:p>
        </p:txBody>
      </p:sp>
      <p:sp>
        <p:nvSpPr>
          <p:cNvPr id="5" name="Rectangle 41">
            <a:extLst>
              <a:ext uri="{FF2B5EF4-FFF2-40B4-BE49-F238E27FC236}">
                <a16:creationId xmlns:a16="http://schemas.microsoft.com/office/drawing/2014/main" id="{EE365C7F-5BAE-4D71-BDD0-039B9E14DD19}"/>
              </a:ext>
            </a:extLst>
          </p:cNvPr>
          <p:cNvSpPr>
            <a:spLocks noGrp="1" noChangeArrowheads="1"/>
          </p:cNvSpPr>
          <p:nvPr>
            <p:ph type="ftr" sz="quarter" idx="11"/>
          </p:nvPr>
        </p:nvSpPr>
        <p:spPr>
          <a:ln/>
        </p:spPr>
        <p:txBody>
          <a:bodyPr/>
          <a:lstStyle>
            <a:lvl1pPr>
              <a:defRPr/>
            </a:lvl1pPr>
          </a:lstStyle>
          <a:p>
            <a:pPr>
              <a:defRPr/>
            </a:pPr>
            <a:endParaRPr lang="id-ID" altLang="id-ID"/>
          </a:p>
        </p:txBody>
      </p:sp>
      <p:sp>
        <p:nvSpPr>
          <p:cNvPr id="6" name="Rectangle 42">
            <a:extLst>
              <a:ext uri="{FF2B5EF4-FFF2-40B4-BE49-F238E27FC236}">
                <a16:creationId xmlns:a16="http://schemas.microsoft.com/office/drawing/2014/main" id="{2BFAFD45-6023-7987-9EAE-247465A1F3B0}"/>
              </a:ext>
            </a:extLst>
          </p:cNvPr>
          <p:cNvSpPr>
            <a:spLocks noGrp="1" noChangeArrowheads="1"/>
          </p:cNvSpPr>
          <p:nvPr>
            <p:ph type="sldNum" sz="quarter" idx="12"/>
          </p:nvPr>
        </p:nvSpPr>
        <p:spPr>
          <a:ln/>
        </p:spPr>
        <p:txBody>
          <a:bodyPr/>
          <a:lstStyle>
            <a:lvl1pPr>
              <a:defRPr/>
            </a:lvl1pPr>
          </a:lstStyle>
          <a:p>
            <a:fld id="{0979B802-1B70-4553-9062-5BA36CDFB334}" type="slidenum">
              <a:rPr lang="id-ID" altLang="id-ID"/>
              <a:pPr/>
              <a:t>‹#›</a:t>
            </a:fld>
            <a:endParaRPr lang="id-ID" altLang="id-ID"/>
          </a:p>
        </p:txBody>
      </p:sp>
    </p:spTree>
    <p:extLst>
      <p:ext uri="{BB962C8B-B14F-4D97-AF65-F5344CB8AC3E}">
        <p14:creationId xmlns:p14="http://schemas.microsoft.com/office/powerpoint/2010/main" val="1865687366"/>
      </p:ext>
    </p:extLst>
  </p:cSld>
  <p:clrMapOvr>
    <a:masterClrMapping/>
  </p:clrMapOvr>
  <p:transition spd="med">
    <p:whee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id-ID"/>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id-ID"/>
          </a:p>
        </p:txBody>
      </p:sp>
      <p:sp>
        <p:nvSpPr>
          <p:cNvPr id="4" name="Rectangle 4">
            <a:extLst>
              <a:ext uri="{FF2B5EF4-FFF2-40B4-BE49-F238E27FC236}">
                <a16:creationId xmlns:a16="http://schemas.microsoft.com/office/drawing/2014/main" id="{A93E29F7-0EC5-C75D-D309-A9F8A343C3E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2ED9A71-33ED-1AB4-5EC0-B8120B511E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0455E39-A0D7-E34B-D547-A9D5DC96EA9C}"/>
              </a:ext>
            </a:extLst>
          </p:cNvPr>
          <p:cNvSpPr>
            <a:spLocks noGrp="1" noChangeArrowheads="1"/>
          </p:cNvSpPr>
          <p:nvPr>
            <p:ph type="sldNum" sz="quarter" idx="12"/>
          </p:nvPr>
        </p:nvSpPr>
        <p:spPr>
          <a:ln/>
        </p:spPr>
        <p:txBody>
          <a:bodyPr/>
          <a:lstStyle>
            <a:lvl1pPr>
              <a:defRPr/>
            </a:lvl1pPr>
          </a:lstStyle>
          <a:p>
            <a:fld id="{FD695D72-573C-47FA-B62B-85B427F32DE1}" type="slidenum">
              <a:rPr lang="en-US" altLang="id-ID"/>
              <a:pPr/>
              <a:t>‹#›</a:t>
            </a:fld>
            <a:endParaRPr lang="en-US" altLang="id-ID"/>
          </a:p>
        </p:txBody>
      </p:sp>
    </p:spTree>
    <p:extLst>
      <p:ext uri="{BB962C8B-B14F-4D97-AF65-F5344CB8AC3E}">
        <p14:creationId xmlns:p14="http://schemas.microsoft.com/office/powerpoint/2010/main" val="12315224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4">
            <a:extLst>
              <a:ext uri="{FF2B5EF4-FFF2-40B4-BE49-F238E27FC236}">
                <a16:creationId xmlns:a16="http://schemas.microsoft.com/office/drawing/2014/main" id="{A4F30AF4-BE09-AD48-74BB-CA059EC2ED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4C612CE-6BF8-497B-C882-586865287A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0CEEF29-D99A-462B-C9CF-E4CD461512F7}"/>
              </a:ext>
            </a:extLst>
          </p:cNvPr>
          <p:cNvSpPr>
            <a:spLocks noGrp="1" noChangeArrowheads="1"/>
          </p:cNvSpPr>
          <p:nvPr>
            <p:ph type="sldNum" sz="quarter" idx="12"/>
          </p:nvPr>
        </p:nvSpPr>
        <p:spPr>
          <a:ln/>
        </p:spPr>
        <p:txBody>
          <a:bodyPr/>
          <a:lstStyle>
            <a:lvl1pPr>
              <a:defRPr/>
            </a:lvl1pPr>
          </a:lstStyle>
          <a:p>
            <a:fld id="{E20BE34F-94E5-4000-A330-ACAB602ED405}" type="slidenum">
              <a:rPr lang="en-US" altLang="id-ID"/>
              <a:pPr/>
              <a:t>‹#›</a:t>
            </a:fld>
            <a:endParaRPr lang="en-US" altLang="id-ID"/>
          </a:p>
        </p:txBody>
      </p:sp>
    </p:spTree>
    <p:extLst>
      <p:ext uri="{BB962C8B-B14F-4D97-AF65-F5344CB8AC3E}">
        <p14:creationId xmlns:p14="http://schemas.microsoft.com/office/powerpoint/2010/main" val="11536597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id-ID"/>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8666B61E-6EB9-1164-D741-2028AA9FD43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F6D99AA-CBAA-8B12-E323-502256E3EA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D8A3257-1801-DF6C-DFA1-F0536B895707}"/>
              </a:ext>
            </a:extLst>
          </p:cNvPr>
          <p:cNvSpPr>
            <a:spLocks noGrp="1" noChangeArrowheads="1"/>
          </p:cNvSpPr>
          <p:nvPr>
            <p:ph type="sldNum" sz="quarter" idx="12"/>
          </p:nvPr>
        </p:nvSpPr>
        <p:spPr>
          <a:ln/>
        </p:spPr>
        <p:txBody>
          <a:bodyPr/>
          <a:lstStyle>
            <a:lvl1pPr>
              <a:defRPr/>
            </a:lvl1pPr>
          </a:lstStyle>
          <a:p>
            <a:fld id="{3882D8E1-AFA6-406F-9D45-FC6B7FEA9189}" type="slidenum">
              <a:rPr lang="en-US" altLang="id-ID"/>
              <a:pPr/>
              <a:t>‹#›</a:t>
            </a:fld>
            <a:endParaRPr lang="en-US" altLang="id-ID"/>
          </a:p>
        </p:txBody>
      </p:sp>
    </p:spTree>
    <p:extLst>
      <p:ext uri="{BB962C8B-B14F-4D97-AF65-F5344CB8AC3E}">
        <p14:creationId xmlns:p14="http://schemas.microsoft.com/office/powerpoint/2010/main" val="20662160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Rectangle 4">
            <a:extLst>
              <a:ext uri="{FF2B5EF4-FFF2-40B4-BE49-F238E27FC236}">
                <a16:creationId xmlns:a16="http://schemas.microsoft.com/office/drawing/2014/main" id="{3884CF9B-94F7-2014-81C0-C96845AAC71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C0C1511-F8AC-B7C3-7044-69283855F4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43B1C28-425D-9215-922E-32AF48D058E9}"/>
              </a:ext>
            </a:extLst>
          </p:cNvPr>
          <p:cNvSpPr>
            <a:spLocks noGrp="1" noChangeArrowheads="1"/>
          </p:cNvSpPr>
          <p:nvPr>
            <p:ph type="sldNum" sz="quarter" idx="12"/>
          </p:nvPr>
        </p:nvSpPr>
        <p:spPr>
          <a:ln/>
        </p:spPr>
        <p:txBody>
          <a:bodyPr/>
          <a:lstStyle>
            <a:lvl1pPr>
              <a:defRPr/>
            </a:lvl1pPr>
          </a:lstStyle>
          <a:p>
            <a:fld id="{732D3D7F-9487-444D-8305-76457AC1D6E1}" type="slidenum">
              <a:rPr lang="en-US" altLang="id-ID"/>
              <a:pPr/>
              <a:t>‹#›</a:t>
            </a:fld>
            <a:endParaRPr lang="en-US" altLang="id-ID"/>
          </a:p>
        </p:txBody>
      </p:sp>
    </p:spTree>
    <p:extLst>
      <p:ext uri="{BB962C8B-B14F-4D97-AF65-F5344CB8AC3E}">
        <p14:creationId xmlns:p14="http://schemas.microsoft.com/office/powerpoint/2010/main" val="1365240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Rectangle 4">
            <a:extLst>
              <a:ext uri="{FF2B5EF4-FFF2-40B4-BE49-F238E27FC236}">
                <a16:creationId xmlns:a16="http://schemas.microsoft.com/office/drawing/2014/main" id="{91C7F8FB-2FBD-43F6-C00F-8DF00E68A8E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7996D67-9621-6E87-4DAD-7953222721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791EBAF-529D-CA13-C89C-B9820FBBC6F0}"/>
              </a:ext>
            </a:extLst>
          </p:cNvPr>
          <p:cNvSpPr>
            <a:spLocks noGrp="1" noChangeArrowheads="1"/>
          </p:cNvSpPr>
          <p:nvPr>
            <p:ph type="sldNum" sz="quarter" idx="12"/>
          </p:nvPr>
        </p:nvSpPr>
        <p:spPr>
          <a:ln/>
        </p:spPr>
        <p:txBody>
          <a:bodyPr/>
          <a:lstStyle>
            <a:lvl1pPr>
              <a:defRPr/>
            </a:lvl1pPr>
          </a:lstStyle>
          <a:p>
            <a:fld id="{38D92615-8DF6-4448-9678-68E5DD428179}" type="slidenum">
              <a:rPr lang="en-US" altLang="id-ID"/>
              <a:pPr/>
              <a:t>‹#›</a:t>
            </a:fld>
            <a:endParaRPr lang="en-US" altLang="id-ID"/>
          </a:p>
        </p:txBody>
      </p:sp>
    </p:spTree>
    <p:extLst>
      <p:ext uri="{BB962C8B-B14F-4D97-AF65-F5344CB8AC3E}">
        <p14:creationId xmlns:p14="http://schemas.microsoft.com/office/powerpoint/2010/main" val="18540598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Rectangle 4">
            <a:extLst>
              <a:ext uri="{FF2B5EF4-FFF2-40B4-BE49-F238E27FC236}">
                <a16:creationId xmlns:a16="http://schemas.microsoft.com/office/drawing/2014/main" id="{F39BB2A8-E599-21EB-EB3A-6F1F3B2CCB7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1C7496E-D8FC-6B31-E646-37DE892BC4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DAEA31B-0334-9ABA-1E74-B2DC27697BDB}"/>
              </a:ext>
            </a:extLst>
          </p:cNvPr>
          <p:cNvSpPr>
            <a:spLocks noGrp="1" noChangeArrowheads="1"/>
          </p:cNvSpPr>
          <p:nvPr>
            <p:ph type="sldNum" sz="quarter" idx="12"/>
          </p:nvPr>
        </p:nvSpPr>
        <p:spPr>
          <a:ln/>
        </p:spPr>
        <p:txBody>
          <a:bodyPr/>
          <a:lstStyle>
            <a:lvl1pPr>
              <a:defRPr/>
            </a:lvl1pPr>
          </a:lstStyle>
          <a:p>
            <a:fld id="{9C9EA506-57A0-47F7-A036-C1C0F2458554}" type="slidenum">
              <a:rPr lang="en-US" altLang="id-ID"/>
              <a:pPr/>
              <a:t>‹#›</a:t>
            </a:fld>
            <a:endParaRPr lang="en-US" altLang="id-ID"/>
          </a:p>
        </p:txBody>
      </p:sp>
    </p:spTree>
    <p:extLst>
      <p:ext uri="{BB962C8B-B14F-4D97-AF65-F5344CB8AC3E}">
        <p14:creationId xmlns:p14="http://schemas.microsoft.com/office/powerpoint/2010/main" val="2877233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BF783E7-F63E-5C4C-B767-73257170CE4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C2936AB-74A4-9FCB-4DAC-7B2579435E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6D7C624-8B5B-F683-56EB-B930D05F2DDD}"/>
              </a:ext>
            </a:extLst>
          </p:cNvPr>
          <p:cNvSpPr>
            <a:spLocks noGrp="1" noChangeArrowheads="1"/>
          </p:cNvSpPr>
          <p:nvPr>
            <p:ph type="sldNum" sz="quarter" idx="12"/>
          </p:nvPr>
        </p:nvSpPr>
        <p:spPr>
          <a:ln/>
        </p:spPr>
        <p:txBody>
          <a:bodyPr/>
          <a:lstStyle>
            <a:lvl1pPr>
              <a:defRPr/>
            </a:lvl1pPr>
          </a:lstStyle>
          <a:p>
            <a:fld id="{30DA6CE9-A690-4AAF-94CD-04B2947C1C44}" type="slidenum">
              <a:rPr lang="en-US" altLang="id-ID"/>
              <a:pPr/>
              <a:t>‹#›</a:t>
            </a:fld>
            <a:endParaRPr lang="en-US" altLang="id-ID"/>
          </a:p>
        </p:txBody>
      </p:sp>
    </p:spTree>
    <p:extLst>
      <p:ext uri="{BB962C8B-B14F-4D97-AF65-F5344CB8AC3E}">
        <p14:creationId xmlns:p14="http://schemas.microsoft.com/office/powerpoint/2010/main" val="39523726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id-ID"/>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9CDFEFC7-8609-7E09-EC10-AF0375C418A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23ADEA7-88F8-2D51-3987-2A30F1744B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E0DA5F6-2CEC-1603-FC73-12B4B85C1771}"/>
              </a:ext>
            </a:extLst>
          </p:cNvPr>
          <p:cNvSpPr>
            <a:spLocks noGrp="1" noChangeArrowheads="1"/>
          </p:cNvSpPr>
          <p:nvPr>
            <p:ph type="sldNum" sz="quarter" idx="12"/>
          </p:nvPr>
        </p:nvSpPr>
        <p:spPr>
          <a:ln/>
        </p:spPr>
        <p:txBody>
          <a:bodyPr/>
          <a:lstStyle>
            <a:lvl1pPr>
              <a:defRPr/>
            </a:lvl1pPr>
          </a:lstStyle>
          <a:p>
            <a:fld id="{DF312DCB-81AF-4A3C-A6E7-9FC8CF49D049}" type="slidenum">
              <a:rPr lang="en-US" altLang="id-ID"/>
              <a:pPr/>
              <a:t>‹#›</a:t>
            </a:fld>
            <a:endParaRPr lang="en-US" altLang="id-ID"/>
          </a:p>
        </p:txBody>
      </p:sp>
    </p:spTree>
    <p:extLst>
      <p:ext uri="{BB962C8B-B14F-4D97-AF65-F5344CB8AC3E}">
        <p14:creationId xmlns:p14="http://schemas.microsoft.com/office/powerpoint/2010/main" val="25544927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id-ID"/>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id-ID"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4A443A3C-9F48-8593-41F1-D1F3CD89752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B95AC0A-6B7D-4798-0A7C-D911FEFF54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0591508-C965-EDBB-4D0C-50643D515654}"/>
              </a:ext>
            </a:extLst>
          </p:cNvPr>
          <p:cNvSpPr>
            <a:spLocks noGrp="1" noChangeArrowheads="1"/>
          </p:cNvSpPr>
          <p:nvPr>
            <p:ph type="sldNum" sz="quarter" idx="12"/>
          </p:nvPr>
        </p:nvSpPr>
        <p:spPr>
          <a:ln/>
        </p:spPr>
        <p:txBody>
          <a:bodyPr/>
          <a:lstStyle>
            <a:lvl1pPr>
              <a:defRPr/>
            </a:lvl1pPr>
          </a:lstStyle>
          <a:p>
            <a:fld id="{02A01EA0-B577-48D6-A411-5F846B755B2A}" type="slidenum">
              <a:rPr lang="en-US" altLang="id-ID"/>
              <a:pPr/>
              <a:t>‹#›</a:t>
            </a:fld>
            <a:endParaRPr lang="en-US" altLang="id-ID"/>
          </a:p>
        </p:txBody>
      </p:sp>
    </p:spTree>
    <p:extLst>
      <p:ext uri="{BB962C8B-B14F-4D97-AF65-F5344CB8AC3E}">
        <p14:creationId xmlns:p14="http://schemas.microsoft.com/office/powerpoint/2010/main" val="1716190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4">
            <a:extLst>
              <a:ext uri="{FF2B5EF4-FFF2-40B4-BE49-F238E27FC236}">
                <a16:creationId xmlns:a16="http://schemas.microsoft.com/office/drawing/2014/main" id="{FF71588C-0B72-C294-226F-F9C01E829E7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6DA3A7C-9268-2ACF-9E4D-780D75C1E5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FD8C76-995F-5F0D-37ED-BC39C3444D23}"/>
              </a:ext>
            </a:extLst>
          </p:cNvPr>
          <p:cNvSpPr>
            <a:spLocks noGrp="1" noChangeArrowheads="1"/>
          </p:cNvSpPr>
          <p:nvPr>
            <p:ph type="sldNum" sz="quarter" idx="12"/>
          </p:nvPr>
        </p:nvSpPr>
        <p:spPr>
          <a:ln/>
        </p:spPr>
        <p:txBody>
          <a:bodyPr/>
          <a:lstStyle>
            <a:lvl1pPr>
              <a:defRPr/>
            </a:lvl1pPr>
          </a:lstStyle>
          <a:p>
            <a:fld id="{6CD73F23-082F-4C6F-8D0B-E4CAF1395145}" type="slidenum">
              <a:rPr lang="en-US" altLang="id-ID"/>
              <a:pPr/>
              <a:t>‹#›</a:t>
            </a:fld>
            <a:endParaRPr lang="en-US" altLang="id-ID"/>
          </a:p>
        </p:txBody>
      </p:sp>
    </p:spTree>
    <p:extLst>
      <p:ext uri="{BB962C8B-B14F-4D97-AF65-F5344CB8AC3E}">
        <p14:creationId xmlns:p14="http://schemas.microsoft.com/office/powerpoint/2010/main" val="2470096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4">
            <a:extLst>
              <a:ext uri="{FF2B5EF4-FFF2-40B4-BE49-F238E27FC236}">
                <a16:creationId xmlns:a16="http://schemas.microsoft.com/office/drawing/2014/main" id="{8DB996DD-F28B-70C2-DD5B-91897B4C192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5E21161-F7FC-B955-ABE2-E6CBE65688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D9BDA04-E8F6-18C3-9CEA-451F5C614232}"/>
              </a:ext>
            </a:extLst>
          </p:cNvPr>
          <p:cNvSpPr>
            <a:spLocks noGrp="1" noChangeArrowheads="1"/>
          </p:cNvSpPr>
          <p:nvPr>
            <p:ph type="sldNum" sz="quarter" idx="12"/>
          </p:nvPr>
        </p:nvSpPr>
        <p:spPr>
          <a:ln/>
        </p:spPr>
        <p:txBody>
          <a:bodyPr/>
          <a:lstStyle>
            <a:lvl1pPr>
              <a:defRPr/>
            </a:lvl1pPr>
          </a:lstStyle>
          <a:p>
            <a:fld id="{30E5CC01-6CA9-4DA9-A321-D3CC19DF2D6C}" type="slidenum">
              <a:rPr lang="en-US" altLang="id-ID"/>
              <a:pPr/>
              <a:t>‹#›</a:t>
            </a:fld>
            <a:endParaRPr lang="en-US" altLang="id-ID"/>
          </a:p>
        </p:txBody>
      </p:sp>
    </p:spTree>
    <p:extLst>
      <p:ext uri="{BB962C8B-B14F-4D97-AF65-F5344CB8AC3E}">
        <p14:creationId xmlns:p14="http://schemas.microsoft.com/office/powerpoint/2010/main" val="4705923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endParaRPr lang="id-ID"/>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Content Placeholder 4"/>
          <p:cNvSpPr>
            <a:spLocks noGrp="1"/>
          </p:cNvSpPr>
          <p:nvPr>
            <p:ph sz="quarter" idx="3"/>
          </p:nvPr>
        </p:nvSpPr>
        <p:spPr>
          <a:xfrm>
            <a:off x="4648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Rectangle 4">
            <a:extLst>
              <a:ext uri="{FF2B5EF4-FFF2-40B4-BE49-F238E27FC236}">
                <a16:creationId xmlns:a16="http://schemas.microsoft.com/office/drawing/2014/main" id="{2383D6D9-FE57-F559-91C3-87066B1EA9A0}"/>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978DD86E-3A59-186E-0E27-4985077E33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34BDD9F5-73F4-3B1D-2FBE-D76DF8B86D2F}"/>
              </a:ext>
            </a:extLst>
          </p:cNvPr>
          <p:cNvSpPr>
            <a:spLocks noGrp="1" noChangeArrowheads="1"/>
          </p:cNvSpPr>
          <p:nvPr>
            <p:ph type="sldNum" sz="quarter" idx="12"/>
          </p:nvPr>
        </p:nvSpPr>
        <p:spPr>
          <a:ln/>
        </p:spPr>
        <p:txBody>
          <a:bodyPr/>
          <a:lstStyle>
            <a:lvl1pPr>
              <a:defRPr/>
            </a:lvl1pPr>
          </a:lstStyle>
          <a:p>
            <a:fld id="{1334609D-A1CA-48E8-A777-394DEA6F85DC}" type="slidenum">
              <a:rPr lang="en-US" altLang="id-ID"/>
              <a:pPr/>
              <a:t>‹#›</a:t>
            </a:fld>
            <a:endParaRPr lang="en-US" altLang="id-ID"/>
          </a:p>
        </p:txBody>
      </p:sp>
    </p:spTree>
    <p:extLst>
      <p:ext uri="{BB962C8B-B14F-4D97-AF65-F5344CB8AC3E}">
        <p14:creationId xmlns:p14="http://schemas.microsoft.com/office/powerpoint/2010/main" val="28743596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3" name="Rectangle 4">
            <a:extLst>
              <a:ext uri="{FF2B5EF4-FFF2-40B4-BE49-F238E27FC236}">
                <a16:creationId xmlns:a16="http://schemas.microsoft.com/office/drawing/2014/main" id="{DAEEB4C6-0FC3-E676-BB5E-971C029F880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3AF2219-F4D0-DADD-7079-D2C8B7568F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D55A084-6519-C506-1B6D-A7250F22D249}"/>
              </a:ext>
            </a:extLst>
          </p:cNvPr>
          <p:cNvSpPr>
            <a:spLocks noGrp="1" noChangeArrowheads="1"/>
          </p:cNvSpPr>
          <p:nvPr>
            <p:ph type="sldNum" sz="quarter" idx="12"/>
          </p:nvPr>
        </p:nvSpPr>
        <p:spPr>
          <a:ln/>
        </p:spPr>
        <p:txBody>
          <a:bodyPr/>
          <a:lstStyle>
            <a:lvl1pPr>
              <a:defRPr/>
            </a:lvl1pPr>
          </a:lstStyle>
          <a:p>
            <a:fld id="{A04FF471-993A-4497-BF18-998B8FDDFE1C}" type="slidenum">
              <a:rPr lang="en-US" altLang="id-ID"/>
              <a:pPr/>
              <a:t>‹#›</a:t>
            </a:fld>
            <a:endParaRPr lang="en-US" altLang="id-ID"/>
          </a:p>
        </p:txBody>
      </p:sp>
    </p:spTree>
    <p:extLst>
      <p:ext uri="{BB962C8B-B14F-4D97-AF65-F5344CB8AC3E}">
        <p14:creationId xmlns:p14="http://schemas.microsoft.com/office/powerpoint/2010/main" val="17837037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endParaRPr lang="id-ID"/>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Rectangle 4">
            <a:extLst>
              <a:ext uri="{FF2B5EF4-FFF2-40B4-BE49-F238E27FC236}">
                <a16:creationId xmlns:a16="http://schemas.microsoft.com/office/drawing/2014/main" id="{051D6C71-31DD-576C-C2AF-E34D9293233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43FEAD0-F8DD-1594-1D14-CFE6FD51EC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253B4C8-8856-5A46-390E-11D8699D249F}"/>
              </a:ext>
            </a:extLst>
          </p:cNvPr>
          <p:cNvSpPr>
            <a:spLocks noGrp="1" noChangeArrowheads="1"/>
          </p:cNvSpPr>
          <p:nvPr>
            <p:ph type="sldNum" sz="quarter" idx="12"/>
          </p:nvPr>
        </p:nvSpPr>
        <p:spPr>
          <a:ln/>
        </p:spPr>
        <p:txBody>
          <a:bodyPr/>
          <a:lstStyle>
            <a:lvl1pPr>
              <a:defRPr/>
            </a:lvl1pPr>
          </a:lstStyle>
          <a:p>
            <a:fld id="{0ACBE7F9-B35E-4E97-A134-E0AE6D76A812}" type="slidenum">
              <a:rPr lang="en-US" altLang="id-ID"/>
              <a:pPr/>
              <a:t>‹#›</a:t>
            </a:fld>
            <a:endParaRPr lang="en-US" altLang="id-ID"/>
          </a:p>
        </p:txBody>
      </p:sp>
    </p:spTree>
    <p:extLst>
      <p:ext uri="{BB962C8B-B14F-4D97-AF65-F5344CB8AC3E}">
        <p14:creationId xmlns:p14="http://schemas.microsoft.com/office/powerpoint/2010/main" val="2094914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134F48B9-7233-4677-CA7C-093F7D94D36D}"/>
              </a:ext>
            </a:extLst>
          </p:cNvPr>
          <p:cNvGrpSpPr>
            <a:grpSpLocks/>
          </p:cNvGrpSpPr>
          <p:nvPr/>
        </p:nvGrpSpPr>
        <p:grpSpPr bwMode="auto">
          <a:xfrm>
            <a:off x="1" y="1828800"/>
            <a:ext cx="9009063" cy="789385"/>
            <a:chOff x="0" y="1536"/>
            <a:chExt cx="5675" cy="663"/>
          </a:xfrm>
        </p:grpSpPr>
        <p:grpSp>
          <p:nvGrpSpPr>
            <p:cNvPr id="5" name="Group 3">
              <a:extLst>
                <a:ext uri="{FF2B5EF4-FFF2-40B4-BE49-F238E27FC236}">
                  <a16:creationId xmlns:a16="http://schemas.microsoft.com/office/drawing/2014/main" id="{84B2FFD5-A929-173C-02DA-DF797FFF8E78}"/>
                </a:ext>
              </a:extLst>
            </p:cNvPr>
            <p:cNvGrpSpPr>
              <a:grpSpLocks/>
            </p:cNvGrpSpPr>
            <p:nvPr/>
          </p:nvGrpSpPr>
          <p:grpSpPr bwMode="auto">
            <a:xfrm>
              <a:off x="183" y="1604"/>
              <a:ext cx="448" cy="299"/>
              <a:chOff x="720" y="336"/>
              <a:chExt cx="624" cy="432"/>
            </a:xfrm>
          </p:grpSpPr>
          <p:sp>
            <p:nvSpPr>
              <p:cNvPr id="12" name="Rectangle 4">
                <a:extLst>
                  <a:ext uri="{FF2B5EF4-FFF2-40B4-BE49-F238E27FC236}">
                    <a16:creationId xmlns:a16="http://schemas.microsoft.com/office/drawing/2014/main" id="{F7EB6068-BC78-8C50-E53E-5A9019BE6D11}"/>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en-US" altLang="en-US" sz="1050"/>
              </a:p>
            </p:txBody>
          </p:sp>
          <p:sp>
            <p:nvSpPr>
              <p:cNvPr id="13" name="Rectangle 5">
                <a:extLst>
                  <a:ext uri="{FF2B5EF4-FFF2-40B4-BE49-F238E27FC236}">
                    <a16:creationId xmlns:a16="http://schemas.microsoft.com/office/drawing/2014/main" id="{BC99B17D-6697-E3BE-C732-C6E77F67B5C4}"/>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en-US" altLang="en-US" sz="1050"/>
              </a:p>
            </p:txBody>
          </p:sp>
        </p:grpSp>
        <p:grpSp>
          <p:nvGrpSpPr>
            <p:cNvPr id="6" name="Group 6">
              <a:extLst>
                <a:ext uri="{FF2B5EF4-FFF2-40B4-BE49-F238E27FC236}">
                  <a16:creationId xmlns:a16="http://schemas.microsoft.com/office/drawing/2014/main" id="{9C7C0BD7-48B2-DFB6-E13E-DF03EB079AE9}"/>
                </a:ext>
              </a:extLst>
            </p:cNvPr>
            <p:cNvGrpSpPr>
              <a:grpSpLocks/>
            </p:cNvGrpSpPr>
            <p:nvPr/>
          </p:nvGrpSpPr>
          <p:grpSpPr bwMode="auto">
            <a:xfrm>
              <a:off x="261" y="1870"/>
              <a:ext cx="465" cy="299"/>
              <a:chOff x="912" y="2640"/>
              <a:chExt cx="672" cy="432"/>
            </a:xfrm>
          </p:grpSpPr>
          <p:sp>
            <p:nvSpPr>
              <p:cNvPr id="10" name="Rectangle 7">
                <a:extLst>
                  <a:ext uri="{FF2B5EF4-FFF2-40B4-BE49-F238E27FC236}">
                    <a16:creationId xmlns:a16="http://schemas.microsoft.com/office/drawing/2014/main" id="{00C82F3F-E550-3C78-EC53-E35EBAE8465D}"/>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en-US" altLang="en-US" sz="1050"/>
              </a:p>
            </p:txBody>
          </p:sp>
          <p:sp>
            <p:nvSpPr>
              <p:cNvPr id="11" name="Rectangle 8">
                <a:extLst>
                  <a:ext uri="{FF2B5EF4-FFF2-40B4-BE49-F238E27FC236}">
                    <a16:creationId xmlns:a16="http://schemas.microsoft.com/office/drawing/2014/main" id="{87C52296-F8EC-CB36-7C73-E981415E16DD}"/>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en-US" altLang="en-US" sz="1050"/>
              </a:p>
            </p:txBody>
          </p:sp>
        </p:grpSp>
        <p:sp>
          <p:nvSpPr>
            <p:cNvPr id="7" name="Rectangle 9">
              <a:extLst>
                <a:ext uri="{FF2B5EF4-FFF2-40B4-BE49-F238E27FC236}">
                  <a16:creationId xmlns:a16="http://schemas.microsoft.com/office/drawing/2014/main" id="{DEEC5F08-61B7-E9C5-8FBA-AC516E17FD3B}"/>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en-US" altLang="en-US" sz="1050"/>
            </a:p>
          </p:txBody>
        </p:sp>
        <p:sp>
          <p:nvSpPr>
            <p:cNvPr id="8" name="Rectangle 10">
              <a:extLst>
                <a:ext uri="{FF2B5EF4-FFF2-40B4-BE49-F238E27FC236}">
                  <a16:creationId xmlns:a16="http://schemas.microsoft.com/office/drawing/2014/main" id="{256C6DCF-E054-C25C-F805-9C5384526CAB}"/>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en-US" altLang="en-US" sz="1050"/>
            </a:p>
          </p:txBody>
        </p:sp>
        <p:sp>
          <p:nvSpPr>
            <p:cNvPr id="9" name="Rectangle 11">
              <a:extLst>
                <a:ext uri="{FF2B5EF4-FFF2-40B4-BE49-F238E27FC236}">
                  <a16:creationId xmlns:a16="http://schemas.microsoft.com/office/drawing/2014/main" id="{9B37E68E-E090-54B9-7612-4A0A7630F59D}"/>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en-US" altLang="en-US" sz="1050"/>
            </a:p>
          </p:txBody>
        </p:sp>
      </p:grpSp>
      <p:sp>
        <p:nvSpPr>
          <p:cNvPr id="13324" name="Rectangle 12"/>
          <p:cNvSpPr>
            <a:spLocks noGrp="1" noChangeArrowheads="1"/>
          </p:cNvSpPr>
          <p:nvPr>
            <p:ph type="ctrTitle"/>
          </p:nvPr>
        </p:nvSpPr>
        <p:spPr>
          <a:xfrm>
            <a:off x="990600" y="1257300"/>
            <a:ext cx="7772400" cy="1096566"/>
          </a:xfrm>
        </p:spPr>
        <p:txBody>
          <a:bodyPr/>
          <a:lstStyle>
            <a:lvl1pPr>
              <a:defRPr/>
            </a:lvl1pPr>
          </a:lstStyle>
          <a:p>
            <a:pPr lvl="0"/>
            <a:r>
              <a:rPr lang="id-ID" altLang="id-ID" noProof="0"/>
              <a:t>Click to edit Master title style</a:t>
            </a:r>
          </a:p>
        </p:txBody>
      </p:sp>
      <p:sp>
        <p:nvSpPr>
          <p:cNvPr id="13325" name="Rectangle 13"/>
          <p:cNvSpPr>
            <a:spLocks noGrp="1" noChangeArrowheads="1"/>
          </p:cNvSpPr>
          <p:nvPr>
            <p:ph type="subTitle" idx="1"/>
          </p:nvPr>
        </p:nvSpPr>
        <p:spPr>
          <a:xfrm>
            <a:off x="1371600" y="2914650"/>
            <a:ext cx="6400800" cy="1314450"/>
          </a:xfrm>
        </p:spPr>
        <p:txBody>
          <a:bodyPr/>
          <a:lstStyle>
            <a:lvl1pPr marL="0" indent="0" algn="ctr">
              <a:buFont typeface="Wingdings" panose="05000000000000000000" pitchFamily="2" charset="2"/>
              <a:buNone/>
              <a:defRPr/>
            </a:lvl1pPr>
          </a:lstStyle>
          <a:p>
            <a:pPr lvl="0"/>
            <a:r>
              <a:rPr lang="id-ID" altLang="id-ID" noProof="0"/>
              <a:t>Click to edit Master subtitle style</a:t>
            </a:r>
          </a:p>
        </p:txBody>
      </p:sp>
      <p:sp>
        <p:nvSpPr>
          <p:cNvPr id="14" name="Rectangle 14">
            <a:extLst>
              <a:ext uri="{FF2B5EF4-FFF2-40B4-BE49-F238E27FC236}">
                <a16:creationId xmlns:a16="http://schemas.microsoft.com/office/drawing/2014/main" id="{AEF35CE6-C3AB-0D51-7CE7-F6912F56B8BB}"/>
              </a:ext>
            </a:extLst>
          </p:cNvPr>
          <p:cNvSpPr>
            <a:spLocks noGrp="1" noChangeArrowheads="1"/>
          </p:cNvSpPr>
          <p:nvPr>
            <p:ph type="dt" sz="half" idx="10"/>
          </p:nvPr>
        </p:nvSpPr>
        <p:spPr>
          <a:xfrm>
            <a:off x="990600" y="4686300"/>
            <a:ext cx="1905000" cy="342900"/>
          </a:xfrm>
        </p:spPr>
        <p:txBody>
          <a:bodyPr/>
          <a:lstStyle>
            <a:lvl1pPr>
              <a:defRPr smtClean="0">
                <a:solidFill>
                  <a:schemeClr val="bg2"/>
                </a:solidFill>
              </a:defRPr>
            </a:lvl1pPr>
          </a:lstStyle>
          <a:p>
            <a:pPr>
              <a:defRPr/>
            </a:pPr>
            <a:endParaRPr lang="id-ID" altLang="id-ID"/>
          </a:p>
        </p:txBody>
      </p:sp>
      <p:sp>
        <p:nvSpPr>
          <p:cNvPr id="15" name="Rectangle 15">
            <a:extLst>
              <a:ext uri="{FF2B5EF4-FFF2-40B4-BE49-F238E27FC236}">
                <a16:creationId xmlns:a16="http://schemas.microsoft.com/office/drawing/2014/main" id="{CA0E2C4E-243F-A406-10BF-49E56B5A0B21}"/>
              </a:ext>
            </a:extLst>
          </p:cNvPr>
          <p:cNvSpPr>
            <a:spLocks noGrp="1" noChangeArrowheads="1"/>
          </p:cNvSpPr>
          <p:nvPr>
            <p:ph type="ftr" sz="quarter" idx="11"/>
          </p:nvPr>
        </p:nvSpPr>
        <p:spPr>
          <a:xfrm>
            <a:off x="3429000" y="4686300"/>
            <a:ext cx="2895600" cy="342900"/>
          </a:xfrm>
        </p:spPr>
        <p:txBody>
          <a:bodyPr/>
          <a:lstStyle>
            <a:lvl1pPr>
              <a:defRPr smtClean="0">
                <a:solidFill>
                  <a:schemeClr val="bg2"/>
                </a:solidFill>
              </a:defRPr>
            </a:lvl1pPr>
          </a:lstStyle>
          <a:p>
            <a:pPr>
              <a:defRPr/>
            </a:pPr>
            <a:endParaRPr lang="id-ID" altLang="id-ID"/>
          </a:p>
        </p:txBody>
      </p:sp>
      <p:sp>
        <p:nvSpPr>
          <p:cNvPr id="16" name="Rectangle 16">
            <a:extLst>
              <a:ext uri="{FF2B5EF4-FFF2-40B4-BE49-F238E27FC236}">
                <a16:creationId xmlns:a16="http://schemas.microsoft.com/office/drawing/2014/main" id="{A9AAE78E-0366-2238-838C-48F3FD31C032}"/>
              </a:ext>
            </a:extLst>
          </p:cNvPr>
          <p:cNvSpPr>
            <a:spLocks noGrp="1" noChangeArrowheads="1"/>
          </p:cNvSpPr>
          <p:nvPr>
            <p:ph type="sldNum" sz="quarter" idx="12"/>
          </p:nvPr>
        </p:nvSpPr>
        <p:spPr>
          <a:xfrm>
            <a:off x="6858000" y="4686300"/>
            <a:ext cx="1905000" cy="342900"/>
          </a:xfrm>
        </p:spPr>
        <p:txBody>
          <a:bodyPr/>
          <a:lstStyle>
            <a:lvl1pPr>
              <a:defRPr>
                <a:solidFill>
                  <a:schemeClr val="bg2"/>
                </a:solidFill>
              </a:defRPr>
            </a:lvl1pPr>
          </a:lstStyle>
          <a:p>
            <a:fld id="{C51E3E2D-EE48-4AEA-B5D0-A96A3BE746F0}" type="slidenum">
              <a:rPr lang="id-ID" altLang="id-ID"/>
              <a:pPr/>
              <a:t>‹#›</a:t>
            </a:fld>
            <a:endParaRPr lang="id-ID" altLang="id-ID"/>
          </a:p>
        </p:txBody>
      </p:sp>
    </p:spTree>
    <p:extLst>
      <p:ext uri="{BB962C8B-B14F-4D97-AF65-F5344CB8AC3E}">
        <p14:creationId xmlns:p14="http://schemas.microsoft.com/office/powerpoint/2010/main" val="304286771"/>
      </p:ext>
    </p:extLst>
  </p:cSld>
  <p:clrMapOvr>
    <a:masterClrMapping/>
  </p:clrMapOvr>
  <p:transition spd="med">
    <p:whee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11">
            <a:extLst>
              <a:ext uri="{FF2B5EF4-FFF2-40B4-BE49-F238E27FC236}">
                <a16:creationId xmlns:a16="http://schemas.microsoft.com/office/drawing/2014/main" id="{8E77AA65-7A5F-F447-0870-E108686CD14A}"/>
              </a:ext>
            </a:extLst>
          </p:cNvPr>
          <p:cNvSpPr>
            <a:spLocks noGrp="1" noChangeArrowheads="1"/>
          </p:cNvSpPr>
          <p:nvPr>
            <p:ph type="dt" sz="half" idx="10"/>
          </p:nvPr>
        </p:nvSpPr>
        <p:spPr>
          <a:ln/>
        </p:spPr>
        <p:txBody>
          <a:bodyPr/>
          <a:lstStyle>
            <a:lvl1pPr>
              <a:defRPr/>
            </a:lvl1pPr>
          </a:lstStyle>
          <a:p>
            <a:pPr>
              <a:defRPr/>
            </a:pPr>
            <a:endParaRPr lang="id-ID" altLang="id-ID"/>
          </a:p>
        </p:txBody>
      </p:sp>
      <p:sp>
        <p:nvSpPr>
          <p:cNvPr id="5" name="Rectangle 12">
            <a:extLst>
              <a:ext uri="{FF2B5EF4-FFF2-40B4-BE49-F238E27FC236}">
                <a16:creationId xmlns:a16="http://schemas.microsoft.com/office/drawing/2014/main" id="{E0368CDB-A15E-6336-D1FE-6940DD75CF4B}"/>
              </a:ext>
            </a:extLst>
          </p:cNvPr>
          <p:cNvSpPr>
            <a:spLocks noGrp="1" noChangeArrowheads="1"/>
          </p:cNvSpPr>
          <p:nvPr>
            <p:ph type="ftr" sz="quarter" idx="11"/>
          </p:nvPr>
        </p:nvSpPr>
        <p:spPr>
          <a:ln/>
        </p:spPr>
        <p:txBody>
          <a:bodyPr/>
          <a:lstStyle>
            <a:lvl1pPr>
              <a:defRPr/>
            </a:lvl1pPr>
          </a:lstStyle>
          <a:p>
            <a:pPr>
              <a:defRPr/>
            </a:pPr>
            <a:endParaRPr lang="id-ID" altLang="id-ID"/>
          </a:p>
        </p:txBody>
      </p:sp>
      <p:sp>
        <p:nvSpPr>
          <p:cNvPr id="6" name="Rectangle 13">
            <a:extLst>
              <a:ext uri="{FF2B5EF4-FFF2-40B4-BE49-F238E27FC236}">
                <a16:creationId xmlns:a16="http://schemas.microsoft.com/office/drawing/2014/main" id="{3FC02C1F-0279-4872-FB37-B7918ED517EC}"/>
              </a:ext>
            </a:extLst>
          </p:cNvPr>
          <p:cNvSpPr>
            <a:spLocks noGrp="1" noChangeArrowheads="1"/>
          </p:cNvSpPr>
          <p:nvPr>
            <p:ph type="sldNum" sz="quarter" idx="12"/>
          </p:nvPr>
        </p:nvSpPr>
        <p:spPr>
          <a:ln/>
        </p:spPr>
        <p:txBody>
          <a:bodyPr/>
          <a:lstStyle>
            <a:lvl1pPr>
              <a:defRPr/>
            </a:lvl1pPr>
          </a:lstStyle>
          <a:p>
            <a:fld id="{ECAE5FF8-7C8D-4A56-8997-69417B0DF99E}" type="slidenum">
              <a:rPr lang="id-ID" altLang="id-ID"/>
              <a:pPr/>
              <a:t>‹#›</a:t>
            </a:fld>
            <a:endParaRPr lang="id-ID" altLang="id-ID"/>
          </a:p>
        </p:txBody>
      </p:sp>
    </p:spTree>
    <p:extLst>
      <p:ext uri="{BB962C8B-B14F-4D97-AF65-F5344CB8AC3E}">
        <p14:creationId xmlns:p14="http://schemas.microsoft.com/office/powerpoint/2010/main" val="1580761829"/>
      </p:ext>
    </p:extLst>
  </p:cSld>
  <p:clrMapOvr>
    <a:masterClrMapping/>
  </p:clrMapOvr>
  <p:transition spd="med">
    <p:whee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lstStyle>
            <a:lvl1pPr>
              <a:defRPr sz="4500"/>
            </a:lvl1pPr>
          </a:lstStyle>
          <a:p>
            <a:r>
              <a:rPr lang="en-US"/>
              <a:t>Click to edit Master title style</a:t>
            </a:r>
            <a:endParaRPr lang="id-ID"/>
          </a:p>
        </p:txBody>
      </p:sp>
      <p:sp>
        <p:nvSpPr>
          <p:cNvPr id="3" name="Text Placeholder 2"/>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Rectangle 11">
            <a:extLst>
              <a:ext uri="{FF2B5EF4-FFF2-40B4-BE49-F238E27FC236}">
                <a16:creationId xmlns:a16="http://schemas.microsoft.com/office/drawing/2014/main" id="{1709B0C7-3585-CAA4-5D13-E06B59116A3A}"/>
              </a:ext>
            </a:extLst>
          </p:cNvPr>
          <p:cNvSpPr>
            <a:spLocks noGrp="1" noChangeArrowheads="1"/>
          </p:cNvSpPr>
          <p:nvPr>
            <p:ph type="dt" sz="half" idx="10"/>
          </p:nvPr>
        </p:nvSpPr>
        <p:spPr>
          <a:ln/>
        </p:spPr>
        <p:txBody>
          <a:bodyPr/>
          <a:lstStyle>
            <a:lvl1pPr>
              <a:defRPr/>
            </a:lvl1pPr>
          </a:lstStyle>
          <a:p>
            <a:pPr>
              <a:defRPr/>
            </a:pPr>
            <a:endParaRPr lang="id-ID" altLang="id-ID"/>
          </a:p>
        </p:txBody>
      </p:sp>
      <p:sp>
        <p:nvSpPr>
          <p:cNvPr id="5" name="Rectangle 12">
            <a:extLst>
              <a:ext uri="{FF2B5EF4-FFF2-40B4-BE49-F238E27FC236}">
                <a16:creationId xmlns:a16="http://schemas.microsoft.com/office/drawing/2014/main" id="{45F6C285-41E5-4E33-60C8-1EF29C334930}"/>
              </a:ext>
            </a:extLst>
          </p:cNvPr>
          <p:cNvSpPr>
            <a:spLocks noGrp="1" noChangeArrowheads="1"/>
          </p:cNvSpPr>
          <p:nvPr>
            <p:ph type="ftr" sz="quarter" idx="11"/>
          </p:nvPr>
        </p:nvSpPr>
        <p:spPr>
          <a:ln/>
        </p:spPr>
        <p:txBody>
          <a:bodyPr/>
          <a:lstStyle>
            <a:lvl1pPr>
              <a:defRPr/>
            </a:lvl1pPr>
          </a:lstStyle>
          <a:p>
            <a:pPr>
              <a:defRPr/>
            </a:pPr>
            <a:endParaRPr lang="id-ID" altLang="id-ID"/>
          </a:p>
        </p:txBody>
      </p:sp>
      <p:sp>
        <p:nvSpPr>
          <p:cNvPr id="6" name="Rectangle 13">
            <a:extLst>
              <a:ext uri="{FF2B5EF4-FFF2-40B4-BE49-F238E27FC236}">
                <a16:creationId xmlns:a16="http://schemas.microsoft.com/office/drawing/2014/main" id="{BB9210E0-3415-4CB4-5382-A7E9BF475472}"/>
              </a:ext>
            </a:extLst>
          </p:cNvPr>
          <p:cNvSpPr>
            <a:spLocks noGrp="1" noChangeArrowheads="1"/>
          </p:cNvSpPr>
          <p:nvPr>
            <p:ph type="sldNum" sz="quarter" idx="12"/>
          </p:nvPr>
        </p:nvSpPr>
        <p:spPr>
          <a:ln/>
        </p:spPr>
        <p:txBody>
          <a:bodyPr/>
          <a:lstStyle>
            <a:lvl1pPr>
              <a:defRPr/>
            </a:lvl1pPr>
          </a:lstStyle>
          <a:p>
            <a:fld id="{A32308BA-C9A5-435C-B849-81A167884E9A}" type="slidenum">
              <a:rPr lang="id-ID" altLang="id-ID"/>
              <a:pPr/>
              <a:t>‹#›</a:t>
            </a:fld>
            <a:endParaRPr lang="id-ID" altLang="id-ID"/>
          </a:p>
        </p:txBody>
      </p:sp>
    </p:spTree>
    <p:extLst>
      <p:ext uri="{BB962C8B-B14F-4D97-AF65-F5344CB8AC3E}">
        <p14:creationId xmlns:p14="http://schemas.microsoft.com/office/powerpoint/2010/main" val="2524157601"/>
      </p:ext>
    </p:extLst>
  </p:cSld>
  <p:clrMapOvr>
    <a:masterClrMapping/>
  </p:clrMapOvr>
  <p:transition spd="med">
    <p:wheel/>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1182688" y="1513285"/>
            <a:ext cx="3810000" cy="3086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5145088" y="1513285"/>
            <a:ext cx="3810000" cy="3086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Rectangle 11">
            <a:extLst>
              <a:ext uri="{FF2B5EF4-FFF2-40B4-BE49-F238E27FC236}">
                <a16:creationId xmlns:a16="http://schemas.microsoft.com/office/drawing/2014/main" id="{72CA4BC2-98CC-6430-09D1-3DBA4BB54E91}"/>
              </a:ext>
            </a:extLst>
          </p:cNvPr>
          <p:cNvSpPr>
            <a:spLocks noGrp="1" noChangeArrowheads="1"/>
          </p:cNvSpPr>
          <p:nvPr>
            <p:ph type="dt" sz="half" idx="10"/>
          </p:nvPr>
        </p:nvSpPr>
        <p:spPr>
          <a:ln/>
        </p:spPr>
        <p:txBody>
          <a:bodyPr/>
          <a:lstStyle>
            <a:lvl1pPr>
              <a:defRPr/>
            </a:lvl1pPr>
          </a:lstStyle>
          <a:p>
            <a:pPr>
              <a:defRPr/>
            </a:pPr>
            <a:endParaRPr lang="id-ID" altLang="id-ID"/>
          </a:p>
        </p:txBody>
      </p:sp>
      <p:sp>
        <p:nvSpPr>
          <p:cNvPr id="6" name="Rectangle 12">
            <a:extLst>
              <a:ext uri="{FF2B5EF4-FFF2-40B4-BE49-F238E27FC236}">
                <a16:creationId xmlns:a16="http://schemas.microsoft.com/office/drawing/2014/main" id="{ED25CCEB-D683-EA12-0320-CB2F0DE318B8}"/>
              </a:ext>
            </a:extLst>
          </p:cNvPr>
          <p:cNvSpPr>
            <a:spLocks noGrp="1" noChangeArrowheads="1"/>
          </p:cNvSpPr>
          <p:nvPr>
            <p:ph type="ftr" sz="quarter" idx="11"/>
          </p:nvPr>
        </p:nvSpPr>
        <p:spPr>
          <a:ln/>
        </p:spPr>
        <p:txBody>
          <a:bodyPr/>
          <a:lstStyle>
            <a:lvl1pPr>
              <a:defRPr/>
            </a:lvl1pPr>
          </a:lstStyle>
          <a:p>
            <a:pPr>
              <a:defRPr/>
            </a:pPr>
            <a:endParaRPr lang="id-ID" altLang="id-ID"/>
          </a:p>
        </p:txBody>
      </p:sp>
      <p:sp>
        <p:nvSpPr>
          <p:cNvPr id="7" name="Rectangle 13">
            <a:extLst>
              <a:ext uri="{FF2B5EF4-FFF2-40B4-BE49-F238E27FC236}">
                <a16:creationId xmlns:a16="http://schemas.microsoft.com/office/drawing/2014/main" id="{EDDEC0B0-5CCB-5532-FF9E-A53315FB63E2}"/>
              </a:ext>
            </a:extLst>
          </p:cNvPr>
          <p:cNvSpPr>
            <a:spLocks noGrp="1" noChangeArrowheads="1"/>
          </p:cNvSpPr>
          <p:nvPr>
            <p:ph type="sldNum" sz="quarter" idx="12"/>
          </p:nvPr>
        </p:nvSpPr>
        <p:spPr>
          <a:ln/>
        </p:spPr>
        <p:txBody>
          <a:bodyPr/>
          <a:lstStyle>
            <a:lvl1pPr>
              <a:defRPr/>
            </a:lvl1pPr>
          </a:lstStyle>
          <a:p>
            <a:fld id="{ED73C0DB-8AD1-4955-B9F0-720E69D53CFE}" type="slidenum">
              <a:rPr lang="id-ID" altLang="id-ID"/>
              <a:pPr/>
              <a:t>‹#›</a:t>
            </a:fld>
            <a:endParaRPr lang="id-ID" altLang="id-ID"/>
          </a:p>
        </p:txBody>
      </p:sp>
    </p:spTree>
    <p:extLst>
      <p:ext uri="{BB962C8B-B14F-4D97-AF65-F5344CB8AC3E}">
        <p14:creationId xmlns:p14="http://schemas.microsoft.com/office/powerpoint/2010/main" val="3392562684"/>
      </p:ext>
    </p:extLst>
  </p:cSld>
  <p:clrMapOvr>
    <a:masterClrMapping/>
  </p:clrMapOvr>
  <p:transition spd="med">
    <p:wheel/>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endParaRPr lang="id-ID"/>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Rectangle 11">
            <a:extLst>
              <a:ext uri="{FF2B5EF4-FFF2-40B4-BE49-F238E27FC236}">
                <a16:creationId xmlns:a16="http://schemas.microsoft.com/office/drawing/2014/main" id="{207FA823-58DB-38AD-CAEF-CD914304200F}"/>
              </a:ext>
            </a:extLst>
          </p:cNvPr>
          <p:cNvSpPr>
            <a:spLocks noGrp="1" noChangeArrowheads="1"/>
          </p:cNvSpPr>
          <p:nvPr>
            <p:ph type="dt" sz="half" idx="10"/>
          </p:nvPr>
        </p:nvSpPr>
        <p:spPr>
          <a:ln/>
        </p:spPr>
        <p:txBody>
          <a:bodyPr/>
          <a:lstStyle>
            <a:lvl1pPr>
              <a:defRPr/>
            </a:lvl1pPr>
          </a:lstStyle>
          <a:p>
            <a:pPr>
              <a:defRPr/>
            </a:pPr>
            <a:endParaRPr lang="id-ID" altLang="id-ID"/>
          </a:p>
        </p:txBody>
      </p:sp>
      <p:sp>
        <p:nvSpPr>
          <p:cNvPr id="8" name="Rectangle 12">
            <a:extLst>
              <a:ext uri="{FF2B5EF4-FFF2-40B4-BE49-F238E27FC236}">
                <a16:creationId xmlns:a16="http://schemas.microsoft.com/office/drawing/2014/main" id="{46E22D2F-4F75-2254-80CB-3C58CF201B65}"/>
              </a:ext>
            </a:extLst>
          </p:cNvPr>
          <p:cNvSpPr>
            <a:spLocks noGrp="1" noChangeArrowheads="1"/>
          </p:cNvSpPr>
          <p:nvPr>
            <p:ph type="ftr" sz="quarter" idx="11"/>
          </p:nvPr>
        </p:nvSpPr>
        <p:spPr>
          <a:ln/>
        </p:spPr>
        <p:txBody>
          <a:bodyPr/>
          <a:lstStyle>
            <a:lvl1pPr>
              <a:defRPr/>
            </a:lvl1pPr>
          </a:lstStyle>
          <a:p>
            <a:pPr>
              <a:defRPr/>
            </a:pPr>
            <a:endParaRPr lang="id-ID" altLang="id-ID"/>
          </a:p>
        </p:txBody>
      </p:sp>
      <p:sp>
        <p:nvSpPr>
          <p:cNvPr id="9" name="Rectangle 13">
            <a:extLst>
              <a:ext uri="{FF2B5EF4-FFF2-40B4-BE49-F238E27FC236}">
                <a16:creationId xmlns:a16="http://schemas.microsoft.com/office/drawing/2014/main" id="{8510E89F-5430-CF29-241C-E57924E960BC}"/>
              </a:ext>
            </a:extLst>
          </p:cNvPr>
          <p:cNvSpPr>
            <a:spLocks noGrp="1" noChangeArrowheads="1"/>
          </p:cNvSpPr>
          <p:nvPr>
            <p:ph type="sldNum" sz="quarter" idx="12"/>
          </p:nvPr>
        </p:nvSpPr>
        <p:spPr>
          <a:ln/>
        </p:spPr>
        <p:txBody>
          <a:bodyPr/>
          <a:lstStyle>
            <a:lvl1pPr>
              <a:defRPr/>
            </a:lvl1pPr>
          </a:lstStyle>
          <a:p>
            <a:fld id="{7D29AC6B-D777-4555-81C2-E1B769EAFF4D}" type="slidenum">
              <a:rPr lang="id-ID" altLang="id-ID"/>
              <a:pPr/>
              <a:t>‹#›</a:t>
            </a:fld>
            <a:endParaRPr lang="id-ID" altLang="id-ID"/>
          </a:p>
        </p:txBody>
      </p:sp>
    </p:spTree>
    <p:extLst>
      <p:ext uri="{BB962C8B-B14F-4D97-AF65-F5344CB8AC3E}">
        <p14:creationId xmlns:p14="http://schemas.microsoft.com/office/powerpoint/2010/main" val="1800844556"/>
      </p:ext>
    </p:extLst>
  </p:cSld>
  <p:clrMapOvr>
    <a:masterClrMapping/>
  </p:clrMapOvr>
  <p:transition spd="med">
    <p:wheel/>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Rectangle 11">
            <a:extLst>
              <a:ext uri="{FF2B5EF4-FFF2-40B4-BE49-F238E27FC236}">
                <a16:creationId xmlns:a16="http://schemas.microsoft.com/office/drawing/2014/main" id="{8B5FA677-6017-0A59-9C66-53A04318EA84}"/>
              </a:ext>
            </a:extLst>
          </p:cNvPr>
          <p:cNvSpPr>
            <a:spLocks noGrp="1" noChangeArrowheads="1"/>
          </p:cNvSpPr>
          <p:nvPr>
            <p:ph type="dt" sz="half" idx="10"/>
          </p:nvPr>
        </p:nvSpPr>
        <p:spPr>
          <a:ln/>
        </p:spPr>
        <p:txBody>
          <a:bodyPr/>
          <a:lstStyle>
            <a:lvl1pPr>
              <a:defRPr/>
            </a:lvl1pPr>
          </a:lstStyle>
          <a:p>
            <a:pPr>
              <a:defRPr/>
            </a:pPr>
            <a:endParaRPr lang="id-ID" altLang="id-ID"/>
          </a:p>
        </p:txBody>
      </p:sp>
      <p:sp>
        <p:nvSpPr>
          <p:cNvPr id="4" name="Rectangle 12">
            <a:extLst>
              <a:ext uri="{FF2B5EF4-FFF2-40B4-BE49-F238E27FC236}">
                <a16:creationId xmlns:a16="http://schemas.microsoft.com/office/drawing/2014/main" id="{C63DA5FF-1CB9-4F45-610B-063F2E05E62E}"/>
              </a:ext>
            </a:extLst>
          </p:cNvPr>
          <p:cNvSpPr>
            <a:spLocks noGrp="1" noChangeArrowheads="1"/>
          </p:cNvSpPr>
          <p:nvPr>
            <p:ph type="ftr" sz="quarter" idx="11"/>
          </p:nvPr>
        </p:nvSpPr>
        <p:spPr>
          <a:ln/>
        </p:spPr>
        <p:txBody>
          <a:bodyPr/>
          <a:lstStyle>
            <a:lvl1pPr>
              <a:defRPr/>
            </a:lvl1pPr>
          </a:lstStyle>
          <a:p>
            <a:pPr>
              <a:defRPr/>
            </a:pPr>
            <a:endParaRPr lang="id-ID" altLang="id-ID"/>
          </a:p>
        </p:txBody>
      </p:sp>
      <p:sp>
        <p:nvSpPr>
          <p:cNvPr id="5" name="Rectangle 13">
            <a:extLst>
              <a:ext uri="{FF2B5EF4-FFF2-40B4-BE49-F238E27FC236}">
                <a16:creationId xmlns:a16="http://schemas.microsoft.com/office/drawing/2014/main" id="{CE207FCF-DC81-B337-0233-194496DBED96}"/>
              </a:ext>
            </a:extLst>
          </p:cNvPr>
          <p:cNvSpPr>
            <a:spLocks noGrp="1" noChangeArrowheads="1"/>
          </p:cNvSpPr>
          <p:nvPr>
            <p:ph type="sldNum" sz="quarter" idx="12"/>
          </p:nvPr>
        </p:nvSpPr>
        <p:spPr>
          <a:ln/>
        </p:spPr>
        <p:txBody>
          <a:bodyPr/>
          <a:lstStyle>
            <a:lvl1pPr>
              <a:defRPr/>
            </a:lvl1pPr>
          </a:lstStyle>
          <a:p>
            <a:fld id="{CA1D7480-127B-4E20-8E86-15035D657055}" type="slidenum">
              <a:rPr lang="id-ID" altLang="id-ID"/>
              <a:pPr/>
              <a:t>‹#›</a:t>
            </a:fld>
            <a:endParaRPr lang="id-ID" altLang="id-ID"/>
          </a:p>
        </p:txBody>
      </p:sp>
    </p:spTree>
    <p:extLst>
      <p:ext uri="{BB962C8B-B14F-4D97-AF65-F5344CB8AC3E}">
        <p14:creationId xmlns:p14="http://schemas.microsoft.com/office/powerpoint/2010/main" val="86006205"/>
      </p:ext>
    </p:extLst>
  </p:cSld>
  <p:clrMapOvr>
    <a:masterClrMapping/>
  </p:clrMapOvr>
  <p:transition spd="med">
    <p:wheel/>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16A38837-FC60-2DAF-F34D-C39AA4619DEE}"/>
              </a:ext>
            </a:extLst>
          </p:cNvPr>
          <p:cNvSpPr>
            <a:spLocks noGrp="1" noChangeArrowheads="1"/>
          </p:cNvSpPr>
          <p:nvPr>
            <p:ph type="dt" sz="half" idx="10"/>
          </p:nvPr>
        </p:nvSpPr>
        <p:spPr>
          <a:ln/>
        </p:spPr>
        <p:txBody>
          <a:bodyPr/>
          <a:lstStyle>
            <a:lvl1pPr>
              <a:defRPr/>
            </a:lvl1pPr>
          </a:lstStyle>
          <a:p>
            <a:pPr>
              <a:defRPr/>
            </a:pPr>
            <a:endParaRPr lang="id-ID" altLang="id-ID"/>
          </a:p>
        </p:txBody>
      </p:sp>
      <p:sp>
        <p:nvSpPr>
          <p:cNvPr id="3" name="Rectangle 12">
            <a:extLst>
              <a:ext uri="{FF2B5EF4-FFF2-40B4-BE49-F238E27FC236}">
                <a16:creationId xmlns:a16="http://schemas.microsoft.com/office/drawing/2014/main" id="{7E592CF2-3DA8-3AB3-F56C-95F5123596C2}"/>
              </a:ext>
            </a:extLst>
          </p:cNvPr>
          <p:cNvSpPr>
            <a:spLocks noGrp="1" noChangeArrowheads="1"/>
          </p:cNvSpPr>
          <p:nvPr>
            <p:ph type="ftr" sz="quarter" idx="11"/>
          </p:nvPr>
        </p:nvSpPr>
        <p:spPr>
          <a:ln/>
        </p:spPr>
        <p:txBody>
          <a:bodyPr/>
          <a:lstStyle>
            <a:lvl1pPr>
              <a:defRPr/>
            </a:lvl1pPr>
          </a:lstStyle>
          <a:p>
            <a:pPr>
              <a:defRPr/>
            </a:pPr>
            <a:endParaRPr lang="id-ID" altLang="id-ID"/>
          </a:p>
        </p:txBody>
      </p:sp>
      <p:sp>
        <p:nvSpPr>
          <p:cNvPr id="4" name="Rectangle 13">
            <a:extLst>
              <a:ext uri="{FF2B5EF4-FFF2-40B4-BE49-F238E27FC236}">
                <a16:creationId xmlns:a16="http://schemas.microsoft.com/office/drawing/2014/main" id="{946D4C7B-2AE7-CBF1-19A9-3150E8FF492C}"/>
              </a:ext>
            </a:extLst>
          </p:cNvPr>
          <p:cNvSpPr>
            <a:spLocks noGrp="1" noChangeArrowheads="1"/>
          </p:cNvSpPr>
          <p:nvPr>
            <p:ph type="sldNum" sz="quarter" idx="12"/>
          </p:nvPr>
        </p:nvSpPr>
        <p:spPr>
          <a:ln/>
        </p:spPr>
        <p:txBody>
          <a:bodyPr/>
          <a:lstStyle>
            <a:lvl1pPr>
              <a:defRPr/>
            </a:lvl1pPr>
          </a:lstStyle>
          <a:p>
            <a:fld id="{BC166B5D-4534-4021-AF40-23AA09B4B6D7}" type="slidenum">
              <a:rPr lang="id-ID" altLang="id-ID"/>
              <a:pPr/>
              <a:t>‹#›</a:t>
            </a:fld>
            <a:endParaRPr lang="id-ID" altLang="id-ID"/>
          </a:p>
        </p:txBody>
      </p:sp>
    </p:spTree>
    <p:extLst>
      <p:ext uri="{BB962C8B-B14F-4D97-AF65-F5344CB8AC3E}">
        <p14:creationId xmlns:p14="http://schemas.microsoft.com/office/powerpoint/2010/main" val="1569279926"/>
      </p:ext>
    </p:extLst>
  </p:cSld>
  <p:clrMapOvr>
    <a:masterClrMapping/>
  </p:clrMapOvr>
  <p:transition spd="med">
    <p:wheel/>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lstStyle>
            <a:lvl1pPr>
              <a:defRPr sz="2400"/>
            </a:lvl1pPr>
          </a:lstStyle>
          <a:p>
            <a:r>
              <a:rPr lang="en-US"/>
              <a:t>Click to edit Master title style</a:t>
            </a:r>
            <a:endParaRPr lang="id-ID"/>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Rectangle 11">
            <a:extLst>
              <a:ext uri="{FF2B5EF4-FFF2-40B4-BE49-F238E27FC236}">
                <a16:creationId xmlns:a16="http://schemas.microsoft.com/office/drawing/2014/main" id="{4F62A685-DF00-14F9-81B7-E01716E9CBE3}"/>
              </a:ext>
            </a:extLst>
          </p:cNvPr>
          <p:cNvSpPr>
            <a:spLocks noGrp="1" noChangeArrowheads="1"/>
          </p:cNvSpPr>
          <p:nvPr>
            <p:ph type="dt" sz="half" idx="10"/>
          </p:nvPr>
        </p:nvSpPr>
        <p:spPr>
          <a:ln/>
        </p:spPr>
        <p:txBody>
          <a:bodyPr/>
          <a:lstStyle>
            <a:lvl1pPr>
              <a:defRPr/>
            </a:lvl1pPr>
          </a:lstStyle>
          <a:p>
            <a:pPr>
              <a:defRPr/>
            </a:pPr>
            <a:endParaRPr lang="id-ID" altLang="id-ID"/>
          </a:p>
        </p:txBody>
      </p:sp>
      <p:sp>
        <p:nvSpPr>
          <p:cNvPr id="6" name="Rectangle 12">
            <a:extLst>
              <a:ext uri="{FF2B5EF4-FFF2-40B4-BE49-F238E27FC236}">
                <a16:creationId xmlns:a16="http://schemas.microsoft.com/office/drawing/2014/main" id="{7DFBCA01-97D1-3949-2F4C-34370FA32774}"/>
              </a:ext>
            </a:extLst>
          </p:cNvPr>
          <p:cNvSpPr>
            <a:spLocks noGrp="1" noChangeArrowheads="1"/>
          </p:cNvSpPr>
          <p:nvPr>
            <p:ph type="ftr" sz="quarter" idx="11"/>
          </p:nvPr>
        </p:nvSpPr>
        <p:spPr>
          <a:ln/>
        </p:spPr>
        <p:txBody>
          <a:bodyPr/>
          <a:lstStyle>
            <a:lvl1pPr>
              <a:defRPr/>
            </a:lvl1pPr>
          </a:lstStyle>
          <a:p>
            <a:pPr>
              <a:defRPr/>
            </a:pPr>
            <a:endParaRPr lang="id-ID" altLang="id-ID"/>
          </a:p>
        </p:txBody>
      </p:sp>
      <p:sp>
        <p:nvSpPr>
          <p:cNvPr id="7" name="Rectangle 13">
            <a:extLst>
              <a:ext uri="{FF2B5EF4-FFF2-40B4-BE49-F238E27FC236}">
                <a16:creationId xmlns:a16="http://schemas.microsoft.com/office/drawing/2014/main" id="{5E9791C9-47FD-98EB-2FF9-63360ED5AA8D}"/>
              </a:ext>
            </a:extLst>
          </p:cNvPr>
          <p:cNvSpPr>
            <a:spLocks noGrp="1" noChangeArrowheads="1"/>
          </p:cNvSpPr>
          <p:nvPr>
            <p:ph type="sldNum" sz="quarter" idx="12"/>
          </p:nvPr>
        </p:nvSpPr>
        <p:spPr>
          <a:ln/>
        </p:spPr>
        <p:txBody>
          <a:bodyPr/>
          <a:lstStyle>
            <a:lvl1pPr>
              <a:defRPr/>
            </a:lvl1pPr>
          </a:lstStyle>
          <a:p>
            <a:fld id="{9F7395C6-D063-4612-9664-8053CC882C54}" type="slidenum">
              <a:rPr lang="id-ID" altLang="id-ID"/>
              <a:pPr/>
              <a:t>‹#›</a:t>
            </a:fld>
            <a:endParaRPr lang="id-ID" altLang="id-ID"/>
          </a:p>
        </p:txBody>
      </p:sp>
    </p:spTree>
    <p:extLst>
      <p:ext uri="{BB962C8B-B14F-4D97-AF65-F5344CB8AC3E}">
        <p14:creationId xmlns:p14="http://schemas.microsoft.com/office/powerpoint/2010/main" val="399491887"/>
      </p:ext>
    </p:extLst>
  </p:cSld>
  <p:clrMapOvr>
    <a:masterClrMapping/>
  </p:clrMapOvr>
  <p:transition spd="med">
    <p:wheel/>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lstStyle>
            <a:lvl1pPr>
              <a:defRPr sz="2400"/>
            </a:lvl1pPr>
          </a:lstStyle>
          <a:p>
            <a:r>
              <a:rPr lang="en-US"/>
              <a:t>Click to edit Master title style</a:t>
            </a:r>
            <a:endParaRPr lang="id-ID"/>
          </a:p>
        </p:txBody>
      </p:sp>
      <p:sp>
        <p:nvSpPr>
          <p:cNvPr id="3" name="Picture Placeholder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id-ID" noProof="0"/>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Rectangle 11">
            <a:extLst>
              <a:ext uri="{FF2B5EF4-FFF2-40B4-BE49-F238E27FC236}">
                <a16:creationId xmlns:a16="http://schemas.microsoft.com/office/drawing/2014/main" id="{BE242A11-7C12-F37E-928B-1F7D2BF1850E}"/>
              </a:ext>
            </a:extLst>
          </p:cNvPr>
          <p:cNvSpPr>
            <a:spLocks noGrp="1" noChangeArrowheads="1"/>
          </p:cNvSpPr>
          <p:nvPr>
            <p:ph type="dt" sz="half" idx="10"/>
          </p:nvPr>
        </p:nvSpPr>
        <p:spPr>
          <a:ln/>
        </p:spPr>
        <p:txBody>
          <a:bodyPr/>
          <a:lstStyle>
            <a:lvl1pPr>
              <a:defRPr/>
            </a:lvl1pPr>
          </a:lstStyle>
          <a:p>
            <a:pPr>
              <a:defRPr/>
            </a:pPr>
            <a:endParaRPr lang="id-ID" altLang="id-ID"/>
          </a:p>
        </p:txBody>
      </p:sp>
      <p:sp>
        <p:nvSpPr>
          <p:cNvPr id="6" name="Rectangle 12">
            <a:extLst>
              <a:ext uri="{FF2B5EF4-FFF2-40B4-BE49-F238E27FC236}">
                <a16:creationId xmlns:a16="http://schemas.microsoft.com/office/drawing/2014/main" id="{3C8066E8-131C-7137-0880-DD0113A0B627}"/>
              </a:ext>
            </a:extLst>
          </p:cNvPr>
          <p:cNvSpPr>
            <a:spLocks noGrp="1" noChangeArrowheads="1"/>
          </p:cNvSpPr>
          <p:nvPr>
            <p:ph type="ftr" sz="quarter" idx="11"/>
          </p:nvPr>
        </p:nvSpPr>
        <p:spPr>
          <a:ln/>
        </p:spPr>
        <p:txBody>
          <a:bodyPr/>
          <a:lstStyle>
            <a:lvl1pPr>
              <a:defRPr/>
            </a:lvl1pPr>
          </a:lstStyle>
          <a:p>
            <a:pPr>
              <a:defRPr/>
            </a:pPr>
            <a:endParaRPr lang="id-ID" altLang="id-ID"/>
          </a:p>
        </p:txBody>
      </p:sp>
      <p:sp>
        <p:nvSpPr>
          <p:cNvPr id="7" name="Rectangle 13">
            <a:extLst>
              <a:ext uri="{FF2B5EF4-FFF2-40B4-BE49-F238E27FC236}">
                <a16:creationId xmlns:a16="http://schemas.microsoft.com/office/drawing/2014/main" id="{8F85A5DB-25A9-7BED-0326-B874C2392A17}"/>
              </a:ext>
            </a:extLst>
          </p:cNvPr>
          <p:cNvSpPr>
            <a:spLocks noGrp="1" noChangeArrowheads="1"/>
          </p:cNvSpPr>
          <p:nvPr>
            <p:ph type="sldNum" sz="quarter" idx="12"/>
          </p:nvPr>
        </p:nvSpPr>
        <p:spPr>
          <a:ln/>
        </p:spPr>
        <p:txBody>
          <a:bodyPr/>
          <a:lstStyle>
            <a:lvl1pPr>
              <a:defRPr/>
            </a:lvl1pPr>
          </a:lstStyle>
          <a:p>
            <a:fld id="{AB5BBE14-AE85-418D-867A-D4638B96BF7B}" type="slidenum">
              <a:rPr lang="id-ID" altLang="id-ID"/>
              <a:pPr/>
              <a:t>‹#›</a:t>
            </a:fld>
            <a:endParaRPr lang="id-ID" altLang="id-ID"/>
          </a:p>
        </p:txBody>
      </p:sp>
    </p:spTree>
    <p:extLst>
      <p:ext uri="{BB962C8B-B14F-4D97-AF65-F5344CB8AC3E}">
        <p14:creationId xmlns:p14="http://schemas.microsoft.com/office/powerpoint/2010/main" val="3826762983"/>
      </p:ext>
    </p:extLst>
  </p:cSld>
  <p:clrMapOvr>
    <a:masterClrMapping/>
  </p:clrMapOvr>
  <p:transition spd="med">
    <p:wheel/>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11">
            <a:extLst>
              <a:ext uri="{FF2B5EF4-FFF2-40B4-BE49-F238E27FC236}">
                <a16:creationId xmlns:a16="http://schemas.microsoft.com/office/drawing/2014/main" id="{4C0E68A2-BA15-6C71-12C5-8E7E37414C4A}"/>
              </a:ext>
            </a:extLst>
          </p:cNvPr>
          <p:cNvSpPr>
            <a:spLocks noGrp="1" noChangeArrowheads="1"/>
          </p:cNvSpPr>
          <p:nvPr>
            <p:ph type="dt" sz="half" idx="10"/>
          </p:nvPr>
        </p:nvSpPr>
        <p:spPr>
          <a:ln/>
        </p:spPr>
        <p:txBody>
          <a:bodyPr/>
          <a:lstStyle>
            <a:lvl1pPr>
              <a:defRPr/>
            </a:lvl1pPr>
          </a:lstStyle>
          <a:p>
            <a:pPr>
              <a:defRPr/>
            </a:pPr>
            <a:endParaRPr lang="id-ID" altLang="id-ID"/>
          </a:p>
        </p:txBody>
      </p:sp>
      <p:sp>
        <p:nvSpPr>
          <p:cNvPr id="5" name="Rectangle 12">
            <a:extLst>
              <a:ext uri="{FF2B5EF4-FFF2-40B4-BE49-F238E27FC236}">
                <a16:creationId xmlns:a16="http://schemas.microsoft.com/office/drawing/2014/main" id="{5D1F4A50-B90C-EF4B-2C8D-D27266EAD756}"/>
              </a:ext>
            </a:extLst>
          </p:cNvPr>
          <p:cNvSpPr>
            <a:spLocks noGrp="1" noChangeArrowheads="1"/>
          </p:cNvSpPr>
          <p:nvPr>
            <p:ph type="ftr" sz="quarter" idx="11"/>
          </p:nvPr>
        </p:nvSpPr>
        <p:spPr>
          <a:ln/>
        </p:spPr>
        <p:txBody>
          <a:bodyPr/>
          <a:lstStyle>
            <a:lvl1pPr>
              <a:defRPr/>
            </a:lvl1pPr>
          </a:lstStyle>
          <a:p>
            <a:pPr>
              <a:defRPr/>
            </a:pPr>
            <a:endParaRPr lang="id-ID" altLang="id-ID"/>
          </a:p>
        </p:txBody>
      </p:sp>
      <p:sp>
        <p:nvSpPr>
          <p:cNvPr id="6" name="Rectangle 13">
            <a:extLst>
              <a:ext uri="{FF2B5EF4-FFF2-40B4-BE49-F238E27FC236}">
                <a16:creationId xmlns:a16="http://schemas.microsoft.com/office/drawing/2014/main" id="{8A85E5A3-B7C4-CE0C-5A2C-A1F296977D3A}"/>
              </a:ext>
            </a:extLst>
          </p:cNvPr>
          <p:cNvSpPr>
            <a:spLocks noGrp="1" noChangeArrowheads="1"/>
          </p:cNvSpPr>
          <p:nvPr>
            <p:ph type="sldNum" sz="quarter" idx="12"/>
          </p:nvPr>
        </p:nvSpPr>
        <p:spPr>
          <a:ln/>
        </p:spPr>
        <p:txBody>
          <a:bodyPr/>
          <a:lstStyle>
            <a:lvl1pPr>
              <a:defRPr/>
            </a:lvl1pPr>
          </a:lstStyle>
          <a:p>
            <a:fld id="{6578E164-31DF-4C05-B6FA-AB238AAF03B3}" type="slidenum">
              <a:rPr lang="id-ID" altLang="id-ID"/>
              <a:pPr/>
              <a:t>‹#›</a:t>
            </a:fld>
            <a:endParaRPr lang="id-ID" altLang="id-ID"/>
          </a:p>
        </p:txBody>
      </p:sp>
    </p:spTree>
    <p:extLst>
      <p:ext uri="{BB962C8B-B14F-4D97-AF65-F5344CB8AC3E}">
        <p14:creationId xmlns:p14="http://schemas.microsoft.com/office/powerpoint/2010/main" val="1847857644"/>
      </p:ext>
    </p:extLst>
  </p:cSld>
  <p:clrMapOvr>
    <a:masterClrMapping/>
  </p:clrMapOvr>
  <p:transition spd="med">
    <p:wheel/>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160735"/>
            <a:ext cx="1951038" cy="4438650"/>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1150938" y="160735"/>
            <a:ext cx="5700712" cy="44386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11">
            <a:extLst>
              <a:ext uri="{FF2B5EF4-FFF2-40B4-BE49-F238E27FC236}">
                <a16:creationId xmlns:a16="http://schemas.microsoft.com/office/drawing/2014/main" id="{09CDE8A1-3AC8-E0DD-79B8-90CFBF3F9106}"/>
              </a:ext>
            </a:extLst>
          </p:cNvPr>
          <p:cNvSpPr>
            <a:spLocks noGrp="1" noChangeArrowheads="1"/>
          </p:cNvSpPr>
          <p:nvPr>
            <p:ph type="dt" sz="half" idx="10"/>
          </p:nvPr>
        </p:nvSpPr>
        <p:spPr>
          <a:ln/>
        </p:spPr>
        <p:txBody>
          <a:bodyPr/>
          <a:lstStyle>
            <a:lvl1pPr>
              <a:defRPr/>
            </a:lvl1pPr>
          </a:lstStyle>
          <a:p>
            <a:pPr>
              <a:defRPr/>
            </a:pPr>
            <a:endParaRPr lang="id-ID" altLang="id-ID"/>
          </a:p>
        </p:txBody>
      </p:sp>
      <p:sp>
        <p:nvSpPr>
          <p:cNvPr id="5" name="Rectangle 12">
            <a:extLst>
              <a:ext uri="{FF2B5EF4-FFF2-40B4-BE49-F238E27FC236}">
                <a16:creationId xmlns:a16="http://schemas.microsoft.com/office/drawing/2014/main" id="{DDA87DFD-36B4-2BA4-471C-46700562BC42}"/>
              </a:ext>
            </a:extLst>
          </p:cNvPr>
          <p:cNvSpPr>
            <a:spLocks noGrp="1" noChangeArrowheads="1"/>
          </p:cNvSpPr>
          <p:nvPr>
            <p:ph type="ftr" sz="quarter" idx="11"/>
          </p:nvPr>
        </p:nvSpPr>
        <p:spPr>
          <a:ln/>
        </p:spPr>
        <p:txBody>
          <a:bodyPr/>
          <a:lstStyle>
            <a:lvl1pPr>
              <a:defRPr/>
            </a:lvl1pPr>
          </a:lstStyle>
          <a:p>
            <a:pPr>
              <a:defRPr/>
            </a:pPr>
            <a:endParaRPr lang="id-ID" altLang="id-ID"/>
          </a:p>
        </p:txBody>
      </p:sp>
      <p:sp>
        <p:nvSpPr>
          <p:cNvPr id="6" name="Rectangle 13">
            <a:extLst>
              <a:ext uri="{FF2B5EF4-FFF2-40B4-BE49-F238E27FC236}">
                <a16:creationId xmlns:a16="http://schemas.microsoft.com/office/drawing/2014/main" id="{25E4CA9C-935B-BE44-1E23-7B9026607EA4}"/>
              </a:ext>
            </a:extLst>
          </p:cNvPr>
          <p:cNvSpPr>
            <a:spLocks noGrp="1" noChangeArrowheads="1"/>
          </p:cNvSpPr>
          <p:nvPr>
            <p:ph type="sldNum" sz="quarter" idx="12"/>
          </p:nvPr>
        </p:nvSpPr>
        <p:spPr>
          <a:ln/>
        </p:spPr>
        <p:txBody>
          <a:bodyPr/>
          <a:lstStyle>
            <a:lvl1pPr>
              <a:defRPr/>
            </a:lvl1pPr>
          </a:lstStyle>
          <a:p>
            <a:fld id="{076A2456-41D6-4316-B97C-4609139F4F7C}" type="slidenum">
              <a:rPr lang="id-ID" altLang="id-ID"/>
              <a:pPr/>
              <a:t>‹#›</a:t>
            </a:fld>
            <a:endParaRPr lang="id-ID" altLang="id-ID"/>
          </a:p>
        </p:txBody>
      </p:sp>
    </p:spTree>
    <p:extLst>
      <p:ext uri="{BB962C8B-B14F-4D97-AF65-F5344CB8AC3E}">
        <p14:creationId xmlns:p14="http://schemas.microsoft.com/office/powerpoint/2010/main" val="410377420"/>
      </p:ext>
    </p:extLst>
  </p:cSld>
  <p:clrMapOvr>
    <a:masterClrMapping/>
  </p:clrMapOvr>
  <p:transition spd="med">
    <p:wheel/>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diknas">
            <a:extLst>
              <a:ext uri="{FF2B5EF4-FFF2-40B4-BE49-F238E27FC236}">
                <a16:creationId xmlns:a16="http://schemas.microsoft.com/office/drawing/2014/main" id="{F3BDA128-D9D5-46B7-B5F1-936FD55EC1E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4200" y="336948"/>
            <a:ext cx="1473200" cy="1148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66442" y="1085851"/>
            <a:ext cx="6620968" cy="2497186"/>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442" y="3583035"/>
            <a:ext cx="6620968" cy="646065"/>
          </a:xfrm>
        </p:spPr>
        <p:txBody>
          <a:bodyPr/>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CE45D496-4096-4A67-1EFC-3DB19B18D9BF}"/>
              </a:ext>
            </a:extLst>
          </p:cNvPr>
          <p:cNvSpPr>
            <a:spLocks noGrp="1"/>
          </p:cNvSpPr>
          <p:nvPr>
            <p:ph type="dt" sz="half" idx="10"/>
          </p:nvPr>
        </p:nvSpPr>
        <p:spPr/>
        <p:txBody>
          <a:bodyPr/>
          <a:lstStyle>
            <a:lvl1pPr>
              <a:defRPr b="1" smtClean="0">
                <a:solidFill>
                  <a:srgbClr val="D6ECFF"/>
                </a:solidFill>
                <a:latin typeface="Arial" charset="0"/>
                <a:cs typeface="Arial" charset="0"/>
              </a:defRPr>
            </a:lvl1pPr>
          </a:lstStyle>
          <a:p>
            <a:pPr>
              <a:defRPr/>
            </a:pPr>
            <a:fld id="{2BEB980E-C5F8-4726-8D9E-F99971AB8406}" type="datetimeFigureOut">
              <a:rPr lang="en-US"/>
              <a:pPr>
                <a:defRPr/>
              </a:pPr>
              <a:t>6/3/2022</a:t>
            </a:fld>
            <a:endParaRPr lang="en-US" dirty="0"/>
          </a:p>
        </p:txBody>
      </p:sp>
      <p:sp>
        <p:nvSpPr>
          <p:cNvPr id="6" name="Footer Placeholder 4">
            <a:extLst>
              <a:ext uri="{FF2B5EF4-FFF2-40B4-BE49-F238E27FC236}">
                <a16:creationId xmlns:a16="http://schemas.microsoft.com/office/drawing/2014/main" id="{3D4877AC-DCDB-6564-DD16-91D8CAF909F0}"/>
              </a:ext>
            </a:extLst>
          </p:cNvPr>
          <p:cNvSpPr>
            <a:spLocks noGrp="1"/>
          </p:cNvSpPr>
          <p:nvPr>
            <p:ph type="ftr" sz="quarter" idx="11"/>
          </p:nvPr>
        </p:nvSpPr>
        <p:spPr/>
        <p:txBody>
          <a:bodyPr/>
          <a:lstStyle>
            <a:lvl1pPr algn="r">
              <a:defRPr b="1">
                <a:solidFill>
                  <a:srgbClr val="D6ECFF"/>
                </a:solidFill>
                <a:latin typeface="Arial" charset="0"/>
                <a:cs typeface="Arial" charset="0"/>
              </a:defRPr>
            </a:lvl1pPr>
          </a:lstStyle>
          <a:p>
            <a:pPr>
              <a:defRPr/>
            </a:pPr>
            <a:endParaRPr lang="en-US"/>
          </a:p>
        </p:txBody>
      </p:sp>
      <p:sp>
        <p:nvSpPr>
          <p:cNvPr id="7" name="Slide Number Placeholder 5">
            <a:extLst>
              <a:ext uri="{FF2B5EF4-FFF2-40B4-BE49-F238E27FC236}">
                <a16:creationId xmlns:a16="http://schemas.microsoft.com/office/drawing/2014/main" id="{9F2AE7AA-11A3-B8E4-EBE3-8C1F5234FCD0}"/>
              </a:ext>
            </a:extLst>
          </p:cNvPr>
          <p:cNvSpPr>
            <a:spLocks noGrp="1"/>
          </p:cNvSpPr>
          <p:nvPr>
            <p:ph type="sldNum" sz="quarter" idx="12"/>
          </p:nvPr>
        </p:nvSpPr>
        <p:spPr/>
        <p:txBody>
          <a:bodyPr/>
          <a:lstStyle>
            <a:lvl1pPr algn="l">
              <a:defRPr sz="900" b="1">
                <a:solidFill>
                  <a:srgbClr val="D6ECFF"/>
                </a:solidFill>
                <a:latin typeface="Arial" panose="020B0604020202020204" pitchFamily="34" charset="0"/>
                <a:cs typeface="Arial" panose="020B0604020202020204" pitchFamily="34" charset="0"/>
              </a:defRPr>
            </a:lvl1pPr>
          </a:lstStyle>
          <a:p>
            <a:fld id="{43DC5058-44CB-409C-A194-70FF5568286A}" type="slidenum">
              <a:rPr lang="en-US" altLang="en-US"/>
              <a:pPr/>
              <a:t>‹#›</a:t>
            </a:fld>
            <a:endParaRPr lang="en-US" altLang="en-US"/>
          </a:p>
        </p:txBody>
      </p:sp>
    </p:spTree>
    <p:extLst>
      <p:ext uri="{BB962C8B-B14F-4D97-AF65-F5344CB8AC3E}">
        <p14:creationId xmlns:p14="http://schemas.microsoft.com/office/powerpoint/2010/main" val="2110755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8BEFE46-B756-F291-E515-0ABC26E3775B}"/>
              </a:ext>
            </a:extLst>
          </p:cNvPr>
          <p:cNvSpPr>
            <a:spLocks noGrp="1"/>
          </p:cNvSpPr>
          <p:nvPr>
            <p:ph type="dt" sz="half" idx="10"/>
          </p:nvPr>
        </p:nvSpPr>
        <p:spPr/>
        <p:txBody>
          <a:bodyPr wrap="square" numCol="1" anchorCtr="0" compatLnSpc="1">
            <a:prstTxWarp prst="textNoShape">
              <a:avLst/>
            </a:prstTxWarp>
          </a:bodyPr>
          <a:lstStyle>
            <a:lvl1pPr>
              <a:defRPr b="1" smtClean="0">
                <a:solidFill>
                  <a:srgbClr val="D6ECFF"/>
                </a:solidFill>
                <a:latin typeface="Arial" panose="020B0604020202020204" pitchFamily="34" charset="0"/>
                <a:cs typeface="Arial" panose="020B0604020202020204" pitchFamily="34" charset="0"/>
              </a:defRPr>
            </a:lvl1pPr>
          </a:lstStyle>
          <a:p>
            <a:r>
              <a:rPr lang="en-US" altLang="en-US"/>
              <a:t>Hal.: </a:t>
            </a:r>
            <a:fld id="{1DB96BC0-4F06-4879-82A8-A2AA0401653A}" type="slidenum">
              <a:rPr lang="en-US" altLang="en-US"/>
              <a:pPr/>
              <a:t>‹#›</a:t>
            </a:fld>
            <a:endParaRPr lang="en-US" altLang="en-US"/>
          </a:p>
        </p:txBody>
      </p:sp>
      <p:sp>
        <p:nvSpPr>
          <p:cNvPr id="5" name="Footer Placeholder 4">
            <a:extLst>
              <a:ext uri="{FF2B5EF4-FFF2-40B4-BE49-F238E27FC236}">
                <a16:creationId xmlns:a16="http://schemas.microsoft.com/office/drawing/2014/main" id="{578259C0-6620-F1D2-7C8D-33AA422F1A54}"/>
              </a:ext>
            </a:extLst>
          </p:cNvPr>
          <p:cNvSpPr>
            <a:spLocks noGrp="1"/>
          </p:cNvSpPr>
          <p:nvPr>
            <p:ph type="ftr" sz="quarter" idx="11"/>
          </p:nvPr>
        </p:nvSpPr>
        <p:spPr/>
        <p:txBody>
          <a:bodyPr/>
          <a:lstStyle>
            <a:lvl1pPr algn="r">
              <a:defRPr b="1" smtClean="0">
                <a:solidFill>
                  <a:srgbClr val="D6ECFF"/>
                </a:solidFill>
                <a:latin typeface="Arial" charset="0"/>
                <a:cs typeface="Arial" charset="0"/>
              </a:defRPr>
            </a:lvl1pPr>
          </a:lstStyle>
          <a:p>
            <a:pPr>
              <a:defRPr/>
            </a:pPr>
            <a:r>
              <a:rPr lang="en-US"/>
              <a:t>Isi dengan Judul Halaman Terkait</a:t>
            </a:r>
          </a:p>
        </p:txBody>
      </p:sp>
      <p:sp>
        <p:nvSpPr>
          <p:cNvPr id="6" name="Slide Number Placeholder 5">
            <a:extLst>
              <a:ext uri="{FF2B5EF4-FFF2-40B4-BE49-F238E27FC236}">
                <a16:creationId xmlns:a16="http://schemas.microsoft.com/office/drawing/2014/main" id="{EDC32B17-12F1-A529-7781-B1284FEE0E77}"/>
              </a:ext>
            </a:extLst>
          </p:cNvPr>
          <p:cNvSpPr>
            <a:spLocks noGrp="1"/>
          </p:cNvSpPr>
          <p:nvPr>
            <p:ph type="sldNum" sz="quarter" idx="12"/>
          </p:nvPr>
        </p:nvSpPr>
        <p:spPr/>
        <p:txBody>
          <a:bodyPr/>
          <a:lstStyle>
            <a:lvl1pPr algn="l">
              <a:defRPr sz="900" b="1">
                <a:solidFill>
                  <a:srgbClr val="D6ECFF"/>
                </a:solidFill>
                <a:latin typeface="Arial" panose="020B0604020202020204" pitchFamily="34" charset="0"/>
                <a:cs typeface="Arial" panose="020B0604020202020204" pitchFamily="34" charset="0"/>
              </a:defRPr>
            </a:lvl1pPr>
          </a:lstStyle>
          <a:p>
            <a:fld id="{E58C89A3-F0CC-4D2C-AB6F-BDAC4A2E61F2}" type="slidenum">
              <a:rPr lang="en-US" altLang="en-US"/>
              <a:pPr/>
              <a:t>‹#›</a:t>
            </a:fld>
            <a:endParaRPr lang="en-US" altLang="en-US"/>
          </a:p>
        </p:txBody>
      </p:sp>
    </p:spTree>
    <p:extLst>
      <p:ext uri="{BB962C8B-B14F-4D97-AF65-F5344CB8AC3E}">
        <p14:creationId xmlns:p14="http://schemas.microsoft.com/office/powerpoint/2010/main" val="8404987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4" y="2146301"/>
            <a:ext cx="6620967" cy="143673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3583036"/>
            <a:ext cx="6620968" cy="645300"/>
          </a:xfrm>
        </p:spPr>
        <p:txBody>
          <a:bodyPr/>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F6D7EBE-6D0A-7890-2753-8B9FC90FD3ED}"/>
              </a:ext>
            </a:extLst>
          </p:cNvPr>
          <p:cNvSpPr>
            <a:spLocks noGrp="1"/>
          </p:cNvSpPr>
          <p:nvPr>
            <p:ph type="dt" sz="half" idx="10"/>
          </p:nvPr>
        </p:nvSpPr>
        <p:spPr/>
        <p:txBody>
          <a:bodyPr wrap="square" numCol="1" anchorCtr="0" compatLnSpc="1">
            <a:prstTxWarp prst="textNoShape">
              <a:avLst/>
            </a:prstTxWarp>
          </a:bodyPr>
          <a:lstStyle>
            <a:lvl1pPr>
              <a:defRPr b="1" smtClean="0">
                <a:solidFill>
                  <a:srgbClr val="D6ECFF"/>
                </a:solidFill>
                <a:latin typeface="Arial" panose="020B0604020202020204" pitchFamily="34" charset="0"/>
                <a:cs typeface="Arial" panose="020B0604020202020204" pitchFamily="34" charset="0"/>
              </a:defRPr>
            </a:lvl1pPr>
          </a:lstStyle>
          <a:p>
            <a:r>
              <a:rPr lang="en-US" altLang="en-US"/>
              <a:t>Hal.: </a:t>
            </a:r>
            <a:fld id="{EB23071B-0331-4A57-A257-C2F969DBB183}" type="slidenum">
              <a:rPr lang="en-US" altLang="en-US"/>
              <a:pPr/>
              <a:t>‹#›</a:t>
            </a:fld>
            <a:endParaRPr lang="en-US" altLang="en-US"/>
          </a:p>
        </p:txBody>
      </p:sp>
      <p:sp>
        <p:nvSpPr>
          <p:cNvPr id="5" name="Footer Placeholder 4">
            <a:extLst>
              <a:ext uri="{FF2B5EF4-FFF2-40B4-BE49-F238E27FC236}">
                <a16:creationId xmlns:a16="http://schemas.microsoft.com/office/drawing/2014/main" id="{9DF47620-7D18-8298-FAEC-A5F9F06E698B}"/>
              </a:ext>
            </a:extLst>
          </p:cNvPr>
          <p:cNvSpPr>
            <a:spLocks noGrp="1"/>
          </p:cNvSpPr>
          <p:nvPr>
            <p:ph type="ftr" sz="quarter" idx="11"/>
          </p:nvPr>
        </p:nvSpPr>
        <p:spPr/>
        <p:txBody>
          <a:bodyPr/>
          <a:lstStyle>
            <a:lvl1pPr algn="r">
              <a:defRPr b="1" smtClean="0">
                <a:solidFill>
                  <a:srgbClr val="D6ECFF"/>
                </a:solidFill>
                <a:latin typeface="Arial" charset="0"/>
                <a:cs typeface="Arial" charset="0"/>
              </a:defRPr>
            </a:lvl1pPr>
          </a:lstStyle>
          <a:p>
            <a:pPr>
              <a:defRPr/>
            </a:pPr>
            <a:r>
              <a:rPr lang="en-US"/>
              <a:t>Isi dengan Judul Halaman Terkait</a:t>
            </a:r>
          </a:p>
        </p:txBody>
      </p:sp>
      <p:sp>
        <p:nvSpPr>
          <p:cNvPr id="6" name="Slide Number Placeholder 5">
            <a:extLst>
              <a:ext uri="{FF2B5EF4-FFF2-40B4-BE49-F238E27FC236}">
                <a16:creationId xmlns:a16="http://schemas.microsoft.com/office/drawing/2014/main" id="{B02765C7-7B2C-B6ED-85CE-E197B5D95F9C}"/>
              </a:ext>
            </a:extLst>
          </p:cNvPr>
          <p:cNvSpPr>
            <a:spLocks noGrp="1"/>
          </p:cNvSpPr>
          <p:nvPr>
            <p:ph type="sldNum" sz="quarter" idx="12"/>
          </p:nvPr>
        </p:nvSpPr>
        <p:spPr/>
        <p:txBody>
          <a:bodyPr/>
          <a:lstStyle>
            <a:lvl1pPr algn="l">
              <a:defRPr sz="900" b="1">
                <a:solidFill>
                  <a:srgbClr val="D6ECFF"/>
                </a:solidFill>
                <a:latin typeface="Arial" panose="020B0604020202020204" pitchFamily="34" charset="0"/>
                <a:cs typeface="Arial" panose="020B0604020202020204" pitchFamily="34" charset="0"/>
              </a:defRPr>
            </a:lvl1pPr>
          </a:lstStyle>
          <a:p>
            <a:fld id="{59F3DE88-C707-4F0A-A86C-C2A7D2FDC187}" type="slidenum">
              <a:rPr lang="en-US" altLang="en-US"/>
              <a:pPr/>
              <a:t>‹#›</a:t>
            </a:fld>
            <a:endParaRPr lang="en-US" altLang="en-US"/>
          </a:p>
        </p:txBody>
      </p:sp>
    </p:spTree>
    <p:extLst>
      <p:ext uri="{BB962C8B-B14F-4D97-AF65-F5344CB8AC3E}">
        <p14:creationId xmlns:p14="http://schemas.microsoft.com/office/powerpoint/2010/main" val="12241611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1" y="1545433"/>
            <a:ext cx="3298113"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6" y="1542070"/>
            <a:ext cx="3298115"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71DDD66-7551-4C30-7151-9F89B30E35B8}"/>
              </a:ext>
            </a:extLst>
          </p:cNvPr>
          <p:cNvSpPr>
            <a:spLocks noGrp="1"/>
          </p:cNvSpPr>
          <p:nvPr>
            <p:ph type="dt" sz="half" idx="10"/>
          </p:nvPr>
        </p:nvSpPr>
        <p:spPr/>
        <p:txBody>
          <a:bodyPr wrap="square" numCol="1" anchorCtr="0" compatLnSpc="1">
            <a:prstTxWarp prst="textNoShape">
              <a:avLst/>
            </a:prstTxWarp>
          </a:bodyPr>
          <a:lstStyle>
            <a:lvl1pPr>
              <a:defRPr b="1" smtClean="0">
                <a:solidFill>
                  <a:srgbClr val="D6ECFF"/>
                </a:solidFill>
                <a:latin typeface="Arial" panose="020B0604020202020204" pitchFamily="34" charset="0"/>
                <a:cs typeface="Arial" panose="020B0604020202020204" pitchFamily="34" charset="0"/>
              </a:defRPr>
            </a:lvl1pPr>
          </a:lstStyle>
          <a:p>
            <a:r>
              <a:rPr lang="en-US" altLang="en-US"/>
              <a:t>Hal.: </a:t>
            </a:r>
            <a:fld id="{48B230B4-DF2D-473B-9AB4-A9E55098B631}" type="slidenum">
              <a:rPr lang="en-US" altLang="en-US"/>
              <a:pPr/>
              <a:t>‹#›</a:t>
            </a:fld>
            <a:endParaRPr lang="en-US" altLang="en-US"/>
          </a:p>
        </p:txBody>
      </p:sp>
      <p:sp>
        <p:nvSpPr>
          <p:cNvPr id="6" name="Footer Placeholder 5">
            <a:extLst>
              <a:ext uri="{FF2B5EF4-FFF2-40B4-BE49-F238E27FC236}">
                <a16:creationId xmlns:a16="http://schemas.microsoft.com/office/drawing/2014/main" id="{4C92B745-8B48-1A3F-E384-8405297AF597}"/>
              </a:ext>
            </a:extLst>
          </p:cNvPr>
          <p:cNvSpPr>
            <a:spLocks noGrp="1"/>
          </p:cNvSpPr>
          <p:nvPr>
            <p:ph type="ftr" sz="quarter" idx="11"/>
          </p:nvPr>
        </p:nvSpPr>
        <p:spPr/>
        <p:txBody>
          <a:bodyPr/>
          <a:lstStyle>
            <a:lvl1pPr algn="r">
              <a:defRPr b="1" smtClean="0">
                <a:solidFill>
                  <a:srgbClr val="D6ECFF"/>
                </a:solidFill>
                <a:latin typeface="Arial" charset="0"/>
                <a:cs typeface="Arial" charset="0"/>
              </a:defRPr>
            </a:lvl1pPr>
          </a:lstStyle>
          <a:p>
            <a:pPr>
              <a:defRPr/>
            </a:pPr>
            <a:r>
              <a:rPr lang="en-US"/>
              <a:t>Isi dengan Judul Halaman Terkait</a:t>
            </a:r>
          </a:p>
        </p:txBody>
      </p:sp>
      <p:sp>
        <p:nvSpPr>
          <p:cNvPr id="7" name="Slide Number Placeholder 6">
            <a:extLst>
              <a:ext uri="{FF2B5EF4-FFF2-40B4-BE49-F238E27FC236}">
                <a16:creationId xmlns:a16="http://schemas.microsoft.com/office/drawing/2014/main" id="{357B8970-8BB4-1840-4F0F-E4AA80F17D39}"/>
              </a:ext>
            </a:extLst>
          </p:cNvPr>
          <p:cNvSpPr>
            <a:spLocks noGrp="1"/>
          </p:cNvSpPr>
          <p:nvPr>
            <p:ph type="sldNum" sz="quarter" idx="12"/>
          </p:nvPr>
        </p:nvSpPr>
        <p:spPr/>
        <p:txBody>
          <a:bodyPr/>
          <a:lstStyle>
            <a:lvl1pPr algn="l">
              <a:defRPr sz="900" b="1">
                <a:solidFill>
                  <a:srgbClr val="D6ECFF"/>
                </a:solidFill>
                <a:latin typeface="Arial" panose="020B0604020202020204" pitchFamily="34" charset="0"/>
                <a:cs typeface="Arial" panose="020B0604020202020204" pitchFamily="34" charset="0"/>
              </a:defRPr>
            </a:lvl1pPr>
          </a:lstStyle>
          <a:p>
            <a:fld id="{D2A35C06-731B-448B-9811-C1303EAC24BA}" type="slidenum">
              <a:rPr lang="en-US" altLang="en-US"/>
              <a:pPr/>
              <a:t>‹#›</a:t>
            </a:fld>
            <a:endParaRPr lang="en-US" altLang="en-US"/>
          </a:p>
        </p:txBody>
      </p:sp>
    </p:spTree>
    <p:extLst>
      <p:ext uri="{BB962C8B-B14F-4D97-AF65-F5344CB8AC3E}">
        <p14:creationId xmlns:p14="http://schemas.microsoft.com/office/powerpoint/2010/main" val="28961022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428750"/>
            <a:ext cx="3298112"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7701" y="1885950"/>
            <a:ext cx="3298113"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7" y="1428750"/>
            <a:ext cx="3298113"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241977" y="1885950"/>
            <a:ext cx="3298113"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B063DA3-5BB1-801F-4E22-8A11E28213EA}"/>
              </a:ext>
            </a:extLst>
          </p:cNvPr>
          <p:cNvSpPr>
            <a:spLocks noGrp="1"/>
          </p:cNvSpPr>
          <p:nvPr>
            <p:ph type="dt" sz="half" idx="10"/>
          </p:nvPr>
        </p:nvSpPr>
        <p:spPr/>
        <p:txBody>
          <a:bodyPr wrap="square" numCol="1" anchorCtr="0" compatLnSpc="1">
            <a:prstTxWarp prst="textNoShape">
              <a:avLst/>
            </a:prstTxWarp>
          </a:bodyPr>
          <a:lstStyle>
            <a:lvl1pPr>
              <a:defRPr b="1" smtClean="0">
                <a:solidFill>
                  <a:srgbClr val="D6ECFF"/>
                </a:solidFill>
                <a:latin typeface="Arial" panose="020B0604020202020204" pitchFamily="34" charset="0"/>
                <a:cs typeface="Arial" panose="020B0604020202020204" pitchFamily="34" charset="0"/>
              </a:defRPr>
            </a:lvl1pPr>
          </a:lstStyle>
          <a:p>
            <a:r>
              <a:rPr lang="en-US" altLang="en-US"/>
              <a:t>Hal.: </a:t>
            </a:r>
            <a:fld id="{4CC270BA-748A-4514-8A44-309E51F017C9}" type="slidenum">
              <a:rPr lang="en-US" altLang="en-US"/>
              <a:pPr/>
              <a:t>‹#›</a:t>
            </a:fld>
            <a:endParaRPr lang="en-US" altLang="en-US"/>
          </a:p>
        </p:txBody>
      </p:sp>
      <p:sp>
        <p:nvSpPr>
          <p:cNvPr id="8" name="Footer Placeholder 7">
            <a:extLst>
              <a:ext uri="{FF2B5EF4-FFF2-40B4-BE49-F238E27FC236}">
                <a16:creationId xmlns:a16="http://schemas.microsoft.com/office/drawing/2014/main" id="{42539D0B-BE41-76AE-36CF-53BE113E9D81}"/>
              </a:ext>
            </a:extLst>
          </p:cNvPr>
          <p:cNvSpPr>
            <a:spLocks noGrp="1"/>
          </p:cNvSpPr>
          <p:nvPr>
            <p:ph type="ftr" sz="quarter" idx="11"/>
          </p:nvPr>
        </p:nvSpPr>
        <p:spPr/>
        <p:txBody>
          <a:bodyPr/>
          <a:lstStyle>
            <a:lvl1pPr algn="r">
              <a:defRPr b="1" smtClean="0">
                <a:solidFill>
                  <a:srgbClr val="D6ECFF"/>
                </a:solidFill>
                <a:latin typeface="Arial" charset="0"/>
                <a:cs typeface="Arial" charset="0"/>
              </a:defRPr>
            </a:lvl1pPr>
          </a:lstStyle>
          <a:p>
            <a:pPr>
              <a:defRPr/>
            </a:pPr>
            <a:r>
              <a:rPr lang="en-US"/>
              <a:t>Isi dengan Judul Halaman Terkait</a:t>
            </a:r>
          </a:p>
        </p:txBody>
      </p:sp>
      <p:sp>
        <p:nvSpPr>
          <p:cNvPr id="9" name="Slide Number Placeholder 8">
            <a:extLst>
              <a:ext uri="{FF2B5EF4-FFF2-40B4-BE49-F238E27FC236}">
                <a16:creationId xmlns:a16="http://schemas.microsoft.com/office/drawing/2014/main" id="{1DD842F5-39B8-EF0D-6DEB-E2B740C0F606}"/>
              </a:ext>
            </a:extLst>
          </p:cNvPr>
          <p:cNvSpPr>
            <a:spLocks noGrp="1"/>
          </p:cNvSpPr>
          <p:nvPr>
            <p:ph type="sldNum" sz="quarter" idx="12"/>
          </p:nvPr>
        </p:nvSpPr>
        <p:spPr/>
        <p:txBody>
          <a:bodyPr/>
          <a:lstStyle>
            <a:lvl1pPr algn="l">
              <a:defRPr sz="900" b="1">
                <a:solidFill>
                  <a:srgbClr val="D6ECFF"/>
                </a:solidFill>
                <a:latin typeface="Arial" panose="020B0604020202020204" pitchFamily="34" charset="0"/>
                <a:cs typeface="Arial" panose="020B0604020202020204" pitchFamily="34" charset="0"/>
              </a:defRPr>
            </a:lvl1pPr>
          </a:lstStyle>
          <a:p>
            <a:fld id="{5B6CF02C-B5DA-49A7-A384-43B827BB9818}" type="slidenum">
              <a:rPr lang="en-US" altLang="en-US"/>
              <a:pPr/>
              <a:t>‹#›</a:t>
            </a:fld>
            <a:endParaRPr lang="en-US" altLang="en-US"/>
          </a:p>
        </p:txBody>
      </p:sp>
    </p:spTree>
    <p:extLst>
      <p:ext uri="{BB962C8B-B14F-4D97-AF65-F5344CB8AC3E}">
        <p14:creationId xmlns:p14="http://schemas.microsoft.com/office/powerpoint/2010/main" val="29990927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3738855-FC61-94E7-ABB8-191DDA5CC84F}"/>
              </a:ext>
            </a:extLst>
          </p:cNvPr>
          <p:cNvSpPr>
            <a:spLocks noGrp="1"/>
          </p:cNvSpPr>
          <p:nvPr>
            <p:ph type="dt" sz="half" idx="10"/>
          </p:nvPr>
        </p:nvSpPr>
        <p:spPr/>
        <p:txBody>
          <a:bodyPr wrap="square" numCol="1" anchorCtr="0" compatLnSpc="1">
            <a:prstTxWarp prst="textNoShape">
              <a:avLst/>
            </a:prstTxWarp>
          </a:bodyPr>
          <a:lstStyle>
            <a:lvl1pPr>
              <a:defRPr b="1" smtClean="0">
                <a:solidFill>
                  <a:srgbClr val="D6ECFF"/>
                </a:solidFill>
                <a:latin typeface="Arial" panose="020B0604020202020204" pitchFamily="34" charset="0"/>
                <a:cs typeface="Arial" panose="020B0604020202020204" pitchFamily="34" charset="0"/>
              </a:defRPr>
            </a:lvl1pPr>
          </a:lstStyle>
          <a:p>
            <a:r>
              <a:rPr lang="en-US" altLang="en-US"/>
              <a:t>Hal.: </a:t>
            </a:r>
            <a:fld id="{0F2FEBE8-7DE8-4E61-96B5-9AB1784B37F1}" type="slidenum">
              <a:rPr lang="en-US" altLang="en-US"/>
              <a:pPr/>
              <a:t>‹#›</a:t>
            </a:fld>
            <a:endParaRPr lang="en-US" altLang="en-US"/>
          </a:p>
        </p:txBody>
      </p:sp>
      <p:sp>
        <p:nvSpPr>
          <p:cNvPr id="4" name="Footer Placeholder 3">
            <a:extLst>
              <a:ext uri="{FF2B5EF4-FFF2-40B4-BE49-F238E27FC236}">
                <a16:creationId xmlns:a16="http://schemas.microsoft.com/office/drawing/2014/main" id="{1B96FB35-2299-BCB4-BD6D-B99B508F0642}"/>
              </a:ext>
            </a:extLst>
          </p:cNvPr>
          <p:cNvSpPr>
            <a:spLocks noGrp="1"/>
          </p:cNvSpPr>
          <p:nvPr>
            <p:ph type="ftr" sz="quarter" idx="11"/>
          </p:nvPr>
        </p:nvSpPr>
        <p:spPr/>
        <p:txBody>
          <a:bodyPr/>
          <a:lstStyle>
            <a:lvl1pPr algn="r">
              <a:defRPr b="1" smtClean="0">
                <a:solidFill>
                  <a:srgbClr val="D6ECFF"/>
                </a:solidFill>
                <a:latin typeface="Arial" charset="0"/>
                <a:cs typeface="Arial" charset="0"/>
              </a:defRPr>
            </a:lvl1pPr>
          </a:lstStyle>
          <a:p>
            <a:pPr>
              <a:defRPr/>
            </a:pPr>
            <a:r>
              <a:rPr lang="en-US"/>
              <a:t>Isi dengan Judul Halaman Terkait</a:t>
            </a:r>
          </a:p>
        </p:txBody>
      </p:sp>
      <p:sp>
        <p:nvSpPr>
          <p:cNvPr id="5" name="Slide Number Placeholder 4">
            <a:extLst>
              <a:ext uri="{FF2B5EF4-FFF2-40B4-BE49-F238E27FC236}">
                <a16:creationId xmlns:a16="http://schemas.microsoft.com/office/drawing/2014/main" id="{67856815-405A-9E7A-A1BD-527156130CFF}"/>
              </a:ext>
            </a:extLst>
          </p:cNvPr>
          <p:cNvSpPr>
            <a:spLocks noGrp="1"/>
          </p:cNvSpPr>
          <p:nvPr>
            <p:ph type="sldNum" sz="quarter" idx="12"/>
          </p:nvPr>
        </p:nvSpPr>
        <p:spPr/>
        <p:txBody>
          <a:bodyPr/>
          <a:lstStyle>
            <a:lvl1pPr algn="l">
              <a:defRPr sz="900" b="1">
                <a:solidFill>
                  <a:srgbClr val="D6ECFF"/>
                </a:solidFill>
                <a:latin typeface="Arial" panose="020B0604020202020204" pitchFamily="34" charset="0"/>
                <a:cs typeface="Arial" panose="020B0604020202020204" pitchFamily="34" charset="0"/>
              </a:defRPr>
            </a:lvl1pPr>
          </a:lstStyle>
          <a:p>
            <a:fld id="{25D26B14-01D6-4CCC-A72C-C749ABDFD188}" type="slidenum">
              <a:rPr lang="en-US" altLang="en-US"/>
              <a:pPr/>
              <a:t>‹#›</a:t>
            </a:fld>
            <a:endParaRPr lang="en-US" altLang="en-US"/>
          </a:p>
        </p:txBody>
      </p:sp>
    </p:spTree>
    <p:extLst>
      <p:ext uri="{BB962C8B-B14F-4D97-AF65-F5344CB8AC3E}">
        <p14:creationId xmlns:p14="http://schemas.microsoft.com/office/powerpoint/2010/main" val="38482822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A17B1D-E5D1-7D26-2ED0-1CF9BD2983DA}"/>
              </a:ext>
            </a:extLst>
          </p:cNvPr>
          <p:cNvSpPr>
            <a:spLocks noGrp="1"/>
          </p:cNvSpPr>
          <p:nvPr>
            <p:ph type="dt" sz="half" idx="10"/>
          </p:nvPr>
        </p:nvSpPr>
        <p:spPr/>
        <p:txBody>
          <a:bodyPr wrap="square" numCol="1" anchorCtr="0" compatLnSpc="1">
            <a:prstTxWarp prst="textNoShape">
              <a:avLst/>
            </a:prstTxWarp>
          </a:bodyPr>
          <a:lstStyle>
            <a:lvl1pPr>
              <a:defRPr b="1" smtClean="0">
                <a:solidFill>
                  <a:srgbClr val="D6ECFF"/>
                </a:solidFill>
                <a:latin typeface="Arial" panose="020B0604020202020204" pitchFamily="34" charset="0"/>
                <a:cs typeface="Arial" panose="020B0604020202020204" pitchFamily="34" charset="0"/>
              </a:defRPr>
            </a:lvl1pPr>
          </a:lstStyle>
          <a:p>
            <a:r>
              <a:rPr lang="en-US" altLang="en-US"/>
              <a:t>Hal.: </a:t>
            </a:r>
            <a:fld id="{4044B947-A445-491B-AF22-8CD26C54D591}" type="slidenum">
              <a:rPr lang="en-US" altLang="en-US"/>
              <a:pPr/>
              <a:t>‹#›</a:t>
            </a:fld>
            <a:endParaRPr lang="en-US" altLang="en-US"/>
          </a:p>
        </p:txBody>
      </p:sp>
      <p:sp>
        <p:nvSpPr>
          <p:cNvPr id="3" name="Footer Placeholder 2">
            <a:extLst>
              <a:ext uri="{FF2B5EF4-FFF2-40B4-BE49-F238E27FC236}">
                <a16:creationId xmlns:a16="http://schemas.microsoft.com/office/drawing/2014/main" id="{90D07192-2589-9570-953D-5CF93AEE9D3C}"/>
              </a:ext>
            </a:extLst>
          </p:cNvPr>
          <p:cNvSpPr>
            <a:spLocks noGrp="1"/>
          </p:cNvSpPr>
          <p:nvPr>
            <p:ph type="ftr" sz="quarter" idx="11"/>
          </p:nvPr>
        </p:nvSpPr>
        <p:spPr/>
        <p:txBody>
          <a:bodyPr/>
          <a:lstStyle>
            <a:lvl1pPr algn="r">
              <a:defRPr b="1" smtClean="0">
                <a:solidFill>
                  <a:srgbClr val="D6ECFF"/>
                </a:solidFill>
                <a:latin typeface="Arial" charset="0"/>
                <a:cs typeface="Arial" charset="0"/>
              </a:defRPr>
            </a:lvl1pPr>
          </a:lstStyle>
          <a:p>
            <a:pPr>
              <a:defRPr/>
            </a:pPr>
            <a:r>
              <a:rPr lang="en-US"/>
              <a:t>Isi dengan Judul Halaman Terkait</a:t>
            </a:r>
          </a:p>
        </p:txBody>
      </p:sp>
      <p:sp>
        <p:nvSpPr>
          <p:cNvPr id="4" name="Slide Number Placeholder 3">
            <a:extLst>
              <a:ext uri="{FF2B5EF4-FFF2-40B4-BE49-F238E27FC236}">
                <a16:creationId xmlns:a16="http://schemas.microsoft.com/office/drawing/2014/main" id="{BFA753CE-FE28-1ADF-365F-DF699C9BC78C}"/>
              </a:ext>
            </a:extLst>
          </p:cNvPr>
          <p:cNvSpPr>
            <a:spLocks noGrp="1"/>
          </p:cNvSpPr>
          <p:nvPr>
            <p:ph type="sldNum" sz="quarter" idx="12"/>
          </p:nvPr>
        </p:nvSpPr>
        <p:spPr/>
        <p:txBody>
          <a:bodyPr/>
          <a:lstStyle>
            <a:lvl1pPr algn="l">
              <a:defRPr sz="900" b="1">
                <a:solidFill>
                  <a:srgbClr val="D6ECFF"/>
                </a:solidFill>
                <a:latin typeface="Arial" panose="020B0604020202020204" pitchFamily="34" charset="0"/>
                <a:cs typeface="Arial" panose="020B0604020202020204" pitchFamily="34" charset="0"/>
              </a:defRPr>
            </a:lvl1pPr>
          </a:lstStyle>
          <a:p>
            <a:fld id="{95C7051B-2DCF-4114-B878-AA54FED908B9}" type="slidenum">
              <a:rPr lang="en-US" altLang="en-US"/>
              <a:pPr/>
              <a:t>‹#›</a:t>
            </a:fld>
            <a:endParaRPr lang="en-US" altLang="en-US"/>
          </a:p>
        </p:txBody>
      </p:sp>
    </p:spTree>
    <p:extLst>
      <p:ext uri="{BB962C8B-B14F-4D97-AF65-F5344CB8AC3E}">
        <p14:creationId xmlns:p14="http://schemas.microsoft.com/office/powerpoint/2010/main" val="11639954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085850"/>
            <a:ext cx="2551462" cy="10858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9398" y="1085850"/>
            <a:ext cx="3898013"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2346961"/>
            <a:ext cx="2551462"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a:extLst>
              <a:ext uri="{FF2B5EF4-FFF2-40B4-BE49-F238E27FC236}">
                <a16:creationId xmlns:a16="http://schemas.microsoft.com/office/drawing/2014/main" id="{FF83BD9D-BE73-0778-6552-595CFF322FAF}"/>
              </a:ext>
            </a:extLst>
          </p:cNvPr>
          <p:cNvSpPr>
            <a:spLocks noGrp="1"/>
          </p:cNvSpPr>
          <p:nvPr>
            <p:ph type="dt" sz="half" idx="10"/>
          </p:nvPr>
        </p:nvSpPr>
        <p:spPr/>
        <p:txBody>
          <a:bodyPr wrap="square" numCol="1" anchorCtr="0" compatLnSpc="1">
            <a:prstTxWarp prst="textNoShape">
              <a:avLst/>
            </a:prstTxWarp>
          </a:bodyPr>
          <a:lstStyle>
            <a:lvl1pPr>
              <a:defRPr b="1" smtClean="0">
                <a:solidFill>
                  <a:srgbClr val="D6ECFF"/>
                </a:solidFill>
                <a:latin typeface="Arial" panose="020B0604020202020204" pitchFamily="34" charset="0"/>
                <a:cs typeface="Arial" panose="020B0604020202020204" pitchFamily="34" charset="0"/>
              </a:defRPr>
            </a:lvl1pPr>
          </a:lstStyle>
          <a:p>
            <a:r>
              <a:rPr lang="en-US" altLang="en-US"/>
              <a:t>Hal.: </a:t>
            </a:r>
            <a:fld id="{4AA5CC5C-59B4-45E9-B441-8B670B8D4C71}" type="slidenum">
              <a:rPr lang="en-US" altLang="en-US"/>
              <a:pPr/>
              <a:t>‹#›</a:t>
            </a:fld>
            <a:endParaRPr lang="en-US" altLang="en-US"/>
          </a:p>
        </p:txBody>
      </p:sp>
      <p:sp>
        <p:nvSpPr>
          <p:cNvPr id="6" name="Footer Placeholder 5">
            <a:extLst>
              <a:ext uri="{FF2B5EF4-FFF2-40B4-BE49-F238E27FC236}">
                <a16:creationId xmlns:a16="http://schemas.microsoft.com/office/drawing/2014/main" id="{EB8AC8A1-146C-ACB9-55BA-46F51B98F597}"/>
              </a:ext>
            </a:extLst>
          </p:cNvPr>
          <p:cNvSpPr>
            <a:spLocks noGrp="1"/>
          </p:cNvSpPr>
          <p:nvPr>
            <p:ph type="ftr" sz="quarter" idx="11"/>
          </p:nvPr>
        </p:nvSpPr>
        <p:spPr/>
        <p:txBody>
          <a:bodyPr/>
          <a:lstStyle>
            <a:lvl1pPr algn="r">
              <a:defRPr b="1" smtClean="0">
                <a:solidFill>
                  <a:srgbClr val="D6ECFF"/>
                </a:solidFill>
                <a:latin typeface="Arial" charset="0"/>
                <a:cs typeface="Arial" charset="0"/>
              </a:defRPr>
            </a:lvl1pPr>
          </a:lstStyle>
          <a:p>
            <a:pPr>
              <a:defRPr/>
            </a:pPr>
            <a:r>
              <a:rPr lang="en-US"/>
              <a:t>Isi dengan Judul Halaman Terkait</a:t>
            </a:r>
          </a:p>
        </p:txBody>
      </p:sp>
      <p:sp>
        <p:nvSpPr>
          <p:cNvPr id="7" name="Slide Number Placeholder 6">
            <a:extLst>
              <a:ext uri="{FF2B5EF4-FFF2-40B4-BE49-F238E27FC236}">
                <a16:creationId xmlns:a16="http://schemas.microsoft.com/office/drawing/2014/main" id="{E1BD426A-D097-A028-0537-6C53B383928C}"/>
              </a:ext>
            </a:extLst>
          </p:cNvPr>
          <p:cNvSpPr>
            <a:spLocks noGrp="1"/>
          </p:cNvSpPr>
          <p:nvPr>
            <p:ph type="sldNum" sz="quarter" idx="12"/>
          </p:nvPr>
        </p:nvSpPr>
        <p:spPr/>
        <p:txBody>
          <a:bodyPr/>
          <a:lstStyle>
            <a:lvl1pPr algn="l">
              <a:defRPr sz="900" b="1">
                <a:solidFill>
                  <a:srgbClr val="D6ECFF"/>
                </a:solidFill>
                <a:latin typeface="Arial" panose="020B0604020202020204" pitchFamily="34" charset="0"/>
                <a:cs typeface="Arial" panose="020B0604020202020204" pitchFamily="34" charset="0"/>
              </a:defRPr>
            </a:lvl1pPr>
          </a:lstStyle>
          <a:p>
            <a:fld id="{E96D11CA-3D29-44B7-BF06-8D4F484A534B}" type="slidenum">
              <a:rPr lang="en-US" altLang="en-US"/>
              <a:pPr/>
              <a:t>‹#›</a:t>
            </a:fld>
            <a:endParaRPr lang="en-US" altLang="en-US"/>
          </a:p>
        </p:txBody>
      </p:sp>
    </p:spTree>
    <p:extLst>
      <p:ext uri="{BB962C8B-B14F-4D97-AF65-F5344CB8AC3E}">
        <p14:creationId xmlns:p14="http://schemas.microsoft.com/office/powerpoint/2010/main" val="2757029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390644"/>
            <a:ext cx="3820674" cy="1181106"/>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8" y="857250"/>
            <a:ext cx="2400925"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1" y="2743200"/>
            <a:ext cx="3814728"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a:extLst>
              <a:ext uri="{FF2B5EF4-FFF2-40B4-BE49-F238E27FC236}">
                <a16:creationId xmlns:a16="http://schemas.microsoft.com/office/drawing/2014/main" id="{9083CC59-EEDA-7C90-6DC2-CA364ABA2641}"/>
              </a:ext>
            </a:extLst>
          </p:cNvPr>
          <p:cNvSpPr>
            <a:spLocks noGrp="1"/>
          </p:cNvSpPr>
          <p:nvPr>
            <p:ph type="dt" sz="half" idx="10"/>
          </p:nvPr>
        </p:nvSpPr>
        <p:spPr/>
        <p:txBody>
          <a:bodyPr wrap="square" numCol="1" anchorCtr="0" compatLnSpc="1">
            <a:prstTxWarp prst="textNoShape">
              <a:avLst/>
            </a:prstTxWarp>
          </a:bodyPr>
          <a:lstStyle>
            <a:lvl1pPr>
              <a:defRPr b="1" smtClean="0">
                <a:solidFill>
                  <a:srgbClr val="D6ECFF"/>
                </a:solidFill>
                <a:latin typeface="Arial" panose="020B0604020202020204" pitchFamily="34" charset="0"/>
                <a:cs typeface="Arial" panose="020B0604020202020204" pitchFamily="34" charset="0"/>
              </a:defRPr>
            </a:lvl1pPr>
          </a:lstStyle>
          <a:p>
            <a:r>
              <a:rPr lang="en-US" altLang="en-US"/>
              <a:t>Hal.: </a:t>
            </a:r>
            <a:fld id="{9B5AB4EC-D124-4AA0-9619-3C068590D3AA}" type="slidenum">
              <a:rPr lang="en-US" altLang="en-US"/>
              <a:pPr/>
              <a:t>‹#›</a:t>
            </a:fld>
            <a:endParaRPr lang="en-US" altLang="en-US"/>
          </a:p>
        </p:txBody>
      </p:sp>
      <p:sp>
        <p:nvSpPr>
          <p:cNvPr id="6" name="Footer Placeholder 5">
            <a:extLst>
              <a:ext uri="{FF2B5EF4-FFF2-40B4-BE49-F238E27FC236}">
                <a16:creationId xmlns:a16="http://schemas.microsoft.com/office/drawing/2014/main" id="{A15A8168-8DD6-629C-C968-EEAEC0B328C2}"/>
              </a:ext>
            </a:extLst>
          </p:cNvPr>
          <p:cNvSpPr>
            <a:spLocks noGrp="1"/>
          </p:cNvSpPr>
          <p:nvPr>
            <p:ph type="ftr" sz="quarter" idx="11"/>
          </p:nvPr>
        </p:nvSpPr>
        <p:spPr/>
        <p:txBody>
          <a:bodyPr/>
          <a:lstStyle>
            <a:lvl1pPr algn="r">
              <a:defRPr b="1" smtClean="0">
                <a:solidFill>
                  <a:srgbClr val="D6ECFF"/>
                </a:solidFill>
                <a:latin typeface="Arial" charset="0"/>
                <a:cs typeface="Arial" charset="0"/>
              </a:defRPr>
            </a:lvl1pPr>
          </a:lstStyle>
          <a:p>
            <a:pPr>
              <a:defRPr/>
            </a:pPr>
            <a:r>
              <a:rPr lang="en-US"/>
              <a:t>Isi dengan Judul Halaman Terkait</a:t>
            </a:r>
          </a:p>
        </p:txBody>
      </p:sp>
      <p:sp>
        <p:nvSpPr>
          <p:cNvPr id="7" name="Slide Number Placeholder 6">
            <a:extLst>
              <a:ext uri="{FF2B5EF4-FFF2-40B4-BE49-F238E27FC236}">
                <a16:creationId xmlns:a16="http://schemas.microsoft.com/office/drawing/2014/main" id="{48BB21B6-54AF-0B7C-62BE-2BDD780B7004}"/>
              </a:ext>
            </a:extLst>
          </p:cNvPr>
          <p:cNvSpPr>
            <a:spLocks noGrp="1"/>
          </p:cNvSpPr>
          <p:nvPr>
            <p:ph type="sldNum" sz="quarter" idx="12"/>
          </p:nvPr>
        </p:nvSpPr>
        <p:spPr/>
        <p:txBody>
          <a:bodyPr/>
          <a:lstStyle>
            <a:lvl1pPr algn="l">
              <a:defRPr sz="900" b="1">
                <a:solidFill>
                  <a:srgbClr val="D6ECFF"/>
                </a:solidFill>
                <a:latin typeface="Arial" panose="020B0604020202020204" pitchFamily="34" charset="0"/>
                <a:cs typeface="Arial" panose="020B0604020202020204" pitchFamily="34" charset="0"/>
              </a:defRPr>
            </a:lvl1pPr>
          </a:lstStyle>
          <a:p>
            <a:fld id="{41049A33-5FA8-4F3C-A215-64B322C5ED3E}" type="slidenum">
              <a:rPr lang="en-US" altLang="en-US"/>
              <a:pPr/>
              <a:t>‹#›</a:t>
            </a:fld>
            <a:endParaRPr lang="en-US" altLang="en-US"/>
          </a:p>
        </p:txBody>
      </p:sp>
    </p:spTree>
    <p:extLst>
      <p:ext uri="{BB962C8B-B14F-4D97-AF65-F5344CB8AC3E}">
        <p14:creationId xmlns:p14="http://schemas.microsoft.com/office/powerpoint/2010/main" val="9804830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4" y="3600440"/>
            <a:ext cx="6620967"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514350"/>
            <a:ext cx="6620968" cy="27305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3" y="4025494"/>
            <a:ext cx="6620966"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3">
            <a:extLst>
              <a:ext uri="{FF2B5EF4-FFF2-40B4-BE49-F238E27FC236}">
                <a16:creationId xmlns:a16="http://schemas.microsoft.com/office/drawing/2014/main" id="{A78E9442-C2C9-98E4-CDEE-F383B2920C5F}"/>
              </a:ext>
            </a:extLst>
          </p:cNvPr>
          <p:cNvSpPr>
            <a:spLocks noGrp="1"/>
          </p:cNvSpPr>
          <p:nvPr>
            <p:ph type="dt" sz="half" idx="10"/>
          </p:nvPr>
        </p:nvSpPr>
        <p:spPr/>
        <p:txBody>
          <a:bodyPr/>
          <a:lstStyle>
            <a:lvl1pPr>
              <a:defRPr/>
            </a:lvl1pPr>
          </a:lstStyle>
          <a:p>
            <a:pPr>
              <a:defRPr/>
            </a:pPr>
            <a:endParaRPr lang="id-ID" altLang="id-ID"/>
          </a:p>
        </p:txBody>
      </p:sp>
      <p:sp>
        <p:nvSpPr>
          <p:cNvPr id="6" name="Footer Placeholder 4">
            <a:extLst>
              <a:ext uri="{FF2B5EF4-FFF2-40B4-BE49-F238E27FC236}">
                <a16:creationId xmlns:a16="http://schemas.microsoft.com/office/drawing/2014/main" id="{5512EF8F-F42E-3C94-5BA3-83EE0D1435DB}"/>
              </a:ext>
            </a:extLst>
          </p:cNvPr>
          <p:cNvSpPr>
            <a:spLocks noGrp="1"/>
          </p:cNvSpPr>
          <p:nvPr>
            <p:ph type="ftr" sz="quarter" idx="11"/>
          </p:nvPr>
        </p:nvSpPr>
        <p:spPr/>
        <p:txBody>
          <a:bodyPr/>
          <a:lstStyle>
            <a:lvl1pPr>
              <a:defRPr/>
            </a:lvl1pPr>
          </a:lstStyle>
          <a:p>
            <a:pPr>
              <a:defRPr/>
            </a:pPr>
            <a:endParaRPr lang="id-ID" altLang="id-ID"/>
          </a:p>
        </p:txBody>
      </p:sp>
      <p:sp>
        <p:nvSpPr>
          <p:cNvPr id="7" name="Slide Number Placeholder 5">
            <a:extLst>
              <a:ext uri="{FF2B5EF4-FFF2-40B4-BE49-F238E27FC236}">
                <a16:creationId xmlns:a16="http://schemas.microsoft.com/office/drawing/2014/main" id="{DCF17BD4-D0CF-081E-B8CC-77492F4A995C}"/>
              </a:ext>
            </a:extLst>
          </p:cNvPr>
          <p:cNvSpPr>
            <a:spLocks noGrp="1"/>
          </p:cNvSpPr>
          <p:nvPr>
            <p:ph type="sldNum" sz="quarter" idx="12"/>
          </p:nvPr>
        </p:nvSpPr>
        <p:spPr/>
        <p:txBody>
          <a:bodyPr/>
          <a:lstStyle>
            <a:lvl1pPr>
              <a:defRPr/>
            </a:lvl1pPr>
          </a:lstStyle>
          <a:p>
            <a:fld id="{EDE12997-7ECB-4033-854D-F4E287775519}" type="slidenum">
              <a:rPr lang="id-ID" altLang="id-ID"/>
              <a:pPr/>
              <a:t>‹#›</a:t>
            </a:fld>
            <a:endParaRPr lang="id-ID" altLang="id-ID"/>
          </a:p>
        </p:txBody>
      </p:sp>
    </p:spTree>
    <p:extLst>
      <p:ext uri="{BB962C8B-B14F-4D97-AF65-F5344CB8AC3E}">
        <p14:creationId xmlns:p14="http://schemas.microsoft.com/office/powerpoint/2010/main" val="5126018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085850"/>
            <a:ext cx="6620968" cy="14859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442" y="2743200"/>
            <a:ext cx="6620968"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a:extLst>
              <a:ext uri="{FF2B5EF4-FFF2-40B4-BE49-F238E27FC236}">
                <a16:creationId xmlns:a16="http://schemas.microsoft.com/office/drawing/2014/main" id="{5F8BA144-885F-7E05-546D-F443BB421302}"/>
              </a:ext>
            </a:extLst>
          </p:cNvPr>
          <p:cNvSpPr>
            <a:spLocks noGrp="1"/>
          </p:cNvSpPr>
          <p:nvPr>
            <p:ph type="dt" sz="half" idx="10"/>
          </p:nvPr>
        </p:nvSpPr>
        <p:spPr/>
        <p:txBody>
          <a:bodyPr/>
          <a:lstStyle>
            <a:lvl1pPr>
              <a:defRPr/>
            </a:lvl1pPr>
          </a:lstStyle>
          <a:p>
            <a:pPr>
              <a:defRPr/>
            </a:pPr>
            <a:endParaRPr lang="id-ID" altLang="id-ID"/>
          </a:p>
        </p:txBody>
      </p:sp>
      <p:sp>
        <p:nvSpPr>
          <p:cNvPr id="5" name="Footer Placeholder 4">
            <a:extLst>
              <a:ext uri="{FF2B5EF4-FFF2-40B4-BE49-F238E27FC236}">
                <a16:creationId xmlns:a16="http://schemas.microsoft.com/office/drawing/2014/main" id="{EC464714-6E99-ECA1-E9D7-4A072C42519E}"/>
              </a:ext>
            </a:extLst>
          </p:cNvPr>
          <p:cNvSpPr>
            <a:spLocks noGrp="1"/>
          </p:cNvSpPr>
          <p:nvPr>
            <p:ph type="ftr" sz="quarter" idx="11"/>
          </p:nvPr>
        </p:nvSpPr>
        <p:spPr/>
        <p:txBody>
          <a:bodyPr/>
          <a:lstStyle>
            <a:lvl1pPr>
              <a:defRPr/>
            </a:lvl1pPr>
          </a:lstStyle>
          <a:p>
            <a:pPr>
              <a:defRPr/>
            </a:pPr>
            <a:endParaRPr lang="id-ID" altLang="id-ID"/>
          </a:p>
        </p:txBody>
      </p:sp>
      <p:sp>
        <p:nvSpPr>
          <p:cNvPr id="6" name="Slide Number Placeholder 5">
            <a:extLst>
              <a:ext uri="{FF2B5EF4-FFF2-40B4-BE49-F238E27FC236}">
                <a16:creationId xmlns:a16="http://schemas.microsoft.com/office/drawing/2014/main" id="{B1F88E8D-7325-9317-5CA0-9ED9E316EA1C}"/>
              </a:ext>
            </a:extLst>
          </p:cNvPr>
          <p:cNvSpPr>
            <a:spLocks noGrp="1"/>
          </p:cNvSpPr>
          <p:nvPr>
            <p:ph type="sldNum" sz="quarter" idx="12"/>
          </p:nvPr>
        </p:nvSpPr>
        <p:spPr/>
        <p:txBody>
          <a:bodyPr/>
          <a:lstStyle>
            <a:lvl1pPr>
              <a:defRPr/>
            </a:lvl1pPr>
          </a:lstStyle>
          <a:p>
            <a:fld id="{DDC1F115-7E06-4F5C-A7F9-5152D93565B1}" type="slidenum">
              <a:rPr lang="id-ID" altLang="id-ID"/>
              <a:pPr/>
              <a:t>‹#›</a:t>
            </a:fld>
            <a:endParaRPr lang="id-ID" altLang="id-ID"/>
          </a:p>
        </p:txBody>
      </p:sp>
    </p:spTree>
    <p:extLst>
      <p:ext uri="{BB962C8B-B14F-4D97-AF65-F5344CB8AC3E}">
        <p14:creationId xmlns:p14="http://schemas.microsoft.com/office/powerpoint/2010/main" val="3449251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E5F388-43D3-77B7-C9D4-566C6AA7F4B8}"/>
              </a:ext>
            </a:extLst>
          </p:cNvPr>
          <p:cNvSpPr txBox="1"/>
          <p:nvPr/>
        </p:nvSpPr>
        <p:spPr>
          <a:xfrm>
            <a:off x="674689" y="728663"/>
            <a:ext cx="600075" cy="1500411"/>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defRPr/>
            </a:pPr>
            <a:r>
              <a:rPr lang="en-US" sz="9150" dirty="0"/>
              <a:t>“</a:t>
            </a:r>
          </a:p>
        </p:txBody>
      </p:sp>
      <p:sp>
        <p:nvSpPr>
          <p:cNvPr id="6" name="TextBox 5">
            <a:extLst>
              <a:ext uri="{FF2B5EF4-FFF2-40B4-BE49-F238E27FC236}">
                <a16:creationId xmlns:a16="http://schemas.microsoft.com/office/drawing/2014/main" id="{D432C4C7-7A60-7487-2494-F84B050A38C7}"/>
              </a:ext>
            </a:extLst>
          </p:cNvPr>
          <p:cNvSpPr txBox="1"/>
          <p:nvPr/>
        </p:nvSpPr>
        <p:spPr>
          <a:xfrm>
            <a:off x="6999288" y="1959769"/>
            <a:ext cx="601662" cy="1500411"/>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defRPr/>
            </a:pPr>
            <a:r>
              <a:rPr lang="en-US" sz="9150" dirty="0"/>
              <a:t>”</a:t>
            </a:r>
          </a:p>
        </p:txBody>
      </p:sp>
      <p:sp>
        <p:nvSpPr>
          <p:cNvPr id="2" name="Title 1"/>
          <p:cNvSpPr>
            <a:spLocks noGrp="1"/>
          </p:cNvSpPr>
          <p:nvPr>
            <p:ph type="title"/>
          </p:nvPr>
        </p:nvSpPr>
        <p:spPr>
          <a:xfrm>
            <a:off x="1181410" y="1085850"/>
            <a:ext cx="6001049" cy="1742531"/>
          </a:xfrm>
        </p:spPr>
        <p:txBody>
          <a:bodyPr/>
          <a:lstStyle>
            <a:lvl1pPr>
              <a:defRPr sz="3600"/>
            </a:lvl1pPr>
          </a:lstStyle>
          <a:p>
            <a:r>
              <a:rPr lang="en-US"/>
              <a:t>Click to edit Master title style</a:t>
            </a:r>
            <a:endParaRPr lang="en-US" dirty="0"/>
          </a:p>
        </p:txBody>
      </p:sp>
      <p:sp>
        <p:nvSpPr>
          <p:cNvPr id="11" name="Text Placeholder 3"/>
          <p:cNvSpPr>
            <a:spLocks noGrp="1"/>
          </p:cNvSpPr>
          <p:nvPr>
            <p:ph type="body" sz="half" idx="14"/>
          </p:nvPr>
        </p:nvSpPr>
        <p:spPr>
          <a:xfrm>
            <a:off x="1448178" y="2828380"/>
            <a:ext cx="5461159" cy="256631"/>
          </a:xfrm>
        </p:spPr>
        <p:txBody>
          <a:bodyPr rtlCol="0">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0" name="Text Placeholder 3"/>
          <p:cNvSpPr>
            <a:spLocks noGrp="1"/>
          </p:cNvSpPr>
          <p:nvPr>
            <p:ph type="body" sz="half" idx="2"/>
          </p:nvPr>
        </p:nvSpPr>
        <p:spPr>
          <a:xfrm>
            <a:off x="866442" y="3262993"/>
            <a:ext cx="6620968"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3">
            <a:extLst>
              <a:ext uri="{FF2B5EF4-FFF2-40B4-BE49-F238E27FC236}">
                <a16:creationId xmlns:a16="http://schemas.microsoft.com/office/drawing/2014/main" id="{1A15044E-D5AA-BB31-AE10-0C25986AB507}"/>
              </a:ext>
            </a:extLst>
          </p:cNvPr>
          <p:cNvSpPr>
            <a:spLocks noGrp="1"/>
          </p:cNvSpPr>
          <p:nvPr>
            <p:ph type="dt" sz="half" idx="15"/>
          </p:nvPr>
        </p:nvSpPr>
        <p:spPr/>
        <p:txBody>
          <a:bodyPr/>
          <a:lstStyle>
            <a:lvl1pPr>
              <a:defRPr/>
            </a:lvl1pPr>
          </a:lstStyle>
          <a:p>
            <a:pPr>
              <a:defRPr/>
            </a:pPr>
            <a:endParaRPr lang="id-ID" altLang="id-ID"/>
          </a:p>
        </p:txBody>
      </p:sp>
      <p:sp>
        <p:nvSpPr>
          <p:cNvPr id="8" name="Footer Placeholder 4">
            <a:extLst>
              <a:ext uri="{FF2B5EF4-FFF2-40B4-BE49-F238E27FC236}">
                <a16:creationId xmlns:a16="http://schemas.microsoft.com/office/drawing/2014/main" id="{1AC65F09-AD26-EEB8-BCC5-0A15D037C031}"/>
              </a:ext>
            </a:extLst>
          </p:cNvPr>
          <p:cNvSpPr>
            <a:spLocks noGrp="1"/>
          </p:cNvSpPr>
          <p:nvPr>
            <p:ph type="ftr" sz="quarter" idx="16"/>
          </p:nvPr>
        </p:nvSpPr>
        <p:spPr/>
        <p:txBody>
          <a:bodyPr/>
          <a:lstStyle>
            <a:lvl1pPr>
              <a:defRPr/>
            </a:lvl1pPr>
          </a:lstStyle>
          <a:p>
            <a:pPr>
              <a:defRPr/>
            </a:pPr>
            <a:endParaRPr lang="id-ID" altLang="id-ID"/>
          </a:p>
        </p:txBody>
      </p:sp>
      <p:sp>
        <p:nvSpPr>
          <p:cNvPr id="9" name="Slide Number Placeholder 5">
            <a:extLst>
              <a:ext uri="{FF2B5EF4-FFF2-40B4-BE49-F238E27FC236}">
                <a16:creationId xmlns:a16="http://schemas.microsoft.com/office/drawing/2014/main" id="{3D040DED-4D98-94E5-DA75-5B73476E6C78}"/>
              </a:ext>
            </a:extLst>
          </p:cNvPr>
          <p:cNvSpPr>
            <a:spLocks noGrp="1"/>
          </p:cNvSpPr>
          <p:nvPr>
            <p:ph type="sldNum" sz="quarter" idx="17"/>
          </p:nvPr>
        </p:nvSpPr>
        <p:spPr/>
        <p:txBody>
          <a:bodyPr/>
          <a:lstStyle>
            <a:lvl1pPr>
              <a:defRPr/>
            </a:lvl1pPr>
          </a:lstStyle>
          <a:p>
            <a:fld id="{BBCC76B8-E810-4446-A6A5-BADD2257FC26}" type="slidenum">
              <a:rPr lang="id-ID" altLang="id-ID"/>
              <a:pPr/>
              <a:t>‹#›</a:t>
            </a:fld>
            <a:endParaRPr lang="id-ID" altLang="id-ID"/>
          </a:p>
        </p:txBody>
      </p:sp>
    </p:spTree>
    <p:extLst>
      <p:ext uri="{BB962C8B-B14F-4D97-AF65-F5344CB8AC3E}">
        <p14:creationId xmlns:p14="http://schemas.microsoft.com/office/powerpoint/2010/main" val="10512484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2343151"/>
            <a:ext cx="6620969" cy="123988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3583036"/>
            <a:ext cx="6620968" cy="645300"/>
          </a:xfrm>
        </p:spPr>
        <p:txBody>
          <a:bodyPr/>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4427A42-C2C5-DDCA-F5CE-01C98BBA81CB}"/>
              </a:ext>
            </a:extLst>
          </p:cNvPr>
          <p:cNvSpPr>
            <a:spLocks noGrp="1"/>
          </p:cNvSpPr>
          <p:nvPr>
            <p:ph type="dt" sz="half" idx="10"/>
          </p:nvPr>
        </p:nvSpPr>
        <p:spPr/>
        <p:txBody>
          <a:bodyPr/>
          <a:lstStyle>
            <a:lvl1pPr>
              <a:defRPr/>
            </a:lvl1pPr>
          </a:lstStyle>
          <a:p>
            <a:pPr>
              <a:defRPr/>
            </a:pPr>
            <a:endParaRPr lang="id-ID" altLang="id-ID"/>
          </a:p>
        </p:txBody>
      </p:sp>
      <p:sp>
        <p:nvSpPr>
          <p:cNvPr id="5" name="Footer Placeholder 4">
            <a:extLst>
              <a:ext uri="{FF2B5EF4-FFF2-40B4-BE49-F238E27FC236}">
                <a16:creationId xmlns:a16="http://schemas.microsoft.com/office/drawing/2014/main" id="{BE7C8AD1-B5E7-48A2-6FFD-EC6C623ABCC3}"/>
              </a:ext>
            </a:extLst>
          </p:cNvPr>
          <p:cNvSpPr>
            <a:spLocks noGrp="1"/>
          </p:cNvSpPr>
          <p:nvPr>
            <p:ph type="ftr" sz="quarter" idx="11"/>
          </p:nvPr>
        </p:nvSpPr>
        <p:spPr/>
        <p:txBody>
          <a:bodyPr/>
          <a:lstStyle>
            <a:lvl1pPr>
              <a:defRPr/>
            </a:lvl1pPr>
          </a:lstStyle>
          <a:p>
            <a:pPr>
              <a:defRPr/>
            </a:pPr>
            <a:endParaRPr lang="id-ID" altLang="id-ID"/>
          </a:p>
        </p:txBody>
      </p:sp>
      <p:sp>
        <p:nvSpPr>
          <p:cNvPr id="6" name="Slide Number Placeholder 5">
            <a:extLst>
              <a:ext uri="{FF2B5EF4-FFF2-40B4-BE49-F238E27FC236}">
                <a16:creationId xmlns:a16="http://schemas.microsoft.com/office/drawing/2014/main" id="{A141FF92-4FEA-2FCD-BCB2-665B05200514}"/>
              </a:ext>
            </a:extLst>
          </p:cNvPr>
          <p:cNvSpPr>
            <a:spLocks noGrp="1"/>
          </p:cNvSpPr>
          <p:nvPr>
            <p:ph type="sldNum" sz="quarter" idx="12"/>
          </p:nvPr>
        </p:nvSpPr>
        <p:spPr/>
        <p:txBody>
          <a:bodyPr/>
          <a:lstStyle>
            <a:lvl1pPr>
              <a:defRPr/>
            </a:lvl1pPr>
          </a:lstStyle>
          <a:p>
            <a:fld id="{E4F236B0-BADE-4D30-A537-8EDDB08BDED6}" type="slidenum">
              <a:rPr lang="id-ID" altLang="id-ID"/>
              <a:pPr/>
              <a:t>‹#›</a:t>
            </a:fld>
            <a:endParaRPr lang="id-ID" altLang="id-ID"/>
          </a:p>
        </p:txBody>
      </p:sp>
    </p:spTree>
    <p:extLst>
      <p:ext uri="{BB962C8B-B14F-4D97-AF65-F5344CB8AC3E}">
        <p14:creationId xmlns:p14="http://schemas.microsoft.com/office/powerpoint/2010/main" val="36266902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5F6E363-0083-36C7-EE8F-7452ADF10ED9}"/>
              </a:ext>
            </a:extLst>
          </p:cNvPr>
          <p:cNvCxnSpPr/>
          <p:nvPr/>
        </p:nvCxnSpPr>
        <p:spPr>
          <a:xfrm>
            <a:off x="2795588"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ACDE2E1-4EC7-E0DC-59AF-53881EFDC238}"/>
              </a:ext>
            </a:extLst>
          </p:cNvPr>
          <p:cNvCxnSpPr/>
          <p:nvPr/>
        </p:nvCxnSpPr>
        <p:spPr>
          <a:xfrm>
            <a:off x="5222875" y="1600201"/>
            <a:ext cx="0" cy="297537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835" y="1485900"/>
            <a:ext cx="221072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6" name="Text Placeholder 3"/>
          <p:cNvSpPr>
            <a:spLocks noGrp="1"/>
          </p:cNvSpPr>
          <p:nvPr>
            <p:ph type="body" sz="half" idx="15"/>
          </p:nvPr>
        </p:nvSpPr>
        <p:spPr>
          <a:xfrm>
            <a:off x="489475" y="2000250"/>
            <a:ext cx="2196084" cy="2692004"/>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2913504" y="1485900"/>
            <a:ext cx="22027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Text Placeholder 3"/>
          <p:cNvSpPr>
            <a:spLocks noGrp="1"/>
          </p:cNvSpPr>
          <p:nvPr>
            <p:ph type="body" sz="half" idx="16"/>
          </p:nvPr>
        </p:nvSpPr>
        <p:spPr>
          <a:xfrm>
            <a:off x="2905587" y="2000250"/>
            <a:ext cx="2210671" cy="2692004"/>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5344917" y="1485900"/>
            <a:ext cx="2199658"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Text Placeholder 3"/>
          <p:cNvSpPr>
            <a:spLocks noGrp="1"/>
          </p:cNvSpPr>
          <p:nvPr>
            <p:ph type="body" sz="half" idx="17"/>
          </p:nvPr>
        </p:nvSpPr>
        <p:spPr>
          <a:xfrm>
            <a:off x="5344917" y="2000250"/>
            <a:ext cx="2199658" cy="2692004"/>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Date Placeholder 3">
            <a:extLst>
              <a:ext uri="{FF2B5EF4-FFF2-40B4-BE49-F238E27FC236}">
                <a16:creationId xmlns:a16="http://schemas.microsoft.com/office/drawing/2014/main" id="{A3BD5B17-E69B-C0EB-0A60-2AB9A8BC0B64}"/>
              </a:ext>
            </a:extLst>
          </p:cNvPr>
          <p:cNvSpPr>
            <a:spLocks noGrp="1"/>
          </p:cNvSpPr>
          <p:nvPr>
            <p:ph type="dt" sz="half" idx="18"/>
          </p:nvPr>
        </p:nvSpPr>
        <p:spPr/>
        <p:txBody>
          <a:bodyPr/>
          <a:lstStyle>
            <a:lvl1pPr>
              <a:defRPr/>
            </a:lvl1pPr>
          </a:lstStyle>
          <a:p>
            <a:pPr>
              <a:defRPr/>
            </a:pPr>
            <a:endParaRPr lang="id-ID" altLang="id-ID"/>
          </a:p>
        </p:txBody>
      </p:sp>
      <p:sp>
        <p:nvSpPr>
          <p:cNvPr id="12" name="Footer Placeholder 4">
            <a:extLst>
              <a:ext uri="{FF2B5EF4-FFF2-40B4-BE49-F238E27FC236}">
                <a16:creationId xmlns:a16="http://schemas.microsoft.com/office/drawing/2014/main" id="{BC65D790-C5FD-51B4-2BC6-D96CE725EC39}"/>
              </a:ext>
            </a:extLst>
          </p:cNvPr>
          <p:cNvSpPr>
            <a:spLocks noGrp="1"/>
          </p:cNvSpPr>
          <p:nvPr>
            <p:ph type="ftr" sz="quarter" idx="19"/>
          </p:nvPr>
        </p:nvSpPr>
        <p:spPr/>
        <p:txBody>
          <a:bodyPr/>
          <a:lstStyle>
            <a:lvl1pPr>
              <a:defRPr/>
            </a:lvl1pPr>
          </a:lstStyle>
          <a:p>
            <a:pPr>
              <a:defRPr/>
            </a:pPr>
            <a:endParaRPr lang="id-ID" altLang="id-ID"/>
          </a:p>
        </p:txBody>
      </p:sp>
      <p:sp>
        <p:nvSpPr>
          <p:cNvPr id="13" name="Slide Number Placeholder 5">
            <a:extLst>
              <a:ext uri="{FF2B5EF4-FFF2-40B4-BE49-F238E27FC236}">
                <a16:creationId xmlns:a16="http://schemas.microsoft.com/office/drawing/2014/main" id="{92C11CE8-7CFF-845F-73F5-6EC5B61CC236}"/>
              </a:ext>
            </a:extLst>
          </p:cNvPr>
          <p:cNvSpPr>
            <a:spLocks noGrp="1"/>
          </p:cNvSpPr>
          <p:nvPr>
            <p:ph type="sldNum" sz="quarter" idx="20"/>
          </p:nvPr>
        </p:nvSpPr>
        <p:spPr/>
        <p:txBody>
          <a:bodyPr/>
          <a:lstStyle>
            <a:lvl1pPr>
              <a:defRPr/>
            </a:lvl1pPr>
          </a:lstStyle>
          <a:p>
            <a:fld id="{415F7DD9-07B0-4AC2-B7DF-37054753988B}" type="slidenum">
              <a:rPr lang="id-ID" altLang="id-ID"/>
              <a:pPr/>
              <a:t>‹#›</a:t>
            </a:fld>
            <a:endParaRPr lang="id-ID" altLang="id-ID"/>
          </a:p>
        </p:txBody>
      </p:sp>
    </p:spTree>
    <p:extLst>
      <p:ext uri="{BB962C8B-B14F-4D97-AF65-F5344CB8AC3E}">
        <p14:creationId xmlns:p14="http://schemas.microsoft.com/office/powerpoint/2010/main" val="40340501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7CC55589-04E2-9E2E-0FAE-152421B58240}"/>
              </a:ext>
            </a:extLst>
          </p:cNvPr>
          <p:cNvCxnSpPr/>
          <p:nvPr/>
        </p:nvCxnSpPr>
        <p:spPr>
          <a:xfrm>
            <a:off x="2795588"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FF41DC9-411C-1C4A-51C6-3F2F558BECC1}"/>
              </a:ext>
            </a:extLst>
          </p:cNvPr>
          <p:cNvCxnSpPr/>
          <p:nvPr/>
        </p:nvCxnSpPr>
        <p:spPr>
          <a:xfrm>
            <a:off x="5222875" y="1600201"/>
            <a:ext cx="0" cy="297537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475" y="3188212"/>
            <a:ext cx="2205612"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9" name="Picture Placeholder 2"/>
          <p:cNvSpPr>
            <a:spLocks noGrp="1" noChangeAspect="1"/>
          </p:cNvSpPr>
          <p:nvPr>
            <p:ph type="pic" idx="15"/>
          </p:nvPr>
        </p:nvSpPr>
        <p:spPr>
          <a:xfrm>
            <a:off x="489475" y="1657350"/>
            <a:ext cx="2205612" cy="1143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22" name="Text Placeholder 3"/>
          <p:cNvSpPr>
            <a:spLocks noGrp="1"/>
          </p:cNvSpPr>
          <p:nvPr>
            <p:ph type="body" sz="half" idx="18"/>
          </p:nvPr>
        </p:nvSpPr>
        <p:spPr>
          <a:xfrm>
            <a:off x="489475" y="3620409"/>
            <a:ext cx="2205612" cy="494392"/>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2917792" y="3188212"/>
            <a:ext cx="2198466"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0" name="Picture Placeholder 2"/>
          <p:cNvSpPr>
            <a:spLocks noGrp="1" noChangeAspect="1"/>
          </p:cNvSpPr>
          <p:nvPr>
            <p:ph type="pic" idx="21"/>
          </p:nvPr>
        </p:nvSpPr>
        <p:spPr>
          <a:xfrm>
            <a:off x="2917791" y="1657350"/>
            <a:ext cx="2198466" cy="1143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23" name="Text Placeholder 3"/>
          <p:cNvSpPr>
            <a:spLocks noGrp="1"/>
          </p:cNvSpPr>
          <p:nvPr>
            <p:ph type="body" sz="half" idx="19"/>
          </p:nvPr>
        </p:nvSpPr>
        <p:spPr>
          <a:xfrm>
            <a:off x="2916776" y="3620409"/>
            <a:ext cx="2201378" cy="494392"/>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5344917" y="3188212"/>
            <a:ext cx="2199658"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1" name="Picture Placeholder 2"/>
          <p:cNvSpPr>
            <a:spLocks noGrp="1" noChangeAspect="1"/>
          </p:cNvSpPr>
          <p:nvPr>
            <p:ph type="pic" idx="22"/>
          </p:nvPr>
        </p:nvSpPr>
        <p:spPr>
          <a:xfrm>
            <a:off x="5344916" y="1657350"/>
            <a:ext cx="2199658" cy="1143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24" name="Text Placeholder 3"/>
          <p:cNvSpPr>
            <a:spLocks noGrp="1"/>
          </p:cNvSpPr>
          <p:nvPr>
            <p:ph type="body" sz="half" idx="20"/>
          </p:nvPr>
        </p:nvSpPr>
        <p:spPr>
          <a:xfrm>
            <a:off x="5344825" y="3620407"/>
            <a:ext cx="2202571" cy="494392"/>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5" name="Date Placeholder 3">
            <a:extLst>
              <a:ext uri="{FF2B5EF4-FFF2-40B4-BE49-F238E27FC236}">
                <a16:creationId xmlns:a16="http://schemas.microsoft.com/office/drawing/2014/main" id="{13552592-6846-3438-D2E5-4312DC8D00E0}"/>
              </a:ext>
            </a:extLst>
          </p:cNvPr>
          <p:cNvSpPr>
            <a:spLocks noGrp="1"/>
          </p:cNvSpPr>
          <p:nvPr>
            <p:ph type="dt" sz="half" idx="23"/>
          </p:nvPr>
        </p:nvSpPr>
        <p:spPr/>
        <p:txBody>
          <a:bodyPr/>
          <a:lstStyle>
            <a:lvl1pPr>
              <a:defRPr/>
            </a:lvl1pPr>
          </a:lstStyle>
          <a:p>
            <a:pPr>
              <a:defRPr/>
            </a:pPr>
            <a:endParaRPr lang="id-ID" altLang="id-ID"/>
          </a:p>
        </p:txBody>
      </p:sp>
      <p:sp>
        <p:nvSpPr>
          <p:cNvPr id="16" name="Footer Placeholder 4">
            <a:extLst>
              <a:ext uri="{FF2B5EF4-FFF2-40B4-BE49-F238E27FC236}">
                <a16:creationId xmlns:a16="http://schemas.microsoft.com/office/drawing/2014/main" id="{78558E55-0A29-BA95-6840-CE4AAF46FE47}"/>
              </a:ext>
            </a:extLst>
          </p:cNvPr>
          <p:cNvSpPr>
            <a:spLocks noGrp="1"/>
          </p:cNvSpPr>
          <p:nvPr>
            <p:ph type="ftr" sz="quarter" idx="24"/>
          </p:nvPr>
        </p:nvSpPr>
        <p:spPr/>
        <p:txBody>
          <a:bodyPr/>
          <a:lstStyle>
            <a:lvl1pPr>
              <a:defRPr/>
            </a:lvl1pPr>
          </a:lstStyle>
          <a:p>
            <a:pPr>
              <a:defRPr/>
            </a:pPr>
            <a:endParaRPr lang="id-ID" altLang="id-ID"/>
          </a:p>
        </p:txBody>
      </p:sp>
      <p:sp>
        <p:nvSpPr>
          <p:cNvPr id="17" name="Slide Number Placeholder 5">
            <a:extLst>
              <a:ext uri="{FF2B5EF4-FFF2-40B4-BE49-F238E27FC236}">
                <a16:creationId xmlns:a16="http://schemas.microsoft.com/office/drawing/2014/main" id="{D17942F7-20E2-955B-8D36-035CB786DEFE}"/>
              </a:ext>
            </a:extLst>
          </p:cNvPr>
          <p:cNvSpPr>
            <a:spLocks noGrp="1"/>
          </p:cNvSpPr>
          <p:nvPr>
            <p:ph type="sldNum" sz="quarter" idx="25"/>
          </p:nvPr>
        </p:nvSpPr>
        <p:spPr/>
        <p:txBody>
          <a:bodyPr/>
          <a:lstStyle>
            <a:lvl1pPr>
              <a:defRPr/>
            </a:lvl1pPr>
          </a:lstStyle>
          <a:p>
            <a:fld id="{3919C9CE-02F2-4694-A8C9-FBA29C104DD2}" type="slidenum">
              <a:rPr lang="id-ID" altLang="id-ID"/>
              <a:pPr/>
              <a:t>‹#›</a:t>
            </a:fld>
            <a:endParaRPr lang="id-ID" altLang="id-ID"/>
          </a:p>
        </p:txBody>
      </p:sp>
    </p:spTree>
    <p:extLst>
      <p:ext uri="{BB962C8B-B14F-4D97-AF65-F5344CB8AC3E}">
        <p14:creationId xmlns:p14="http://schemas.microsoft.com/office/powerpoint/2010/main" val="22956124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5FB6AFF-4365-57AA-82D8-13EDD0EC2491}"/>
              </a:ext>
            </a:extLst>
          </p:cNvPr>
          <p:cNvSpPr>
            <a:spLocks noGrp="1"/>
          </p:cNvSpPr>
          <p:nvPr>
            <p:ph type="dt" sz="half" idx="10"/>
          </p:nvPr>
        </p:nvSpPr>
        <p:spPr/>
        <p:txBody>
          <a:bodyPr wrap="square" numCol="1" anchorCtr="0" compatLnSpc="1">
            <a:prstTxWarp prst="textNoShape">
              <a:avLst/>
            </a:prstTxWarp>
          </a:bodyPr>
          <a:lstStyle>
            <a:lvl1pPr>
              <a:defRPr b="1" smtClean="0">
                <a:solidFill>
                  <a:srgbClr val="D6ECFF"/>
                </a:solidFill>
                <a:latin typeface="Arial" panose="020B0604020202020204" pitchFamily="34" charset="0"/>
                <a:cs typeface="Arial" panose="020B0604020202020204" pitchFamily="34" charset="0"/>
              </a:defRPr>
            </a:lvl1pPr>
          </a:lstStyle>
          <a:p>
            <a:r>
              <a:rPr lang="en-US" altLang="en-US"/>
              <a:t>Hal.: </a:t>
            </a:r>
            <a:fld id="{FD4B78C6-B596-4755-988F-67251410ADB6}" type="slidenum">
              <a:rPr lang="en-US" altLang="en-US"/>
              <a:pPr/>
              <a:t>‹#›</a:t>
            </a:fld>
            <a:endParaRPr lang="en-US" altLang="en-US"/>
          </a:p>
        </p:txBody>
      </p:sp>
      <p:sp>
        <p:nvSpPr>
          <p:cNvPr id="5" name="Footer Placeholder 4">
            <a:extLst>
              <a:ext uri="{FF2B5EF4-FFF2-40B4-BE49-F238E27FC236}">
                <a16:creationId xmlns:a16="http://schemas.microsoft.com/office/drawing/2014/main" id="{82C1BE70-7982-243B-DFDB-9844376EEF02}"/>
              </a:ext>
            </a:extLst>
          </p:cNvPr>
          <p:cNvSpPr>
            <a:spLocks noGrp="1"/>
          </p:cNvSpPr>
          <p:nvPr>
            <p:ph type="ftr" sz="quarter" idx="11"/>
          </p:nvPr>
        </p:nvSpPr>
        <p:spPr/>
        <p:txBody>
          <a:bodyPr/>
          <a:lstStyle>
            <a:lvl1pPr algn="r">
              <a:defRPr b="1" smtClean="0">
                <a:solidFill>
                  <a:srgbClr val="D6ECFF"/>
                </a:solidFill>
                <a:latin typeface="Arial" charset="0"/>
                <a:cs typeface="Arial" charset="0"/>
              </a:defRPr>
            </a:lvl1pPr>
          </a:lstStyle>
          <a:p>
            <a:pPr>
              <a:defRPr/>
            </a:pPr>
            <a:r>
              <a:rPr lang="en-US"/>
              <a:t>Isi dengan Judul Halaman Terkait</a:t>
            </a:r>
          </a:p>
        </p:txBody>
      </p:sp>
      <p:sp>
        <p:nvSpPr>
          <p:cNvPr id="6" name="Slide Number Placeholder 5">
            <a:extLst>
              <a:ext uri="{FF2B5EF4-FFF2-40B4-BE49-F238E27FC236}">
                <a16:creationId xmlns:a16="http://schemas.microsoft.com/office/drawing/2014/main" id="{CFFD8E7C-3BA3-655C-D676-9A0FF992E63E}"/>
              </a:ext>
            </a:extLst>
          </p:cNvPr>
          <p:cNvSpPr>
            <a:spLocks noGrp="1"/>
          </p:cNvSpPr>
          <p:nvPr>
            <p:ph type="sldNum" sz="quarter" idx="12"/>
          </p:nvPr>
        </p:nvSpPr>
        <p:spPr/>
        <p:txBody>
          <a:bodyPr/>
          <a:lstStyle>
            <a:lvl1pPr algn="l">
              <a:defRPr sz="900" b="1">
                <a:solidFill>
                  <a:srgbClr val="D6ECFF"/>
                </a:solidFill>
                <a:latin typeface="Arial" panose="020B0604020202020204" pitchFamily="34" charset="0"/>
                <a:cs typeface="Arial" panose="020B0604020202020204" pitchFamily="34" charset="0"/>
              </a:defRPr>
            </a:lvl1pPr>
          </a:lstStyle>
          <a:p>
            <a:fld id="{C68EAC84-714F-44F6-8305-26DB06705B2F}" type="slidenum">
              <a:rPr lang="en-US" altLang="en-US"/>
              <a:pPr/>
              <a:t>‹#›</a:t>
            </a:fld>
            <a:endParaRPr lang="en-US" altLang="en-US"/>
          </a:p>
        </p:txBody>
      </p:sp>
    </p:spTree>
    <p:extLst>
      <p:ext uri="{BB962C8B-B14F-4D97-AF65-F5344CB8AC3E}">
        <p14:creationId xmlns:p14="http://schemas.microsoft.com/office/powerpoint/2010/main" val="1256816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3" y="322661"/>
            <a:ext cx="1314793" cy="4369594"/>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89475" y="579904"/>
            <a:ext cx="5568812" cy="41123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DEEBEA-FFF9-F141-61FD-7415410FD163}"/>
              </a:ext>
            </a:extLst>
          </p:cNvPr>
          <p:cNvSpPr>
            <a:spLocks noGrp="1"/>
          </p:cNvSpPr>
          <p:nvPr>
            <p:ph type="dt" sz="half" idx="10"/>
          </p:nvPr>
        </p:nvSpPr>
        <p:spPr/>
        <p:txBody>
          <a:bodyPr wrap="square" numCol="1" anchorCtr="0" compatLnSpc="1">
            <a:prstTxWarp prst="textNoShape">
              <a:avLst/>
            </a:prstTxWarp>
          </a:bodyPr>
          <a:lstStyle>
            <a:lvl1pPr>
              <a:defRPr b="1" smtClean="0">
                <a:solidFill>
                  <a:srgbClr val="D6ECFF"/>
                </a:solidFill>
                <a:latin typeface="Arial" panose="020B0604020202020204" pitchFamily="34" charset="0"/>
                <a:cs typeface="Arial" panose="020B0604020202020204" pitchFamily="34" charset="0"/>
              </a:defRPr>
            </a:lvl1pPr>
          </a:lstStyle>
          <a:p>
            <a:r>
              <a:rPr lang="en-US" altLang="en-US"/>
              <a:t>Hal.: </a:t>
            </a:r>
            <a:fld id="{3A5394B3-8346-48D7-AA03-711880790108}" type="slidenum">
              <a:rPr lang="en-US" altLang="en-US"/>
              <a:pPr/>
              <a:t>‹#›</a:t>
            </a:fld>
            <a:endParaRPr lang="en-US" altLang="en-US"/>
          </a:p>
        </p:txBody>
      </p:sp>
      <p:sp>
        <p:nvSpPr>
          <p:cNvPr id="5" name="Footer Placeholder 4">
            <a:extLst>
              <a:ext uri="{FF2B5EF4-FFF2-40B4-BE49-F238E27FC236}">
                <a16:creationId xmlns:a16="http://schemas.microsoft.com/office/drawing/2014/main" id="{26D2A95E-0ADE-9EB4-1B7A-D8200787920D}"/>
              </a:ext>
            </a:extLst>
          </p:cNvPr>
          <p:cNvSpPr>
            <a:spLocks noGrp="1"/>
          </p:cNvSpPr>
          <p:nvPr>
            <p:ph type="ftr" sz="quarter" idx="11"/>
          </p:nvPr>
        </p:nvSpPr>
        <p:spPr/>
        <p:txBody>
          <a:bodyPr/>
          <a:lstStyle>
            <a:lvl1pPr algn="r">
              <a:defRPr b="1" smtClean="0">
                <a:solidFill>
                  <a:srgbClr val="D6ECFF"/>
                </a:solidFill>
                <a:latin typeface="Arial" charset="0"/>
                <a:cs typeface="Arial" charset="0"/>
              </a:defRPr>
            </a:lvl1pPr>
          </a:lstStyle>
          <a:p>
            <a:pPr>
              <a:defRPr/>
            </a:pPr>
            <a:r>
              <a:rPr lang="en-US"/>
              <a:t>Isi dengan Judul Halaman Terkait</a:t>
            </a:r>
          </a:p>
        </p:txBody>
      </p:sp>
      <p:sp>
        <p:nvSpPr>
          <p:cNvPr id="6" name="Slide Number Placeholder 5">
            <a:extLst>
              <a:ext uri="{FF2B5EF4-FFF2-40B4-BE49-F238E27FC236}">
                <a16:creationId xmlns:a16="http://schemas.microsoft.com/office/drawing/2014/main" id="{695E0920-76DA-C93F-0626-776350D04A0C}"/>
              </a:ext>
            </a:extLst>
          </p:cNvPr>
          <p:cNvSpPr>
            <a:spLocks noGrp="1"/>
          </p:cNvSpPr>
          <p:nvPr>
            <p:ph type="sldNum" sz="quarter" idx="12"/>
          </p:nvPr>
        </p:nvSpPr>
        <p:spPr/>
        <p:txBody>
          <a:bodyPr/>
          <a:lstStyle>
            <a:lvl1pPr algn="l">
              <a:defRPr sz="900" b="1">
                <a:solidFill>
                  <a:srgbClr val="D6ECFF"/>
                </a:solidFill>
                <a:latin typeface="Arial" panose="020B0604020202020204" pitchFamily="34" charset="0"/>
                <a:cs typeface="Arial" panose="020B0604020202020204" pitchFamily="34" charset="0"/>
              </a:defRPr>
            </a:lvl1pPr>
          </a:lstStyle>
          <a:p>
            <a:fld id="{8BF844B7-F8AE-47BD-B4C1-3F983795A89F}" type="slidenum">
              <a:rPr lang="en-US" altLang="en-US"/>
              <a:pPr/>
              <a:t>‹#›</a:t>
            </a:fld>
            <a:endParaRPr lang="en-US" altLang="en-US"/>
          </a:p>
        </p:txBody>
      </p:sp>
    </p:spTree>
    <p:extLst>
      <p:ext uri="{BB962C8B-B14F-4D97-AF65-F5344CB8AC3E}">
        <p14:creationId xmlns:p14="http://schemas.microsoft.com/office/powerpoint/2010/main" val="20795705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3453F7-1AC3-6580-AC3E-C013BC8AD078}"/>
              </a:ext>
            </a:extLst>
          </p:cNvPr>
          <p:cNvSpPr/>
          <p:nvPr/>
        </p:nvSpPr>
        <p:spPr>
          <a:xfrm>
            <a:off x="-4763" y="1544241"/>
            <a:ext cx="9147176"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diknas">
            <a:extLst>
              <a:ext uri="{FF2B5EF4-FFF2-40B4-BE49-F238E27FC236}">
                <a16:creationId xmlns:a16="http://schemas.microsoft.com/office/drawing/2014/main" id="{5BC940A3-040B-010A-D70F-3037A6CC680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4200" y="336948"/>
            <a:ext cx="1473200" cy="1148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74319" y="1624774"/>
            <a:ext cx="8603674" cy="1304510"/>
          </a:xfrm>
        </p:spPr>
        <p:txBody>
          <a:bodyPr/>
          <a:lstStyle>
            <a:lvl1pPr algn="ctr">
              <a:lnSpc>
                <a:spcPct val="80000"/>
              </a:lnSpc>
              <a:defRPr sz="4500" spc="0" baseline="0"/>
            </a:lvl1pPr>
          </a:lstStyle>
          <a:p>
            <a:r>
              <a:rPr lang="en-US"/>
              <a:t>Click to edit Master title style</a:t>
            </a:r>
            <a:endParaRPr lang="en-US" dirty="0"/>
          </a:p>
        </p:txBody>
      </p:sp>
      <p:sp>
        <p:nvSpPr>
          <p:cNvPr id="3" name="Subtitle 2"/>
          <p:cNvSpPr>
            <a:spLocks noGrp="1"/>
          </p:cNvSpPr>
          <p:nvPr>
            <p:ph type="subTitle" idx="1"/>
          </p:nvPr>
        </p:nvSpPr>
        <p:spPr>
          <a:xfrm>
            <a:off x="1143000" y="2977737"/>
            <a:ext cx="6858000" cy="981941"/>
          </a:xfrm>
        </p:spPr>
        <p:txBody>
          <a:bodyPr>
            <a:normAutofit/>
          </a:bodyPr>
          <a:lstStyle>
            <a:lvl1pPr marL="0" indent="0" algn="ctr">
              <a:buNone/>
              <a:defRPr sz="1500"/>
            </a:lvl1pPr>
            <a:lvl2pPr marL="342900" indent="0" algn="ctr">
              <a:buNone/>
              <a:defRPr sz="1500"/>
            </a:lvl2pPr>
            <a:lvl3pPr marL="685800" indent="0" algn="ctr">
              <a:buNone/>
              <a:defRPr sz="15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8167CB96-0290-773E-1A8C-F82773FA778E}"/>
              </a:ext>
            </a:extLst>
          </p:cNvPr>
          <p:cNvSpPr>
            <a:spLocks noGrp="1"/>
          </p:cNvSpPr>
          <p:nvPr>
            <p:ph type="dt" sz="half" idx="10"/>
          </p:nvPr>
        </p:nvSpPr>
        <p:spPr/>
        <p:txBody>
          <a:bodyPr/>
          <a:lstStyle>
            <a:lvl1pPr>
              <a:defRPr sz="825" b="1" smtClean="0">
                <a:solidFill>
                  <a:srgbClr val="D6ECFF"/>
                </a:solidFill>
                <a:latin typeface="Arial" charset="0"/>
                <a:cs typeface="Arial" charset="0"/>
              </a:defRPr>
            </a:lvl1pPr>
          </a:lstStyle>
          <a:p>
            <a:pPr>
              <a:defRPr/>
            </a:pPr>
            <a:fld id="{64D60250-9801-4063-9BD9-BA9FEF686327}" type="datetimeFigureOut">
              <a:rPr lang="en-US"/>
              <a:pPr>
                <a:defRPr/>
              </a:pPr>
              <a:t>6/3/2022</a:t>
            </a:fld>
            <a:endParaRPr lang="en-US" dirty="0"/>
          </a:p>
        </p:txBody>
      </p:sp>
      <p:sp>
        <p:nvSpPr>
          <p:cNvPr id="7" name="Footer Placeholder 4">
            <a:extLst>
              <a:ext uri="{FF2B5EF4-FFF2-40B4-BE49-F238E27FC236}">
                <a16:creationId xmlns:a16="http://schemas.microsoft.com/office/drawing/2014/main" id="{749BF18B-5055-2998-2875-BF183AAA22D6}"/>
              </a:ext>
            </a:extLst>
          </p:cNvPr>
          <p:cNvSpPr>
            <a:spLocks noGrp="1"/>
          </p:cNvSpPr>
          <p:nvPr>
            <p:ph type="ftr" sz="quarter" idx="11"/>
          </p:nvPr>
        </p:nvSpPr>
        <p:spPr/>
        <p:txBody>
          <a:bodyPr/>
          <a:lstStyle>
            <a:lvl1pPr>
              <a:defRPr sz="825" b="1">
                <a:solidFill>
                  <a:srgbClr val="D6ECFF"/>
                </a:solidFill>
                <a:latin typeface="Arial" charset="0"/>
                <a:cs typeface="Arial" charset="0"/>
              </a:defRPr>
            </a:lvl1pPr>
          </a:lstStyle>
          <a:p>
            <a:pPr>
              <a:defRPr/>
            </a:pPr>
            <a:endParaRPr lang="en-US"/>
          </a:p>
        </p:txBody>
      </p:sp>
      <p:sp>
        <p:nvSpPr>
          <p:cNvPr id="8" name="Slide Number Placeholder 5">
            <a:extLst>
              <a:ext uri="{FF2B5EF4-FFF2-40B4-BE49-F238E27FC236}">
                <a16:creationId xmlns:a16="http://schemas.microsoft.com/office/drawing/2014/main" id="{DDCA95E8-09C7-2109-8476-7E64075DEAAF}"/>
              </a:ext>
            </a:extLst>
          </p:cNvPr>
          <p:cNvSpPr>
            <a:spLocks noGrp="1"/>
          </p:cNvSpPr>
          <p:nvPr>
            <p:ph type="sldNum" sz="quarter" idx="12"/>
          </p:nvPr>
        </p:nvSpPr>
        <p:spPr/>
        <p:txBody>
          <a:bodyPr/>
          <a:lstStyle>
            <a:lvl1pPr>
              <a:defRPr b="1">
                <a:solidFill>
                  <a:srgbClr val="D6ECFF"/>
                </a:solidFill>
                <a:latin typeface="Arial" panose="020B0604020202020204" pitchFamily="34" charset="0"/>
                <a:cs typeface="Arial" panose="020B0604020202020204" pitchFamily="34" charset="0"/>
              </a:defRPr>
            </a:lvl1pPr>
          </a:lstStyle>
          <a:p>
            <a:fld id="{D3380ECD-9F42-42DF-AF72-E8CA65BC9B28}" type="slidenum">
              <a:rPr lang="en-US" altLang="en-US"/>
              <a:pPr/>
              <a:t>‹#›</a:t>
            </a:fld>
            <a:endParaRPr lang="en-US" altLang="en-US"/>
          </a:p>
        </p:txBody>
      </p:sp>
    </p:spTree>
    <p:extLst>
      <p:ext uri="{BB962C8B-B14F-4D97-AF65-F5344CB8AC3E}">
        <p14:creationId xmlns:p14="http://schemas.microsoft.com/office/powerpoint/2010/main" val="14641307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C84A4C3-F744-0663-7058-AEE4D63C0D05}"/>
              </a:ext>
            </a:extLst>
          </p:cNvPr>
          <p:cNvSpPr>
            <a:spLocks noGrp="1"/>
          </p:cNvSpPr>
          <p:nvPr>
            <p:ph type="dt" sz="half" idx="10"/>
          </p:nvPr>
        </p:nvSpPr>
        <p:spPr/>
        <p:txBody>
          <a:bodyPr wrap="square" numCol="1" anchorCtr="0" compatLnSpc="1">
            <a:prstTxWarp prst="textNoShape">
              <a:avLst/>
            </a:prstTxWarp>
          </a:bodyPr>
          <a:lstStyle>
            <a:lvl1pPr>
              <a:defRPr sz="825" b="1" smtClean="0">
                <a:solidFill>
                  <a:srgbClr val="D6ECFF"/>
                </a:solidFill>
                <a:latin typeface="Arial" panose="020B0604020202020204" pitchFamily="34" charset="0"/>
                <a:cs typeface="Arial" panose="020B0604020202020204" pitchFamily="34" charset="0"/>
              </a:defRPr>
            </a:lvl1pPr>
          </a:lstStyle>
          <a:p>
            <a:r>
              <a:rPr lang="en-US" altLang="en-US"/>
              <a:t>Hal.: </a:t>
            </a:r>
            <a:fld id="{63016D85-FABD-48D3-AF6C-5D1394432F08}" type="slidenum">
              <a:rPr lang="en-US" altLang="en-US"/>
              <a:pPr/>
              <a:t>‹#›</a:t>
            </a:fld>
            <a:endParaRPr lang="en-US" altLang="en-US"/>
          </a:p>
        </p:txBody>
      </p:sp>
      <p:sp>
        <p:nvSpPr>
          <p:cNvPr id="5" name="Footer Placeholder 4">
            <a:extLst>
              <a:ext uri="{FF2B5EF4-FFF2-40B4-BE49-F238E27FC236}">
                <a16:creationId xmlns:a16="http://schemas.microsoft.com/office/drawing/2014/main" id="{1ACED713-A18E-9245-4014-AEB810A51E60}"/>
              </a:ext>
            </a:extLst>
          </p:cNvPr>
          <p:cNvSpPr>
            <a:spLocks noGrp="1"/>
          </p:cNvSpPr>
          <p:nvPr>
            <p:ph type="ftr" sz="quarter" idx="11"/>
          </p:nvPr>
        </p:nvSpPr>
        <p:spPr/>
        <p:txBody>
          <a:bodyPr/>
          <a:lstStyle>
            <a:lvl1pPr>
              <a:defRPr sz="825" b="1" smtClean="0">
                <a:solidFill>
                  <a:srgbClr val="D6ECFF"/>
                </a:solidFill>
                <a:latin typeface="Arial" charset="0"/>
                <a:cs typeface="Arial" charset="0"/>
              </a:defRPr>
            </a:lvl1pPr>
          </a:lstStyle>
          <a:p>
            <a:pPr>
              <a:defRPr/>
            </a:pPr>
            <a:r>
              <a:rPr lang="en-US"/>
              <a:t>Isi dengan Judul Halaman Terkait</a:t>
            </a:r>
          </a:p>
        </p:txBody>
      </p:sp>
      <p:sp>
        <p:nvSpPr>
          <p:cNvPr id="6" name="Slide Number Placeholder 5">
            <a:extLst>
              <a:ext uri="{FF2B5EF4-FFF2-40B4-BE49-F238E27FC236}">
                <a16:creationId xmlns:a16="http://schemas.microsoft.com/office/drawing/2014/main" id="{5152BF9F-05D9-EA2C-0A75-F7754AE79FA3}"/>
              </a:ext>
            </a:extLst>
          </p:cNvPr>
          <p:cNvSpPr>
            <a:spLocks noGrp="1"/>
          </p:cNvSpPr>
          <p:nvPr>
            <p:ph type="sldNum" sz="quarter" idx="12"/>
          </p:nvPr>
        </p:nvSpPr>
        <p:spPr/>
        <p:txBody>
          <a:bodyPr/>
          <a:lstStyle>
            <a:lvl1pPr>
              <a:defRPr b="1">
                <a:solidFill>
                  <a:srgbClr val="D6ECFF"/>
                </a:solidFill>
                <a:latin typeface="Arial" panose="020B0604020202020204" pitchFamily="34" charset="0"/>
                <a:cs typeface="Arial" panose="020B0604020202020204" pitchFamily="34" charset="0"/>
              </a:defRPr>
            </a:lvl1pPr>
          </a:lstStyle>
          <a:p>
            <a:fld id="{5A314B0A-69E4-46CE-81E8-9BD29334BBCE}" type="slidenum">
              <a:rPr lang="en-US" altLang="en-US"/>
              <a:pPr/>
              <a:t>‹#›</a:t>
            </a:fld>
            <a:endParaRPr lang="en-US" altLang="en-US"/>
          </a:p>
        </p:txBody>
      </p:sp>
    </p:spTree>
    <p:extLst>
      <p:ext uri="{BB962C8B-B14F-4D97-AF65-F5344CB8AC3E}">
        <p14:creationId xmlns:p14="http://schemas.microsoft.com/office/powerpoint/2010/main" val="36162421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8E2A51-E46F-80D6-1DE6-1E30DB261B9B}"/>
              </a:ext>
            </a:extLst>
          </p:cNvPr>
          <p:cNvSpPr/>
          <p:nvPr/>
        </p:nvSpPr>
        <p:spPr>
          <a:xfrm>
            <a:off x="-4763" y="1544241"/>
            <a:ext cx="91471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1656659"/>
            <a:ext cx="7886700" cy="1257300"/>
          </a:xfrm>
        </p:spPr>
        <p:txBody>
          <a:bodyPr>
            <a:noAutofit/>
          </a:bodyPr>
          <a:lstStyle>
            <a:lvl1pPr algn="ctr">
              <a:lnSpc>
                <a:spcPct val="80000"/>
              </a:lnSpc>
              <a:defRPr sz="45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2988301"/>
            <a:ext cx="7886700" cy="880979"/>
          </a:xfrm>
        </p:spPr>
        <p:txBody>
          <a:bodyPr>
            <a:normAutofit/>
          </a:bodyPr>
          <a:lstStyle>
            <a:lvl1pPr marL="0" indent="0" algn="ctr">
              <a:buNone/>
              <a:defRPr sz="15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796CB74A-AFC1-AFC6-330D-0575370050EA}"/>
              </a:ext>
            </a:extLst>
          </p:cNvPr>
          <p:cNvSpPr>
            <a:spLocks noGrp="1"/>
          </p:cNvSpPr>
          <p:nvPr>
            <p:ph type="dt" sz="half" idx="10"/>
          </p:nvPr>
        </p:nvSpPr>
        <p:spPr/>
        <p:txBody>
          <a:bodyPr wrap="square" numCol="1" anchorCtr="0" compatLnSpc="1">
            <a:prstTxWarp prst="textNoShape">
              <a:avLst/>
            </a:prstTxWarp>
          </a:bodyPr>
          <a:lstStyle>
            <a:lvl1pPr>
              <a:defRPr sz="825" b="1" smtClean="0">
                <a:solidFill>
                  <a:srgbClr val="D6ECFF"/>
                </a:solidFill>
                <a:latin typeface="Arial" panose="020B0604020202020204" pitchFamily="34" charset="0"/>
                <a:cs typeface="Arial" panose="020B0604020202020204" pitchFamily="34" charset="0"/>
              </a:defRPr>
            </a:lvl1pPr>
          </a:lstStyle>
          <a:p>
            <a:r>
              <a:rPr lang="en-US" altLang="en-US"/>
              <a:t>Hal.: </a:t>
            </a:r>
            <a:fld id="{CEA7AD61-4FF1-4044-972B-BCA7D54465BB}" type="slidenum">
              <a:rPr lang="en-US" altLang="en-US"/>
              <a:pPr/>
              <a:t>‹#›</a:t>
            </a:fld>
            <a:endParaRPr lang="en-US" altLang="en-US"/>
          </a:p>
        </p:txBody>
      </p:sp>
      <p:sp>
        <p:nvSpPr>
          <p:cNvPr id="6" name="Footer Placeholder 4">
            <a:extLst>
              <a:ext uri="{FF2B5EF4-FFF2-40B4-BE49-F238E27FC236}">
                <a16:creationId xmlns:a16="http://schemas.microsoft.com/office/drawing/2014/main" id="{E1AF7464-19E0-EF76-9A80-14103EA6089A}"/>
              </a:ext>
            </a:extLst>
          </p:cNvPr>
          <p:cNvSpPr>
            <a:spLocks noGrp="1"/>
          </p:cNvSpPr>
          <p:nvPr>
            <p:ph type="ftr" sz="quarter" idx="11"/>
          </p:nvPr>
        </p:nvSpPr>
        <p:spPr/>
        <p:txBody>
          <a:bodyPr/>
          <a:lstStyle>
            <a:lvl1pPr>
              <a:defRPr sz="825" b="1" smtClean="0">
                <a:solidFill>
                  <a:srgbClr val="D6ECFF"/>
                </a:solidFill>
                <a:latin typeface="Arial" charset="0"/>
                <a:cs typeface="Arial" charset="0"/>
              </a:defRPr>
            </a:lvl1pPr>
          </a:lstStyle>
          <a:p>
            <a:pPr>
              <a:defRPr/>
            </a:pPr>
            <a:r>
              <a:rPr lang="en-US"/>
              <a:t>Isi dengan Judul Halaman Terkait</a:t>
            </a:r>
          </a:p>
        </p:txBody>
      </p:sp>
      <p:sp>
        <p:nvSpPr>
          <p:cNvPr id="7" name="Slide Number Placeholder 5">
            <a:extLst>
              <a:ext uri="{FF2B5EF4-FFF2-40B4-BE49-F238E27FC236}">
                <a16:creationId xmlns:a16="http://schemas.microsoft.com/office/drawing/2014/main" id="{F82906C6-231A-30EF-E8D3-50D0F28DE89A}"/>
              </a:ext>
            </a:extLst>
          </p:cNvPr>
          <p:cNvSpPr>
            <a:spLocks noGrp="1"/>
          </p:cNvSpPr>
          <p:nvPr>
            <p:ph type="sldNum" sz="quarter" idx="12"/>
          </p:nvPr>
        </p:nvSpPr>
        <p:spPr/>
        <p:txBody>
          <a:bodyPr/>
          <a:lstStyle>
            <a:lvl1pPr>
              <a:defRPr b="1">
                <a:solidFill>
                  <a:srgbClr val="D6ECFF"/>
                </a:solidFill>
                <a:latin typeface="Arial" panose="020B0604020202020204" pitchFamily="34" charset="0"/>
                <a:cs typeface="Arial" panose="020B0604020202020204" pitchFamily="34" charset="0"/>
              </a:defRPr>
            </a:lvl1pPr>
          </a:lstStyle>
          <a:p>
            <a:fld id="{E269CB37-9DED-49C6-909C-01C7223AE41F}" type="slidenum">
              <a:rPr lang="en-US" altLang="en-US"/>
              <a:pPr/>
              <a:t>‹#›</a:t>
            </a:fld>
            <a:endParaRPr lang="en-US" altLang="en-US"/>
          </a:p>
        </p:txBody>
      </p:sp>
    </p:spTree>
    <p:extLst>
      <p:ext uri="{BB962C8B-B14F-4D97-AF65-F5344CB8AC3E}">
        <p14:creationId xmlns:p14="http://schemas.microsoft.com/office/powerpoint/2010/main" val="2545758586"/>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1508760"/>
            <a:ext cx="3657600" cy="31546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508760"/>
            <a:ext cx="3657600" cy="31546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AC11698-94DF-8E0B-74B9-ECACC87D8347}"/>
              </a:ext>
            </a:extLst>
          </p:cNvPr>
          <p:cNvSpPr>
            <a:spLocks noGrp="1"/>
          </p:cNvSpPr>
          <p:nvPr>
            <p:ph type="dt" sz="half" idx="10"/>
          </p:nvPr>
        </p:nvSpPr>
        <p:spPr/>
        <p:txBody>
          <a:bodyPr wrap="square" numCol="1" anchorCtr="0" compatLnSpc="1">
            <a:prstTxWarp prst="textNoShape">
              <a:avLst/>
            </a:prstTxWarp>
          </a:bodyPr>
          <a:lstStyle>
            <a:lvl1pPr>
              <a:defRPr sz="825" b="1" smtClean="0">
                <a:solidFill>
                  <a:srgbClr val="D6ECFF"/>
                </a:solidFill>
                <a:latin typeface="Arial" panose="020B0604020202020204" pitchFamily="34" charset="0"/>
                <a:cs typeface="Arial" panose="020B0604020202020204" pitchFamily="34" charset="0"/>
              </a:defRPr>
            </a:lvl1pPr>
          </a:lstStyle>
          <a:p>
            <a:r>
              <a:rPr lang="en-US" altLang="en-US"/>
              <a:t>Hal.: </a:t>
            </a:r>
            <a:fld id="{4C26C6E3-F1D4-4517-B8B0-FE2F7A50BF93}" type="slidenum">
              <a:rPr lang="en-US" altLang="en-US"/>
              <a:pPr/>
              <a:t>‹#›</a:t>
            </a:fld>
            <a:endParaRPr lang="en-US" altLang="en-US"/>
          </a:p>
        </p:txBody>
      </p:sp>
      <p:sp>
        <p:nvSpPr>
          <p:cNvPr id="6" name="Footer Placeholder 5">
            <a:extLst>
              <a:ext uri="{FF2B5EF4-FFF2-40B4-BE49-F238E27FC236}">
                <a16:creationId xmlns:a16="http://schemas.microsoft.com/office/drawing/2014/main" id="{52774FC1-766D-9D2D-E00B-D009B242A3F7}"/>
              </a:ext>
            </a:extLst>
          </p:cNvPr>
          <p:cNvSpPr>
            <a:spLocks noGrp="1"/>
          </p:cNvSpPr>
          <p:nvPr>
            <p:ph type="ftr" sz="quarter" idx="11"/>
          </p:nvPr>
        </p:nvSpPr>
        <p:spPr/>
        <p:txBody>
          <a:bodyPr/>
          <a:lstStyle>
            <a:lvl1pPr>
              <a:defRPr sz="825" b="1" smtClean="0">
                <a:solidFill>
                  <a:srgbClr val="D6ECFF"/>
                </a:solidFill>
                <a:latin typeface="Arial" charset="0"/>
                <a:cs typeface="Arial" charset="0"/>
              </a:defRPr>
            </a:lvl1pPr>
          </a:lstStyle>
          <a:p>
            <a:pPr>
              <a:defRPr/>
            </a:pPr>
            <a:r>
              <a:rPr lang="en-US"/>
              <a:t>Isi dengan Judul Halaman Terkait</a:t>
            </a:r>
          </a:p>
        </p:txBody>
      </p:sp>
      <p:sp>
        <p:nvSpPr>
          <p:cNvPr id="7" name="Slide Number Placeholder 6">
            <a:extLst>
              <a:ext uri="{FF2B5EF4-FFF2-40B4-BE49-F238E27FC236}">
                <a16:creationId xmlns:a16="http://schemas.microsoft.com/office/drawing/2014/main" id="{D13B04A8-3202-BC61-013C-7B1EF43AE381}"/>
              </a:ext>
            </a:extLst>
          </p:cNvPr>
          <p:cNvSpPr>
            <a:spLocks noGrp="1"/>
          </p:cNvSpPr>
          <p:nvPr>
            <p:ph type="sldNum" sz="quarter" idx="12"/>
          </p:nvPr>
        </p:nvSpPr>
        <p:spPr/>
        <p:txBody>
          <a:bodyPr/>
          <a:lstStyle>
            <a:lvl1pPr>
              <a:defRPr b="1">
                <a:solidFill>
                  <a:srgbClr val="D6ECFF"/>
                </a:solidFill>
                <a:latin typeface="Arial" panose="020B0604020202020204" pitchFamily="34" charset="0"/>
                <a:cs typeface="Arial" panose="020B0604020202020204" pitchFamily="34" charset="0"/>
              </a:defRPr>
            </a:lvl1pPr>
          </a:lstStyle>
          <a:p>
            <a:fld id="{E80F036A-A055-4EB3-885F-037400534280}" type="slidenum">
              <a:rPr lang="en-US" altLang="en-US"/>
              <a:pPr/>
              <a:t>‹#›</a:t>
            </a:fld>
            <a:endParaRPr lang="en-US" altLang="en-US"/>
          </a:p>
        </p:txBody>
      </p:sp>
    </p:spTree>
    <p:extLst>
      <p:ext uri="{BB962C8B-B14F-4D97-AF65-F5344CB8AC3E}">
        <p14:creationId xmlns:p14="http://schemas.microsoft.com/office/powerpoint/2010/main" val="3463274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435102"/>
            <a:ext cx="3657600" cy="557321"/>
          </a:xfrm>
        </p:spPr>
        <p:txBody>
          <a:bodyPr anchor="ctr">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800" y="1992425"/>
            <a:ext cx="3657600" cy="26746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435102"/>
            <a:ext cx="3657600" cy="557321"/>
          </a:xfrm>
        </p:spPr>
        <p:txBody>
          <a:bodyPr anchor="ctr">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00428" y="1992423"/>
            <a:ext cx="3657600" cy="26746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499D189-1D2A-A29C-C374-639CC67D0114}"/>
              </a:ext>
            </a:extLst>
          </p:cNvPr>
          <p:cNvSpPr>
            <a:spLocks noGrp="1"/>
          </p:cNvSpPr>
          <p:nvPr>
            <p:ph type="dt" sz="half" idx="10"/>
          </p:nvPr>
        </p:nvSpPr>
        <p:spPr/>
        <p:txBody>
          <a:bodyPr wrap="square" numCol="1" anchorCtr="0" compatLnSpc="1">
            <a:prstTxWarp prst="textNoShape">
              <a:avLst/>
            </a:prstTxWarp>
          </a:bodyPr>
          <a:lstStyle>
            <a:lvl1pPr>
              <a:defRPr sz="825" b="1" smtClean="0">
                <a:solidFill>
                  <a:srgbClr val="D6ECFF"/>
                </a:solidFill>
                <a:latin typeface="Arial" panose="020B0604020202020204" pitchFamily="34" charset="0"/>
                <a:cs typeface="Arial" panose="020B0604020202020204" pitchFamily="34" charset="0"/>
              </a:defRPr>
            </a:lvl1pPr>
          </a:lstStyle>
          <a:p>
            <a:r>
              <a:rPr lang="en-US" altLang="en-US"/>
              <a:t>Hal.: </a:t>
            </a:r>
            <a:fld id="{0F7375F9-46F9-42B6-AA04-4FF60EB5F0DF}" type="slidenum">
              <a:rPr lang="en-US" altLang="en-US"/>
              <a:pPr/>
              <a:t>‹#›</a:t>
            </a:fld>
            <a:endParaRPr lang="en-US" altLang="en-US"/>
          </a:p>
        </p:txBody>
      </p:sp>
      <p:sp>
        <p:nvSpPr>
          <p:cNvPr id="8" name="Footer Placeholder 7">
            <a:extLst>
              <a:ext uri="{FF2B5EF4-FFF2-40B4-BE49-F238E27FC236}">
                <a16:creationId xmlns:a16="http://schemas.microsoft.com/office/drawing/2014/main" id="{3717621D-CC68-1B73-3893-B623AE532BF2}"/>
              </a:ext>
            </a:extLst>
          </p:cNvPr>
          <p:cNvSpPr>
            <a:spLocks noGrp="1"/>
          </p:cNvSpPr>
          <p:nvPr>
            <p:ph type="ftr" sz="quarter" idx="11"/>
          </p:nvPr>
        </p:nvSpPr>
        <p:spPr/>
        <p:txBody>
          <a:bodyPr/>
          <a:lstStyle>
            <a:lvl1pPr>
              <a:defRPr sz="825" b="1" smtClean="0">
                <a:solidFill>
                  <a:srgbClr val="D6ECFF"/>
                </a:solidFill>
                <a:latin typeface="Arial" charset="0"/>
                <a:cs typeface="Arial" charset="0"/>
              </a:defRPr>
            </a:lvl1pPr>
          </a:lstStyle>
          <a:p>
            <a:pPr>
              <a:defRPr/>
            </a:pPr>
            <a:r>
              <a:rPr lang="en-US"/>
              <a:t>Isi dengan Judul Halaman Terkait</a:t>
            </a:r>
          </a:p>
        </p:txBody>
      </p:sp>
      <p:sp>
        <p:nvSpPr>
          <p:cNvPr id="9" name="Slide Number Placeholder 8">
            <a:extLst>
              <a:ext uri="{FF2B5EF4-FFF2-40B4-BE49-F238E27FC236}">
                <a16:creationId xmlns:a16="http://schemas.microsoft.com/office/drawing/2014/main" id="{DA75ABB8-0020-0C7D-685B-D554F4776170}"/>
              </a:ext>
            </a:extLst>
          </p:cNvPr>
          <p:cNvSpPr>
            <a:spLocks noGrp="1"/>
          </p:cNvSpPr>
          <p:nvPr>
            <p:ph type="sldNum" sz="quarter" idx="12"/>
          </p:nvPr>
        </p:nvSpPr>
        <p:spPr/>
        <p:txBody>
          <a:bodyPr/>
          <a:lstStyle>
            <a:lvl1pPr>
              <a:defRPr b="1">
                <a:solidFill>
                  <a:srgbClr val="D6ECFF"/>
                </a:solidFill>
                <a:latin typeface="Arial" panose="020B0604020202020204" pitchFamily="34" charset="0"/>
                <a:cs typeface="Arial" panose="020B0604020202020204" pitchFamily="34" charset="0"/>
              </a:defRPr>
            </a:lvl1pPr>
          </a:lstStyle>
          <a:p>
            <a:fld id="{59287199-A7D8-4733-9999-4EB5E7453961}" type="slidenum">
              <a:rPr lang="en-US" altLang="en-US"/>
              <a:pPr/>
              <a:t>‹#›</a:t>
            </a:fld>
            <a:endParaRPr lang="en-US" altLang="en-US"/>
          </a:p>
        </p:txBody>
      </p:sp>
    </p:spTree>
    <p:extLst>
      <p:ext uri="{BB962C8B-B14F-4D97-AF65-F5344CB8AC3E}">
        <p14:creationId xmlns:p14="http://schemas.microsoft.com/office/powerpoint/2010/main" val="31105767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943F7CC-1D0E-2BF0-E0CB-0946FD563B36}"/>
              </a:ext>
            </a:extLst>
          </p:cNvPr>
          <p:cNvSpPr>
            <a:spLocks noGrp="1"/>
          </p:cNvSpPr>
          <p:nvPr>
            <p:ph type="dt" sz="half" idx="10"/>
          </p:nvPr>
        </p:nvSpPr>
        <p:spPr/>
        <p:txBody>
          <a:bodyPr wrap="square" numCol="1" anchorCtr="0" compatLnSpc="1">
            <a:prstTxWarp prst="textNoShape">
              <a:avLst/>
            </a:prstTxWarp>
          </a:bodyPr>
          <a:lstStyle>
            <a:lvl1pPr>
              <a:defRPr sz="825" b="1" smtClean="0">
                <a:solidFill>
                  <a:srgbClr val="D6ECFF"/>
                </a:solidFill>
                <a:latin typeface="Arial" panose="020B0604020202020204" pitchFamily="34" charset="0"/>
                <a:cs typeface="Arial" panose="020B0604020202020204" pitchFamily="34" charset="0"/>
              </a:defRPr>
            </a:lvl1pPr>
          </a:lstStyle>
          <a:p>
            <a:r>
              <a:rPr lang="en-US" altLang="en-US"/>
              <a:t>Hal.: </a:t>
            </a:r>
            <a:fld id="{FE9EA8DC-6A8C-4A7F-B635-4102C93184A4}" type="slidenum">
              <a:rPr lang="en-US" altLang="en-US"/>
              <a:pPr/>
              <a:t>‹#›</a:t>
            </a:fld>
            <a:endParaRPr lang="en-US" altLang="en-US"/>
          </a:p>
        </p:txBody>
      </p:sp>
      <p:sp>
        <p:nvSpPr>
          <p:cNvPr id="4" name="Footer Placeholder 3">
            <a:extLst>
              <a:ext uri="{FF2B5EF4-FFF2-40B4-BE49-F238E27FC236}">
                <a16:creationId xmlns:a16="http://schemas.microsoft.com/office/drawing/2014/main" id="{9F82AA03-709A-9F2D-D3B0-CA90900AE917}"/>
              </a:ext>
            </a:extLst>
          </p:cNvPr>
          <p:cNvSpPr>
            <a:spLocks noGrp="1"/>
          </p:cNvSpPr>
          <p:nvPr>
            <p:ph type="ftr" sz="quarter" idx="11"/>
          </p:nvPr>
        </p:nvSpPr>
        <p:spPr/>
        <p:txBody>
          <a:bodyPr/>
          <a:lstStyle>
            <a:lvl1pPr>
              <a:defRPr sz="825" b="1" smtClean="0">
                <a:solidFill>
                  <a:srgbClr val="D6ECFF"/>
                </a:solidFill>
                <a:latin typeface="Arial" charset="0"/>
                <a:cs typeface="Arial" charset="0"/>
              </a:defRPr>
            </a:lvl1pPr>
          </a:lstStyle>
          <a:p>
            <a:pPr>
              <a:defRPr/>
            </a:pPr>
            <a:r>
              <a:rPr lang="en-US"/>
              <a:t>Isi dengan Judul Halaman Terkait</a:t>
            </a:r>
          </a:p>
        </p:txBody>
      </p:sp>
      <p:sp>
        <p:nvSpPr>
          <p:cNvPr id="5" name="Slide Number Placeholder 4">
            <a:extLst>
              <a:ext uri="{FF2B5EF4-FFF2-40B4-BE49-F238E27FC236}">
                <a16:creationId xmlns:a16="http://schemas.microsoft.com/office/drawing/2014/main" id="{794B6895-F7AC-463B-7675-298F78FEF171}"/>
              </a:ext>
            </a:extLst>
          </p:cNvPr>
          <p:cNvSpPr>
            <a:spLocks noGrp="1"/>
          </p:cNvSpPr>
          <p:nvPr>
            <p:ph type="sldNum" sz="quarter" idx="12"/>
          </p:nvPr>
        </p:nvSpPr>
        <p:spPr/>
        <p:txBody>
          <a:bodyPr/>
          <a:lstStyle>
            <a:lvl1pPr>
              <a:defRPr b="1">
                <a:solidFill>
                  <a:srgbClr val="D6ECFF"/>
                </a:solidFill>
                <a:latin typeface="Arial" panose="020B0604020202020204" pitchFamily="34" charset="0"/>
                <a:cs typeface="Arial" panose="020B0604020202020204" pitchFamily="34" charset="0"/>
              </a:defRPr>
            </a:lvl1pPr>
          </a:lstStyle>
          <a:p>
            <a:fld id="{AB2DBD91-3777-460A-ADDA-2E442A0423AC}" type="slidenum">
              <a:rPr lang="en-US" altLang="en-US"/>
              <a:pPr/>
              <a:t>‹#›</a:t>
            </a:fld>
            <a:endParaRPr lang="en-US" altLang="en-US"/>
          </a:p>
        </p:txBody>
      </p:sp>
    </p:spTree>
    <p:extLst>
      <p:ext uri="{BB962C8B-B14F-4D97-AF65-F5344CB8AC3E}">
        <p14:creationId xmlns:p14="http://schemas.microsoft.com/office/powerpoint/2010/main" val="7079970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C87CAC-3A48-7486-0D09-DEFC42B1A96B}"/>
              </a:ext>
            </a:extLst>
          </p:cNvPr>
          <p:cNvSpPr>
            <a:spLocks noGrp="1"/>
          </p:cNvSpPr>
          <p:nvPr>
            <p:ph type="dt" sz="half" idx="10"/>
          </p:nvPr>
        </p:nvSpPr>
        <p:spPr/>
        <p:txBody>
          <a:bodyPr wrap="square" numCol="1" anchorCtr="0" compatLnSpc="1">
            <a:prstTxWarp prst="textNoShape">
              <a:avLst/>
            </a:prstTxWarp>
          </a:bodyPr>
          <a:lstStyle>
            <a:lvl1pPr>
              <a:defRPr sz="825" b="1" smtClean="0">
                <a:solidFill>
                  <a:srgbClr val="D6ECFF"/>
                </a:solidFill>
                <a:latin typeface="Arial" panose="020B0604020202020204" pitchFamily="34" charset="0"/>
                <a:cs typeface="Arial" panose="020B0604020202020204" pitchFamily="34" charset="0"/>
              </a:defRPr>
            </a:lvl1pPr>
          </a:lstStyle>
          <a:p>
            <a:r>
              <a:rPr lang="en-US" altLang="en-US"/>
              <a:t>Hal.: </a:t>
            </a:r>
            <a:fld id="{976310D8-B70A-4314-94A1-4DC042EB05B0}" type="slidenum">
              <a:rPr lang="en-US" altLang="en-US"/>
              <a:pPr/>
              <a:t>‹#›</a:t>
            </a:fld>
            <a:endParaRPr lang="en-US" altLang="en-US"/>
          </a:p>
        </p:txBody>
      </p:sp>
      <p:sp>
        <p:nvSpPr>
          <p:cNvPr id="3" name="Footer Placeholder 2">
            <a:extLst>
              <a:ext uri="{FF2B5EF4-FFF2-40B4-BE49-F238E27FC236}">
                <a16:creationId xmlns:a16="http://schemas.microsoft.com/office/drawing/2014/main" id="{D17E2A1D-8CCF-9C46-6A4E-C4AE59CC5920}"/>
              </a:ext>
            </a:extLst>
          </p:cNvPr>
          <p:cNvSpPr>
            <a:spLocks noGrp="1"/>
          </p:cNvSpPr>
          <p:nvPr>
            <p:ph type="ftr" sz="quarter" idx="11"/>
          </p:nvPr>
        </p:nvSpPr>
        <p:spPr/>
        <p:txBody>
          <a:bodyPr/>
          <a:lstStyle>
            <a:lvl1pPr>
              <a:defRPr sz="825" b="1" smtClean="0">
                <a:solidFill>
                  <a:srgbClr val="D6ECFF"/>
                </a:solidFill>
                <a:latin typeface="Arial" charset="0"/>
                <a:cs typeface="Arial" charset="0"/>
              </a:defRPr>
            </a:lvl1pPr>
          </a:lstStyle>
          <a:p>
            <a:pPr>
              <a:defRPr/>
            </a:pPr>
            <a:r>
              <a:rPr lang="en-US"/>
              <a:t>Isi dengan Judul Halaman Terkait</a:t>
            </a:r>
          </a:p>
        </p:txBody>
      </p:sp>
      <p:sp>
        <p:nvSpPr>
          <p:cNvPr id="4" name="Slide Number Placeholder 3">
            <a:extLst>
              <a:ext uri="{FF2B5EF4-FFF2-40B4-BE49-F238E27FC236}">
                <a16:creationId xmlns:a16="http://schemas.microsoft.com/office/drawing/2014/main" id="{7189EB4B-B832-8437-8DBF-A42CD311C90C}"/>
              </a:ext>
            </a:extLst>
          </p:cNvPr>
          <p:cNvSpPr>
            <a:spLocks noGrp="1"/>
          </p:cNvSpPr>
          <p:nvPr>
            <p:ph type="sldNum" sz="quarter" idx="12"/>
          </p:nvPr>
        </p:nvSpPr>
        <p:spPr/>
        <p:txBody>
          <a:bodyPr/>
          <a:lstStyle>
            <a:lvl1pPr>
              <a:defRPr b="1">
                <a:solidFill>
                  <a:srgbClr val="D6ECFF"/>
                </a:solidFill>
                <a:latin typeface="Arial" panose="020B0604020202020204" pitchFamily="34" charset="0"/>
                <a:cs typeface="Arial" panose="020B0604020202020204" pitchFamily="34" charset="0"/>
              </a:defRPr>
            </a:lvl1pPr>
          </a:lstStyle>
          <a:p>
            <a:fld id="{1DD55969-E9FE-4963-9ADD-AF602A13F9BC}" type="slidenum">
              <a:rPr lang="en-US" altLang="en-US"/>
              <a:pPr/>
              <a:t>‹#›</a:t>
            </a:fld>
            <a:endParaRPr lang="en-US" altLang="en-US"/>
          </a:p>
        </p:txBody>
      </p:sp>
    </p:spTree>
    <p:extLst>
      <p:ext uri="{BB962C8B-B14F-4D97-AF65-F5344CB8AC3E}">
        <p14:creationId xmlns:p14="http://schemas.microsoft.com/office/powerpoint/2010/main" val="20662248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1611630"/>
            <a:ext cx="4572000" cy="2880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1610616"/>
            <a:ext cx="2560320" cy="2574239"/>
          </a:xfrm>
        </p:spPr>
        <p:txBody>
          <a:bodyPr>
            <a:normAutofit/>
          </a:bodyPr>
          <a:lstStyle>
            <a:lvl1pPr marL="0" indent="0">
              <a:lnSpc>
                <a:spcPct val="95000"/>
              </a:lnSpc>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a:extLst>
              <a:ext uri="{FF2B5EF4-FFF2-40B4-BE49-F238E27FC236}">
                <a16:creationId xmlns:a16="http://schemas.microsoft.com/office/drawing/2014/main" id="{6672769A-7405-7FFE-8F1E-CCE43270A8BA}"/>
              </a:ext>
            </a:extLst>
          </p:cNvPr>
          <p:cNvSpPr>
            <a:spLocks noGrp="1"/>
          </p:cNvSpPr>
          <p:nvPr>
            <p:ph type="dt" sz="half" idx="10"/>
          </p:nvPr>
        </p:nvSpPr>
        <p:spPr/>
        <p:txBody>
          <a:bodyPr wrap="square" numCol="1" anchorCtr="0" compatLnSpc="1">
            <a:prstTxWarp prst="textNoShape">
              <a:avLst/>
            </a:prstTxWarp>
          </a:bodyPr>
          <a:lstStyle>
            <a:lvl1pPr>
              <a:defRPr sz="825" b="1" smtClean="0">
                <a:solidFill>
                  <a:srgbClr val="D6ECFF"/>
                </a:solidFill>
                <a:latin typeface="Arial" panose="020B0604020202020204" pitchFamily="34" charset="0"/>
                <a:cs typeface="Arial" panose="020B0604020202020204" pitchFamily="34" charset="0"/>
              </a:defRPr>
            </a:lvl1pPr>
          </a:lstStyle>
          <a:p>
            <a:r>
              <a:rPr lang="en-US" altLang="en-US"/>
              <a:t>Hal.: </a:t>
            </a:r>
            <a:fld id="{D7050776-392F-4D06-94F9-B232541A5471}" type="slidenum">
              <a:rPr lang="en-US" altLang="en-US"/>
              <a:pPr/>
              <a:t>‹#›</a:t>
            </a:fld>
            <a:endParaRPr lang="en-US" altLang="en-US"/>
          </a:p>
        </p:txBody>
      </p:sp>
      <p:sp>
        <p:nvSpPr>
          <p:cNvPr id="6" name="Footer Placeholder 5">
            <a:extLst>
              <a:ext uri="{FF2B5EF4-FFF2-40B4-BE49-F238E27FC236}">
                <a16:creationId xmlns:a16="http://schemas.microsoft.com/office/drawing/2014/main" id="{1F3AD5D0-23CC-D539-D022-3EE7936B4E96}"/>
              </a:ext>
            </a:extLst>
          </p:cNvPr>
          <p:cNvSpPr>
            <a:spLocks noGrp="1"/>
          </p:cNvSpPr>
          <p:nvPr>
            <p:ph type="ftr" sz="quarter" idx="11"/>
          </p:nvPr>
        </p:nvSpPr>
        <p:spPr/>
        <p:txBody>
          <a:bodyPr/>
          <a:lstStyle>
            <a:lvl1pPr>
              <a:defRPr sz="825" b="1" smtClean="0">
                <a:solidFill>
                  <a:srgbClr val="D6ECFF"/>
                </a:solidFill>
                <a:latin typeface="Arial" charset="0"/>
                <a:cs typeface="Arial" charset="0"/>
              </a:defRPr>
            </a:lvl1pPr>
          </a:lstStyle>
          <a:p>
            <a:pPr>
              <a:defRPr/>
            </a:pPr>
            <a:r>
              <a:rPr lang="en-US"/>
              <a:t>Isi dengan Judul Halaman Terkait</a:t>
            </a:r>
          </a:p>
        </p:txBody>
      </p:sp>
      <p:sp>
        <p:nvSpPr>
          <p:cNvPr id="7" name="Slide Number Placeholder 6">
            <a:extLst>
              <a:ext uri="{FF2B5EF4-FFF2-40B4-BE49-F238E27FC236}">
                <a16:creationId xmlns:a16="http://schemas.microsoft.com/office/drawing/2014/main" id="{4BDCBE32-B6CC-82BA-7857-26D16A704917}"/>
              </a:ext>
            </a:extLst>
          </p:cNvPr>
          <p:cNvSpPr>
            <a:spLocks noGrp="1"/>
          </p:cNvSpPr>
          <p:nvPr>
            <p:ph type="sldNum" sz="quarter" idx="12"/>
          </p:nvPr>
        </p:nvSpPr>
        <p:spPr/>
        <p:txBody>
          <a:bodyPr/>
          <a:lstStyle>
            <a:lvl1pPr>
              <a:defRPr b="1">
                <a:solidFill>
                  <a:srgbClr val="D6ECFF"/>
                </a:solidFill>
                <a:latin typeface="Arial" panose="020B0604020202020204" pitchFamily="34" charset="0"/>
                <a:cs typeface="Arial" panose="020B0604020202020204" pitchFamily="34" charset="0"/>
              </a:defRPr>
            </a:lvl1pPr>
          </a:lstStyle>
          <a:p>
            <a:fld id="{88FB57D8-7CA0-4671-9E7C-CA73F4DE23F1}" type="slidenum">
              <a:rPr lang="en-US" altLang="en-US"/>
              <a:pPr/>
              <a:t>‹#›</a:t>
            </a:fld>
            <a:endParaRPr lang="en-US" altLang="en-US"/>
          </a:p>
        </p:txBody>
      </p:sp>
    </p:spTree>
    <p:extLst>
      <p:ext uri="{BB962C8B-B14F-4D97-AF65-F5344CB8AC3E}">
        <p14:creationId xmlns:p14="http://schemas.microsoft.com/office/powerpoint/2010/main" val="10291948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1658621"/>
            <a:ext cx="4754880" cy="2880360"/>
          </a:xfrm>
          <a:solidFill>
            <a:schemeClr val="tx2">
              <a:lumMod val="60000"/>
              <a:lumOff val="40000"/>
            </a:schemeClr>
          </a:solidFill>
        </p:spPr>
        <p:txBody>
          <a:bodyPr tIns="365760" rtlCol="0">
            <a:normAutofit/>
          </a:bodyPr>
          <a:lstStyle>
            <a:lvl1pPr marL="0" indent="0" algn="ctr">
              <a:buNone/>
              <a:defRPr sz="2400">
                <a:solidFill>
                  <a:schemeClr val="tx1">
                    <a:lumMod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885351" y="1612966"/>
            <a:ext cx="2560320" cy="2571750"/>
          </a:xfrm>
        </p:spPr>
        <p:txBody>
          <a:bodyPr>
            <a:normAutofit/>
          </a:bodyPr>
          <a:lstStyle>
            <a:lvl1pPr marL="0" indent="0">
              <a:lnSpc>
                <a:spcPct val="95000"/>
              </a:lnSpc>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a:extLst>
              <a:ext uri="{FF2B5EF4-FFF2-40B4-BE49-F238E27FC236}">
                <a16:creationId xmlns:a16="http://schemas.microsoft.com/office/drawing/2014/main" id="{9B52C6A6-A60A-7E8B-0459-DB1343B0EEBA}"/>
              </a:ext>
            </a:extLst>
          </p:cNvPr>
          <p:cNvSpPr>
            <a:spLocks noGrp="1"/>
          </p:cNvSpPr>
          <p:nvPr>
            <p:ph type="dt" sz="half" idx="10"/>
          </p:nvPr>
        </p:nvSpPr>
        <p:spPr/>
        <p:txBody>
          <a:bodyPr wrap="square" numCol="1" anchorCtr="0" compatLnSpc="1">
            <a:prstTxWarp prst="textNoShape">
              <a:avLst/>
            </a:prstTxWarp>
          </a:bodyPr>
          <a:lstStyle>
            <a:lvl1pPr>
              <a:defRPr sz="825" b="1" smtClean="0">
                <a:solidFill>
                  <a:srgbClr val="D6ECFF"/>
                </a:solidFill>
                <a:latin typeface="Arial" panose="020B0604020202020204" pitchFamily="34" charset="0"/>
                <a:cs typeface="Arial" panose="020B0604020202020204" pitchFamily="34" charset="0"/>
              </a:defRPr>
            </a:lvl1pPr>
          </a:lstStyle>
          <a:p>
            <a:r>
              <a:rPr lang="en-US" altLang="en-US"/>
              <a:t>Hal.: </a:t>
            </a:r>
            <a:fld id="{7BA4AC7D-0211-462E-AA17-311876453B2C}" type="slidenum">
              <a:rPr lang="en-US" altLang="en-US"/>
              <a:pPr/>
              <a:t>‹#›</a:t>
            </a:fld>
            <a:endParaRPr lang="en-US" altLang="en-US"/>
          </a:p>
        </p:txBody>
      </p:sp>
      <p:sp>
        <p:nvSpPr>
          <p:cNvPr id="6" name="Footer Placeholder 5">
            <a:extLst>
              <a:ext uri="{FF2B5EF4-FFF2-40B4-BE49-F238E27FC236}">
                <a16:creationId xmlns:a16="http://schemas.microsoft.com/office/drawing/2014/main" id="{438BD853-0DED-A81B-B9F4-0661FC97BDE8}"/>
              </a:ext>
            </a:extLst>
          </p:cNvPr>
          <p:cNvSpPr>
            <a:spLocks noGrp="1"/>
          </p:cNvSpPr>
          <p:nvPr>
            <p:ph type="ftr" sz="quarter" idx="11"/>
          </p:nvPr>
        </p:nvSpPr>
        <p:spPr/>
        <p:txBody>
          <a:bodyPr/>
          <a:lstStyle>
            <a:lvl1pPr>
              <a:defRPr sz="825" b="1" smtClean="0">
                <a:solidFill>
                  <a:srgbClr val="D6ECFF"/>
                </a:solidFill>
                <a:latin typeface="Arial" charset="0"/>
                <a:cs typeface="Arial" charset="0"/>
              </a:defRPr>
            </a:lvl1pPr>
          </a:lstStyle>
          <a:p>
            <a:pPr>
              <a:defRPr/>
            </a:pPr>
            <a:r>
              <a:rPr lang="en-US"/>
              <a:t>Isi dengan Judul Halaman Terkait</a:t>
            </a:r>
          </a:p>
        </p:txBody>
      </p:sp>
      <p:sp>
        <p:nvSpPr>
          <p:cNvPr id="7" name="Slide Number Placeholder 6">
            <a:extLst>
              <a:ext uri="{FF2B5EF4-FFF2-40B4-BE49-F238E27FC236}">
                <a16:creationId xmlns:a16="http://schemas.microsoft.com/office/drawing/2014/main" id="{6957AB44-FCA7-6905-4A35-D19B581A5D79}"/>
              </a:ext>
            </a:extLst>
          </p:cNvPr>
          <p:cNvSpPr>
            <a:spLocks noGrp="1"/>
          </p:cNvSpPr>
          <p:nvPr>
            <p:ph type="sldNum" sz="quarter" idx="12"/>
          </p:nvPr>
        </p:nvSpPr>
        <p:spPr/>
        <p:txBody>
          <a:bodyPr/>
          <a:lstStyle>
            <a:lvl1pPr>
              <a:defRPr b="1">
                <a:solidFill>
                  <a:srgbClr val="D6ECFF"/>
                </a:solidFill>
                <a:latin typeface="Arial" panose="020B0604020202020204" pitchFamily="34" charset="0"/>
                <a:cs typeface="Arial" panose="020B0604020202020204" pitchFamily="34" charset="0"/>
              </a:defRPr>
            </a:lvl1pPr>
          </a:lstStyle>
          <a:p>
            <a:fld id="{D0BD3AE0-801E-42B1-BFFF-5244C8EEB5C0}" type="slidenum">
              <a:rPr lang="en-US" altLang="en-US"/>
              <a:pPr/>
              <a:t>‹#›</a:t>
            </a:fld>
            <a:endParaRPr lang="en-US" altLang="en-US"/>
          </a:p>
        </p:txBody>
      </p:sp>
    </p:spTree>
    <p:extLst>
      <p:ext uri="{BB962C8B-B14F-4D97-AF65-F5344CB8AC3E}">
        <p14:creationId xmlns:p14="http://schemas.microsoft.com/office/powerpoint/2010/main" val="17165143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7FC9CA-6DF3-B9B3-CD54-57309E41CEF6}"/>
              </a:ext>
            </a:extLst>
          </p:cNvPr>
          <p:cNvSpPr>
            <a:spLocks noGrp="1"/>
          </p:cNvSpPr>
          <p:nvPr>
            <p:ph type="dt" sz="half" idx="10"/>
          </p:nvPr>
        </p:nvSpPr>
        <p:spPr/>
        <p:txBody>
          <a:bodyPr wrap="square" numCol="1" anchorCtr="0" compatLnSpc="1">
            <a:prstTxWarp prst="textNoShape">
              <a:avLst/>
            </a:prstTxWarp>
          </a:bodyPr>
          <a:lstStyle>
            <a:lvl1pPr>
              <a:defRPr sz="825" b="1" smtClean="0">
                <a:solidFill>
                  <a:srgbClr val="D6ECFF"/>
                </a:solidFill>
                <a:latin typeface="Arial" panose="020B0604020202020204" pitchFamily="34" charset="0"/>
                <a:cs typeface="Arial" panose="020B0604020202020204" pitchFamily="34" charset="0"/>
              </a:defRPr>
            </a:lvl1pPr>
          </a:lstStyle>
          <a:p>
            <a:r>
              <a:rPr lang="en-US" altLang="en-US"/>
              <a:t>Hal.: </a:t>
            </a:r>
            <a:fld id="{FB24F663-3B8F-42B2-B7DF-999267C0F7B9}" type="slidenum">
              <a:rPr lang="en-US" altLang="en-US"/>
              <a:pPr/>
              <a:t>‹#›</a:t>
            </a:fld>
            <a:endParaRPr lang="en-US" altLang="en-US"/>
          </a:p>
        </p:txBody>
      </p:sp>
      <p:sp>
        <p:nvSpPr>
          <p:cNvPr id="5" name="Footer Placeholder 4">
            <a:extLst>
              <a:ext uri="{FF2B5EF4-FFF2-40B4-BE49-F238E27FC236}">
                <a16:creationId xmlns:a16="http://schemas.microsoft.com/office/drawing/2014/main" id="{BC9FAE44-6AD4-F338-3A96-4F8D1C4AB2ED}"/>
              </a:ext>
            </a:extLst>
          </p:cNvPr>
          <p:cNvSpPr>
            <a:spLocks noGrp="1"/>
          </p:cNvSpPr>
          <p:nvPr>
            <p:ph type="ftr" sz="quarter" idx="11"/>
          </p:nvPr>
        </p:nvSpPr>
        <p:spPr/>
        <p:txBody>
          <a:bodyPr/>
          <a:lstStyle>
            <a:lvl1pPr>
              <a:defRPr sz="825" b="1" smtClean="0">
                <a:solidFill>
                  <a:srgbClr val="D6ECFF"/>
                </a:solidFill>
                <a:latin typeface="Arial" charset="0"/>
                <a:cs typeface="Arial" charset="0"/>
              </a:defRPr>
            </a:lvl1pPr>
          </a:lstStyle>
          <a:p>
            <a:pPr>
              <a:defRPr/>
            </a:pPr>
            <a:r>
              <a:rPr lang="en-US"/>
              <a:t>Isi dengan Judul Halaman Terkait</a:t>
            </a:r>
          </a:p>
        </p:txBody>
      </p:sp>
      <p:sp>
        <p:nvSpPr>
          <p:cNvPr id="6" name="Slide Number Placeholder 5">
            <a:extLst>
              <a:ext uri="{FF2B5EF4-FFF2-40B4-BE49-F238E27FC236}">
                <a16:creationId xmlns:a16="http://schemas.microsoft.com/office/drawing/2014/main" id="{2424ADBE-B9FC-71EB-57AE-51B283F57F70}"/>
              </a:ext>
            </a:extLst>
          </p:cNvPr>
          <p:cNvSpPr>
            <a:spLocks noGrp="1"/>
          </p:cNvSpPr>
          <p:nvPr>
            <p:ph type="sldNum" sz="quarter" idx="12"/>
          </p:nvPr>
        </p:nvSpPr>
        <p:spPr/>
        <p:txBody>
          <a:bodyPr/>
          <a:lstStyle>
            <a:lvl1pPr>
              <a:defRPr b="1">
                <a:solidFill>
                  <a:srgbClr val="D6ECFF"/>
                </a:solidFill>
                <a:latin typeface="Arial" panose="020B0604020202020204" pitchFamily="34" charset="0"/>
                <a:cs typeface="Arial" panose="020B0604020202020204" pitchFamily="34" charset="0"/>
              </a:defRPr>
            </a:lvl1pPr>
          </a:lstStyle>
          <a:p>
            <a:fld id="{A083BDA1-0510-41F0-B506-53D90C08EEA2}" type="slidenum">
              <a:rPr lang="en-US" altLang="en-US"/>
              <a:pPr/>
              <a:t>‹#›</a:t>
            </a:fld>
            <a:endParaRPr lang="en-US" altLang="en-US"/>
          </a:p>
        </p:txBody>
      </p:sp>
    </p:spTree>
    <p:extLst>
      <p:ext uri="{BB962C8B-B14F-4D97-AF65-F5344CB8AC3E}">
        <p14:creationId xmlns:p14="http://schemas.microsoft.com/office/powerpoint/2010/main" val="20447951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D35F7D-A81B-D9C1-6938-5542E8DD550C}"/>
              </a:ext>
            </a:extLst>
          </p:cNvPr>
          <p:cNvSpPr/>
          <p:nvPr/>
        </p:nvSpPr>
        <p:spPr>
          <a:xfrm>
            <a:off x="6764338" y="0"/>
            <a:ext cx="20574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9" y="457200"/>
            <a:ext cx="1801785" cy="42291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57200"/>
            <a:ext cx="5979968" cy="42291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38BF2BB-4554-4E2E-AA93-F3E2925EF136}"/>
              </a:ext>
            </a:extLst>
          </p:cNvPr>
          <p:cNvSpPr>
            <a:spLocks noGrp="1"/>
          </p:cNvSpPr>
          <p:nvPr>
            <p:ph type="dt" sz="half" idx="10"/>
          </p:nvPr>
        </p:nvSpPr>
        <p:spPr>
          <a:xfrm>
            <a:off x="628650" y="4817269"/>
            <a:ext cx="2057400" cy="273844"/>
          </a:xfrm>
        </p:spPr>
        <p:txBody>
          <a:bodyPr wrap="square" numCol="1" anchorCtr="0" compatLnSpc="1">
            <a:prstTxWarp prst="textNoShape">
              <a:avLst/>
            </a:prstTxWarp>
          </a:bodyPr>
          <a:lstStyle>
            <a:lvl1pPr>
              <a:defRPr sz="825" b="1" smtClean="0">
                <a:solidFill>
                  <a:srgbClr val="D6ECFF"/>
                </a:solidFill>
                <a:latin typeface="Arial" panose="020B0604020202020204" pitchFamily="34" charset="0"/>
                <a:cs typeface="Arial" panose="020B0604020202020204" pitchFamily="34" charset="0"/>
              </a:defRPr>
            </a:lvl1pPr>
          </a:lstStyle>
          <a:p>
            <a:r>
              <a:rPr lang="en-US" altLang="en-US"/>
              <a:t>Hal.: </a:t>
            </a:r>
            <a:fld id="{19F3E506-D582-4E64-B5DA-848D1F6FAB2E}" type="slidenum">
              <a:rPr lang="en-US" altLang="en-US"/>
              <a:pPr/>
              <a:t>‹#›</a:t>
            </a:fld>
            <a:endParaRPr lang="en-US" altLang="en-US"/>
          </a:p>
        </p:txBody>
      </p:sp>
      <p:sp>
        <p:nvSpPr>
          <p:cNvPr id="6" name="Footer Placeholder 4">
            <a:extLst>
              <a:ext uri="{FF2B5EF4-FFF2-40B4-BE49-F238E27FC236}">
                <a16:creationId xmlns:a16="http://schemas.microsoft.com/office/drawing/2014/main" id="{88AF3D80-072A-07D5-64DE-2EE75388692A}"/>
              </a:ext>
            </a:extLst>
          </p:cNvPr>
          <p:cNvSpPr>
            <a:spLocks noGrp="1"/>
          </p:cNvSpPr>
          <p:nvPr>
            <p:ph type="ftr" sz="quarter" idx="11"/>
          </p:nvPr>
        </p:nvSpPr>
        <p:spPr>
          <a:xfrm>
            <a:off x="2832101" y="4817269"/>
            <a:ext cx="3209925" cy="273844"/>
          </a:xfrm>
        </p:spPr>
        <p:txBody>
          <a:bodyPr/>
          <a:lstStyle>
            <a:lvl1pPr>
              <a:defRPr sz="825" b="1" smtClean="0">
                <a:solidFill>
                  <a:srgbClr val="D6ECFF"/>
                </a:solidFill>
                <a:latin typeface="Arial" charset="0"/>
                <a:cs typeface="Arial" charset="0"/>
              </a:defRPr>
            </a:lvl1pPr>
          </a:lstStyle>
          <a:p>
            <a:pPr>
              <a:defRPr/>
            </a:pPr>
            <a:r>
              <a:rPr lang="en-US"/>
              <a:t>Isi dengan Judul Halaman Terkait</a:t>
            </a:r>
          </a:p>
        </p:txBody>
      </p:sp>
      <p:sp>
        <p:nvSpPr>
          <p:cNvPr id="7" name="Slide Number Placeholder 5">
            <a:extLst>
              <a:ext uri="{FF2B5EF4-FFF2-40B4-BE49-F238E27FC236}">
                <a16:creationId xmlns:a16="http://schemas.microsoft.com/office/drawing/2014/main" id="{2D04D926-C904-9A2A-7219-9DF5096845E6}"/>
              </a:ext>
            </a:extLst>
          </p:cNvPr>
          <p:cNvSpPr>
            <a:spLocks noGrp="1"/>
          </p:cNvSpPr>
          <p:nvPr>
            <p:ph type="sldNum" sz="quarter" idx="12"/>
          </p:nvPr>
        </p:nvSpPr>
        <p:spPr>
          <a:xfrm>
            <a:off x="6054725" y="4817269"/>
            <a:ext cx="660400" cy="273844"/>
          </a:xfrm>
        </p:spPr>
        <p:txBody>
          <a:bodyPr/>
          <a:lstStyle>
            <a:lvl1pPr>
              <a:defRPr b="1">
                <a:solidFill>
                  <a:srgbClr val="D6ECFF"/>
                </a:solidFill>
                <a:latin typeface="Arial" panose="020B0604020202020204" pitchFamily="34" charset="0"/>
                <a:cs typeface="Arial" panose="020B0604020202020204" pitchFamily="34" charset="0"/>
              </a:defRPr>
            </a:lvl1pPr>
          </a:lstStyle>
          <a:p>
            <a:fld id="{5038CC44-D1A6-4AA5-BB1E-161EEF32D04F}" type="slidenum">
              <a:rPr lang="en-US" altLang="en-US"/>
              <a:pPr/>
              <a:t>‹#›</a:t>
            </a:fld>
            <a:endParaRPr lang="en-US" altLang="en-US"/>
          </a:p>
        </p:txBody>
      </p:sp>
    </p:spTree>
    <p:extLst>
      <p:ext uri="{BB962C8B-B14F-4D97-AF65-F5344CB8AC3E}">
        <p14:creationId xmlns:p14="http://schemas.microsoft.com/office/powerpoint/2010/main" val="771980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id-ID"/>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id-ID"/>
          </a:p>
        </p:txBody>
      </p:sp>
      <p:sp>
        <p:nvSpPr>
          <p:cNvPr id="4" name="Rectangle 4">
            <a:extLst>
              <a:ext uri="{FF2B5EF4-FFF2-40B4-BE49-F238E27FC236}">
                <a16:creationId xmlns:a16="http://schemas.microsoft.com/office/drawing/2014/main" id="{0A570029-A203-D5B5-2AA9-E88E87A65E9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50F28CE-8363-943D-0A92-CB2A9AA4F6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D6D3027-82BB-4F18-BFCD-8C608628B409}"/>
              </a:ext>
            </a:extLst>
          </p:cNvPr>
          <p:cNvSpPr>
            <a:spLocks noGrp="1" noChangeArrowheads="1"/>
          </p:cNvSpPr>
          <p:nvPr>
            <p:ph type="sldNum" sz="quarter" idx="12"/>
          </p:nvPr>
        </p:nvSpPr>
        <p:spPr>
          <a:ln/>
        </p:spPr>
        <p:txBody>
          <a:bodyPr/>
          <a:lstStyle>
            <a:lvl1pPr>
              <a:defRPr/>
            </a:lvl1pPr>
          </a:lstStyle>
          <a:p>
            <a:fld id="{3C366A8C-2BFB-4764-98BF-2A7DDC237214}" type="slidenum">
              <a:rPr lang="en-US" altLang="id-ID"/>
              <a:pPr/>
              <a:t>‹#›</a:t>
            </a:fld>
            <a:endParaRPr lang="en-US" altLang="id-ID"/>
          </a:p>
        </p:txBody>
      </p:sp>
    </p:spTree>
    <p:extLst>
      <p:ext uri="{BB962C8B-B14F-4D97-AF65-F5344CB8AC3E}">
        <p14:creationId xmlns:p14="http://schemas.microsoft.com/office/powerpoint/2010/main" val="15737319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4">
            <a:extLst>
              <a:ext uri="{FF2B5EF4-FFF2-40B4-BE49-F238E27FC236}">
                <a16:creationId xmlns:a16="http://schemas.microsoft.com/office/drawing/2014/main" id="{0BE25A95-BD51-334D-6722-8BAB6021909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BEA3493-854C-16EE-2E3D-1B7BC78060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2D558D1-8BA8-9E2F-0A42-73A5ED66CC3E}"/>
              </a:ext>
            </a:extLst>
          </p:cNvPr>
          <p:cNvSpPr>
            <a:spLocks noGrp="1" noChangeArrowheads="1"/>
          </p:cNvSpPr>
          <p:nvPr>
            <p:ph type="sldNum" sz="quarter" idx="12"/>
          </p:nvPr>
        </p:nvSpPr>
        <p:spPr>
          <a:ln/>
        </p:spPr>
        <p:txBody>
          <a:bodyPr/>
          <a:lstStyle>
            <a:lvl1pPr>
              <a:defRPr/>
            </a:lvl1pPr>
          </a:lstStyle>
          <a:p>
            <a:fld id="{301121B3-0414-4545-93CE-2A3559C83313}" type="slidenum">
              <a:rPr lang="en-US" altLang="id-ID"/>
              <a:pPr/>
              <a:t>‹#›</a:t>
            </a:fld>
            <a:endParaRPr lang="en-US" altLang="id-ID"/>
          </a:p>
        </p:txBody>
      </p:sp>
    </p:spTree>
    <p:extLst>
      <p:ext uri="{BB962C8B-B14F-4D97-AF65-F5344CB8AC3E}">
        <p14:creationId xmlns:p14="http://schemas.microsoft.com/office/powerpoint/2010/main" val="1442723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id-ID"/>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34740685-A86F-D431-7817-69329B9D6CA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73C0B6D-BE81-1CA1-6191-2A6A787EB5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6EB8B51-F475-6508-4D51-33D5BA67DF44}"/>
              </a:ext>
            </a:extLst>
          </p:cNvPr>
          <p:cNvSpPr>
            <a:spLocks noGrp="1" noChangeArrowheads="1"/>
          </p:cNvSpPr>
          <p:nvPr>
            <p:ph type="sldNum" sz="quarter" idx="12"/>
          </p:nvPr>
        </p:nvSpPr>
        <p:spPr>
          <a:ln/>
        </p:spPr>
        <p:txBody>
          <a:bodyPr/>
          <a:lstStyle>
            <a:lvl1pPr>
              <a:defRPr/>
            </a:lvl1pPr>
          </a:lstStyle>
          <a:p>
            <a:fld id="{FCD1A6D9-B59C-4A0D-BD14-B32B16E01B0E}" type="slidenum">
              <a:rPr lang="en-US" altLang="id-ID"/>
              <a:pPr/>
              <a:t>‹#›</a:t>
            </a:fld>
            <a:endParaRPr lang="en-US" altLang="id-ID"/>
          </a:p>
        </p:txBody>
      </p:sp>
    </p:spTree>
    <p:extLst>
      <p:ext uri="{BB962C8B-B14F-4D97-AF65-F5344CB8AC3E}">
        <p14:creationId xmlns:p14="http://schemas.microsoft.com/office/powerpoint/2010/main" val="3815865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Rectangle 4">
            <a:extLst>
              <a:ext uri="{FF2B5EF4-FFF2-40B4-BE49-F238E27FC236}">
                <a16:creationId xmlns:a16="http://schemas.microsoft.com/office/drawing/2014/main" id="{1BEC8C78-3375-02F4-5B7F-DB4781ADE70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FDD5986-868E-6561-7AF8-0C5D6898B8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2E3A3E6-C1F6-1146-56AD-F44E1D25269F}"/>
              </a:ext>
            </a:extLst>
          </p:cNvPr>
          <p:cNvSpPr>
            <a:spLocks noGrp="1" noChangeArrowheads="1"/>
          </p:cNvSpPr>
          <p:nvPr>
            <p:ph type="sldNum" sz="quarter" idx="12"/>
          </p:nvPr>
        </p:nvSpPr>
        <p:spPr>
          <a:ln/>
        </p:spPr>
        <p:txBody>
          <a:bodyPr/>
          <a:lstStyle>
            <a:lvl1pPr>
              <a:defRPr/>
            </a:lvl1pPr>
          </a:lstStyle>
          <a:p>
            <a:fld id="{775E8378-EEE6-4A3B-8DD7-E5DA14C38B21}" type="slidenum">
              <a:rPr lang="en-US" altLang="id-ID"/>
              <a:pPr/>
              <a:t>‹#›</a:t>
            </a:fld>
            <a:endParaRPr lang="en-US" altLang="id-ID"/>
          </a:p>
        </p:txBody>
      </p:sp>
    </p:spTree>
    <p:extLst>
      <p:ext uri="{BB962C8B-B14F-4D97-AF65-F5344CB8AC3E}">
        <p14:creationId xmlns:p14="http://schemas.microsoft.com/office/powerpoint/2010/main" val="6779835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Rectangle 4">
            <a:extLst>
              <a:ext uri="{FF2B5EF4-FFF2-40B4-BE49-F238E27FC236}">
                <a16:creationId xmlns:a16="http://schemas.microsoft.com/office/drawing/2014/main" id="{24F275DD-6BB9-AC1A-76AE-9EB3D518271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3ECEF7C-9E02-7CE4-CFB7-0FDE0AC9CA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F09E381-78C3-3946-E4EB-737372084263}"/>
              </a:ext>
            </a:extLst>
          </p:cNvPr>
          <p:cNvSpPr>
            <a:spLocks noGrp="1" noChangeArrowheads="1"/>
          </p:cNvSpPr>
          <p:nvPr>
            <p:ph type="sldNum" sz="quarter" idx="12"/>
          </p:nvPr>
        </p:nvSpPr>
        <p:spPr>
          <a:ln/>
        </p:spPr>
        <p:txBody>
          <a:bodyPr/>
          <a:lstStyle>
            <a:lvl1pPr>
              <a:defRPr/>
            </a:lvl1pPr>
          </a:lstStyle>
          <a:p>
            <a:fld id="{E02C1997-3E9D-42EA-9C70-3D4375EA4B3D}" type="slidenum">
              <a:rPr lang="en-US" altLang="id-ID"/>
              <a:pPr/>
              <a:t>‹#›</a:t>
            </a:fld>
            <a:endParaRPr lang="en-US" altLang="id-ID"/>
          </a:p>
        </p:txBody>
      </p:sp>
    </p:spTree>
    <p:extLst>
      <p:ext uri="{BB962C8B-B14F-4D97-AF65-F5344CB8AC3E}">
        <p14:creationId xmlns:p14="http://schemas.microsoft.com/office/powerpoint/2010/main" val="23335181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Rectangle 4">
            <a:extLst>
              <a:ext uri="{FF2B5EF4-FFF2-40B4-BE49-F238E27FC236}">
                <a16:creationId xmlns:a16="http://schemas.microsoft.com/office/drawing/2014/main" id="{5BE3FA5D-7DC2-F072-DEA7-02177AEC7DD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C7824C5-EC1A-67AC-A803-72D5C8DB7B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EF2408F-3B60-F8CB-746A-B73AF7E77690}"/>
              </a:ext>
            </a:extLst>
          </p:cNvPr>
          <p:cNvSpPr>
            <a:spLocks noGrp="1" noChangeArrowheads="1"/>
          </p:cNvSpPr>
          <p:nvPr>
            <p:ph type="sldNum" sz="quarter" idx="12"/>
          </p:nvPr>
        </p:nvSpPr>
        <p:spPr>
          <a:ln/>
        </p:spPr>
        <p:txBody>
          <a:bodyPr/>
          <a:lstStyle>
            <a:lvl1pPr>
              <a:defRPr/>
            </a:lvl1pPr>
          </a:lstStyle>
          <a:p>
            <a:fld id="{C6606616-E6E5-48EE-9D92-8D168FEC3A6B}" type="slidenum">
              <a:rPr lang="en-US" altLang="id-ID"/>
              <a:pPr/>
              <a:t>‹#›</a:t>
            </a:fld>
            <a:endParaRPr lang="en-US" altLang="id-ID"/>
          </a:p>
        </p:txBody>
      </p:sp>
    </p:spTree>
    <p:extLst>
      <p:ext uri="{BB962C8B-B14F-4D97-AF65-F5344CB8AC3E}">
        <p14:creationId xmlns:p14="http://schemas.microsoft.com/office/powerpoint/2010/main" val="21226740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8E531D8-5209-95E4-CD06-F559988C0D1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91142B0-66FE-8E37-DF68-A7EB23F37F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EB46AAB-3D66-50F3-DE3F-FEBEFD9C2AC5}"/>
              </a:ext>
            </a:extLst>
          </p:cNvPr>
          <p:cNvSpPr>
            <a:spLocks noGrp="1" noChangeArrowheads="1"/>
          </p:cNvSpPr>
          <p:nvPr>
            <p:ph type="sldNum" sz="quarter" idx="12"/>
          </p:nvPr>
        </p:nvSpPr>
        <p:spPr>
          <a:ln/>
        </p:spPr>
        <p:txBody>
          <a:bodyPr/>
          <a:lstStyle>
            <a:lvl1pPr>
              <a:defRPr/>
            </a:lvl1pPr>
          </a:lstStyle>
          <a:p>
            <a:fld id="{218712F7-9A94-4066-8248-209BD6DC31E4}" type="slidenum">
              <a:rPr lang="en-US" altLang="id-ID"/>
              <a:pPr/>
              <a:t>‹#›</a:t>
            </a:fld>
            <a:endParaRPr lang="en-US" altLang="id-ID"/>
          </a:p>
        </p:txBody>
      </p:sp>
    </p:spTree>
    <p:extLst>
      <p:ext uri="{BB962C8B-B14F-4D97-AF65-F5344CB8AC3E}">
        <p14:creationId xmlns:p14="http://schemas.microsoft.com/office/powerpoint/2010/main" val="31465980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id-ID"/>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08316BBF-E1D4-9EE3-C73B-11B596E458D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F1BBA42-AF3D-17AB-8C62-BC887FA537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D607125-B2DA-8055-0DE2-DA6825DB0377}"/>
              </a:ext>
            </a:extLst>
          </p:cNvPr>
          <p:cNvSpPr>
            <a:spLocks noGrp="1" noChangeArrowheads="1"/>
          </p:cNvSpPr>
          <p:nvPr>
            <p:ph type="sldNum" sz="quarter" idx="12"/>
          </p:nvPr>
        </p:nvSpPr>
        <p:spPr>
          <a:ln/>
        </p:spPr>
        <p:txBody>
          <a:bodyPr/>
          <a:lstStyle>
            <a:lvl1pPr>
              <a:defRPr/>
            </a:lvl1pPr>
          </a:lstStyle>
          <a:p>
            <a:fld id="{69776815-4759-4D42-8649-631238BA6CC0}" type="slidenum">
              <a:rPr lang="en-US" altLang="id-ID"/>
              <a:pPr/>
              <a:t>‹#›</a:t>
            </a:fld>
            <a:endParaRPr lang="en-US" altLang="id-ID"/>
          </a:p>
        </p:txBody>
      </p:sp>
    </p:spTree>
    <p:extLst>
      <p:ext uri="{BB962C8B-B14F-4D97-AF65-F5344CB8AC3E}">
        <p14:creationId xmlns:p14="http://schemas.microsoft.com/office/powerpoint/2010/main" val="20632360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id-ID"/>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id-ID"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B19EA5CA-0AAB-43E6-B5D0-03B21B0B42E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CE1A2EA-52A6-37F2-9EFC-0A29CCF919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DA14416-7B8E-1261-5D21-0870AC98D62E}"/>
              </a:ext>
            </a:extLst>
          </p:cNvPr>
          <p:cNvSpPr>
            <a:spLocks noGrp="1" noChangeArrowheads="1"/>
          </p:cNvSpPr>
          <p:nvPr>
            <p:ph type="sldNum" sz="quarter" idx="12"/>
          </p:nvPr>
        </p:nvSpPr>
        <p:spPr>
          <a:ln/>
        </p:spPr>
        <p:txBody>
          <a:bodyPr/>
          <a:lstStyle>
            <a:lvl1pPr>
              <a:defRPr/>
            </a:lvl1pPr>
          </a:lstStyle>
          <a:p>
            <a:fld id="{5828E76F-4655-4200-A11B-4FD9BAC2581B}" type="slidenum">
              <a:rPr lang="en-US" altLang="id-ID"/>
              <a:pPr/>
              <a:t>‹#›</a:t>
            </a:fld>
            <a:endParaRPr lang="en-US" altLang="id-ID"/>
          </a:p>
        </p:txBody>
      </p:sp>
    </p:spTree>
    <p:extLst>
      <p:ext uri="{BB962C8B-B14F-4D97-AF65-F5344CB8AC3E}">
        <p14:creationId xmlns:p14="http://schemas.microsoft.com/office/powerpoint/2010/main" val="28249085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4">
            <a:extLst>
              <a:ext uri="{FF2B5EF4-FFF2-40B4-BE49-F238E27FC236}">
                <a16:creationId xmlns:a16="http://schemas.microsoft.com/office/drawing/2014/main" id="{3030B5DF-7615-978A-1CB0-4061C7AF65A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BF9F5AA-B628-5383-3E5C-1C51659BB1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623419C-AC84-D7AC-F4D2-92851987F8A3}"/>
              </a:ext>
            </a:extLst>
          </p:cNvPr>
          <p:cNvSpPr>
            <a:spLocks noGrp="1" noChangeArrowheads="1"/>
          </p:cNvSpPr>
          <p:nvPr>
            <p:ph type="sldNum" sz="quarter" idx="12"/>
          </p:nvPr>
        </p:nvSpPr>
        <p:spPr>
          <a:ln/>
        </p:spPr>
        <p:txBody>
          <a:bodyPr/>
          <a:lstStyle>
            <a:lvl1pPr>
              <a:defRPr/>
            </a:lvl1pPr>
          </a:lstStyle>
          <a:p>
            <a:fld id="{7BD5269E-9220-4E59-B8A6-70EA77051E3F}" type="slidenum">
              <a:rPr lang="en-US" altLang="id-ID"/>
              <a:pPr/>
              <a:t>‹#›</a:t>
            </a:fld>
            <a:endParaRPr lang="en-US" altLang="id-ID"/>
          </a:p>
        </p:txBody>
      </p:sp>
    </p:spTree>
    <p:extLst>
      <p:ext uri="{BB962C8B-B14F-4D97-AF65-F5344CB8AC3E}">
        <p14:creationId xmlns:p14="http://schemas.microsoft.com/office/powerpoint/2010/main" val="23521276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4">
            <a:extLst>
              <a:ext uri="{FF2B5EF4-FFF2-40B4-BE49-F238E27FC236}">
                <a16:creationId xmlns:a16="http://schemas.microsoft.com/office/drawing/2014/main" id="{62226276-B529-6005-1F4A-D993028D923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734EE7E-857C-F146-8CCD-200A149828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C67D6CE-7D80-1C09-C669-A995B106ABCB}"/>
              </a:ext>
            </a:extLst>
          </p:cNvPr>
          <p:cNvSpPr>
            <a:spLocks noGrp="1" noChangeArrowheads="1"/>
          </p:cNvSpPr>
          <p:nvPr>
            <p:ph type="sldNum" sz="quarter" idx="12"/>
          </p:nvPr>
        </p:nvSpPr>
        <p:spPr>
          <a:ln/>
        </p:spPr>
        <p:txBody>
          <a:bodyPr/>
          <a:lstStyle>
            <a:lvl1pPr>
              <a:defRPr/>
            </a:lvl1pPr>
          </a:lstStyle>
          <a:p>
            <a:fld id="{D8431938-5F1C-488D-9B46-2EA3D6696712}" type="slidenum">
              <a:rPr lang="en-US" altLang="id-ID"/>
              <a:pPr/>
              <a:t>‹#›</a:t>
            </a:fld>
            <a:endParaRPr lang="en-US" altLang="id-ID"/>
          </a:p>
        </p:txBody>
      </p:sp>
    </p:spTree>
    <p:extLst>
      <p:ext uri="{BB962C8B-B14F-4D97-AF65-F5344CB8AC3E}">
        <p14:creationId xmlns:p14="http://schemas.microsoft.com/office/powerpoint/2010/main" val="42652454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endParaRPr lang="id-ID"/>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Content Placeholder 4"/>
          <p:cNvSpPr>
            <a:spLocks noGrp="1"/>
          </p:cNvSpPr>
          <p:nvPr>
            <p:ph sz="quarter" idx="3"/>
          </p:nvPr>
        </p:nvSpPr>
        <p:spPr>
          <a:xfrm>
            <a:off x="4648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Rectangle 4">
            <a:extLst>
              <a:ext uri="{FF2B5EF4-FFF2-40B4-BE49-F238E27FC236}">
                <a16:creationId xmlns:a16="http://schemas.microsoft.com/office/drawing/2014/main" id="{EE433E5A-616D-8A15-9ED3-169C8AD144FD}"/>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624871F2-54F5-822F-3B90-C75DB7DC69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ED53F1EE-5CD6-F7BC-3D11-D66C647ADD2E}"/>
              </a:ext>
            </a:extLst>
          </p:cNvPr>
          <p:cNvSpPr>
            <a:spLocks noGrp="1" noChangeArrowheads="1"/>
          </p:cNvSpPr>
          <p:nvPr>
            <p:ph type="sldNum" sz="quarter" idx="12"/>
          </p:nvPr>
        </p:nvSpPr>
        <p:spPr>
          <a:ln/>
        </p:spPr>
        <p:txBody>
          <a:bodyPr/>
          <a:lstStyle>
            <a:lvl1pPr>
              <a:defRPr/>
            </a:lvl1pPr>
          </a:lstStyle>
          <a:p>
            <a:fld id="{8A699F91-F500-46F5-93BA-E2AD06BB9C37}" type="slidenum">
              <a:rPr lang="en-US" altLang="id-ID"/>
              <a:pPr/>
              <a:t>‹#›</a:t>
            </a:fld>
            <a:endParaRPr lang="en-US" altLang="id-ID"/>
          </a:p>
        </p:txBody>
      </p:sp>
    </p:spTree>
    <p:extLst>
      <p:ext uri="{BB962C8B-B14F-4D97-AF65-F5344CB8AC3E}">
        <p14:creationId xmlns:p14="http://schemas.microsoft.com/office/powerpoint/2010/main" val="40013219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3" name="Rectangle 4">
            <a:extLst>
              <a:ext uri="{FF2B5EF4-FFF2-40B4-BE49-F238E27FC236}">
                <a16:creationId xmlns:a16="http://schemas.microsoft.com/office/drawing/2014/main" id="{2E92C5E0-2D63-FB7C-3750-FA489EE9A77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C112EBE-2286-B9DE-01A9-19058C7F1D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BAA7ED7-0013-9379-C6E7-75CC84417E8E}"/>
              </a:ext>
            </a:extLst>
          </p:cNvPr>
          <p:cNvSpPr>
            <a:spLocks noGrp="1" noChangeArrowheads="1"/>
          </p:cNvSpPr>
          <p:nvPr>
            <p:ph type="sldNum" sz="quarter" idx="12"/>
          </p:nvPr>
        </p:nvSpPr>
        <p:spPr>
          <a:ln/>
        </p:spPr>
        <p:txBody>
          <a:bodyPr/>
          <a:lstStyle>
            <a:lvl1pPr>
              <a:defRPr/>
            </a:lvl1pPr>
          </a:lstStyle>
          <a:p>
            <a:fld id="{636D5AD5-C8BB-411A-AB1A-BF23CAF86018}" type="slidenum">
              <a:rPr lang="en-US" altLang="id-ID"/>
              <a:pPr/>
              <a:t>‹#›</a:t>
            </a:fld>
            <a:endParaRPr lang="en-US" altLang="id-ID"/>
          </a:p>
        </p:txBody>
      </p:sp>
    </p:spTree>
    <p:extLst>
      <p:ext uri="{BB962C8B-B14F-4D97-AF65-F5344CB8AC3E}">
        <p14:creationId xmlns:p14="http://schemas.microsoft.com/office/powerpoint/2010/main" val="1514901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image" Target="../media/image5.jpe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theme" Target="../theme/theme10.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1.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slideLayout" Target="../slideLayouts/slideLayout146.xml"/><Relationship Id="rId3" Type="http://schemas.openxmlformats.org/officeDocument/2006/relationships/slideLayout" Target="../slideLayouts/slideLayout131.xml"/><Relationship Id="rId21" Type="http://schemas.openxmlformats.org/officeDocument/2006/relationships/image" Target="../media/image9.png"/><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slideLayout" Target="../slideLayouts/slideLayout145.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20" Type="http://schemas.openxmlformats.org/officeDocument/2006/relationships/image" Target="../media/image8.png"/><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19" Type="http://schemas.openxmlformats.org/officeDocument/2006/relationships/theme" Target="../theme/theme12.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image" Target="../media/image3.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image" Target="../media/image2.jpeg"/><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image" Target="../media/image3.pn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theme" Target="../theme/theme8.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8194" name="Group 35">
            <a:extLst>
              <a:ext uri="{FF2B5EF4-FFF2-40B4-BE49-F238E27FC236}">
                <a16:creationId xmlns:a16="http://schemas.microsoft.com/office/drawing/2014/main" id="{E3BCE573-A44A-FB95-9883-B148457679E2}"/>
              </a:ext>
            </a:extLst>
          </p:cNvPr>
          <p:cNvGrpSpPr>
            <a:grpSpLocks/>
          </p:cNvGrpSpPr>
          <p:nvPr/>
        </p:nvGrpSpPr>
        <p:grpSpPr bwMode="auto">
          <a:xfrm>
            <a:off x="0" y="171450"/>
            <a:ext cx="1981200" cy="4979194"/>
            <a:chOff x="2487613" y="285750"/>
            <a:chExt cx="2428875" cy="5654676"/>
          </a:xfrm>
        </p:grpSpPr>
        <p:sp>
          <p:nvSpPr>
            <p:cNvPr id="8214" name="Freeform 11">
              <a:extLst>
                <a:ext uri="{FF2B5EF4-FFF2-40B4-BE49-F238E27FC236}">
                  <a16:creationId xmlns:a16="http://schemas.microsoft.com/office/drawing/2014/main" id="{7CB3FE12-664C-2421-F4ED-6703D6CF97BC}"/>
                </a:ext>
              </a:extLst>
            </p:cNvPr>
            <p:cNvSpPr>
              <a:spLocks/>
            </p:cNvSpPr>
            <p:nvPr/>
          </p:nvSpPr>
          <p:spPr bwMode="auto">
            <a:xfrm>
              <a:off x="2487613" y="2284413"/>
              <a:ext cx="85725" cy="533400"/>
            </a:xfrm>
            <a:custGeom>
              <a:avLst/>
              <a:gdLst>
                <a:gd name="T0" fmla="*/ 22 w 22"/>
                <a:gd name="T1" fmla="*/ 136 h 136"/>
                <a:gd name="T2" fmla="*/ 17 w 22"/>
                <a:gd name="T3" fmla="*/ 80 h 136"/>
                <a:gd name="T4" fmla="*/ 0 w 22"/>
                <a:gd name="T5" fmla="*/ 0 h 136"/>
                <a:gd name="T6" fmla="*/ 0 w 22"/>
                <a:gd name="T7" fmla="*/ 35 h 136"/>
                <a:gd name="T8" fmla="*/ 20 w 22"/>
                <a:gd name="T9" fmla="*/ 124 h 136"/>
                <a:gd name="T10" fmla="*/ 22 w 22"/>
                <a:gd name="T11" fmla="*/ 136 h 136"/>
              </a:gdLst>
              <a:ahLst/>
              <a:cxnLst>
                <a:cxn ang="0">
                  <a:pos x="T0" y="T1"/>
                </a:cxn>
                <a:cxn ang="0">
                  <a:pos x="T2" y="T3"/>
                </a:cxn>
                <a:cxn ang="0">
                  <a:pos x="T4" y="T5"/>
                </a:cxn>
                <a:cxn ang="0">
                  <a:pos x="T6" y="T7"/>
                </a:cxn>
                <a:cxn ang="0">
                  <a:pos x="T8" y="T9"/>
                </a:cxn>
                <a:cxn ang="0">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8215" name="Freeform 12">
              <a:extLst>
                <a:ext uri="{FF2B5EF4-FFF2-40B4-BE49-F238E27FC236}">
                  <a16:creationId xmlns:a16="http://schemas.microsoft.com/office/drawing/2014/main" id="{AD4C6543-DCFC-DD81-2826-8DBB0A6F0FA6}"/>
                </a:ext>
              </a:extLst>
            </p:cNvPr>
            <p:cNvSpPr>
              <a:spLocks/>
            </p:cNvSpPr>
            <p:nvPr/>
          </p:nvSpPr>
          <p:spPr bwMode="auto">
            <a:xfrm>
              <a:off x="2597151" y="2779713"/>
              <a:ext cx="550863" cy="1978025"/>
            </a:xfrm>
            <a:custGeom>
              <a:avLst/>
              <a:gdLst>
                <a:gd name="T0" fmla="*/ 86 w 140"/>
                <a:gd name="T1" fmla="*/ 350 h 504"/>
                <a:gd name="T2" fmla="*/ 139 w 140"/>
                <a:gd name="T3" fmla="*/ 504 h 504"/>
                <a:gd name="T4" fmla="*/ 140 w 140"/>
                <a:gd name="T5" fmla="*/ 478 h 504"/>
                <a:gd name="T6" fmla="*/ 95 w 140"/>
                <a:gd name="T7" fmla="*/ 347 h 504"/>
                <a:gd name="T8" fmla="*/ 0 w 140"/>
                <a:gd name="T9" fmla="*/ 0 h 504"/>
                <a:gd name="T10" fmla="*/ 6 w 140"/>
                <a:gd name="T11" fmla="*/ 61 h 504"/>
                <a:gd name="T12" fmla="*/ 86 w 140"/>
                <a:gd name="T13" fmla="*/ 350 h 504"/>
              </a:gdLst>
              <a:ahLst/>
              <a:cxnLst>
                <a:cxn ang="0">
                  <a:pos x="T0" y="T1"/>
                </a:cxn>
                <a:cxn ang="0">
                  <a:pos x="T2" y="T3"/>
                </a:cxn>
                <a:cxn ang="0">
                  <a:pos x="T4" y="T5"/>
                </a:cxn>
                <a:cxn ang="0">
                  <a:pos x="T6" y="T7"/>
                </a:cxn>
                <a:cxn ang="0">
                  <a:pos x="T8" y="T9"/>
                </a:cxn>
                <a:cxn ang="0">
                  <a:pos x="T10" y="T11"/>
                </a:cxn>
                <a:cxn ang="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8216" name="Freeform 13">
              <a:extLst>
                <a:ext uri="{FF2B5EF4-FFF2-40B4-BE49-F238E27FC236}">
                  <a16:creationId xmlns:a16="http://schemas.microsoft.com/office/drawing/2014/main" id="{6E5AD299-5B0D-7E92-F5CE-0E4740332EF2}"/>
                </a:ext>
              </a:extLst>
            </p:cNvPr>
            <p:cNvSpPr>
              <a:spLocks/>
            </p:cNvSpPr>
            <p:nvPr/>
          </p:nvSpPr>
          <p:spPr bwMode="auto">
            <a:xfrm>
              <a:off x="3175001" y="4730750"/>
              <a:ext cx="519113" cy="1209675"/>
            </a:xfrm>
            <a:custGeom>
              <a:avLst/>
              <a:gdLst>
                <a:gd name="T0" fmla="*/ 8 w 132"/>
                <a:gd name="T1" fmla="*/ 22 h 308"/>
                <a:gd name="T2" fmla="*/ 0 w 132"/>
                <a:gd name="T3" fmla="*/ 0 h 308"/>
                <a:gd name="T4" fmla="*/ 0 w 132"/>
                <a:gd name="T5" fmla="*/ 29 h 308"/>
                <a:gd name="T6" fmla="*/ 68 w 132"/>
                <a:gd name="T7" fmla="*/ 194 h 308"/>
                <a:gd name="T8" fmla="*/ 123 w 132"/>
                <a:gd name="T9" fmla="*/ 308 h 308"/>
                <a:gd name="T10" fmla="*/ 132 w 132"/>
                <a:gd name="T11" fmla="*/ 308 h 308"/>
                <a:gd name="T12" fmla="*/ 77 w 132"/>
                <a:gd name="T13" fmla="*/ 190 h 308"/>
                <a:gd name="T14" fmla="*/ 8 w 132"/>
                <a:gd name="T15" fmla="*/ 22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8217" name="Freeform 14">
              <a:extLst>
                <a:ext uri="{FF2B5EF4-FFF2-40B4-BE49-F238E27FC236}">
                  <a16:creationId xmlns:a16="http://schemas.microsoft.com/office/drawing/2014/main" id="{0AC3C271-0861-FB19-B2E0-C8E5E73076F8}"/>
                </a:ext>
              </a:extLst>
            </p:cNvPr>
            <p:cNvSpPr>
              <a:spLocks/>
            </p:cNvSpPr>
            <p:nvPr/>
          </p:nvSpPr>
          <p:spPr bwMode="auto">
            <a:xfrm>
              <a:off x="3305176" y="5630863"/>
              <a:ext cx="146050" cy="309563"/>
            </a:xfrm>
            <a:custGeom>
              <a:avLst/>
              <a:gdLst>
                <a:gd name="T0" fmla="*/ 28 w 37"/>
                <a:gd name="T1" fmla="*/ 79 h 79"/>
                <a:gd name="T2" fmla="*/ 37 w 37"/>
                <a:gd name="T3" fmla="*/ 79 h 79"/>
                <a:gd name="T4" fmla="*/ 0 w 37"/>
                <a:gd name="T5" fmla="*/ 0 h 79"/>
                <a:gd name="T6" fmla="*/ 28 w 37"/>
                <a:gd name="T7" fmla="*/ 79 h 79"/>
              </a:gdLst>
              <a:ahLst/>
              <a:cxnLst>
                <a:cxn ang="0">
                  <a:pos x="T0" y="T1"/>
                </a:cxn>
                <a:cxn ang="0">
                  <a:pos x="T2" y="T3"/>
                </a:cxn>
                <a:cxn ang="0">
                  <a:pos x="T4" y="T5"/>
                </a:cxn>
                <a:cxn ang="0">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8218" name="Freeform 15">
              <a:extLst>
                <a:ext uri="{FF2B5EF4-FFF2-40B4-BE49-F238E27FC236}">
                  <a16:creationId xmlns:a16="http://schemas.microsoft.com/office/drawing/2014/main" id="{B628150A-79F5-7D36-32F2-AA1B87B33E57}"/>
                </a:ext>
              </a:extLst>
            </p:cNvPr>
            <p:cNvSpPr>
              <a:spLocks/>
            </p:cNvSpPr>
            <p:nvPr/>
          </p:nvSpPr>
          <p:spPr bwMode="auto">
            <a:xfrm>
              <a:off x="2573338" y="2817813"/>
              <a:ext cx="700088" cy="2835275"/>
            </a:xfrm>
            <a:custGeom>
              <a:avLst/>
              <a:gdLst>
                <a:gd name="T0" fmla="*/ 162 w 178"/>
                <a:gd name="T1" fmla="*/ 660 h 722"/>
                <a:gd name="T2" fmla="*/ 116 w 178"/>
                <a:gd name="T3" fmla="*/ 534 h 722"/>
                <a:gd name="T4" fmla="*/ 40 w 178"/>
                <a:gd name="T5" fmla="*/ 236 h 722"/>
                <a:gd name="T6" fmla="*/ 12 w 178"/>
                <a:gd name="T7" fmla="*/ 51 h 722"/>
                <a:gd name="T8" fmla="*/ 0 w 178"/>
                <a:gd name="T9" fmla="*/ 0 h 722"/>
                <a:gd name="T10" fmla="*/ 33 w 178"/>
                <a:gd name="T11" fmla="*/ 237 h 722"/>
                <a:gd name="T12" fmla="*/ 107 w 178"/>
                <a:gd name="T13" fmla="*/ 537 h 722"/>
                <a:gd name="T14" fmla="*/ 160 w 178"/>
                <a:gd name="T15" fmla="*/ 681 h 722"/>
                <a:gd name="T16" fmla="*/ 178 w 178"/>
                <a:gd name="T17" fmla="*/ 722 h 722"/>
                <a:gd name="T18" fmla="*/ 174 w 178"/>
                <a:gd name="T19" fmla="*/ 708 h 722"/>
                <a:gd name="T20" fmla="*/ 162 w 178"/>
                <a:gd name="T21" fmla="*/ 66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8219" name="Freeform 16">
              <a:extLst>
                <a:ext uri="{FF2B5EF4-FFF2-40B4-BE49-F238E27FC236}">
                  <a16:creationId xmlns:a16="http://schemas.microsoft.com/office/drawing/2014/main" id="{8ED3661F-3096-2F2C-88E9-692E44AE25CC}"/>
                </a:ext>
              </a:extLst>
            </p:cNvPr>
            <p:cNvSpPr>
              <a:spLocks/>
            </p:cNvSpPr>
            <p:nvPr/>
          </p:nvSpPr>
          <p:spPr bwMode="auto">
            <a:xfrm>
              <a:off x="2506663" y="285750"/>
              <a:ext cx="90488" cy="2493963"/>
            </a:xfrm>
            <a:custGeom>
              <a:avLst/>
              <a:gdLst>
                <a:gd name="T0" fmla="*/ 11 w 23"/>
                <a:gd name="T1" fmla="*/ 577 h 635"/>
                <a:gd name="T2" fmla="*/ 12 w 23"/>
                <a:gd name="T3" fmla="*/ 589 h 635"/>
                <a:gd name="T4" fmla="*/ 22 w 23"/>
                <a:gd name="T5" fmla="*/ 632 h 635"/>
                <a:gd name="T6" fmla="*/ 23 w 23"/>
                <a:gd name="T7" fmla="*/ 635 h 635"/>
                <a:gd name="T8" fmla="*/ 17 w 23"/>
                <a:gd name="T9" fmla="*/ 576 h 635"/>
                <a:gd name="T10" fmla="*/ 5 w 23"/>
                <a:gd name="T11" fmla="*/ 269 h 635"/>
                <a:gd name="T12" fmla="*/ 15 w 23"/>
                <a:gd name="T13" fmla="*/ 0 h 635"/>
                <a:gd name="T14" fmla="*/ 12 w 23"/>
                <a:gd name="T15" fmla="*/ 0 h 635"/>
                <a:gd name="T16" fmla="*/ 1 w 23"/>
                <a:gd name="T17" fmla="*/ 269 h 635"/>
                <a:gd name="T18" fmla="*/ 11 w 23"/>
                <a:gd name="T19" fmla="*/ 57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8220" name="Freeform 17">
              <a:extLst>
                <a:ext uri="{FF2B5EF4-FFF2-40B4-BE49-F238E27FC236}">
                  <a16:creationId xmlns:a16="http://schemas.microsoft.com/office/drawing/2014/main" id="{1BE629E8-141C-FD61-77F8-68D6A988AE39}"/>
                </a:ext>
              </a:extLst>
            </p:cNvPr>
            <p:cNvSpPr>
              <a:spLocks/>
            </p:cNvSpPr>
            <p:nvPr/>
          </p:nvSpPr>
          <p:spPr bwMode="auto">
            <a:xfrm>
              <a:off x="2554288" y="2598738"/>
              <a:ext cx="66675" cy="420688"/>
            </a:xfrm>
            <a:custGeom>
              <a:avLst/>
              <a:gdLst>
                <a:gd name="T0" fmla="*/ 0 w 17"/>
                <a:gd name="T1" fmla="*/ 0 h 107"/>
                <a:gd name="T2" fmla="*/ 5 w 17"/>
                <a:gd name="T3" fmla="*/ 56 h 107"/>
                <a:gd name="T4" fmla="*/ 17 w 17"/>
                <a:gd name="T5" fmla="*/ 107 h 107"/>
                <a:gd name="T6" fmla="*/ 11 w 17"/>
                <a:gd name="T7" fmla="*/ 46 h 107"/>
                <a:gd name="T8" fmla="*/ 10 w 17"/>
                <a:gd name="T9" fmla="*/ 43 h 107"/>
                <a:gd name="T10" fmla="*/ 0 w 17"/>
                <a:gd name="T11" fmla="*/ 0 h 107"/>
              </a:gdLst>
              <a:ahLst/>
              <a:cxnLst>
                <a:cxn ang="0">
                  <a:pos x="T0" y="T1"/>
                </a:cxn>
                <a:cxn ang="0">
                  <a:pos x="T2" y="T3"/>
                </a:cxn>
                <a:cxn ang="0">
                  <a:pos x="T4" y="T5"/>
                </a:cxn>
                <a:cxn ang="0">
                  <a:pos x="T6" y="T7"/>
                </a:cxn>
                <a:cxn ang="0">
                  <a:pos x="T8" y="T9"/>
                </a:cxn>
                <a:cxn ang="0">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8221" name="Freeform 18">
              <a:extLst>
                <a:ext uri="{FF2B5EF4-FFF2-40B4-BE49-F238E27FC236}">
                  <a16:creationId xmlns:a16="http://schemas.microsoft.com/office/drawing/2014/main" id="{E60F72EA-0A00-5BC4-D031-B62DFEE8389A}"/>
                </a:ext>
              </a:extLst>
            </p:cNvPr>
            <p:cNvSpPr>
              <a:spLocks/>
            </p:cNvSpPr>
            <p:nvPr/>
          </p:nvSpPr>
          <p:spPr bwMode="auto">
            <a:xfrm>
              <a:off x="3143251" y="4757738"/>
              <a:ext cx="161925" cy="873125"/>
            </a:xfrm>
            <a:custGeom>
              <a:avLst/>
              <a:gdLst>
                <a:gd name="T0" fmla="*/ 0 w 41"/>
                <a:gd name="T1" fmla="*/ 0 h 222"/>
                <a:gd name="T2" fmla="*/ 5 w 41"/>
                <a:gd name="T3" fmla="*/ 93 h 222"/>
                <a:gd name="T4" fmla="*/ 17 w 41"/>
                <a:gd name="T5" fmla="*/ 166 h 222"/>
                <a:gd name="T6" fmla="*/ 24 w 41"/>
                <a:gd name="T7" fmla="*/ 184 h 222"/>
                <a:gd name="T8" fmla="*/ 41 w 41"/>
                <a:gd name="T9" fmla="*/ 222 h 222"/>
                <a:gd name="T10" fmla="*/ 38 w 41"/>
                <a:gd name="T11" fmla="*/ 212 h 222"/>
                <a:gd name="T12" fmla="*/ 13 w 41"/>
                <a:gd name="T13" fmla="*/ 92 h 222"/>
                <a:gd name="T14" fmla="*/ 8 w 41"/>
                <a:gd name="T15" fmla="*/ 22 h 222"/>
                <a:gd name="T16" fmla="*/ 7 w 41"/>
                <a:gd name="T17" fmla="*/ 18 h 222"/>
                <a:gd name="T18" fmla="*/ 0 w 41"/>
                <a:gd name="T1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8222" name="Freeform 19">
              <a:extLst>
                <a:ext uri="{FF2B5EF4-FFF2-40B4-BE49-F238E27FC236}">
                  <a16:creationId xmlns:a16="http://schemas.microsoft.com/office/drawing/2014/main" id="{E7858195-4EDD-99DA-5377-0057AAE51115}"/>
                </a:ext>
              </a:extLst>
            </p:cNvPr>
            <p:cNvSpPr>
              <a:spLocks/>
            </p:cNvSpPr>
            <p:nvPr/>
          </p:nvSpPr>
          <p:spPr bwMode="auto">
            <a:xfrm>
              <a:off x="3148013" y="1282700"/>
              <a:ext cx="1768475" cy="3448050"/>
            </a:xfrm>
            <a:custGeom>
              <a:avLst/>
              <a:gdLst>
                <a:gd name="T0" fmla="*/ 7 w 450"/>
                <a:gd name="T1" fmla="*/ 854 h 878"/>
                <a:gd name="T2" fmla="*/ 50 w 450"/>
                <a:gd name="T3" fmla="*/ 613 h 878"/>
                <a:gd name="T4" fmla="*/ 149 w 450"/>
                <a:gd name="T5" fmla="*/ 388 h 878"/>
                <a:gd name="T6" fmla="*/ 285 w 450"/>
                <a:gd name="T7" fmla="*/ 183 h 878"/>
                <a:gd name="T8" fmla="*/ 364 w 450"/>
                <a:gd name="T9" fmla="*/ 89 h 878"/>
                <a:gd name="T10" fmla="*/ 406 w 450"/>
                <a:gd name="T11" fmla="*/ 44 h 878"/>
                <a:gd name="T12" fmla="*/ 450 w 450"/>
                <a:gd name="T13" fmla="*/ 1 h 878"/>
                <a:gd name="T14" fmla="*/ 450 w 450"/>
                <a:gd name="T15" fmla="*/ 0 h 878"/>
                <a:gd name="T16" fmla="*/ 405 w 450"/>
                <a:gd name="T17" fmla="*/ 43 h 878"/>
                <a:gd name="T18" fmla="*/ 363 w 450"/>
                <a:gd name="T19" fmla="*/ 88 h 878"/>
                <a:gd name="T20" fmla="*/ 283 w 450"/>
                <a:gd name="T21" fmla="*/ 181 h 878"/>
                <a:gd name="T22" fmla="*/ 145 w 450"/>
                <a:gd name="T23" fmla="*/ 386 h 878"/>
                <a:gd name="T24" fmla="*/ 45 w 450"/>
                <a:gd name="T25" fmla="*/ 611 h 878"/>
                <a:gd name="T26" fmla="*/ 0 w 450"/>
                <a:gd name="T27" fmla="*/ 854 h 878"/>
                <a:gd name="T28" fmla="*/ 0 w 450"/>
                <a:gd name="T29" fmla="*/ 859 h 878"/>
                <a:gd name="T30" fmla="*/ 7 w 450"/>
                <a:gd name="T31" fmla="*/ 878 h 878"/>
                <a:gd name="T32" fmla="*/ 7 w 450"/>
                <a:gd name="T33" fmla="*/ 854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8223" name="Freeform 20">
              <a:extLst>
                <a:ext uri="{FF2B5EF4-FFF2-40B4-BE49-F238E27FC236}">
                  <a16:creationId xmlns:a16="http://schemas.microsoft.com/office/drawing/2014/main" id="{CD59A912-96B4-AD48-15B3-7A0C9B16C508}"/>
                </a:ext>
              </a:extLst>
            </p:cNvPr>
            <p:cNvSpPr>
              <a:spLocks/>
            </p:cNvSpPr>
            <p:nvPr/>
          </p:nvSpPr>
          <p:spPr bwMode="auto">
            <a:xfrm>
              <a:off x="3273426" y="5653088"/>
              <a:ext cx="138113" cy="287338"/>
            </a:xfrm>
            <a:custGeom>
              <a:avLst/>
              <a:gdLst>
                <a:gd name="T0" fmla="*/ 0 w 35"/>
                <a:gd name="T1" fmla="*/ 0 h 73"/>
                <a:gd name="T2" fmla="*/ 26 w 35"/>
                <a:gd name="T3" fmla="*/ 73 h 73"/>
                <a:gd name="T4" fmla="*/ 35 w 35"/>
                <a:gd name="T5" fmla="*/ 73 h 73"/>
                <a:gd name="T6" fmla="*/ 0 w 35"/>
                <a:gd name="T7" fmla="*/ 0 h 73"/>
              </a:gdLst>
              <a:ahLst/>
              <a:cxnLst>
                <a:cxn ang="0">
                  <a:pos x="T0" y="T1"/>
                </a:cxn>
                <a:cxn ang="0">
                  <a:pos x="T2" y="T3"/>
                </a:cxn>
                <a:cxn ang="0">
                  <a:pos x="T4" y="T5"/>
                </a:cxn>
                <a:cxn ang="0">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8224" name="Freeform 21">
              <a:extLst>
                <a:ext uri="{FF2B5EF4-FFF2-40B4-BE49-F238E27FC236}">
                  <a16:creationId xmlns:a16="http://schemas.microsoft.com/office/drawing/2014/main" id="{7542F382-24F9-E253-BD4A-CACB4C13732F}"/>
                </a:ext>
              </a:extLst>
            </p:cNvPr>
            <p:cNvSpPr>
              <a:spLocks/>
            </p:cNvSpPr>
            <p:nvPr/>
          </p:nvSpPr>
          <p:spPr bwMode="auto">
            <a:xfrm>
              <a:off x="3143251" y="4656138"/>
              <a:ext cx="31750" cy="188913"/>
            </a:xfrm>
            <a:custGeom>
              <a:avLst/>
              <a:gdLst>
                <a:gd name="T0" fmla="*/ 7 w 8"/>
                <a:gd name="T1" fmla="*/ 44 h 48"/>
                <a:gd name="T2" fmla="*/ 8 w 8"/>
                <a:gd name="T3" fmla="*/ 48 h 48"/>
                <a:gd name="T4" fmla="*/ 8 w 8"/>
                <a:gd name="T5" fmla="*/ 19 h 48"/>
                <a:gd name="T6" fmla="*/ 1 w 8"/>
                <a:gd name="T7" fmla="*/ 0 h 48"/>
                <a:gd name="T8" fmla="*/ 0 w 8"/>
                <a:gd name="T9" fmla="*/ 26 h 48"/>
                <a:gd name="T10" fmla="*/ 7 w 8"/>
                <a:gd name="T11" fmla="*/ 44 h 48"/>
              </a:gdLst>
              <a:ahLst/>
              <a:cxnLst>
                <a:cxn ang="0">
                  <a:pos x="T0" y="T1"/>
                </a:cxn>
                <a:cxn ang="0">
                  <a:pos x="T2" y="T3"/>
                </a:cxn>
                <a:cxn ang="0">
                  <a:pos x="T4" y="T5"/>
                </a:cxn>
                <a:cxn ang="0">
                  <a:pos x="T6" y="T7"/>
                </a:cxn>
                <a:cxn ang="0">
                  <a:pos x="T8" y="T9"/>
                </a:cxn>
                <a:cxn ang="0">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8225" name="Freeform 22">
              <a:extLst>
                <a:ext uri="{FF2B5EF4-FFF2-40B4-BE49-F238E27FC236}">
                  <a16:creationId xmlns:a16="http://schemas.microsoft.com/office/drawing/2014/main" id="{E55BF32F-28D3-3EE1-386B-3D58B23014C2}"/>
                </a:ext>
              </a:extLst>
            </p:cNvPr>
            <p:cNvSpPr>
              <a:spLocks/>
            </p:cNvSpPr>
            <p:nvPr/>
          </p:nvSpPr>
          <p:spPr bwMode="auto">
            <a:xfrm>
              <a:off x="3211513" y="5410200"/>
              <a:ext cx="203200" cy="530225"/>
            </a:xfrm>
            <a:custGeom>
              <a:avLst/>
              <a:gdLst>
                <a:gd name="T0" fmla="*/ 7 w 52"/>
                <a:gd name="T1" fmla="*/ 18 h 135"/>
                <a:gd name="T2" fmla="*/ 0 w 52"/>
                <a:gd name="T3" fmla="*/ 0 h 135"/>
                <a:gd name="T4" fmla="*/ 12 w 52"/>
                <a:gd name="T5" fmla="*/ 48 h 135"/>
                <a:gd name="T6" fmla="*/ 16 w 52"/>
                <a:gd name="T7" fmla="*/ 62 h 135"/>
                <a:gd name="T8" fmla="*/ 51 w 52"/>
                <a:gd name="T9" fmla="*/ 135 h 135"/>
                <a:gd name="T10" fmla="*/ 52 w 52"/>
                <a:gd name="T11" fmla="*/ 135 h 135"/>
                <a:gd name="T12" fmla="*/ 24 w 52"/>
                <a:gd name="T13" fmla="*/ 56 h 135"/>
                <a:gd name="T14" fmla="*/ 7 w 52"/>
                <a:gd name="T15" fmla="*/ 18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grpSp>
      <p:grpSp>
        <p:nvGrpSpPr>
          <p:cNvPr id="8195" name="Group 48">
            <a:extLst>
              <a:ext uri="{FF2B5EF4-FFF2-40B4-BE49-F238E27FC236}">
                <a16:creationId xmlns:a16="http://schemas.microsoft.com/office/drawing/2014/main" id="{4CBB39CB-D85D-0EDA-536B-6CC79018CE8D}"/>
              </a:ext>
            </a:extLst>
          </p:cNvPr>
          <p:cNvGrpSpPr>
            <a:grpSpLocks/>
          </p:cNvGrpSpPr>
          <p:nvPr/>
        </p:nvGrpSpPr>
        <p:grpSpPr bwMode="auto">
          <a:xfrm>
            <a:off x="20639" y="0"/>
            <a:ext cx="1952625" cy="5139929"/>
            <a:chOff x="6627813" y="195717"/>
            <a:chExt cx="1952625" cy="5678034"/>
          </a:xfrm>
        </p:grpSpPr>
        <p:sp>
          <p:nvSpPr>
            <p:cNvPr id="8202" name="Freeform 27">
              <a:extLst>
                <a:ext uri="{FF2B5EF4-FFF2-40B4-BE49-F238E27FC236}">
                  <a16:creationId xmlns:a16="http://schemas.microsoft.com/office/drawing/2014/main" id="{9DD4BED5-9C93-6485-900D-5E37FC9242F6}"/>
                </a:ext>
              </a:extLst>
            </p:cNvPr>
            <p:cNvSpPr>
              <a:spLocks/>
            </p:cNvSpPr>
            <p:nvPr/>
          </p:nvSpPr>
          <p:spPr bwMode="auto">
            <a:xfrm>
              <a:off x="6627813" y="195717"/>
              <a:ext cx="409575" cy="3646488"/>
            </a:xfrm>
            <a:custGeom>
              <a:avLst/>
              <a:gdLst>
                <a:gd name="T0" fmla="*/ 7 w 103"/>
                <a:gd name="T1" fmla="*/ 210 h 920"/>
                <a:gd name="T2" fmla="*/ 26 w 103"/>
                <a:gd name="T3" fmla="*/ 445 h 920"/>
                <a:gd name="T4" fmla="*/ 57 w 103"/>
                <a:gd name="T5" fmla="*/ 679 h 920"/>
                <a:gd name="T6" fmla="*/ 101 w 103"/>
                <a:gd name="T7" fmla="*/ 911 h 920"/>
                <a:gd name="T8" fmla="*/ 103 w 103"/>
                <a:gd name="T9" fmla="*/ 920 h 920"/>
                <a:gd name="T10" fmla="*/ 99 w 103"/>
                <a:gd name="T11" fmla="*/ 874 h 920"/>
                <a:gd name="T12" fmla="*/ 99 w 103"/>
                <a:gd name="T13" fmla="*/ 866 h 920"/>
                <a:gd name="T14" fmla="*/ 63 w 103"/>
                <a:gd name="T15" fmla="*/ 678 h 920"/>
                <a:gd name="T16" fmla="*/ 30 w 103"/>
                <a:gd name="T17" fmla="*/ 444 h 920"/>
                <a:gd name="T18" fmla="*/ 9 w 103"/>
                <a:gd name="T19" fmla="*/ 209 h 920"/>
                <a:gd name="T20" fmla="*/ 3 w 103"/>
                <a:gd name="T21" fmla="*/ 92 h 920"/>
                <a:gd name="T22" fmla="*/ 1 w 103"/>
                <a:gd name="T23" fmla="*/ 0 h 920"/>
                <a:gd name="T24" fmla="*/ 0 w 103"/>
                <a:gd name="T25" fmla="*/ 0 h 920"/>
                <a:gd name="T26" fmla="*/ 1 w 103"/>
                <a:gd name="T27" fmla="*/ 92 h 920"/>
                <a:gd name="T28" fmla="*/ 7 w 103"/>
                <a:gd name="T29" fmla="*/ 21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8203" name="Freeform 28">
              <a:extLst>
                <a:ext uri="{FF2B5EF4-FFF2-40B4-BE49-F238E27FC236}">
                  <a16:creationId xmlns:a16="http://schemas.microsoft.com/office/drawing/2014/main" id="{17C5608C-1D45-B394-C2C2-A00847018A72}"/>
                </a:ext>
              </a:extLst>
            </p:cNvPr>
            <p:cNvSpPr>
              <a:spLocks/>
            </p:cNvSpPr>
            <p:nvPr/>
          </p:nvSpPr>
          <p:spPr bwMode="auto">
            <a:xfrm>
              <a:off x="7061201" y="3771900"/>
              <a:ext cx="350838" cy="1309688"/>
            </a:xfrm>
            <a:custGeom>
              <a:avLst/>
              <a:gdLst>
                <a:gd name="T0" fmla="*/ 53 w 88"/>
                <a:gd name="T1" fmla="*/ 229 h 330"/>
                <a:gd name="T2" fmla="*/ 88 w 88"/>
                <a:gd name="T3" fmla="*/ 330 h 330"/>
                <a:gd name="T4" fmla="*/ 88 w 88"/>
                <a:gd name="T5" fmla="*/ 308 h 330"/>
                <a:gd name="T6" fmla="*/ 88 w 88"/>
                <a:gd name="T7" fmla="*/ 304 h 330"/>
                <a:gd name="T8" fmla="*/ 62 w 88"/>
                <a:gd name="T9" fmla="*/ 226 h 330"/>
                <a:gd name="T10" fmla="*/ 0 w 88"/>
                <a:gd name="T11" fmla="*/ 0 h 330"/>
                <a:gd name="T12" fmla="*/ 7 w 88"/>
                <a:gd name="T13" fmla="*/ 63 h 330"/>
                <a:gd name="T14" fmla="*/ 53 w 88"/>
                <a:gd name="T15" fmla="*/ 229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8204" name="Freeform 29">
              <a:extLst>
                <a:ext uri="{FF2B5EF4-FFF2-40B4-BE49-F238E27FC236}">
                  <a16:creationId xmlns:a16="http://schemas.microsoft.com/office/drawing/2014/main" id="{D23DA1CB-D2A3-FF7C-293B-8C54238657E7}"/>
                </a:ext>
              </a:extLst>
            </p:cNvPr>
            <p:cNvSpPr>
              <a:spLocks/>
            </p:cNvSpPr>
            <p:nvPr/>
          </p:nvSpPr>
          <p:spPr bwMode="auto">
            <a:xfrm>
              <a:off x="7439026" y="5053013"/>
              <a:ext cx="357188" cy="820738"/>
            </a:xfrm>
            <a:custGeom>
              <a:avLst/>
              <a:gdLst>
                <a:gd name="T0" fmla="*/ 6 w 90"/>
                <a:gd name="T1" fmla="*/ 15 h 207"/>
                <a:gd name="T2" fmla="*/ 0 w 90"/>
                <a:gd name="T3" fmla="*/ 0 h 207"/>
                <a:gd name="T4" fmla="*/ 1 w 90"/>
                <a:gd name="T5" fmla="*/ 29 h 207"/>
                <a:gd name="T6" fmla="*/ 42 w 90"/>
                <a:gd name="T7" fmla="*/ 127 h 207"/>
                <a:gd name="T8" fmla="*/ 80 w 90"/>
                <a:gd name="T9" fmla="*/ 207 h 207"/>
                <a:gd name="T10" fmla="*/ 90 w 90"/>
                <a:gd name="T11" fmla="*/ 207 h 207"/>
                <a:gd name="T12" fmla="*/ 50 w 90"/>
                <a:gd name="T13" fmla="*/ 123 h 207"/>
                <a:gd name="T14" fmla="*/ 6 w 90"/>
                <a:gd name="T15" fmla="*/ 15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8205" name="Freeform 30">
              <a:extLst>
                <a:ext uri="{FF2B5EF4-FFF2-40B4-BE49-F238E27FC236}">
                  <a16:creationId xmlns:a16="http://schemas.microsoft.com/office/drawing/2014/main" id="{907032CF-9D54-DA46-A25D-DCAEB262BE89}"/>
                </a:ext>
              </a:extLst>
            </p:cNvPr>
            <p:cNvSpPr>
              <a:spLocks/>
            </p:cNvSpPr>
            <p:nvPr/>
          </p:nvSpPr>
          <p:spPr bwMode="auto">
            <a:xfrm>
              <a:off x="7037388" y="3811588"/>
              <a:ext cx="457200" cy="1852613"/>
            </a:xfrm>
            <a:custGeom>
              <a:avLst/>
              <a:gdLst>
                <a:gd name="T0" fmla="*/ 101 w 115"/>
                <a:gd name="T1" fmla="*/ 409 h 467"/>
                <a:gd name="T2" fmla="*/ 78 w 115"/>
                <a:gd name="T3" fmla="*/ 344 h 467"/>
                <a:gd name="T4" fmla="*/ 29 w 115"/>
                <a:gd name="T5" fmla="*/ 151 h 467"/>
                <a:gd name="T6" fmla="*/ 13 w 115"/>
                <a:gd name="T7" fmla="*/ 53 h 467"/>
                <a:gd name="T8" fmla="*/ 0 w 115"/>
                <a:gd name="T9" fmla="*/ 0 h 467"/>
                <a:gd name="T10" fmla="*/ 21 w 115"/>
                <a:gd name="T11" fmla="*/ 152 h 467"/>
                <a:gd name="T12" fmla="*/ 69 w 115"/>
                <a:gd name="T13" fmla="*/ 347 h 467"/>
                <a:gd name="T14" fmla="*/ 103 w 115"/>
                <a:gd name="T15" fmla="*/ 441 h 467"/>
                <a:gd name="T16" fmla="*/ 115 w 115"/>
                <a:gd name="T17" fmla="*/ 467 h 467"/>
                <a:gd name="T18" fmla="*/ 112 w 115"/>
                <a:gd name="T19" fmla="*/ 458 h 467"/>
                <a:gd name="T20" fmla="*/ 101 w 115"/>
                <a:gd name="T21" fmla="*/ 40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8206" name="Freeform 31">
              <a:extLst>
                <a:ext uri="{FF2B5EF4-FFF2-40B4-BE49-F238E27FC236}">
                  <a16:creationId xmlns:a16="http://schemas.microsoft.com/office/drawing/2014/main" id="{2E33B381-5A6E-7DF2-C50A-C54C7B2B745D}"/>
                </a:ext>
              </a:extLst>
            </p:cNvPr>
            <p:cNvSpPr>
              <a:spLocks/>
            </p:cNvSpPr>
            <p:nvPr/>
          </p:nvSpPr>
          <p:spPr bwMode="auto">
            <a:xfrm>
              <a:off x="6992938" y="1263650"/>
              <a:ext cx="144463" cy="2508250"/>
            </a:xfrm>
            <a:custGeom>
              <a:avLst/>
              <a:gdLst>
                <a:gd name="T0" fmla="*/ 17 w 36"/>
                <a:gd name="T1" fmla="*/ 633 h 633"/>
                <a:gd name="T2" fmla="*/ 13 w 36"/>
                <a:gd name="T3" fmla="*/ 597 h 633"/>
                <a:gd name="T4" fmla="*/ 5 w 36"/>
                <a:gd name="T5" fmla="*/ 398 h 633"/>
                <a:gd name="T6" fmla="*/ 13 w 36"/>
                <a:gd name="T7" fmla="*/ 198 h 633"/>
                <a:gd name="T8" fmla="*/ 22 w 36"/>
                <a:gd name="T9" fmla="*/ 99 h 633"/>
                <a:gd name="T10" fmla="*/ 36 w 36"/>
                <a:gd name="T11" fmla="*/ 0 h 633"/>
                <a:gd name="T12" fmla="*/ 35 w 36"/>
                <a:gd name="T13" fmla="*/ 0 h 633"/>
                <a:gd name="T14" fmla="*/ 20 w 36"/>
                <a:gd name="T15" fmla="*/ 99 h 633"/>
                <a:gd name="T16" fmla="*/ 10 w 36"/>
                <a:gd name="T17" fmla="*/ 198 h 633"/>
                <a:gd name="T18" fmla="*/ 1 w 36"/>
                <a:gd name="T19" fmla="*/ 398 h 633"/>
                <a:gd name="T20" fmla="*/ 7 w 36"/>
                <a:gd name="T21" fmla="*/ 589 h 633"/>
                <a:gd name="T22" fmla="*/ 16 w 36"/>
                <a:gd name="T23" fmla="*/ 632 h 633"/>
                <a:gd name="T24" fmla="*/ 17 w 36"/>
                <a:gd name="T25"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8207" name="Freeform 32">
              <a:extLst>
                <a:ext uri="{FF2B5EF4-FFF2-40B4-BE49-F238E27FC236}">
                  <a16:creationId xmlns:a16="http://schemas.microsoft.com/office/drawing/2014/main" id="{F296086E-C625-CFBC-0C07-105916CF43F2}"/>
                </a:ext>
              </a:extLst>
            </p:cNvPr>
            <p:cNvSpPr>
              <a:spLocks/>
            </p:cNvSpPr>
            <p:nvPr/>
          </p:nvSpPr>
          <p:spPr bwMode="auto">
            <a:xfrm>
              <a:off x="7526338" y="5640388"/>
              <a:ext cx="111125" cy="233363"/>
            </a:xfrm>
            <a:custGeom>
              <a:avLst/>
              <a:gdLst>
                <a:gd name="T0" fmla="*/ 22 w 28"/>
                <a:gd name="T1" fmla="*/ 59 h 59"/>
                <a:gd name="T2" fmla="*/ 28 w 28"/>
                <a:gd name="T3" fmla="*/ 59 h 59"/>
                <a:gd name="T4" fmla="*/ 0 w 28"/>
                <a:gd name="T5" fmla="*/ 0 h 59"/>
                <a:gd name="T6" fmla="*/ 22 w 28"/>
                <a:gd name="T7" fmla="*/ 59 h 59"/>
              </a:gdLst>
              <a:ahLst/>
              <a:cxnLst>
                <a:cxn ang="0">
                  <a:pos x="T0" y="T1"/>
                </a:cxn>
                <a:cxn ang="0">
                  <a:pos x="T2" y="T3"/>
                </a:cxn>
                <a:cxn ang="0">
                  <a:pos x="T4" y="T5"/>
                </a:cxn>
                <a:cxn ang="0">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8208" name="Freeform 33">
              <a:extLst>
                <a:ext uri="{FF2B5EF4-FFF2-40B4-BE49-F238E27FC236}">
                  <a16:creationId xmlns:a16="http://schemas.microsoft.com/office/drawing/2014/main" id="{90FFF2C4-66F1-8898-15D8-362814874DAF}"/>
                </a:ext>
              </a:extLst>
            </p:cNvPr>
            <p:cNvSpPr>
              <a:spLocks/>
            </p:cNvSpPr>
            <p:nvPr/>
          </p:nvSpPr>
          <p:spPr bwMode="auto">
            <a:xfrm>
              <a:off x="7021513" y="3598863"/>
              <a:ext cx="68263" cy="423863"/>
            </a:xfrm>
            <a:custGeom>
              <a:avLst/>
              <a:gdLst>
                <a:gd name="T0" fmla="*/ 4 w 17"/>
                <a:gd name="T1" fmla="*/ 54 h 107"/>
                <a:gd name="T2" fmla="*/ 17 w 17"/>
                <a:gd name="T3" fmla="*/ 107 h 107"/>
                <a:gd name="T4" fmla="*/ 10 w 17"/>
                <a:gd name="T5" fmla="*/ 44 h 107"/>
                <a:gd name="T6" fmla="*/ 9 w 17"/>
                <a:gd name="T7" fmla="*/ 43 h 107"/>
                <a:gd name="T8" fmla="*/ 0 w 17"/>
                <a:gd name="T9" fmla="*/ 0 h 107"/>
                <a:gd name="T10" fmla="*/ 0 w 17"/>
                <a:gd name="T11" fmla="*/ 8 h 107"/>
                <a:gd name="T12" fmla="*/ 4 w 17"/>
                <a:gd name="T13" fmla="*/ 54 h 107"/>
              </a:gdLst>
              <a:ahLst/>
              <a:cxnLst>
                <a:cxn ang="0">
                  <a:pos x="T0" y="T1"/>
                </a:cxn>
                <a:cxn ang="0">
                  <a:pos x="T2" y="T3"/>
                </a:cxn>
                <a:cxn ang="0">
                  <a:pos x="T4" y="T5"/>
                </a:cxn>
                <a:cxn ang="0">
                  <a:pos x="T6" y="T7"/>
                </a:cxn>
                <a:cxn ang="0">
                  <a:pos x="T8" y="T9"/>
                </a:cxn>
                <a:cxn ang="0">
                  <a:pos x="T10" y="T11"/>
                </a:cxn>
                <a:cxn ang="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8209" name="Freeform 34">
              <a:extLst>
                <a:ext uri="{FF2B5EF4-FFF2-40B4-BE49-F238E27FC236}">
                  <a16:creationId xmlns:a16="http://schemas.microsoft.com/office/drawing/2014/main" id="{DBFABA7F-BCDD-A7F8-DE0B-239F9E3D7332}"/>
                </a:ext>
              </a:extLst>
            </p:cNvPr>
            <p:cNvSpPr>
              <a:spLocks/>
            </p:cNvSpPr>
            <p:nvPr/>
          </p:nvSpPr>
          <p:spPr bwMode="auto">
            <a:xfrm>
              <a:off x="7412038" y="2801938"/>
              <a:ext cx="1168400" cy="2251075"/>
            </a:xfrm>
            <a:custGeom>
              <a:avLst/>
              <a:gdLst>
                <a:gd name="T0" fmla="*/ 8 w 294"/>
                <a:gd name="T1" fmla="*/ 553 h 568"/>
                <a:gd name="T2" fmla="*/ 35 w 294"/>
                <a:gd name="T3" fmla="*/ 397 h 568"/>
                <a:gd name="T4" fmla="*/ 99 w 294"/>
                <a:gd name="T5" fmla="*/ 252 h 568"/>
                <a:gd name="T6" fmla="*/ 187 w 294"/>
                <a:gd name="T7" fmla="*/ 119 h 568"/>
                <a:gd name="T8" fmla="*/ 238 w 294"/>
                <a:gd name="T9" fmla="*/ 58 h 568"/>
                <a:gd name="T10" fmla="*/ 265 w 294"/>
                <a:gd name="T11" fmla="*/ 28 h 568"/>
                <a:gd name="T12" fmla="*/ 294 w 294"/>
                <a:gd name="T13" fmla="*/ 0 h 568"/>
                <a:gd name="T14" fmla="*/ 293 w 294"/>
                <a:gd name="T15" fmla="*/ 0 h 568"/>
                <a:gd name="T16" fmla="*/ 264 w 294"/>
                <a:gd name="T17" fmla="*/ 27 h 568"/>
                <a:gd name="T18" fmla="*/ 237 w 294"/>
                <a:gd name="T19" fmla="*/ 56 h 568"/>
                <a:gd name="T20" fmla="*/ 185 w 294"/>
                <a:gd name="T21" fmla="*/ 117 h 568"/>
                <a:gd name="T22" fmla="*/ 95 w 294"/>
                <a:gd name="T23" fmla="*/ 249 h 568"/>
                <a:gd name="T24" fmla="*/ 30 w 294"/>
                <a:gd name="T25" fmla="*/ 396 h 568"/>
                <a:gd name="T26" fmla="*/ 0 w 294"/>
                <a:gd name="T27" fmla="*/ 549 h 568"/>
                <a:gd name="T28" fmla="*/ 7 w 294"/>
                <a:gd name="T29" fmla="*/ 568 h 568"/>
                <a:gd name="T30" fmla="*/ 8 w 294"/>
                <a:gd name="T31" fmla="*/ 55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8210" name="Freeform 35">
              <a:extLst>
                <a:ext uri="{FF2B5EF4-FFF2-40B4-BE49-F238E27FC236}">
                  <a16:creationId xmlns:a16="http://schemas.microsoft.com/office/drawing/2014/main" id="{9C849029-25A4-342A-9E8C-770CF76CE7E5}"/>
                </a:ext>
              </a:extLst>
            </p:cNvPr>
            <p:cNvSpPr>
              <a:spLocks/>
            </p:cNvSpPr>
            <p:nvPr/>
          </p:nvSpPr>
          <p:spPr bwMode="auto">
            <a:xfrm>
              <a:off x="7494588" y="5664200"/>
              <a:ext cx="100013" cy="209550"/>
            </a:xfrm>
            <a:custGeom>
              <a:avLst/>
              <a:gdLst>
                <a:gd name="T0" fmla="*/ 0 w 25"/>
                <a:gd name="T1" fmla="*/ 0 h 53"/>
                <a:gd name="T2" fmla="*/ 19 w 25"/>
                <a:gd name="T3" fmla="*/ 53 h 53"/>
                <a:gd name="T4" fmla="*/ 25 w 25"/>
                <a:gd name="T5" fmla="*/ 53 h 53"/>
                <a:gd name="T6" fmla="*/ 0 w 25"/>
                <a:gd name="T7" fmla="*/ 0 h 53"/>
              </a:gdLst>
              <a:ahLst/>
              <a:cxnLst>
                <a:cxn ang="0">
                  <a:pos x="T0" y="T1"/>
                </a:cxn>
                <a:cxn ang="0">
                  <a:pos x="T2" y="T3"/>
                </a:cxn>
                <a:cxn ang="0">
                  <a:pos x="T4" y="T5"/>
                </a:cxn>
                <a:cxn ang="0">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8211" name="Freeform 36">
              <a:extLst>
                <a:ext uri="{FF2B5EF4-FFF2-40B4-BE49-F238E27FC236}">
                  <a16:creationId xmlns:a16="http://schemas.microsoft.com/office/drawing/2014/main" id="{5AE06ACA-CFF0-FCA0-F956-B1D876000249}"/>
                </a:ext>
              </a:extLst>
            </p:cNvPr>
            <p:cNvSpPr>
              <a:spLocks/>
            </p:cNvSpPr>
            <p:nvPr/>
          </p:nvSpPr>
          <p:spPr bwMode="auto">
            <a:xfrm>
              <a:off x="7412038" y="5081588"/>
              <a:ext cx="114300" cy="558800"/>
            </a:xfrm>
            <a:custGeom>
              <a:avLst/>
              <a:gdLst>
                <a:gd name="T0" fmla="*/ 0 w 29"/>
                <a:gd name="T1" fmla="*/ 0 h 141"/>
                <a:gd name="T2" fmla="*/ 7 w 29"/>
                <a:gd name="T3" fmla="*/ 89 h 141"/>
                <a:gd name="T4" fmla="*/ 18 w 29"/>
                <a:gd name="T5" fmla="*/ 117 h 141"/>
                <a:gd name="T6" fmla="*/ 29 w 29"/>
                <a:gd name="T7" fmla="*/ 141 h 141"/>
                <a:gd name="T8" fmla="*/ 27 w 29"/>
                <a:gd name="T9" fmla="*/ 135 h 141"/>
                <a:gd name="T10" fmla="*/ 8 w 29"/>
                <a:gd name="T11" fmla="*/ 22 h 141"/>
                <a:gd name="T12" fmla="*/ 4 w 29"/>
                <a:gd name="T13" fmla="*/ 11 h 141"/>
                <a:gd name="T14" fmla="*/ 0 w 29"/>
                <a:gd name="T15" fmla="*/ 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8212" name="Freeform 37">
              <a:extLst>
                <a:ext uri="{FF2B5EF4-FFF2-40B4-BE49-F238E27FC236}">
                  <a16:creationId xmlns:a16="http://schemas.microsoft.com/office/drawing/2014/main" id="{6E8AB1BE-C396-EEFE-C51E-AE7C65A39ADB}"/>
                </a:ext>
              </a:extLst>
            </p:cNvPr>
            <p:cNvSpPr>
              <a:spLocks/>
            </p:cNvSpPr>
            <p:nvPr/>
          </p:nvSpPr>
          <p:spPr bwMode="auto">
            <a:xfrm>
              <a:off x="7412038" y="4978400"/>
              <a:ext cx="31750" cy="188913"/>
            </a:xfrm>
            <a:custGeom>
              <a:avLst/>
              <a:gdLst>
                <a:gd name="T0" fmla="*/ 0 w 8"/>
                <a:gd name="T1" fmla="*/ 26 h 48"/>
                <a:gd name="T2" fmla="*/ 4 w 8"/>
                <a:gd name="T3" fmla="*/ 37 h 48"/>
                <a:gd name="T4" fmla="*/ 8 w 8"/>
                <a:gd name="T5" fmla="*/ 48 h 48"/>
                <a:gd name="T6" fmla="*/ 7 w 8"/>
                <a:gd name="T7" fmla="*/ 19 h 48"/>
                <a:gd name="T8" fmla="*/ 0 w 8"/>
                <a:gd name="T9" fmla="*/ 0 h 48"/>
                <a:gd name="T10" fmla="*/ 0 w 8"/>
                <a:gd name="T11" fmla="*/ 4 h 48"/>
                <a:gd name="T12" fmla="*/ 0 w 8"/>
                <a:gd name="T13" fmla="*/ 26 h 48"/>
              </a:gdLst>
              <a:ahLst/>
              <a:cxnLst>
                <a:cxn ang="0">
                  <a:pos x="T0" y="T1"/>
                </a:cxn>
                <a:cxn ang="0">
                  <a:pos x="T2" y="T3"/>
                </a:cxn>
                <a:cxn ang="0">
                  <a:pos x="T4" y="T5"/>
                </a:cxn>
                <a:cxn ang="0">
                  <a:pos x="T6" y="T7"/>
                </a:cxn>
                <a:cxn ang="0">
                  <a:pos x="T8" y="T9"/>
                </a:cxn>
                <a:cxn ang="0">
                  <a:pos x="T10" y="T11"/>
                </a:cxn>
                <a:cxn ang="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8213" name="Freeform 38">
              <a:extLst>
                <a:ext uri="{FF2B5EF4-FFF2-40B4-BE49-F238E27FC236}">
                  <a16:creationId xmlns:a16="http://schemas.microsoft.com/office/drawing/2014/main" id="{B56051E6-C4B9-029A-3FB2-726DA0ECF96A}"/>
                </a:ext>
              </a:extLst>
            </p:cNvPr>
            <p:cNvSpPr>
              <a:spLocks/>
            </p:cNvSpPr>
            <p:nvPr/>
          </p:nvSpPr>
          <p:spPr bwMode="auto">
            <a:xfrm>
              <a:off x="7439026" y="5434013"/>
              <a:ext cx="174625" cy="439738"/>
            </a:xfrm>
            <a:custGeom>
              <a:avLst/>
              <a:gdLst>
                <a:gd name="T0" fmla="*/ 11 w 44"/>
                <a:gd name="T1" fmla="*/ 28 h 111"/>
                <a:gd name="T2" fmla="*/ 0 w 44"/>
                <a:gd name="T3" fmla="*/ 0 h 111"/>
                <a:gd name="T4" fmla="*/ 11 w 44"/>
                <a:gd name="T5" fmla="*/ 49 h 111"/>
                <a:gd name="T6" fmla="*/ 14 w 44"/>
                <a:gd name="T7" fmla="*/ 58 h 111"/>
                <a:gd name="T8" fmla="*/ 39 w 44"/>
                <a:gd name="T9" fmla="*/ 111 h 111"/>
                <a:gd name="T10" fmla="*/ 44 w 44"/>
                <a:gd name="T11" fmla="*/ 111 h 111"/>
                <a:gd name="T12" fmla="*/ 22 w 44"/>
                <a:gd name="T13" fmla="*/ 52 h 111"/>
                <a:gd name="T14" fmla="*/ 11 w 44"/>
                <a:gd name="T15" fmla="*/ 28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grpSp>
      <p:sp>
        <p:nvSpPr>
          <p:cNvPr id="62" name="Rectangle 61">
            <a:extLst>
              <a:ext uri="{FF2B5EF4-FFF2-40B4-BE49-F238E27FC236}">
                <a16:creationId xmlns:a16="http://schemas.microsoft.com/office/drawing/2014/main" id="{10E0479A-717E-1A60-C43A-7E21AD0C2912}"/>
              </a:ext>
            </a:extLst>
          </p:cNvPr>
          <p:cNvSpPr/>
          <p:nvPr/>
        </p:nvSpPr>
        <p:spPr>
          <a:xfrm>
            <a:off x="1" y="0"/>
            <a:ext cx="182563"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197" name="Title Placeholder 1">
            <a:extLst>
              <a:ext uri="{FF2B5EF4-FFF2-40B4-BE49-F238E27FC236}">
                <a16:creationId xmlns:a16="http://schemas.microsoft.com/office/drawing/2014/main" id="{C82E881D-F83B-A331-F4F1-06FB485D7B48}"/>
              </a:ext>
            </a:extLst>
          </p:cNvPr>
          <p:cNvSpPr>
            <a:spLocks noGrp="1"/>
          </p:cNvSpPr>
          <p:nvPr>
            <p:ph type="title"/>
          </p:nvPr>
        </p:nvSpPr>
        <p:spPr bwMode="auto">
          <a:xfrm>
            <a:off x="1944688" y="467916"/>
            <a:ext cx="6589712" cy="96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8198" name="Text Placeholder 2">
            <a:extLst>
              <a:ext uri="{FF2B5EF4-FFF2-40B4-BE49-F238E27FC236}">
                <a16:creationId xmlns:a16="http://schemas.microsoft.com/office/drawing/2014/main" id="{13FE1972-3B1F-DE2E-AB57-E9A379B0D862}"/>
              </a:ext>
            </a:extLst>
          </p:cNvPr>
          <p:cNvSpPr>
            <a:spLocks noGrp="1"/>
          </p:cNvSpPr>
          <p:nvPr>
            <p:ph type="body" idx="1"/>
          </p:nvPr>
        </p:nvSpPr>
        <p:spPr bwMode="auto">
          <a:xfrm>
            <a:off x="1943100" y="1600200"/>
            <a:ext cx="65913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3DDD850-253B-7084-FDD9-BC34EB64CB56}"/>
              </a:ext>
            </a:extLst>
          </p:cNvPr>
          <p:cNvSpPr>
            <a:spLocks noGrp="1"/>
          </p:cNvSpPr>
          <p:nvPr>
            <p:ph type="dt" sz="half" idx="2"/>
          </p:nvPr>
        </p:nvSpPr>
        <p:spPr>
          <a:xfrm>
            <a:off x="7772401" y="4601767"/>
            <a:ext cx="766763" cy="277415"/>
          </a:xfrm>
          <a:prstGeom prst="rect">
            <a:avLst/>
          </a:prstGeom>
        </p:spPr>
        <p:txBody>
          <a:bodyPr vert="horz" lIns="91440" tIns="45720" rIns="91440" bIns="45720" rtlCol="0" anchor="ctr"/>
          <a:lstStyle>
            <a:lvl1pPr algn="r" eaLnBrk="1" hangingPunct="1">
              <a:defRPr sz="675">
                <a:solidFill>
                  <a:schemeClr val="tx1">
                    <a:tint val="75000"/>
                  </a:schemeClr>
                </a:solidFill>
              </a:defRPr>
            </a:lvl1pPr>
          </a:lstStyle>
          <a:p>
            <a:pPr>
              <a:defRPr/>
            </a:pPr>
            <a:endParaRPr lang="id-ID" altLang="id-ID"/>
          </a:p>
        </p:txBody>
      </p:sp>
      <p:sp>
        <p:nvSpPr>
          <p:cNvPr id="5" name="Footer Placeholder 4">
            <a:extLst>
              <a:ext uri="{FF2B5EF4-FFF2-40B4-BE49-F238E27FC236}">
                <a16:creationId xmlns:a16="http://schemas.microsoft.com/office/drawing/2014/main" id="{1671273A-E79D-D59F-6060-93444D6A848F}"/>
              </a:ext>
            </a:extLst>
          </p:cNvPr>
          <p:cNvSpPr>
            <a:spLocks noGrp="1"/>
          </p:cNvSpPr>
          <p:nvPr>
            <p:ph type="ftr" sz="quarter" idx="3"/>
          </p:nvPr>
        </p:nvSpPr>
        <p:spPr>
          <a:xfrm>
            <a:off x="1943100" y="4601766"/>
            <a:ext cx="5716588" cy="273844"/>
          </a:xfrm>
          <a:prstGeom prst="rect">
            <a:avLst/>
          </a:prstGeom>
        </p:spPr>
        <p:txBody>
          <a:bodyPr vert="horz" lIns="91440" tIns="45720" rIns="91440" bIns="45720" rtlCol="0" anchor="ctr"/>
          <a:lstStyle>
            <a:lvl1pPr algn="l" eaLnBrk="1" hangingPunct="1">
              <a:defRPr sz="675">
                <a:solidFill>
                  <a:schemeClr val="tx1">
                    <a:tint val="75000"/>
                  </a:schemeClr>
                </a:solidFill>
              </a:defRPr>
            </a:lvl1pPr>
          </a:lstStyle>
          <a:p>
            <a:pPr>
              <a:defRPr/>
            </a:pPr>
            <a:endParaRPr lang="id-ID" altLang="id-ID"/>
          </a:p>
        </p:txBody>
      </p:sp>
      <p:sp>
        <p:nvSpPr>
          <p:cNvPr id="6" name="Slide Number Placeholder 5">
            <a:extLst>
              <a:ext uri="{FF2B5EF4-FFF2-40B4-BE49-F238E27FC236}">
                <a16:creationId xmlns:a16="http://schemas.microsoft.com/office/drawing/2014/main" id="{0DF980D1-0AE3-CAB7-2050-C6A1251B3023}"/>
              </a:ext>
            </a:extLst>
          </p:cNvPr>
          <p:cNvSpPr>
            <a:spLocks noGrp="1"/>
          </p:cNvSpPr>
          <p:nvPr>
            <p:ph type="sldNum" sz="quarter" idx="4"/>
          </p:nvPr>
        </p:nvSpPr>
        <p:spPr bwMode="gray">
          <a:xfrm>
            <a:off x="511175" y="590550"/>
            <a:ext cx="585788"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500">
                <a:solidFill>
                  <a:srgbClr val="FEFFFF"/>
                </a:solidFill>
              </a:defRPr>
            </a:lvl1pPr>
          </a:lstStyle>
          <a:p>
            <a:fld id="{9FD6FF3C-C8ED-4C64-AA02-E20EAE499152}" type="slidenum">
              <a:rPr lang="id-ID" altLang="id-ID"/>
              <a:pPr/>
              <a:t>‹#›</a:t>
            </a:fld>
            <a:endParaRPr lang="id-ID" altLang="id-ID"/>
          </a:p>
        </p:txBody>
      </p:sp>
    </p:spTree>
    <p:extLst>
      <p:ext uri="{BB962C8B-B14F-4D97-AF65-F5344CB8AC3E}">
        <p14:creationId xmlns:p14="http://schemas.microsoft.com/office/powerpoint/2010/main" val="409228295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Lst>
  <p:transition spd="med">
    <p:wheel/>
  </p:transition>
  <p:txStyles>
    <p:titleStyle>
      <a:lvl1pPr algn="l" defTabSz="342900" rtl="0" fontAlgn="base">
        <a:spcBef>
          <a:spcPct val="0"/>
        </a:spcBef>
        <a:spcAft>
          <a:spcPct val="0"/>
        </a:spcAft>
        <a:defRPr sz="2700" kern="1200">
          <a:solidFill>
            <a:srgbClr val="262626"/>
          </a:solidFill>
          <a:latin typeface="+mj-lt"/>
          <a:ea typeface="+mj-ea"/>
          <a:cs typeface="+mj-cs"/>
        </a:defRPr>
      </a:lvl1pPr>
      <a:lvl2pPr algn="l" defTabSz="342900" rtl="0" fontAlgn="base">
        <a:spcBef>
          <a:spcPct val="0"/>
        </a:spcBef>
        <a:spcAft>
          <a:spcPct val="0"/>
        </a:spcAft>
        <a:defRPr sz="2700">
          <a:solidFill>
            <a:srgbClr val="262626"/>
          </a:solidFill>
          <a:latin typeface="Century Gothic" panose="020B0502020202020204" pitchFamily="34" charset="0"/>
        </a:defRPr>
      </a:lvl2pPr>
      <a:lvl3pPr algn="l" defTabSz="342900" rtl="0" fontAlgn="base">
        <a:spcBef>
          <a:spcPct val="0"/>
        </a:spcBef>
        <a:spcAft>
          <a:spcPct val="0"/>
        </a:spcAft>
        <a:defRPr sz="2700">
          <a:solidFill>
            <a:srgbClr val="262626"/>
          </a:solidFill>
          <a:latin typeface="Century Gothic" panose="020B0502020202020204" pitchFamily="34" charset="0"/>
        </a:defRPr>
      </a:lvl3pPr>
      <a:lvl4pPr algn="l" defTabSz="342900" rtl="0" fontAlgn="base">
        <a:spcBef>
          <a:spcPct val="0"/>
        </a:spcBef>
        <a:spcAft>
          <a:spcPct val="0"/>
        </a:spcAft>
        <a:defRPr sz="2700">
          <a:solidFill>
            <a:srgbClr val="262626"/>
          </a:solidFill>
          <a:latin typeface="Century Gothic" panose="020B0502020202020204" pitchFamily="34" charset="0"/>
        </a:defRPr>
      </a:lvl4pPr>
      <a:lvl5pPr algn="l" defTabSz="342900" rtl="0" fontAlgn="base">
        <a:spcBef>
          <a:spcPct val="0"/>
        </a:spcBef>
        <a:spcAft>
          <a:spcPct val="0"/>
        </a:spcAft>
        <a:defRPr sz="27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fontAlgn="base">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557213" indent="-214313" algn="l" defTabSz="342900" rtl="0" fontAlgn="base">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2pPr>
      <a:lvl3pPr marL="857250" indent="-171450" algn="l" defTabSz="342900" rtl="0" fontAlgn="base">
        <a:spcBef>
          <a:spcPts val="750"/>
        </a:spcBef>
        <a:spcAft>
          <a:spcPct val="0"/>
        </a:spcAft>
        <a:buClr>
          <a:schemeClr val="accent1"/>
        </a:buClr>
        <a:buFont typeface="Wingdings 3" panose="05040102010807070707" pitchFamily="18" charset="2"/>
        <a:buChar char=""/>
        <a:defRPr sz="1050" kern="1200">
          <a:solidFill>
            <a:srgbClr val="404040"/>
          </a:solidFill>
          <a:latin typeface="+mn-lt"/>
          <a:ea typeface="+mn-ea"/>
          <a:cs typeface="+mn-cs"/>
        </a:defRPr>
      </a:lvl3pPr>
      <a:lvl4pPr marL="1200150" indent="-171450" algn="l" defTabSz="342900" rtl="0" fontAlgn="base">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mn-cs"/>
        </a:defRPr>
      </a:lvl4pPr>
      <a:lvl5pPr marL="1543050" indent="-171450" algn="l" defTabSz="342900" rtl="0" fontAlgn="base">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CD0B9FEB-4588-560B-C6A3-597B54E967C0}"/>
              </a:ext>
            </a:extLst>
          </p:cNvPr>
          <p:cNvSpPr>
            <a:spLocks noGrp="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a:extLst>
              <a:ext uri="{FF2B5EF4-FFF2-40B4-BE49-F238E27FC236}">
                <a16:creationId xmlns:a16="http://schemas.microsoft.com/office/drawing/2014/main" id="{FB042D1B-10FE-10D3-469E-ACFAB9061AEE}"/>
              </a:ext>
            </a:extLst>
          </p:cNvPr>
          <p:cNvSpPr>
            <a:spLocks noGrp="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A862894-0B0E-6D27-EF38-588BA88B8B93}"/>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a:defRPr/>
            </a:pPr>
            <a:endParaRPr lang="id-ID" altLang="id-ID"/>
          </a:p>
        </p:txBody>
      </p:sp>
      <p:sp>
        <p:nvSpPr>
          <p:cNvPr id="5" name="Footer Placeholder 4">
            <a:extLst>
              <a:ext uri="{FF2B5EF4-FFF2-40B4-BE49-F238E27FC236}">
                <a16:creationId xmlns:a16="http://schemas.microsoft.com/office/drawing/2014/main" id="{F618C8D7-2625-C3D4-13B6-62F10FF3994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eaLnBrk="1" hangingPunct="1">
              <a:defRPr sz="900">
                <a:solidFill>
                  <a:schemeClr val="tx1">
                    <a:tint val="75000"/>
                  </a:schemeClr>
                </a:solidFill>
              </a:defRPr>
            </a:lvl1pPr>
          </a:lstStyle>
          <a:p>
            <a:pPr>
              <a:defRPr/>
            </a:pPr>
            <a:endParaRPr lang="id-ID" altLang="id-ID"/>
          </a:p>
        </p:txBody>
      </p:sp>
      <p:sp>
        <p:nvSpPr>
          <p:cNvPr id="6" name="Slide Number Placeholder 5">
            <a:extLst>
              <a:ext uri="{FF2B5EF4-FFF2-40B4-BE49-F238E27FC236}">
                <a16:creationId xmlns:a16="http://schemas.microsoft.com/office/drawing/2014/main" id="{A8D9532A-9F1E-BDC6-4328-EE9C5D5CF84E}"/>
              </a:ext>
            </a:extLst>
          </p:cNvPr>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6C5C32B8-CDEE-46A8-9C97-6BBB472FC9CC}" type="slidenum">
              <a:rPr lang="id-ID" altLang="id-ID"/>
              <a:pPr/>
              <a:t>‹#›</a:t>
            </a:fld>
            <a:endParaRPr lang="id-ID" altLang="id-ID"/>
          </a:p>
        </p:txBody>
      </p:sp>
    </p:spTree>
    <p:extLst>
      <p:ext uri="{BB962C8B-B14F-4D97-AF65-F5344CB8AC3E}">
        <p14:creationId xmlns:p14="http://schemas.microsoft.com/office/powerpoint/2010/main" val="1024931972"/>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ransition spd="med">
    <p:wheel/>
  </p:transition>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defRPr>
      </a:lvl2pPr>
      <a:lvl3pPr algn="l" rtl="0" fontAlgn="base">
        <a:lnSpc>
          <a:spcPct val="90000"/>
        </a:lnSpc>
        <a:spcBef>
          <a:spcPct val="0"/>
        </a:spcBef>
        <a:spcAft>
          <a:spcPct val="0"/>
        </a:spcAft>
        <a:defRPr sz="3300">
          <a:solidFill>
            <a:schemeClr val="tx1"/>
          </a:solidFill>
          <a:latin typeface="Calibri Light" panose="020F0302020204030204" pitchFamily="34" charset="0"/>
        </a:defRPr>
      </a:lvl3pPr>
      <a:lvl4pPr algn="l" rtl="0" fontAlgn="base">
        <a:lnSpc>
          <a:spcPct val="90000"/>
        </a:lnSpc>
        <a:spcBef>
          <a:spcPct val="0"/>
        </a:spcBef>
        <a:spcAft>
          <a:spcPct val="0"/>
        </a:spcAft>
        <a:defRPr sz="3300">
          <a:solidFill>
            <a:schemeClr val="tx1"/>
          </a:solidFill>
          <a:latin typeface="Calibri Light" panose="020F0302020204030204" pitchFamily="34" charset="0"/>
        </a:defRPr>
      </a:lvl4pPr>
      <a:lvl5pPr algn="l" rtl="0" fontAlgn="base">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5142161"/>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736600"/>
            <a:ext cx="7200897" cy="9779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71551" y="1917699"/>
            <a:ext cx="7200897" cy="2489202"/>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08126" y="4476750"/>
            <a:ext cx="1200150"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1BEF0D-F0BB-DE4B-95CE-6DB70DBA9567}" type="datetimeFigureOut">
              <a:rPr lang="en-US" dirty="0"/>
              <a:pPr/>
              <a:t>6/3/2022</a:t>
            </a:fld>
            <a:endParaRPr lang="en-US" dirty="0"/>
          </a:p>
        </p:txBody>
      </p:sp>
      <p:sp>
        <p:nvSpPr>
          <p:cNvPr id="5" name="Footer Placeholder 4"/>
          <p:cNvSpPr>
            <a:spLocks noGrp="1"/>
          </p:cNvSpPr>
          <p:nvPr>
            <p:ph type="ftr" sz="quarter" idx="3"/>
          </p:nvPr>
        </p:nvSpPr>
        <p:spPr>
          <a:xfrm>
            <a:off x="971551" y="4476750"/>
            <a:ext cx="5479425" cy="20955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765426" y="4476750"/>
            <a:ext cx="407023"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655230744"/>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Lst>
  <p:hf sldNum="0" hdr="0" ftr="0" dt="0"/>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52" name="Google Shape;52;p13"/>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53" name="Google Shape;53;p1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Playfair Display"/>
                <a:ea typeface="Playfair Display"/>
                <a:cs typeface="Playfair Display"/>
                <a:sym typeface="Playfair Display"/>
              </a:defRPr>
            </a:lvl1pPr>
            <a:lvl2pPr lvl="1" algn="r" rtl="0">
              <a:buNone/>
              <a:defRPr sz="1000">
                <a:solidFill>
                  <a:schemeClr val="dk2"/>
                </a:solidFill>
                <a:latin typeface="Playfair Display"/>
                <a:ea typeface="Playfair Display"/>
                <a:cs typeface="Playfair Display"/>
                <a:sym typeface="Playfair Display"/>
              </a:defRPr>
            </a:lvl2pPr>
            <a:lvl3pPr lvl="2" algn="r" rtl="0">
              <a:buNone/>
              <a:defRPr sz="1000">
                <a:solidFill>
                  <a:schemeClr val="dk2"/>
                </a:solidFill>
                <a:latin typeface="Playfair Display"/>
                <a:ea typeface="Playfair Display"/>
                <a:cs typeface="Playfair Display"/>
                <a:sym typeface="Playfair Display"/>
              </a:defRPr>
            </a:lvl3pPr>
            <a:lvl4pPr lvl="3" algn="r" rtl="0">
              <a:buNone/>
              <a:defRPr sz="1000">
                <a:solidFill>
                  <a:schemeClr val="dk2"/>
                </a:solidFill>
                <a:latin typeface="Playfair Display"/>
                <a:ea typeface="Playfair Display"/>
                <a:cs typeface="Playfair Display"/>
                <a:sym typeface="Playfair Display"/>
              </a:defRPr>
            </a:lvl4pPr>
            <a:lvl5pPr lvl="4" algn="r" rtl="0">
              <a:buNone/>
              <a:defRPr sz="1000">
                <a:solidFill>
                  <a:schemeClr val="dk2"/>
                </a:solidFill>
                <a:latin typeface="Playfair Display"/>
                <a:ea typeface="Playfair Display"/>
                <a:cs typeface="Playfair Display"/>
                <a:sym typeface="Playfair Display"/>
              </a:defRPr>
            </a:lvl5pPr>
            <a:lvl6pPr lvl="5" algn="r" rtl="0">
              <a:buNone/>
              <a:defRPr sz="1000">
                <a:solidFill>
                  <a:schemeClr val="dk2"/>
                </a:solidFill>
                <a:latin typeface="Playfair Display"/>
                <a:ea typeface="Playfair Display"/>
                <a:cs typeface="Playfair Display"/>
                <a:sym typeface="Playfair Display"/>
              </a:defRPr>
            </a:lvl6pPr>
            <a:lvl7pPr lvl="6" algn="r" rtl="0">
              <a:buNone/>
              <a:defRPr sz="1000">
                <a:solidFill>
                  <a:schemeClr val="dk2"/>
                </a:solidFill>
                <a:latin typeface="Playfair Display"/>
                <a:ea typeface="Playfair Display"/>
                <a:cs typeface="Playfair Display"/>
                <a:sym typeface="Playfair Display"/>
              </a:defRPr>
            </a:lvl7pPr>
            <a:lvl8pPr lvl="7" algn="r" rtl="0">
              <a:buNone/>
              <a:defRPr sz="1000">
                <a:solidFill>
                  <a:schemeClr val="dk2"/>
                </a:solidFill>
                <a:latin typeface="Playfair Display"/>
                <a:ea typeface="Playfair Display"/>
                <a:cs typeface="Playfair Display"/>
                <a:sym typeface="Playfair Display"/>
              </a:defRPr>
            </a:lvl8pPr>
            <a:lvl9pPr lvl="8" algn="r" rtl="0">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A1C1F12C-52E9-C683-4A70-359CBD6A8B53}"/>
              </a:ext>
            </a:extLst>
          </p:cNvPr>
          <p:cNvGrpSpPr>
            <a:grpSpLocks/>
          </p:cNvGrpSpPr>
          <p:nvPr/>
        </p:nvGrpSpPr>
        <p:grpSpPr bwMode="auto">
          <a:xfrm>
            <a:off x="1588" y="0"/>
            <a:ext cx="9148762" cy="5138738"/>
            <a:chOff x="1" y="0"/>
            <a:chExt cx="5763" cy="4316"/>
          </a:xfrm>
        </p:grpSpPr>
        <p:sp>
          <p:nvSpPr>
            <p:cNvPr id="7171" name="Freeform 3">
              <a:extLst>
                <a:ext uri="{FF2B5EF4-FFF2-40B4-BE49-F238E27FC236}">
                  <a16:creationId xmlns:a16="http://schemas.microsoft.com/office/drawing/2014/main" id="{F31F4453-B7C8-9913-13DC-8172C8994226}"/>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sp>
          <p:nvSpPr>
            <p:cNvPr id="7172" name="Freeform 4">
              <a:extLst>
                <a:ext uri="{FF2B5EF4-FFF2-40B4-BE49-F238E27FC236}">
                  <a16:creationId xmlns:a16="http://schemas.microsoft.com/office/drawing/2014/main" id="{2AB644D8-E21D-5EA1-D028-3CDADC5C3ADC}"/>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sp>
          <p:nvSpPr>
            <p:cNvPr id="7173" name="Freeform 5">
              <a:extLst>
                <a:ext uri="{FF2B5EF4-FFF2-40B4-BE49-F238E27FC236}">
                  <a16:creationId xmlns:a16="http://schemas.microsoft.com/office/drawing/2014/main" id="{E391A8F4-D3CE-801B-600F-C176A8559189}"/>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grpSp>
          <p:nvGrpSpPr>
            <p:cNvPr id="1035" name="Group 6">
              <a:extLst>
                <a:ext uri="{FF2B5EF4-FFF2-40B4-BE49-F238E27FC236}">
                  <a16:creationId xmlns:a16="http://schemas.microsoft.com/office/drawing/2014/main" id="{F016AC97-6121-F175-4D89-72518C1344ED}"/>
                </a:ext>
              </a:extLst>
            </p:cNvPr>
            <p:cNvGrpSpPr>
              <a:grpSpLocks/>
            </p:cNvGrpSpPr>
            <p:nvPr/>
          </p:nvGrpSpPr>
          <p:grpSpPr bwMode="auto">
            <a:xfrm>
              <a:off x="288" y="0"/>
              <a:ext cx="5098" cy="4316"/>
              <a:chOff x="288" y="0"/>
              <a:chExt cx="5098" cy="4316"/>
            </a:xfrm>
          </p:grpSpPr>
          <p:sp>
            <p:nvSpPr>
              <p:cNvPr id="7175" name="Freeform 7">
                <a:extLst>
                  <a:ext uri="{FF2B5EF4-FFF2-40B4-BE49-F238E27FC236}">
                    <a16:creationId xmlns:a16="http://schemas.microsoft.com/office/drawing/2014/main" id="{27CE6841-B238-B3F9-5C2F-41813D6899DD}"/>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sp>
            <p:nvSpPr>
              <p:cNvPr id="7176" name="Freeform 8">
                <a:extLst>
                  <a:ext uri="{FF2B5EF4-FFF2-40B4-BE49-F238E27FC236}">
                    <a16:creationId xmlns:a16="http://schemas.microsoft.com/office/drawing/2014/main" id="{782A829A-D6F0-98DB-BC63-30E05C6EB4B2}"/>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sp>
            <p:nvSpPr>
              <p:cNvPr id="7177" name="Freeform 9">
                <a:extLst>
                  <a:ext uri="{FF2B5EF4-FFF2-40B4-BE49-F238E27FC236}">
                    <a16:creationId xmlns:a16="http://schemas.microsoft.com/office/drawing/2014/main" id="{3A24E745-94F9-D498-CC9B-E8AFF0036A6D}"/>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sp>
            <p:nvSpPr>
              <p:cNvPr id="7178" name="Freeform 10">
                <a:extLst>
                  <a:ext uri="{FF2B5EF4-FFF2-40B4-BE49-F238E27FC236}">
                    <a16:creationId xmlns:a16="http://schemas.microsoft.com/office/drawing/2014/main" id="{C794FE4A-3AB9-9E25-D8CB-1E1C44A8A01B}"/>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sp>
            <p:nvSpPr>
              <p:cNvPr id="7179" name="Freeform 11">
                <a:extLst>
                  <a:ext uri="{FF2B5EF4-FFF2-40B4-BE49-F238E27FC236}">
                    <a16:creationId xmlns:a16="http://schemas.microsoft.com/office/drawing/2014/main" id="{E0E4CA2D-7466-87C0-9145-E221EE2D4564}"/>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sp>
            <p:nvSpPr>
              <p:cNvPr id="7180" name="Freeform 12">
                <a:extLst>
                  <a:ext uri="{FF2B5EF4-FFF2-40B4-BE49-F238E27FC236}">
                    <a16:creationId xmlns:a16="http://schemas.microsoft.com/office/drawing/2014/main" id="{7D64D3E7-FD17-FA9E-A2BE-A09F27F7DB40}"/>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sp>
            <p:nvSpPr>
              <p:cNvPr id="7181" name="Freeform 13">
                <a:extLst>
                  <a:ext uri="{FF2B5EF4-FFF2-40B4-BE49-F238E27FC236}">
                    <a16:creationId xmlns:a16="http://schemas.microsoft.com/office/drawing/2014/main" id="{CE38FEF8-BD93-E713-C9E1-85BD2EEE9492}"/>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sp>
            <p:nvSpPr>
              <p:cNvPr id="7182" name="Freeform 14">
                <a:extLst>
                  <a:ext uri="{FF2B5EF4-FFF2-40B4-BE49-F238E27FC236}">
                    <a16:creationId xmlns:a16="http://schemas.microsoft.com/office/drawing/2014/main" id="{3FECE5BC-978C-C0ED-80CB-3FD283FDE72D}"/>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sp>
            <p:nvSpPr>
              <p:cNvPr id="7183" name="Freeform 15">
                <a:extLst>
                  <a:ext uri="{FF2B5EF4-FFF2-40B4-BE49-F238E27FC236}">
                    <a16:creationId xmlns:a16="http://schemas.microsoft.com/office/drawing/2014/main" id="{93AEA158-98A5-BC76-624F-2C596A87E6D0}"/>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sp>
            <p:nvSpPr>
              <p:cNvPr id="7184" name="Freeform 16">
                <a:extLst>
                  <a:ext uri="{FF2B5EF4-FFF2-40B4-BE49-F238E27FC236}">
                    <a16:creationId xmlns:a16="http://schemas.microsoft.com/office/drawing/2014/main" id="{D41510A7-87B7-D974-7D02-2B64B5964F4E}"/>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sp>
            <p:nvSpPr>
              <p:cNvPr id="7185" name="Freeform 17">
                <a:extLst>
                  <a:ext uri="{FF2B5EF4-FFF2-40B4-BE49-F238E27FC236}">
                    <a16:creationId xmlns:a16="http://schemas.microsoft.com/office/drawing/2014/main" id="{7E1BB48C-C53A-2B88-D3B8-47E75F834DA1}"/>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sp>
            <p:nvSpPr>
              <p:cNvPr id="7186" name="Freeform 18">
                <a:extLst>
                  <a:ext uri="{FF2B5EF4-FFF2-40B4-BE49-F238E27FC236}">
                    <a16:creationId xmlns:a16="http://schemas.microsoft.com/office/drawing/2014/main" id="{273B2F42-BA87-5AC6-E331-F3DDD8A1CC56}"/>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sp>
            <p:nvSpPr>
              <p:cNvPr id="7187" name="Freeform 19">
                <a:extLst>
                  <a:ext uri="{FF2B5EF4-FFF2-40B4-BE49-F238E27FC236}">
                    <a16:creationId xmlns:a16="http://schemas.microsoft.com/office/drawing/2014/main" id="{7C881456-272D-7ACF-1F84-792177A7BAF4}"/>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grpSp>
        <p:sp>
          <p:nvSpPr>
            <p:cNvPr id="7188" name="Freeform 20">
              <a:extLst>
                <a:ext uri="{FF2B5EF4-FFF2-40B4-BE49-F238E27FC236}">
                  <a16:creationId xmlns:a16="http://schemas.microsoft.com/office/drawing/2014/main" id="{E77DD4B8-CC3C-0A32-3731-AEE7D53D57CD}"/>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sp>
          <p:nvSpPr>
            <p:cNvPr id="7189" name="Freeform 21">
              <a:extLst>
                <a:ext uri="{FF2B5EF4-FFF2-40B4-BE49-F238E27FC236}">
                  <a16:creationId xmlns:a16="http://schemas.microsoft.com/office/drawing/2014/main" id="{65A3E746-E179-B678-632D-FA9D650E1F0B}"/>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sp>
          <p:nvSpPr>
            <p:cNvPr id="7190" name="Freeform 22">
              <a:extLst>
                <a:ext uri="{FF2B5EF4-FFF2-40B4-BE49-F238E27FC236}">
                  <a16:creationId xmlns:a16="http://schemas.microsoft.com/office/drawing/2014/main" id="{C1CC139F-1D5A-E23E-B63E-84936499F912}"/>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sp>
          <p:nvSpPr>
            <p:cNvPr id="1039" name="Freeform 23">
              <a:extLst>
                <a:ext uri="{FF2B5EF4-FFF2-40B4-BE49-F238E27FC236}">
                  <a16:creationId xmlns:a16="http://schemas.microsoft.com/office/drawing/2014/main" id="{42AEDBEB-D265-D3E5-1196-846EB74684D0}"/>
                </a:ext>
              </a:extLst>
            </p:cNvPr>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040" name="Freeform 24">
              <a:extLst>
                <a:ext uri="{FF2B5EF4-FFF2-40B4-BE49-F238E27FC236}">
                  <a16:creationId xmlns:a16="http://schemas.microsoft.com/office/drawing/2014/main" id="{4BD022FF-EC0A-4B1F-0514-BEFAC9BF2ABE}"/>
                </a:ext>
              </a:extLst>
            </p:cNvPr>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7193" name="Freeform 25">
              <a:extLst>
                <a:ext uri="{FF2B5EF4-FFF2-40B4-BE49-F238E27FC236}">
                  <a16:creationId xmlns:a16="http://schemas.microsoft.com/office/drawing/2014/main" id="{329BCB90-FA61-E513-DEEB-111A5C7AE288}"/>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id-ID" sz="1050"/>
            </a:p>
          </p:txBody>
        </p:sp>
        <p:sp>
          <p:nvSpPr>
            <p:cNvPr id="1042" name="Freeform 26">
              <a:extLst>
                <a:ext uri="{FF2B5EF4-FFF2-40B4-BE49-F238E27FC236}">
                  <a16:creationId xmlns:a16="http://schemas.microsoft.com/office/drawing/2014/main" id="{9F0D7EBC-28C3-DC72-547C-48B6FAF32B92}"/>
                </a:ext>
              </a:extLst>
            </p:cNvPr>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043" name="Freeform 27">
              <a:extLst>
                <a:ext uri="{FF2B5EF4-FFF2-40B4-BE49-F238E27FC236}">
                  <a16:creationId xmlns:a16="http://schemas.microsoft.com/office/drawing/2014/main" id="{2C214BD3-EAB1-93FE-FBF2-0D91694E4E1C}"/>
                </a:ext>
              </a:extLst>
            </p:cNvPr>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1050"/>
            </a:p>
          </p:txBody>
        </p:sp>
        <p:sp>
          <p:nvSpPr>
            <p:cNvPr id="1044" name="Line 28">
              <a:extLst>
                <a:ext uri="{FF2B5EF4-FFF2-40B4-BE49-F238E27FC236}">
                  <a16:creationId xmlns:a16="http://schemas.microsoft.com/office/drawing/2014/main" id="{BF0924DC-3182-74C6-91E8-CC8B5087A1FA}"/>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D" sz="1050"/>
            </a:p>
          </p:txBody>
        </p:sp>
        <p:sp>
          <p:nvSpPr>
            <p:cNvPr id="1045" name="Line 29">
              <a:extLst>
                <a:ext uri="{FF2B5EF4-FFF2-40B4-BE49-F238E27FC236}">
                  <a16:creationId xmlns:a16="http://schemas.microsoft.com/office/drawing/2014/main" id="{0676D6F2-8991-DC12-D405-71E8C864A378}"/>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D" sz="1050"/>
            </a:p>
          </p:txBody>
        </p:sp>
        <p:sp>
          <p:nvSpPr>
            <p:cNvPr id="1046" name="Line 30">
              <a:extLst>
                <a:ext uri="{FF2B5EF4-FFF2-40B4-BE49-F238E27FC236}">
                  <a16:creationId xmlns:a16="http://schemas.microsoft.com/office/drawing/2014/main" id="{1E460C3D-FD48-F06D-D903-C06DE38D6DC9}"/>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D" sz="1050"/>
            </a:p>
          </p:txBody>
        </p:sp>
        <p:grpSp>
          <p:nvGrpSpPr>
            <p:cNvPr id="1047" name="Group 31">
              <a:extLst>
                <a:ext uri="{FF2B5EF4-FFF2-40B4-BE49-F238E27FC236}">
                  <a16:creationId xmlns:a16="http://schemas.microsoft.com/office/drawing/2014/main" id="{0C3A14F0-A167-4A99-4422-416985EBA32A}"/>
                </a:ext>
              </a:extLst>
            </p:cNvPr>
            <p:cNvGrpSpPr>
              <a:grpSpLocks/>
            </p:cNvGrpSpPr>
            <p:nvPr/>
          </p:nvGrpSpPr>
          <p:grpSpPr bwMode="auto">
            <a:xfrm>
              <a:off x="1" y="392"/>
              <a:ext cx="5758" cy="1571"/>
              <a:chOff x="1" y="392"/>
              <a:chExt cx="5758" cy="1571"/>
            </a:xfrm>
          </p:grpSpPr>
          <p:sp>
            <p:nvSpPr>
              <p:cNvPr id="1050" name="Line 32">
                <a:extLst>
                  <a:ext uri="{FF2B5EF4-FFF2-40B4-BE49-F238E27FC236}">
                    <a16:creationId xmlns:a16="http://schemas.microsoft.com/office/drawing/2014/main" id="{3FF23485-D4B3-88D7-E7CB-378F39686F59}"/>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D" sz="1050"/>
              </a:p>
            </p:txBody>
          </p:sp>
          <p:sp>
            <p:nvSpPr>
              <p:cNvPr id="1051" name="Line 33">
                <a:extLst>
                  <a:ext uri="{FF2B5EF4-FFF2-40B4-BE49-F238E27FC236}">
                    <a16:creationId xmlns:a16="http://schemas.microsoft.com/office/drawing/2014/main" id="{D92809A6-0800-6674-28DC-DD6159C471A2}"/>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D" sz="1050"/>
              </a:p>
            </p:txBody>
          </p:sp>
          <p:sp>
            <p:nvSpPr>
              <p:cNvPr id="1052" name="Line 34">
                <a:extLst>
                  <a:ext uri="{FF2B5EF4-FFF2-40B4-BE49-F238E27FC236}">
                    <a16:creationId xmlns:a16="http://schemas.microsoft.com/office/drawing/2014/main" id="{BC633A6D-4BDA-8DD4-FACA-77FDA13D4CA8}"/>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D" sz="1050"/>
              </a:p>
            </p:txBody>
          </p:sp>
          <p:sp>
            <p:nvSpPr>
              <p:cNvPr id="1053" name="Line 35">
                <a:extLst>
                  <a:ext uri="{FF2B5EF4-FFF2-40B4-BE49-F238E27FC236}">
                    <a16:creationId xmlns:a16="http://schemas.microsoft.com/office/drawing/2014/main" id="{8588D8FC-32F6-0D59-2111-845A154164CA}"/>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D" sz="1050"/>
              </a:p>
            </p:txBody>
          </p:sp>
          <p:sp>
            <p:nvSpPr>
              <p:cNvPr id="1054" name="Line 36">
                <a:extLst>
                  <a:ext uri="{FF2B5EF4-FFF2-40B4-BE49-F238E27FC236}">
                    <a16:creationId xmlns:a16="http://schemas.microsoft.com/office/drawing/2014/main" id="{CB95CD05-5EE1-4EF4-6045-58FF73967795}"/>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D" sz="1050"/>
              </a:p>
            </p:txBody>
          </p:sp>
        </p:grpSp>
        <p:sp>
          <p:nvSpPr>
            <p:cNvPr id="1048" name="Line 37">
              <a:extLst>
                <a:ext uri="{FF2B5EF4-FFF2-40B4-BE49-F238E27FC236}">
                  <a16:creationId xmlns:a16="http://schemas.microsoft.com/office/drawing/2014/main" id="{9D802E58-7045-2273-6E27-C6B83A3EEF0A}"/>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D" sz="1050"/>
            </a:p>
          </p:txBody>
        </p:sp>
        <p:sp>
          <p:nvSpPr>
            <p:cNvPr id="1049" name="Line 38">
              <a:extLst>
                <a:ext uri="{FF2B5EF4-FFF2-40B4-BE49-F238E27FC236}">
                  <a16:creationId xmlns:a16="http://schemas.microsoft.com/office/drawing/2014/main" id="{2C6C5821-0E49-717D-045C-881E759D4953}"/>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D" sz="1050"/>
            </a:p>
          </p:txBody>
        </p:sp>
      </p:grpSp>
      <p:sp>
        <p:nvSpPr>
          <p:cNvPr id="7207" name="Rectangle 39">
            <a:extLst>
              <a:ext uri="{FF2B5EF4-FFF2-40B4-BE49-F238E27FC236}">
                <a16:creationId xmlns:a16="http://schemas.microsoft.com/office/drawing/2014/main" id="{4721B0BF-8848-965E-25E2-CD5FDC72805F}"/>
              </a:ext>
            </a:extLst>
          </p:cNvPr>
          <p:cNvSpPr>
            <a:spLocks noGrp="1" noChangeArrowheads="1"/>
          </p:cNvSpPr>
          <p:nvPr>
            <p:ph type="title"/>
          </p:nvPr>
        </p:nvSpPr>
        <p:spPr bwMode="auto">
          <a:xfrm>
            <a:off x="457200" y="208360"/>
            <a:ext cx="8229600" cy="854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id-ID" altLang="id-ID"/>
              <a:t>Click to edit Master title style</a:t>
            </a:r>
          </a:p>
        </p:txBody>
      </p:sp>
      <p:sp>
        <p:nvSpPr>
          <p:cNvPr id="7208" name="Rectangle 40">
            <a:extLst>
              <a:ext uri="{FF2B5EF4-FFF2-40B4-BE49-F238E27FC236}">
                <a16:creationId xmlns:a16="http://schemas.microsoft.com/office/drawing/2014/main" id="{D961C152-2C71-B539-84DE-445A3DED4EC2}"/>
              </a:ext>
            </a:extLst>
          </p:cNvPr>
          <p:cNvSpPr>
            <a:spLocks noGrp="1" noChangeArrowheads="1"/>
          </p:cNvSpPr>
          <p:nvPr>
            <p:ph type="dt" sz="half" idx="2"/>
          </p:nvPr>
        </p:nvSpPr>
        <p:spPr bwMode="auto">
          <a:xfrm>
            <a:off x="457200" y="4682729"/>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750" smtClean="0">
                <a:effectLst>
                  <a:outerShdw blurRad="38100" dist="38100" dir="2700000" algn="tl">
                    <a:srgbClr val="000000"/>
                  </a:outerShdw>
                </a:effectLst>
              </a:defRPr>
            </a:lvl1pPr>
          </a:lstStyle>
          <a:p>
            <a:pPr>
              <a:defRPr/>
            </a:pPr>
            <a:endParaRPr lang="id-ID" altLang="id-ID"/>
          </a:p>
        </p:txBody>
      </p:sp>
      <p:sp>
        <p:nvSpPr>
          <p:cNvPr id="7209" name="Rectangle 41">
            <a:extLst>
              <a:ext uri="{FF2B5EF4-FFF2-40B4-BE49-F238E27FC236}">
                <a16:creationId xmlns:a16="http://schemas.microsoft.com/office/drawing/2014/main" id="{7A19014A-2CCD-AF93-A660-1ECAF1D6C3F2}"/>
              </a:ext>
            </a:extLst>
          </p:cNvPr>
          <p:cNvSpPr>
            <a:spLocks noGrp="1" noChangeArrowheads="1"/>
          </p:cNvSpPr>
          <p:nvPr>
            <p:ph type="ftr" sz="quarter" idx="3"/>
          </p:nvPr>
        </p:nvSpPr>
        <p:spPr bwMode="auto">
          <a:xfrm>
            <a:off x="3124200"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750" smtClean="0">
                <a:effectLst>
                  <a:outerShdw blurRad="38100" dist="38100" dir="2700000" algn="tl">
                    <a:srgbClr val="000000"/>
                  </a:outerShdw>
                </a:effectLst>
              </a:defRPr>
            </a:lvl1pPr>
          </a:lstStyle>
          <a:p>
            <a:pPr>
              <a:defRPr/>
            </a:pPr>
            <a:endParaRPr lang="id-ID" altLang="id-ID"/>
          </a:p>
        </p:txBody>
      </p:sp>
      <p:sp>
        <p:nvSpPr>
          <p:cNvPr id="7210" name="Rectangle 42">
            <a:extLst>
              <a:ext uri="{FF2B5EF4-FFF2-40B4-BE49-F238E27FC236}">
                <a16:creationId xmlns:a16="http://schemas.microsoft.com/office/drawing/2014/main" id="{39989D7F-2EBC-DEC5-5E56-2322ECDA694D}"/>
              </a:ext>
            </a:extLst>
          </p:cNvPr>
          <p:cNvSpPr>
            <a:spLocks noGrp="1" noChangeArrowheads="1"/>
          </p:cNvSpPr>
          <p:nvPr>
            <p:ph type="sldNum" sz="quarter" idx="4"/>
          </p:nvPr>
        </p:nvSpPr>
        <p:spPr bwMode="auto">
          <a:xfrm>
            <a:off x="6553200" y="4682729"/>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750">
                <a:effectLst>
                  <a:outerShdw blurRad="38100" dist="38100" dir="2700000" algn="tl">
                    <a:srgbClr val="000000"/>
                  </a:outerShdw>
                </a:effectLst>
              </a:defRPr>
            </a:lvl1pPr>
          </a:lstStyle>
          <a:p>
            <a:fld id="{252763FB-E937-44C6-A65A-17A8C42BCDC9}" type="slidenum">
              <a:rPr lang="id-ID" altLang="id-ID"/>
              <a:pPr/>
              <a:t>‹#›</a:t>
            </a:fld>
            <a:endParaRPr lang="id-ID" altLang="id-ID"/>
          </a:p>
        </p:txBody>
      </p:sp>
      <p:sp>
        <p:nvSpPr>
          <p:cNvPr id="7211" name="Rectangle 43">
            <a:extLst>
              <a:ext uri="{FF2B5EF4-FFF2-40B4-BE49-F238E27FC236}">
                <a16:creationId xmlns:a16="http://schemas.microsoft.com/office/drawing/2014/main" id="{5D28C3AE-6407-B6F5-E7D5-CB99FBE45351}"/>
              </a:ext>
            </a:extLst>
          </p:cNvPr>
          <p:cNvSpPr>
            <a:spLocks noGrp="1" noChangeArrowheads="1"/>
          </p:cNvSpPr>
          <p:nvPr>
            <p:ph type="body" idx="1"/>
          </p:nvPr>
        </p:nvSpPr>
        <p:spPr bwMode="auto">
          <a:xfrm>
            <a:off x="457200" y="1200150"/>
            <a:ext cx="8229600" cy="339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d-ID" altLang="id-ID"/>
              <a:t>Click to edit Master text styles</a:t>
            </a:r>
          </a:p>
          <a:p>
            <a:pPr lvl="1"/>
            <a:r>
              <a:rPr lang="id-ID" altLang="id-ID"/>
              <a:t>Second level</a:t>
            </a:r>
          </a:p>
          <a:p>
            <a:pPr lvl="2"/>
            <a:r>
              <a:rPr lang="id-ID" altLang="id-ID"/>
              <a:t>Third level</a:t>
            </a:r>
          </a:p>
          <a:p>
            <a:pPr lvl="3"/>
            <a:r>
              <a:rPr lang="id-ID" altLang="id-ID"/>
              <a:t>Fourth level</a:t>
            </a:r>
          </a:p>
          <a:p>
            <a:pPr lvl="4"/>
            <a:r>
              <a:rPr lang="id-ID" altLang="id-ID"/>
              <a:t>Fifth level</a:t>
            </a:r>
          </a:p>
        </p:txBody>
      </p:sp>
    </p:spTree>
    <p:extLst>
      <p:ext uri="{BB962C8B-B14F-4D97-AF65-F5344CB8AC3E}">
        <p14:creationId xmlns:p14="http://schemas.microsoft.com/office/powerpoint/2010/main" val="2305450062"/>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wheel/>
  </p:transition>
  <p:txStyles>
    <p:titleStyle>
      <a:lvl1pPr algn="ctr" rtl="0" eaLnBrk="0" fontAlgn="base" hangingPunct="0">
        <a:spcBef>
          <a:spcPct val="0"/>
        </a:spcBef>
        <a:spcAft>
          <a:spcPct val="0"/>
        </a:spcAft>
        <a:defRPr sz="33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rial" panose="020B0604020202020204" pitchFamily="34" charset="0"/>
        </a:defRPr>
      </a:lvl5pPr>
      <a:lvl6pPr marL="342900" algn="ctr" rtl="0" fontAlgn="base">
        <a:spcBef>
          <a:spcPct val="0"/>
        </a:spcBef>
        <a:spcAft>
          <a:spcPct val="0"/>
        </a:spcAft>
        <a:defRPr sz="3300">
          <a:solidFill>
            <a:schemeClr val="tx2"/>
          </a:solidFill>
          <a:effectLst>
            <a:outerShdw blurRad="38100" dist="38100" dir="2700000" algn="tl">
              <a:srgbClr val="000000"/>
            </a:outerShdw>
          </a:effectLst>
          <a:latin typeface="Arial" panose="020B0604020202020204" pitchFamily="34" charset="0"/>
        </a:defRPr>
      </a:lvl6pPr>
      <a:lvl7pPr marL="685800" algn="ctr" rtl="0" fontAlgn="base">
        <a:spcBef>
          <a:spcPct val="0"/>
        </a:spcBef>
        <a:spcAft>
          <a:spcPct val="0"/>
        </a:spcAft>
        <a:defRPr sz="3300">
          <a:solidFill>
            <a:schemeClr val="tx2"/>
          </a:solidFill>
          <a:effectLst>
            <a:outerShdw blurRad="38100" dist="38100" dir="2700000" algn="tl">
              <a:srgbClr val="000000"/>
            </a:outerShdw>
          </a:effectLst>
          <a:latin typeface="Arial" panose="020B0604020202020204" pitchFamily="34" charset="0"/>
        </a:defRPr>
      </a:lvl7pPr>
      <a:lvl8pPr marL="1028700" algn="ctr" rtl="0" fontAlgn="base">
        <a:spcBef>
          <a:spcPct val="0"/>
        </a:spcBef>
        <a:spcAft>
          <a:spcPct val="0"/>
        </a:spcAft>
        <a:defRPr sz="3300">
          <a:solidFill>
            <a:schemeClr val="tx2"/>
          </a:solidFill>
          <a:effectLst>
            <a:outerShdw blurRad="38100" dist="38100" dir="2700000" algn="tl">
              <a:srgbClr val="000000"/>
            </a:outerShdw>
          </a:effectLst>
          <a:latin typeface="Arial" panose="020B0604020202020204" pitchFamily="34" charset="0"/>
        </a:defRPr>
      </a:lvl8pPr>
      <a:lvl9pPr marL="1371600" algn="ctr" rtl="0" fontAlgn="base">
        <a:spcBef>
          <a:spcPct val="0"/>
        </a:spcBef>
        <a:spcAft>
          <a:spcPct val="0"/>
        </a:spcAft>
        <a:defRPr sz="3300">
          <a:solidFill>
            <a:schemeClr val="tx2"/>
          </a:solidFill>
          <a:effectLst>
            <a:outerShdw blurRad="38100" dist="38100" dir="2700000" algn="tl">
              <a:srgbClr val="000000"/>
            </a:outerShdw>
          </a:effectLst>
          <a:latin typeface="Arial" panose="020B0604020202020204" pitchFamily="34" charset="0"/>
        </a:defRPr>
      </a:lvl9pPr>
    </p:titleStyle>
    <p:bodyStyle>
      <a:lvl1pPr marL="257175" indent="-257175" algn="l" rtl="0" eaLnBrk="0" fontAlgn="base" hangingPunct="0">
        <a:spcBef>
          <a:spcPct val="20000"/>
        </a:spcBef>
        <a:spcAft>
          <a:spcPct val="0"/>
        </a:spcAft>
        <a:buClr>
          <a:schemeClr val="hlink"/>
        </a:buClr>
        <a:buSzPct val="6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1pPr>
      <a:lvl2pPr marL="557213" indent="-214313" algn="l" rtl="0" eaLnBrk="0" fontAlgn="base" hangingPunct="0">
        <a:spcBef>
          <a:spcPct val="20000"/>
        </a:spcBef>
        <a:spcAft>
          <a:spcPct val="0"/>
        </a:spcAft>
        <a:buClr>
          <a:schemeClr val="tx1"/>
        </a:buClr>
        <a:buChar char="•"/>
        <a:defRPr sz="2100" kern="1200">
          <a:solidFill>
            <a:schemeClr val="tx1"/>
          </a:solidFill>
          <a:effectLst>
            <a:outerShdw blurRad="38100" dist="38100" dir="2700000" algn="tl">
              <a:srgbClr val="000000"/>
            </a:outerShdw>
          </a:effectLst>
          <a:latin typeface="+mn-lt"/>
          <a:ea typeface="+mn-ea"/>
          <a:cs typeface="+mn-cs"/>
        </a:defRPr>
      </a:lvl2pPr>
      <a:lvl3pPr marL="857250" indent="-171450" algn="l" rtl="0" eaLnBrk="0" fontAlgn="base" hangingPunct="0">
        <a:spcBef>
          <a:spcPct val="20000"/>
        </a:spcBef>
        <a:spcAft>
          <a:spcPct val="0"/>
        </a:spcAft>
        <a:buClr>
          <a:schemeClr val="accent2"/>
        </a:buClr>
        <a:buSzPct val="60000"/>
        <a:buFont typeface="Wingdings" panose="05000000000000000000" pitchFamily="2" charset="2"/>
        <a:buChar char="n"/>
        <a:defRPr sz="1800" kern="1200">
          <a:solidFill>
            <a:schemeClr val="tx1"/>
          </a:solidFill>
          <a:effectLst>
            <a:outerShdw blurRad="38100" dist="38100" dir="2700000" algn="tl">
              <a:srgbClr val="000000"/>
            </a:outerShdw>
          </a:effectLst>
          <a:latin typeface="+mn-lt"/>
          <a:ea typeface="+mn-ea"/>
          <a:cs typeface="+mn-cs"/>
        </a:defRPr>
      </a:lvl3pPr>
      <a:lvl4pPr marL="1200150" indent="-171450" algn="l" rtl="0" eaLnBrk="0" fontAlgn="base" hangingPunct="0">
        <a:spcBef>
          <a:spcPct val="20000"/>
        </a:spcBef>
        <a:spcAft>
          <a:spcPct val="0"/>
        </a:spcAft>
        <a:buClr>
          <a:schemeClr val="tx2"/>
        </a:buClr>
        <a:buChar char="•"/>
        <a:defRPr sz="1500" kern="1200">
          <a:solidFill>
            <a:schemeClr val="tx1"/>
          </a:solidFill>
          <a:effectLst>
            <a:outerShdw blurRad="38100" dist="38100" dir="2700000" algn="tl">
              <a:srgbClr val="000000"/>
            </a:outerShdw>
          </a:effectLst>
          <a:latin typeface="+mn-lt"/>
          <a:ea typeface="+mn-ea"/>
          <a:cs typeface="+mn-cs"/>
        </a:defRPr>
      </a:lvl4pPr>
      <a:lvl5pPr marL="1543050" indent="-171450" algn="l" rtl="0" eaLnBrk="0" fontAlgn="base" hangingPunct="0">
        <a:spcBef>
          <a:spcPct val="20000"/>
        </a:spcBef>
        <a:spcAft>
          <a:spcPct val="0"/>
        </a:spcAft>
        <a:buClr>
          <a:schemeClr val="folHlink"/>
        </a:buClr>
        <a:buSzPct val="60000"/>
        <a:buFont typeface="Wingdings" panose="05000000000000000000" pitchFamily="2" charset="2"/>
        <a:buChar char="n"/>
        <a:defRPr sz="1500" kern="1200">
          <a:solidFill>
            <a:schemeClr val="tx1"/>
          </a:solidFill>
          <a:effectLst>
            <a:outerShdw blurRad="38100" dist="38100" dir="2700000" algn="tl">
              <a:srgbClr val="000000"/>
            </a:outerShdw>
          </a:effectLst>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409203D-6568-2495-B4FB-6CCDAC791E09}"/>
              </a:ext>
            </a:extLst>
          </p:cNvPr>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a:t>Click to edit Master title style</a:t>
            </a:r>
          </a:p>
        </p:txBody>
      </p:sp>
      <p:sp>
        <p:nvSpPr>
          <p:cNvPr id="3075" name="Rectangle 3">
            <a:extLst>
              <a:ext uri="{FF2B5EF4-FFF2-40B4-BE49-F238E27FC236}">
                <a16:creationId xmlns:a16="http://schemas.microsoft.com/office/drawing/2014/main" id="{203E51C6-3FE8-5B14-3D75-7B38720E7D86}"/>
              </a:ext>
            </a:extLst>
          </p:cNvPr>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a:t>Click to edit Master text styles</a:t>
            </a:r>
          </a:p>
          <a:p>
            <a:pPr lvl="1"/>
            <a:r>
              <a:rPr lang="en-US" altLang="id-ID"/>
              <a:t>Second level</a:t>
            </a:r>
          </a:p>
          <a:p>
            <a:pPr lvl="2"/>
            <a:r>
              <a:rPr lang="en-US" altLang="id-ID"/>
              <a:t>Third level</a:t>
            </a:r>
          </a:p>
          <a:p>
            <a:pPr lvl="3"/>
            <a:r>
              <a:rPr lang="en-US" altLang="id-ID"/>
              <a:t>Fourth level</a:t>
            </a:r>
          </a:p>
          <a:p>
            <a:pPr lvl="4"/>
            <a:r>
              <a:rPr lang="en-US" altLang="id-ID"/>
              <a:t>Fifth level</a:t>
            </a:r>
          </a:p>
        </p:txBody>
      </p:sp>
      <p:sp>
        <p:nvSpPr>
          <p:cNvPr id="1028" name="Rectangle 4">
            <a:extLst>
              <a:ext uri="{FF2B5EF4-FFF2-40B4-BE49-F238E27FC236}">
                <a16:creationId xmlns:a16="http://schemas.microsoft.com/office/drawing/2014/main" id="{38118B70-C89F-5B60-96F9-4CB7E881B876}"/>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solidFill>
                  <a:srgbClr val="000000"/>
                </a:solidFill>
                <a:latin typeface="Arial" charset="0"/>
              </a:defRPr>
            </a:lvl1pPr>
          </a:lstStyle>
          <a:p>
            <a:pPr>
              <a:defRPr/>
            </a:pPr>
            <a:endParaRPr lang="en-US"/>
          </a:p>
        </p:txBody>
      </p:sp>
      <p:sp>
        <p:nvSpPr>
          <p:cNvPr id="1029" name="Rectangle 5">
            <a:extLst>
              <a:ext uri="{FF2B5EF4-FFF2-40B4-BE49-F238E27FC236}">
                <a16:creationId xmlns:a16="http://schemas.microsoft.com/office/drawing/2014/main" id="{FD75BD21-243E-6DB4-5CAC-CC3275752987}"/>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solidFill>
                  <a:srgbClr val="000000"/>
                </a:solidFill>
                <a:latin typeface="Arial" charset="0"/>
              </a:defRPr>
            </a:lvl1pPr>
          </a:lstStyle>
          <a:p>
            <a:pPr>
              <a:defRPr/>
            </a:pPr>
            <a:endParaRPr lang="en-US"/>
          </a:p>
        </p:txBody>
      </p:sp>
      <p:sp>
        <p:nvSpPr>
          <p:cNvPr id="1030" name="Rectangle 6">
            <a:extLst>
              <a:ext uri="{FF2B5EF4-FFF2-40B4-BE49-F238E27FC236}">
                <a16:creationId xmlns:a16="http://schemas.microsoft.com/office/drawing/2014/main" id="{C1416084-61E5-3C64-9C0E-3F8DDFF4332D}"/>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solidFill>
                  <a:srgbClr val="000000"/>
                </a:solidFill>
                <a:latin typeface="Arial" panose="020B0604020202020204" pitchFamily="34" charset="0"/>
              </a:defRPr>
            </a:lvl1pPr>
          </a:lstStyle>
          <a:p>
            <a:fld id="{B8DD1D31-30CB-4B0D-8380-9551BEF90E73}" type="slidenum">
              <a:rPr lang="en-US" altLang="id-ID"/>
              <a:pPr/>
              <a:t>‹#›</a:t>
            </a:fld>
            <a:endParaRPr lang="en-US" altLang="id-ID"/>
          </a:p>
        </p:txBody>
      </p:sp>
    </p:spTree>
    <p:extLst>
      <p:ext uri="{BB962C8B-B14F-4D97-AF65-F5344CB8AC3E}">
        <p14:creationId xmlns:p14="http://schemas.microsoft.com/office/powerpoint/2010/main" val="2233839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98BE4D2-8A2E-F880-C17E-00FDF98919DB}"/>
              </a:ext>
            </a:extLst>
          </p:cNvPr>
          <p:cNvSpPr>
            <a:spLocks noChangeArrowheads="1"/>
          </p:cNvSpPr>
          <p:nvPr/>
        </p:nvSpPr>
        <p:spPr bwMode="ltGray">
          <a:xfrm>
            <a:off x="417513" y="823913"/>
            <a:ext cx="438150" cy="355997"/>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endParaRPr kumimoji="1" lang="id-ID" altLang="id-ID" sz="1800">
              <a:latin typeface="Tahoma" panose="020B0604030504040204" pitchFamily="34" charset="0"/>
            </a:endParaRPr>
          </a:p>
        </p:txBody>
      </p:sp>
      <p:sp>
        <p:nvSpPr>
          <p:cNvPr id="2051" name="Rectangle 3">
            <a:extLst>
              <a:ext uri="{FF2B5EF4-FFF2-40B4-BE49-F238E27FC236}">
                <a16:creationId xmlns:a16="http://schemas.microsoft.com/office/drawing/2014/main" id="{9753A87D-26AE-5412-39E3-F9259D603B2E}"/>
              </a:ext>
            </a:extLst>
          </p:cNvPr>
          <p:cNvSpPr>
            <a:spLocks noChangeArrowheads="1"/>
          </p:cNvSpPr>
          <p:nvPr/>
        </p:nvSpPr>
        <p:spPr bwMode="ltGray">
          <a:xfrm>
            <a:off x="800101" y="823913"/>
            <a:ext cx="328613" cy="355997"/>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endParaRPr kumimoji="1" lang="id-ID" altLang="id-ID" sz="1800">
              <a:latin typeface="Tahoma" panose="020B0604030504040204" pitchFamily="34" charset="0"/>
            </a:endParaRPr>
          </a:p>
        </p:txBody>
      </p:sp>
      <p:sp>
        <p:nvSpPr>
          <p:cNvPr id="2052" name="Rectangle 4">
            <a:extLst>
              <a:ext uri="{FF2B5EF4-FFF2-40B4-BE49-F238E27FC236}">
                <a16:creationId xmlns:a16="http://schemas.microsoft.com/office/drawing/2014/main" id="{CD1930A8-DA45-2140-CB03-27FCA2AD2DA9}"/>
              </a:ext>
            </a:extLst>
          </p:cNvPr>
          <p:cNvSpPr>
            <a:spLocks noChangeArrowheads="1"/>
          </p:cNvSpPr>
          <p:nvPr/>
        </p:nvSpPr>
        <p:spPr bwMode="ltGray">
          <a:xfrm>
            <a:off x="541339" y="1140619"/>
            <a:ext cx="422275" cy="35599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endParaRPr kumimoji="1" lang="id-ID" altLang="id-ID" sz="1800">
              <a:latin typeface="Tahoma" panose="020B0604030504040204" pitchFamily="34" charset="0"/>
            </a:endParaRPr>
          </a:p>
        </p:txBody>
      </p:sp>
      <p:sp>
        <p:nvSpPr>
          <p:cNvPr id="2053" name="Rectangle 5">
            <a:extLst>
              <a:ext uri="{FF2B5EF4-FFF2-40B4-BE49-F238E27FC236}">
                <a16:creationId xmlns:a16="http://schemas.microsoft.com/office/drawing/2014/main" id="{8557ADE0-898D-B5E2-D23D-088B8ECDC86C}"/>
              </a:ext>
            </a:extLst>
          </p:cNvPr>
          <p:cNvSpPr>
            <a:spLocks noChangeArrowheads="1"/>
          </p:cNvSpPr>
          <p:nvPr/>
        </p:nvSpPr>
        <p:spPr bwMode="ltGray">
          <a:xfrm>
            <a:off x="911225" y="1140619"/>
            <a:ext cx="368300" cy="355997"/>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endParaRPr kumimoji="1" lang="id-ID" altLang="id-ID" sz="1800">
              <a:latin typeface="Tahoma" panose="020B0604030504040204" pitchFamily="34" charset="0"/>
            </a:endParaRPr>
          </a:p>
        </p:txBody>
      </p:sp>
      <p:sp>
        <p:nvSpPr>
          <p:cNvPr id="2054" name="Rectangle 6">
            <a:extLst>
              <a:ext uri="{FF2B5EF4-FFF2-40B4-BE49-F238E27FC236}">
                <a16:creationId xmlns:a16="http://schemas.microsoft.com/office/drawing/2014/main" id="{5CA1CD39-B633-1EA1-7044-77447170A702}"/>
              </a:ext>
            </a:extLst>
          </p:cNvPr>
          <p:cNvSpPr>
            <a:spLocks noChangeArrowheads="1"/>
          </p:cNvSpPr>
          <p:nvPr/>
        </p:nvSpPr>
        <p:spPr bwMode="ltGray">
          <a:xfrm>
            <a:off x="127000" y="1085851"/>
            <a:ext cx="560388" cy="31670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endParaRPr kumimoji="1" lang="id-ID" altLang="id-ID" sz="1800">
              <a:latin typeface="Tahoma" panose="020B0604030504040204" pitchFamily="34" charset="0"/>
            </a:endParaRPr>
          </a:p>
        </p:txBody>
      </p:sp>
      <p:sp>
        <p:nvSpPr>
          <p:cNvPr id="2055" name="Rectangle 7">
            <a:extLst>
              <a:ext uri="{FF2B5EF4-FFF2-40B4-BE49-F238E27FC236}">
                <a16:creationId xmlns:a16="http://schemas.microsoft.com/office/drawing/2014/main" id="{F9C9AE0D-4BD5-1DE1-FA17-E177C320786E}"/>
              </a:ext>
            </a:extLst>
          </p:cNvPr>
          <p:cNvSpPr>
            <a:spLocks noChangeArrowheads="1"/>
          </p:cNvSpPr>
          <p:nvPr/>
        </p:nvSpPr>
        <p:spPr bwMode="gray">
          <a:xfrm>
            <a:off x="762000" y="742950"/>
            <a:ext cx="31750" cy="78938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endParaRPr kumimoji="1" lang="id-ID" altLang="id-ID" sz="1800">
              <a:latin typeface="Tahoma" panose="020B0604030504040204" pitchFamily="34" charset="0"/>
            </a:endParaRPr>
          </a:p>
        </p:txBody>
      </p:sp>
      <p:sp>
        <p:nvSpPr>
          <p:cNvPr id="2056" name="Rectangle 8">
            <a:extLst>
              <a:ext uri="{FF2B5EF4-FFF2-40B4-BE49-F238E27FC236}">
                <a16:creationId xmlns:a16="http://schemas.microsoft.com/office/drawing/2014/main" id="{AA013420-66D4-2750-30BA-EEAAFD141A0B}"/>
              </a:ext>
            </a:extLst>
          </p:cNvPr>
          <p:cNvSpPr>
            <a:spLocks noChangeArrowheads="1"/>
          </p:cNvSpPr>
          <p:nvPr/>
        </p:nvSpPr>
        <p:spPr bwMode="gray">
          <a:xfrm>
            <a:off x="442914" y="1335881"/>
            <a:ext cx="8226425" cy="23813"/>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endParaRPr kumimoji="1" lang="id-ID" altLang="id-ID" sz="1800">
              <a:latin typeface="Tahoma" panose="020B0604030504040204" pitchFamily="34" charset="0"/>
            </a:endParaRPr>
          </a:p>
        </p:txBody>
      </p:sp>
      <p:sp>
        <p:nvSpPr>
          <p:cNvPr id="2057" name="Rectangle 9">
            <a:extLst>
              <a:ext uri="{FF2B5EF4-FFF2-40B4-BE49-F238E27FC236}">
                <a16:creationId xmlns:a16="http://schemas.microsoft.com/office/drawing/2014/main" id="{C29A521D-8AFA-02B2-992C-2F66545BECE1}"/>
              </a:ext>
            </a:extLst>
          </p:cNvPr>
          <p:cNvSpPr>
            <a:spLocks noGrp="1" noChangeArrowheads="1"/>
          </p:cNvSpPr>
          <p:nvPr>
            <p:ph type="title"/>
          </p:nvPr>
        </p:nvSpPr>
        <p:spPr bwMode="auto">
          <a:xfrm>
            <a:off x="1150939" y="160735"/>
            <a:ext cx="7793037" cy="1096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id-ID" altLang="id-ID"/>
              <a:t>Click to edit Master title style</a:t>
            </a:r>
          </a:p>
        </p:txBody>
      </p:sp>
      <p:sp>
        <p:nvSpPr>
          <p:cNvPr id="2058" name="Rectangle 10">
            <a:extLst>
              <a:ext uri="{FF2B5EF4-FFF2-40B4-BE49-F238E27FC236}">
                <a16:creationId xmlns:a16="http://schemas.microsoft.com/office/drawing/2014/main" id="{8D393A93-668F-9B72-2D62-FCD7D21FB7CF}"/>
              </a:ext>
            </a:extLst>
          </p:cNvPr>
          <p:cNvSpPr>
            <a:spLocks noGrp="1" noChangeArrowheads="1"/>
          </p:cNvSpPr>
          <p:nvPr>
            <p:ph type="body" idx="1"/>
          </p:nvPr>
        </p:nvSpPr>
        <p:spPr bwMode="auto">
          <a:xfrm>
            <a:off x="1182688" y="1513285"/>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d-ID" altLang="id-ID"/>
              <a:t>Click to edit Master text styles</a:t>
            </a:r>
          </a:p>
          <a:p>
            <a:pPr lvl="1"/>
            <a:r>
              <a:rPr lang="id-ID" altLang="id-ID"/>
              <a:t>Second level</a:t>
            </a:r>
          </a:p>
          <a:p>
            <a:pPr lvl="2"/>
            <a:r>
              <a:rPr lang="id-ID" altLang="id-ID"/>
              <a:t>Third level</a:t>
            </a:r>
          </a:p>
          <a:p>
            <a:pPr lvl="3"/>
            <a:r>
              <a:rPr lang="id-ID" altLang="id-ID"/>
              <a:t>Fourth level</a:t>
            </a:r>
          </a:p>
          <a:p>
            <a:pPr lvl="4"/>
            <a:r>
              <a:rPr lang="id-ID" altLang="id-ID"/>
              <a:t>Fifth level</a:t>
            </a:r>
          </a:p>
        </p:txBody>
      </p:sp>
      <p:sp>
        <p:nvSpPr>
          <p:cNvPr id="12299" name="Rectangle 11">
            <a:extLst>
              <a:ext uri="{FF2B5EF4-FFF2-40B4-BE49-F238E27FC236}">
                <a16:creationId xmlns:a16="http://schemas.microsoft.com/office/drawing/2014/main" id="{70AB0DDC-A0C3-FB47-514A-41E666F686BF}"/>
              </a:ext>
            </a:extLst>
          </p:cNvPr>
          <p:cNvSpPr>
            <a:spLocks noGrp="1" noChangeArrowheads="1"/>
          </p:cNvSpPr>
          <p:nvPr>
            <p:ph type="dt" sz="half" idx="2"/>
          </p:nvPr>
        </p:nvSpPr>
        <p:spPr bwMode="auto">
          <a:xfrm>
            <a:off x="1162050" y="4682729"/>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050" smtClean="0">
                <a:latin typeface="+mn-lt"/>
              </a:defRPr>
            </a:lvl1pPr>
          </a:lstStyle>
          <a:p>
            <a:pPr>
              <a:defRPr/>
            </a:pPr>
            <a:endParaRPr lang="id-ID" altLang="id-ID"/>
          </a:p>
        </p:txBody>
      </p:sp>
      <p:sp>
        <p:nvSpPr>
          <p:cNvPr id="12300" name="Rectangle 12">
            <a:extLst>
              <a:ext uri="{FF2B5EF4-FFF2-40B4-BE49-F238E27FC236}">
                <a16:creationId xmlns:a16="http://schemas.microsoft.com/office/drawing/2014/main" id="{9BEC9DF1-827A-7A79-8EBB-5E8202D50AC1}"/>
              </a:ext>
            </a:extLst>
          </p:cNvPr>
          <p:cNvSpPr>
            <a:spLocks noGrp="1" noChangeArrowheads="1"/>
          </p:cNvSpPr>
          <p:nvPr>
            <p:ph type="ftr" sz="quarter" idx="3"/>
          </p:nvPr>
        </p:nvSpPr>
        <p:spPr bwMode="auto">
          <a:xfrm>
            <a:off x="3657600" y="4682729"/>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050" smtClean="0">
                <a:latin typeface="+mn-lt"/>
              </a:defRPr>
            </a:lvl1pPr>
          </a:lstStyle>
          <a:p>
            <a:pPr>
              <a:defRPr/>
            </a:pPr>
            <a:endParaRPr lang="id-ID" altLang="id-ID"/>
          </a:p>
        </p:txBody>
      </p:sp>
      <p:sp>
        <p:nvSpPr>
          <p:cNvPr id="12301" name="Rectangle 13">
            <a:extLst>
              <a:ext uri="{FF2B5EF4-FFF2-40B4-BE49-F238E27FC236}">
                <a16:creationId xmlns:a16="http://schemas.microsoft.com/office/drawing/2014/main" id="{1A7B68E5-12D5-61E5-FFE9-7BD8E6843FA1}"/>
              </a:ext>
            </a:extLst>
          </p:cNvPr>
          <p:cNvSpPr>
            <a:spLocks noGrp="1" noChangeArrowheads="1"/>
          </p:cNvSpPr>
          <p:nvPr>
            <p:ph type="sldNum" sz="quarter" idx="4"/>
          </p:nvPr>
        </p:nvSpPr>
        <p:spPr bwMode="auto">
          <a:xfrm>
            <a:off x="7042150" y="4682729"/>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050">
                <a:latin typeface="Tahoma" panose="020B0604030504040204" pitchFamily="34" charset="0"/>
              </a:defRPr>
            </a:lvl1pPr>
          </a:lstStyle>
          <a:p>
            <a:fld id="{F07C5E70-3179-4EDA-B04F-960444FDA917}" type="slidenum">
              <a:rPr lang="id-ID" altLang="id-ID"/>
              <a:pPr/>
              <a:t>‹#›</a:t>
            </a:fld>
            <a:endParaRPr lang="id-ID" altLang="id-ID"/>
          </a:p>
        </p:txBody>
      </p:sp>
    </p:spTree>
    <p:extLst>
      <p:ext uri="{BB962C8B-B14F-4D97-AF65-F5344CB8AC3E}">
        <p14:creationId xmlns:p14="http://schemas.microsoft.com/office/powerpoint/2010/main" val="4803876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spd="med">
    <p:wheel/>
  </p:transition>
  <p:txStyles>
    <p:titleStyle>
      <a:lvl1pPr algn="l" rtl="0" eaLnBrk="0" fontAlgn="base" hangingPunct="0">
        <a:spcBef>
          <a:spcPct val="0"/>
        </a:spcBef>
        <a:spcAft>
          <a:spcPct val="0"/>
        </a:spcAft>
        <a:defRPr sz="3300" kern="12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Tahoma" panose="020B0604030504040204" pitchFamily="34" charset="0"/>
        </a:defRPr>
      </a:lvl2pPr>
      <a:lvl3pPr algn="l" rtl="0" eaLnBrk="0" fontAlgn="base" hangingPunct="0">
        <a:spcBef>
          <a:spcPct val="0"/>
        </a:spcBef>
        <a:spcAft>
          <a:spcPct val="0"/>
        </a:spcAft>
        <a:defRPr sz="3300">
          <a:solidFill>
            <a:schemeClr val="tx2"/>
          </a:solidFill>
          <a:latin typeface="Tahoma" panose="020B0604030504040204" pitchFamily="34" charset="0"/>
        </a:defRPr>
      </a:lvl3pPr>
      <a:lvl4pPr algn="l" rtl="0" eaLnBrk="0" fontAlgn="base" hangingPunct="0">
        <a:spcBef>
          <a:spcPct val="0"/>
        </a:spcBef>
        <a:spcAft>
          <a:spcPct val="0"/>
        </a:spcAft>
        <a:defRPr sz="3300">
          <a:solidFill>
            <a:schemeClr val="tx2"/>
          </a:solidFill>
          <a:latin typeface="Tahoma" panose="020B0604030504040204" pitchFamily="34" charset="0"/>
        </a:defRPr>
      </a:lvl4pPr>
      <a:lvl5pPr algn="l" rtl="0" eaLnBrk="0" fontAlgn="base" hangingPunct="0">
        <a:spcBef>
          <a:spcPct val="0"/>
        </a:spcBef>
        <a:spcAft>
          <a:spcPct val="0"/>
        </a:spcAft>
        <a:defRPr sz="3300">
          <a:solidFill>
            <a:schemeClr val="tx2"/>
          </a:solidFill>
          <a:latin typeface="Tahoma" panose="020B0604030504040204" pitchFamily="34" charset="0"/>
        </a:defRPr>
      </a:lvl5pPr>
      <a:lvl6pPr marL="342900" algn="l" rtl="0" fontAlgn="base">
        <a:spcBef>
          <a:spcPct val="0"/>
        </a:spcBef>
        <a:spcAft>
          <a:spcPct val="0"/>
        </a:spcAft>
        <a:defRPr sz="3300">
          <a:solidFill>
            <a:schemeClr val="tx2"/>
          </a:solidFill>
          <a:latin typeface="Tahoma" panose="020B0604030504040204" pitchFamily="34" charset="0"/>
        </a:defRPr>
      </a:lvl6pPr>
      <a:lvl7pPr marL="685800" algn="l" rtl="0" fontAlgn="base">
        <a:spcBef>
          <a:spcPct val="0"/>
        </a:spcBef>
        <a:spcAft>
          <a:spcPct val="0"/>
        </a:spcAft>
        <a:defRPr sz="3300">
          <a:solidFill>
            <a:schemeClr val="tx2"/>
          </a:solidFill>
          <a:latin typeface="Tahoma" panose="020B0604030504040204" pitchFamily="34" charset="0"/>
        </a:defRPr>
      </a:lvl7pPr>
      <a:lvl8pPr marL="1028700" algn="l" rtl="0" fontAlgn="base">
        <a:spcBef>
          <a:spcPct val="0"/>
        </a:spcBef>
        <a:spcAft>
          <a:spcPct val="0"/>
        </a:spcAft>
        <a:defRPr sz="3300">
          <a:solidFill>
            <a:schemeClr val="tx2"/>
          </a:solidFill>
          <a:latin typeface="Tahoma" panose="020B0604030504040204" pitchFamily="34" charset="0"/>
        </a:defRPr>
      </a:lvl8pPr>
      <a:lvl9pPr marL="1371600" algn="l" rtl="0" fontAlgn="base">
        <a:spcBef>
          <a:spcPct val="0"/>
        </a:spcBef>
        <a:spcAft>
          <a:spcPct val="0"/>
        </a:spcAft>
        <a:defRPr sz="3300">
          <a:solidFill>
            <a:schemeClr val="tx2"/>
          </a:solidFill>
          <a:latin typeface="Tahoma" panose="020B0604030504040204" pitchFamily="34" charset="0"/>
        </a:defRPr>
      </a:lvl9pPr>
    </p:titleStyle>
    <p:bodyStyle>
      <a:lvl1pPr marL="257175" indent="-257175" algn="l" rtl="0" eaLnBrk="0" fontAlgn="base" hangingPunct="0">
        <a:spcBef>
          <a:spcPct val="20000"/>
        </a:spcBef>
        <a:spcAft>
          <a:spcPct val="0"/>
        </a:spcAft>
        <a:buClr>
          <a:schemeClr val="folHlink"/>
        </a:buClr>
        <a:buSzPct val="60000"/>
        <a:buFont typeface="Wingdings" panose="05000000000000000000" pitchFamily="2" charset="2"/>
        <a:buChar char="n"/>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lr>
          <a:schemeClr val="hlink"/>
        </a:buClr>
        <a:buSzPct val="55000"/>
        <a:buFont typeface="Wingdings" panose="05000000000000000000" pitchFamily="2" charset="2"/>
        <a:buChar char="n"/>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lr>
          <a:schemeClr val="folHlink"/>
        </a:buClr>
        <a:buSzPct val="50000"/>
        <a:buFont typeface="Wingdings" panose="05000000000000000000" pitchFamily="2" charset="2"/>
        <a:buChar char="n"/>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lr>
          <a:schemeClr val="accent2"/>
        </a:buClr>
        <a:buSzPct val="55000"/>
        <a:buFont typeface="Wingdings" panose="05000000000000000000" pitchFamily="2" charset="2"/>
        <a:buChar char="n"/>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lr>
          <a:schemeClr val="accent1"/>
        </a:buClr>
        <a:buSzPct val="50000"/>
        <a:buFont typeface="Wingdings" panose="05000000000000000000" pitchFamily="2" charset="2"/>
        <a:buChar char="n"/>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BC804815-D580-3F84-504C-F3430A880E16}"/>
              </a:ext>
            </a:extLst>
          </p:cNvPr>
          <p:cNvSpPr/>
          <p:nvPr/>
        </p:nvSpPr>
        <p:spPr>
          <a:xfrm>
            <a:off x="6299432" y="1257300"/>
            <a:ext cx="281940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411AAA43-FB62-5202-6203-BD399F36C36D}"/>
              </a:ext>
            </a:extLst>
          </p:cNvPr>
          <p:cNvSpPr/>
          <p:nvPr/>
        </p:nvSpPr>
        <p:spPr>
          <a:xfrm>
            <a:off x="5689832" y="-342900"/>
            <a:ext cx="1600200" cy="120015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330FC632-6183-945C-71D4-11298636AB11}"/>
              </a:ext>
            </a:extLst>
          </p:cNvPr>
          <p:cNvSpPr/>
          <p:nvPr/>
        </p:nvSpPr>
        <p:spPr>
          <a:xfrm>
            <a:off x="6299432" y="4572000"/>
            <a:ext cx="990600" cy="74295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733F2DDE-2235-F650-3F4F-492FDB625CE0}"/>
              </a:ext>
            </a:extLst>
          </p:cNvPr>
          <p:cNvSpPr/>
          <p:nvPr/>
        </p:nvSpPr>
        <p:spPr>
          <a:xfrm>
            <a:off x="-153988" y="2000250"/>
            <a:ext cx="4191000" cy="314325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95EEA67B-2FE1-87C0-9191-8BA74C366C62}"/>
              </a:ext>
            </a:extLst>
          </p:cNvPr>
          <p:cNvSpPr/>
          <p:nvPr/>
        </p:nvSpPr>
        <p:spPr>
          <a:xfrm>
            <a:off x="-839788" y="2171700"/>
            <a:ext cx="2362200" cy="177165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F8F446FF-4B1E-9984-A56A-E4D52C4DEE4A}"/>
              </a:ext>
            </a:extLst>
          </p:cNvPr>
          <p:cNvSpPr/>
          <p:nvPr/>
        </p:nvSpPr>
        <p:spPr>
          <a:xfrm>
            <a:off x="7745413" y="0"/>
            <a:ext cx="685800" cy="82510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162" name="Title Placeholder 1">
            <a:extLst>
              <a:ext uri="{FF2B5EF4-FFF2-40B4-BE49-F238E27FC236}">
                <a16:creationId xmlns:a16="http://schemas.microsoft.com/office/drawing/2014/main" id="{C2CFDBBC-8C4C-4BB9-DD1D-97980021B218}"/>
              </a:ext>
            </a:extLst>
          </p:cNvPr>
          <p:cNvSpPr>
            <a:spLocks noGrp="1"/>
          </p:cNvSpPr>
          <p:nvPr>
            <p:ph type="title"/>
          </p:nvPr>
        </p:nvSpPr>
        <p:spPr bwMode="auto">
          <a:xfrm>
            <a:off x="484189" y="339329"/>
            <a:ext cx="7056437" cy="105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6163" name="Text Placeholder 2">
            <a:extLst>
              <a:ext uri="{FF2B5EF4-FFF2-40B4-BE49-F238E27FC236}">
                <a16:creationId xmlns:a16="http://schemas.microsoft.com/office/drawing/2014/main" id="{A18DF88E-2D73-F28A-505A-90F89DA5AE0C}"/>
              </a:ext>
            </a:extLst>
          </p:cNvPr>
          <p:cNvSpPr>
            <a:spLocks noGrp="1"/>
          </p:cNvSpPr>
          <p:nvPr>
            <p:ph type="body" idx="1"/>
          </p:nvPr>
        </p:nvSpPr>
        <p:spPr bwMode="auto">
          <a:xfrm>
            <a:off x="827088" y="1539478"/>
            <a:ext cx="6711950" cy="314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91198F4-AA60-478D-06DA-112E89B1B454}"/>
              </a:ext>
            </a:extLst>
          </p:cNvPr>
          <p:cNvSpPr>
            <a:spLocks noGrp="1"/>
          </p:cNvSpPr>
          <p:nvPr>
            <p:ph type="dt" sz="half" idx="2"/>
          </p:nvPr>
        </p:nvSpPr>
        <p:spPr>
          <a:xfrm rot="5400000">
            <a:off x="7618413" y="1343025"/>
            <a:ext cx="742950" cy="228600"/>
          </a:xfrm>
          <a:prstGeom prst="rect">
            <a:avLst/>
          </a:prstGeom>
        </p:spPr>
        <p:txBody>
          <a:bodyPr vert="horz" lIns="91440" tIns="45720" rIns="91440" bIns="45720" rtlCol="0" anchor="t"/>
          <a:lstStyle>
            <a:lvl1pPr algn="l" eaLnBrk="1" hangingPunct="1">
              <a:defRPr sz="825" b="0" i="0">
                <a:solidFill>
                  <a:schemeClr val="tx1">
                    <a:tint val="75000"/>
                    <a:alpha val="60000"/>
                  </a:schemeClr>
                </a:solidFill>
              </a:defRPr>
            </a:lvl1pPr>
          </a:lstStyle>
          <a:p>
            <a:pPr>
              <a:defRPr/>
            </a:pPr>
            <a:endParaRPr lang="id-ID" altLang="id-ID"/>
          </a:p>
        </p:txBody>
      </p:sp>
      <p:sp>
        <p:nvSpPr>
          <p:cNvPr id="5" name="Footer Placeholder 4">
            <a:extLst>
              <a:ext uri="{FF2B5EF4-FFF2-40B4-BE49-F238E27FC236}">
                <a16:creationId xmlns:a16="http://schemas.microsoft.com/office/drawing/2014/main" id="{C1952272-2E2C-DD05-8368-C33CD2CEAA73}"/>
              </a:ext>
            </a:extLst>
          </p:cNvPr>
          <p:cNvSpPr>
            <a:spLocks noGrp="1"/>
          </p:cNvSpPr>
          <p:nvPr>
            <p:ph type="ftr" sz="quarter" idx="3"/>
          </p:nvPr>
        </p:nvSpPr>
        <p:spPr>
          <a:xfrm rot="5400000">
            <a:off x="6715720" y="2418755"/>
            <a:ext cx="2894410" cy="228600"/>
          </a:xfrm>
          <a:prstGeom prst="rect">
            <a:avLst/>
          </a:prstGeom>
        </p:spPr>
        <p:txBody>
          <a:bodyPr vert="horz" lIns="91440" tIns="45720" rIns="91440" bIns="45720" rtlCol="0" anchor="b"/>
          <a:lstStyle>
            <a:lvl1pPr algn="l" eaLnBrk="1" hangingPunct="1">
              <a:defRPr sz="825" b="0" i="0">
                <a:solidFill>
                  <a:schemeClr val="tx1">
                    <a:tint val="75000"/>
                    <a:alpha val="60000"/>
                  </a:schemeClr>
                </a:solidFill>
              </a:defRPr>
            </a:lvl1pPr>
          </a:lstStyle>
          <a:p>
            <a:pPr>
              <a:defRPr/>
            </a:pPr>
            <a:endParaRPr lang="id-ID" altLang="id-ID"/>
          </a:p>
        </p:txBody>
      </p:sp>
      <p:sp>
        <p:nvSpPr>
          <p:cNvPr id="6" name="Slide Number Placeholder 5">
            <a:extLst>
              <a:ext uri="{FF2B5EF4-FFF2-40B4-BE49-F238E27FC236}">
                <a16:creationId xmlns:a16="http://schemas.microsoft.com/office/drawing/2014/main" id="{42AA625A-4CA4-5FC4-5FD8-C25913DEC36C}"/>
              </a:ext>
            </a:extLst>
          </p:cNvPr>
          <p:cNvSpPr>
            <a:spLocks noGrp="1"/>
          </p:cNvSpPr>
          <p:nvPr>
            <p:ph type="sldNum" sz="quarter" idx="4"/>
          </p:nvPr>
        </p:nvSpPr>
        <p:spPr bwMode="gray">
          <a:xfrm>
            <a:off x="7766050" y="221456"/>
            <a:ext cx="628650" cy="576263"/>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100">
                <a:solidFill>
                  <a:srgbClr val="FFFFFF"/>
                </a:solidFill>
              </a:defRPr>
            </a:lvl1pPr>
          </a:lstStyle>
          <a:p>
            <a:fld id="{2CB4D177-ADEC-4350-907C-CFC31BBFAA03}" type="slidenum">
              <a:rPr lang="id-ID" altLang="id-ID"/>
              <a:pPr/>
              <a:t>‹#›</a:t>
            </a:fld>
            <a:endParaRPr lang="id-ID" altLang="id-ID"/>
          </a:p>
        </p:txBody>
      </p:sp>
      <p:pic>
        <p:nvPicPr>
          <p:cNvPr id="6167" name="Picture 4" descr="diknas">
            <a:extLst>
              <a:ext uri="{FF2B5EF4-FFF2-40B4-BE49-F238E27FC236}">
                <a16:creationId xmlns:a16="http://schemas.microsoft.com/office/drawing/2014/main" id="{704E7941-460A-D870-4A64-1530DE63CF76}"/>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8258176" y="171450"/>
            <a:ext cx="733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8" name="Text Box 19">
            <a:extLst>
              <a:ext uri="{FF2B5EF4-FFF2-40B4-BE49-F238E27FC236}">
                <a16:creationId xmlns:a16="http://schemas.microsoft.com/office/drawing/2014/main" id="{BA8D18B5-386F-FD3B-0D30-430FC8950480}"/>
              </a:ext>
            </a:extLst>
          </p:cNvPr>
          <p:cNvSpPr txBox="1">
            <a:spLocks noChangeArrowheads="1"/>
          </p:cNvSpPr>
          <p:nvPr userDrawn="1"/>
        </p:nvSpPr>
        <p:spPr bwMode="auto">
          <a:xfrm>
            <a:off x="7315200" y="4857750"/>
            <a:ext cx="17526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en-US" altLang="en-US" sz="1050" b="1">
                <a:solidFill>
                  <a:srgbClr val="000000"/>
                </a:solidFill>
                <a:latin typeface="Arial" panose="020B0604020202020204" pitchFamily="34" charset="0"/>
                <a:cs typeface="Arial" panose="020B0604020202020204" pitchFamily="34" charset="0"/>
              </a:rPr>
              <a:t>Adaptif</a:t>
            </a:r>
          </a:p>
        </p:txBody>
      </p:sp>
    </p:spTree>
    <p:extLst>
      <p:ext uri="{BB962C8B-B14F-4D97-AF65-F5344CB8AC3E}">
        <p14:creationId xmlns:p14="http://schemas.microsoft.com/office/powerpoint/2010/main" val="2412333391"/>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txStyles>
    <p:titleStyle>
      <a:lvl1pPr algn="l" defTabSz="342900" rtl="0" fontAlgn="base">
        <a:spcBef>
          <a:spcPct val="0"/>
        </a:spcBef>
        <a:spcAft>
          <a:spcPct val="0"/>
        </a:spcAft>
        <a:defRPr sz="3150" kern="1200">
          <a:solidFill>
            <a:schemeClr val="tx2"/>
          </a:solidFill>
          <a:latin typeface="+mj-lt"/>
          <a:ea typeface="+mj-ea"/>
          <a:cs typeface="+mj-cs"/>
        </a:defRPr>
      </a:lvl1pPr>
      <a:lvl2pPr algn="l" defTabSz="342900" rtl="0" fontAlgn="base">
        <a:spcBef>
          <a:spcPct val="0"/>
        </a:spcBef>
        <a:spcAft>
          <a:spcPct val="0"/>
        </a:spcAft>
        <a:defRPr sz="3150">
          <a:solidFill>
            <a:schemeClr val="tx2"/>
          </a:solidFill>
          <a:latin typeface="Century Gothic" panose="020B0502020202020204" pitchFamily="34" charset="0"/>
        </a:defRPr>
      </a:lvl2pPr>
      <a:lvl3pPr algn="l" defTabSz="342900" rtl="0" fontAlgn="base">
        <a:spcBef>
          <a:spcPct val="0"/>
        </a:spcBef>
        <a:spcAft>
          <a:spcPct val="0"/>
        </a:spcAft>
        <a:defRPr sz="3150">
          <a:solidFill>
            <a:schemeClr val="tx2"/>
          </a:solidFill>
          <a:latin typeface="Century Gothic" panose="020B0502020202020204" pitchFamily="34" charset="0"/>
        </a:defRPr>
      </a:lvl3pPr>
      <a:lvl4pPr algn="l" defTabSz="342900" rtl="0" fontAlgn="base">
        <a:spcBef>
          <a:spcPct val="0"/>
        </a:spcBef>
        <a:spcAft>
          <a:spcPct val="0"/>
        </a:spcAft>
        <a:defRPr sz="3150">
          <a:solidFill>
            <a:schemeClr val="tx2"/>
          </a:solidFill>
          <a:latin typeface="Century Gothic" panose="020B0502020202020204" pitchFamily="34" charset="0"/>
        </a:defRPr>
      </a:lvl4pPr>
      <a:lvl5pPr algn="l" defTabSz="342900" rtl="0" fontAlgn="base">
        <a:spcBef>
          <a:spcPct val="0"/>
        </a:spcBef>
        <a:spcAft>
          <a:spcPct val="0"/>
        </a:spcAft>
        <a:defRPr sz="315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fontAlgn="base">
        <a:spcBef>
          <a:spcPts val="750"/>
        </a:spcBef>
        <a:spcAft>
          <a:spcPct val="0"/>
        </a:spcAft>
        <a:buClr>
          <a:srgbClr val="8AD0D6"/>
        </a:buClr>
        <a:buSzPct val="80000"/>
        <a:buFont typeface="Wingdings 3" panose="05040102010807070707" pitchFamily="18" charset="2"/>
        <a:buChar char=""/>
        <a:defRPr sz="1500" kern="1200">
          <a:solidFill>
            <a:schemeClr val="tx1"/>
          </a:solidFill>
          <a:latin typeface="+mj-lt"/>
          <a:ea typeface="+mj-ea"/>
          <a:cs typeface="+mj-cs"/>
        </a:defRPr>
      </a:lvl1pPr>
      <a:lvl2pPr marL="557213" indent="-214313" algn="l" defTabSz="342900" rtl="0" fontAlgn="base">
        <a:spcBef>
          <a:spcPts val="75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857250" indent="-171450" algn="l" defTabSz="342900" rtl="0" fontAlgn="base">
        <a:spcBef>
          <a:spcPts val="750"/>
        </a:spcBef>
        <a:spcAft>
          <a:spcPct val="0"/>
        </a:spcAft>
        <a:buClr>
          <a:srgbClr val="8AD0D6"/>
        </a:buClr>
        <a:buSzPct val="80000"/>
        <a:buFont typeface="Wingdings 3" panose="05040102010807070707" pitchFamily="18" charset="2"/>
        <a:buChar char=""/>
        <a:defRPr sz="1200" kern="1200">
          <a:solidFill>
            <a:schemeClr val="tx1"/>
          </a:solidFill>
          <a:latin typeface="+mj-lt"/>
          <a:ea typeface="+mj-ea"/>
          <a:cs typeface="+mj-cs"/>
        </a:defRPr>
      </a:lvl3pPr>
      <a:lvl4pPr marL="1200150" indent="-171450" algn="l" defTabSz="342900" rtl="0" fontAlgn="base">
        <a:spcBef>
          <a:spcPts val="750"/>
        </a:spcBef>
        <a:spcAft>
          <a:spcPct val="0"/>
        </a:spcAft>
        <a:buClr>
          <a:srgbClr val="8AD0D6"/>
        </a:buClr>
        <a:buSzPct val="80000"/>
        <a:buFont typeface="Wingdings 3" panose="05040102010807070707" pitchFamily="18" charset="2"/>
        <a:buChar char=""/>
        <a:defRPr sz="1050" kern="1200">
          <a:solidFill>
            <a:schemeClr val="tx1"/>
          </a:solidFill>
          <a:latin typeface="+mj-lt"/>
          <a:ea typeface="+mj-ea"/>
          <a:cs typeface="+mj-cs"/>
        </a:defRPr>
      </a:lvl4pPr>
      <a:lvl5pPr marL="1543050" indent="-171450" algn="l" defTabSz="342900" rtl="0" fontAlgn="base">
        <a:spcBef>
          <a:spcPts val="750"/>
        </a:spcBef>
        <a:spcAft>
          <a:spcPct val="0"/>
        </a:spcAft>
        <a:buClr>
          <a:srgbClr val="8AD0D6"/>
        </a:buClr>
        <a:buSzPct val="80000"/>
        <a:buFont typeface="Wingdings 3" panose="05040102010807070707" pitchFamily="18" charset="2"/>
        <a:buChar char=""/>
        <a:defRPr sz="1050" kern="1200">
          <a:solidFill>
            <a:schemeClr val="tx1"/>
          </a:solidFill>
          <a:latin typeface="+mj-lt"/>
          <a:ea typeface="+mj-ea"/>
          <a:cs typeface="+mj-cs"/>
        </a:defRPr>
      </a:lvl5pPr>
      <a:lvl6pPr marL="1885982"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87"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93"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98"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5" rtl="0" eaLnBrk="1" latinLnBrk="0" hangingPunct="1">
        <a:defRPr sz="1350" kern="1200">
          <a:solidFill>
            <a:schemeClr val="tx1"/>
          </a:solidFill>
          <a:latin typeface="+mn-lt"/>
          <a:ea typeface="+mn-ea"/>
          <a:cs typeface="+mn-cs"/>
        </a:defRPr>
      </a:lvl1pPr>
      <a:lvl2pPr marL="342905" algn="l" defTabSz="342905" rtl="0" eaLnBrk="1" latinLnBrk="0" hangingPunct="1">
        <a:defRPr sz="1350" kern="1200">
          <a:solidFill>
            <a:schemeClr val="tx1"/>
          </a:solidFill>
          <a:latin typeface="+mn-lt"/>
          <a:ea typeface="+mn-ea"/>
          <a:cs typeface="+mn-cs"/>
        </a:defRPr>
      </a:lvl2pPr>
      <a:lvl3pPr marL="685811" algn="l" defTabSz="342905" rtl="0" eaLnBrk="1" latinLnBrk="0" hangingPunct="1">
        <a:defRPr sz="1350" kern="1200">
          <a:solidFill>
            <a:schemeClr val="tx1"/>
          </a:solidFill>
          <a:latin typeface="+mn-lt"/>
          <a:ea typeface="+mn-ea"/>
          <a:cs typeface="+mn-cs"/>
        </a:defRPr>
      </a:lvl3pPr>
      <a:lvl4pPr marL="1028717" algn="l" defTabSz="342905" rtl="0" eaLnBrk="1" latinLnBrk="0" hangingPunct="1">
        <a:defRPr sz="1350" kern="1200">
          <a:solidFill>
            <a:schemeClr val="tx1"/>
          </a:solidFill>
          <a:latin typeface="+mn-lt"/>
          <a:ea typeface="+mn-ea"/>
          <a:cs typeface="+mn-cs"/>
        </a:defRPr>
      </a:lvl4pPr>
      <a:lvl5pPr marL="1371623" algn="l" defTabSz="342905" rtl="0" eaLnBrk="1" latinLnBrk="0" hangingPunct="1">
        <a:defRPr sz="1350" kern="1200">
          <a:solidFill>
            <a:schemeClr val="tx1"/>
          </a:solidFill>
          <a:latin typeface="+mn-lt"/>
          <a:ea typeface="+mn-ea"/>
          <a:cs typeface="+mn-cs"/>
        </a:defRPr>
      </a:lvl5pPr>
      <a:lvl6pPr marL="1714529" algn="l" defTabSz="342905" rtl="0" eaLnBrk="1" latinLnBrk="0" hangingPunct="1">
        <a:defRPr sz="1350" kern="1200">
          <a:solidFill>
            <a:schemeClr val="tx1"/>
          </a:solidFill>
          <a:latin typeface="+mn-lt"/>
          <a:ea typeface="+mn-ea"/>
          <a:cs typeface="+mn-cs"/>
        </a:defRPr>
      </a:lvl6pPr>
      <a:lvl7pPr marL="2057435" algn="l" defTabSz="342905" rtl="0" eaLnBrk="1" latinLnBrk="0" hangingPunct="1">
        <a:defRPr sz="1350" kern="1200">
          <a:solidFill>
            <a:schemeClr val="tx1"/>
          </a:solidFill>
          <a:latin typeface="+mn-lt"/>
          <a:ea typeface="+mn-ea"/>
          <a:cs typeface="+mn-cs"/>
        </a:defRPr>
      </a:lvl7pPr>
      <a:lvl8pPr marL="2400340" algn="l" defTabSz="342905" rtl="0" eaLnBrk="1" latinLnBrk="0" hangingPunct="1">
        <a:defRPr sz="1350" kern="1200">
          <a:solidFill>
            <a:schemeClr val="tx1"/>
          </a:solidFill>
          <a:latin typeface="+mn-lt"/>
          <a:ea typeface="+mn-ea"/>
          <a:cs typeface="+mn-cs"/>
        </a:defRPr>
      </a:lvl8pPr>
      <a:lvl9pPr marL="2743246" algn="l" defTabSz="342905"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ADBD05-A422-F296-2DC7-7BE390922140}"/>
              </a:ext>
            </a:extLst>
          </p:cNvPr>
          <p:cNvSpPr/>
          <p:nvPr/>
        </p:nvSpPr>
        <p:spPr>
          <a:xfrm>
            <a:off x="1" y="132160"/>
            <a:ext cx="9142413" cy="12346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CF00B42E-F072-BFBA-2354-A0BC1F80FDB4}"/>
              </a:ext>
            </a:extLst>
          </p:cNvPr>
          <p:cNvSpPr>
            <a:spLocks noGrp="1"/>
          </p:cNvSpPr>
          <p:nvPr>
            <p:ph type="title"/>
          </p:nvPr>
        </p:nvSpPr>
        <p:spPr>
          <a:xfrm>
            <a:off x="685800" y="213123"/>
            <a:ext cx="7772400" cy="113109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a:extLst>
              <a:ext uri="{FF2B5EF4-FFF2-40B4-BE49-F238E27FC236}">
                <a16:creationId xmlns:a16="http://schemas.microsoft.com/office/drawing/2014/main" id="{81735D06-D530-A6AD-DDAD-A82A67F401B5}"/>
              </a:ext>
            </a:extLst>
          </p:cNvPr>
          <p:cNvSpPr>
            <a:spLocks noGrp="1"/>
          </p:cNvSpPr>
          <p:nvPr>
            <p:ph type="body" idx="1"/>
          </p:nvPr>
        </p:nvSpPr>
        <p:spPr bwMode="auto">
          <a:xfrm>
            <a:off x="685800" y="1508523"/>
            <a:ext cx="7772400" cy="315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5E55C25-1260-D6E6-2F83-7CCEAE2F6EDF}"/>
              </a:ext>
            </a:extLst>
          </p:cNvPr>
          <p:cNvSpPr>
            <a:spLocks noGrp="1"/>
          </p:cNvSpPr>
          <p:nvPr>
            <p:ph type="dt" sz="half" idx="2"/>
          </p:nvPr>
        </p:nvSpPr>
        <p:spPr>
          <a:xfrm>
            <a:off x="681038" y="4817269"/>
            <a:ext cx="2595562" cy="273844"/>
          </a:xfrm>
          <a:prstGeom prst="rect">
            <a:avLst/>
          </a:prstGeom>
        </p:spPr>
        <p:txBody>
          <a:bodyPr vert="horz" lIns="91440" tIns="45720" rIns="45720" bIns="45720" rtlCol="0" anchor="ctr"/>
          <a:lstStyle>
            <a:lvl1pPr algn="l" eaLnBrk="1" hangingPunct="1">
              <a:defRPr sz="788">
                <a:solidFill>
                  <a:schemeClr val="tx1"/>
                </a:solidFill>
              </a:defRPr>
            </a:lvl1pPr>
          </a:lstStyle>
          <a:p>
            <a:pPr>
              <a:defRPr/>
            </a:pPr>
            <a:endParaRPr lang="id-ID" altLang="id-ID"/>
          </a:p>
        </p:txBody>
      </p:sp>
      <p:sp>
        <p:nvSpPr>
          <p:cNvPr id="5" name="Footer Placeholder 4">
            <a:extLst>
              <a:ext uri="{FF2B5EF4-FFF2-40B4-BE49-F238E27FC236}">
                <a16:creationId xmlns:a16="http://schemas.microsoft.com/office/drawing/2014/main" id="{EB48C985-742F-9175-3D83-6F9B6D0F9D05}"/>
              </a:ext>
            </a:extLst>
          </p:cNvPr>
          <p:cNvSpPr>
            <a:spLocks noGrp="1"/>
          </p:cNvSpPr>
          <p:nvPr>
            <p:ph type="ftr" sz="quarter" idx="3"/>
          </p:nvPr>
        </p:nvSpPr>
        <p:spPr>
          <a:xfrm>
            <a:off x="4191001" y="4817269"/>
            <a:ext cx="4060825" cy="273844"/>
          </a:xfrm>
          <a:prstGeom prst="rect">
            <a:avLst/>
          </a:prstGeom>
        </p:spPr>
        <p:txBody>
          <a:bodyPr vert="horz" lIns="91440" tIns="45720" rIns="91440" bIns="45720" rtlCol="0" anchor="ctr"/>
          <a:lstStyle>
            <a:lvl1pPr algn="r" eaLnBrk="1" hangingPunct="1">
              <a:defRPr sz="788">
                <a:solidFill>
                  <a:schemeClr val="tx1"/>
                </a:solidFill>
              </a:defRPr>
            </a:lvl1pPr>
          </a:lstStyle>
          <a:p>
            <a:pPr>
              <a:defRPr/>
            </a:pPr>
            <a:endParaRPr lang="id-ID" altLang="id-ID"/>
          </a:p>
        </p:txBody>
      </p:sp>
      <p:sp>
        <p:nvSpPr>
          <p:cNvPr id="6" name="Slide Number Placeholder 5">
            <a:extLst>
              <a:ext uri="{FF2B5EF4-FFF2-40B4-BE49-F238E27FC236}">
                <a16:creationId xmlns:a16="http://schemas.microsoft.com/office/drawing/2014/main" id="{654876CF-39FF-29C6-E8E9-7A625E206076}"/>
              </a:ext>
            </a:extLst>
          </p:cNvPr>
          <p:cNvSpPr>
            <a:spLocks noGrp="1"/>
          </p:cNvSpPr>
          <p:nvPr>
            <p:ph type="sldNum" sz="quarter" idx="4"/>
          </p:nvPr>
        </p:nvSpPr>
        <p:spPr>
          <a:xfrm>
            <a:off x="8264526" y="4817269"/>
            <a:ext cx="709613" cy="273844"/>
          </a:xfrm>
          <a:prstGeom prst="rect">
            <a:avLst/>
          </a:prstGeom>
        </p:spPr>
        <p:txBody>
          <a:bodyPr vert="horz" wrap="square" lIns="45720" tIns="45720" rIns="91440" bIns="45720" numCol="1" anchor="ctr" anchorCtr="0" compatLnSpc="1">
            <a:prstTxWarp prst="textNoShape">
              <a:avLst/>
            </a:prstTxWarp>
          </a:bodyPr>
          <a:lstStyle>
            <a:lvl1pPr eaLnBrk="1" hangingPunct="1">
              <a:defRPr sz="900"/>
            </a:lvl1pPr>
          </a:lstStyle>
          <a:p>
            <a:fld id="{3A03B5A6-9BD5-49B1-8DC5-ED60B3909021}" type="slidenum">
              <a:rPr lang="id-ID" altLang="id-ID"/>
              <a:pPr/>
              <a:t>‹#›</a:t>
            </a:fld>
            <a:endParaRPr lang="id-ID" altLang="id-ID"/>
          </a:p>
        </p:txBody>
      </p:sp>
      <p:pic>
        <p:nvPicPr>
          <p:cNvPr id="4104" name="Picture 4" descr="diknas">
            <a:extLst>
              <a:ext uri="{FF2B5EF4-FFF2-40B4-BE49-F238E27FC236}">
                <a16:creationId xmlns:a16="http://schemas.microsoft.com/office/drawing/2014/main" id="{7A6A8BC4-0F1B-2E34-EA18-9C1682F97D0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58176" y="171450"/>
            <a:ext cx="733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19">
            <a:extLst>
              <a:ext uri="{FF2B5EF4-FFF2-40B4-BE49-F238E27FC236}">
                <a16:creationId xmlns:a16="http://schemas.microsoft.com/office/drawing/2014/main" id="{FFB74396-F0E8-1D4E-1E2B-A518E36CDCFB}"/>
              </a:ext>
            </a:extLst>
          </p:cNvPr>
          <p:cNvSpPr txBox="1">
            <a:spLocks noChangeArrowheads="1"/>
          </p:cNvSpPr>
          <p:nvPr userDrawn="1"/>
        </p:nvSpPr>
        <p:spPr bwMode="auto">
          <a:xfrm>
            <a:off x="7315200" y="4857750"/>
            <a:ext cx="17526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en-US" altLang="en-US" sz="1050" b="1">
                <a:solidFill>
                  <a:srgbClr val="000000"/>
                </a:solidFill>
                <a:latin typeface="Arial" panose="020B0604020202020204" pitchFamily="34" charset="0"/>
                <a:cs typeface="Arial" panose="020B0604020202020204" pitchFamily="34" charset="0"/>
              </a:rPr>
              <a:t>Adaptif</a:t>
            </a:r>
          </a:p>
        </p:txBody>
      </p:sp>
    </p:spTree>
    <p:extLst>
      <p:ext uri="{BB962C8B-B14F-4D97-AF65-F5344CB8AC3E}">
        <p14:creationId xmlns:p14="http://schemas.microsoft.com/office/powerpoint/2010/main" val="1580545550"/>
      </p:ext>
    </p:extLst>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rtl="0" fontAlgn="base">
        <a:lnSpc>
          <a:spcPct val="85000"/>
        </a:lnSpc>
        <a:spcBef>
          <a:spcPct val="0"/>
        </a:spcBef>
        <a:spcAft>
          <a:spcPct val="0"/>
        </a:spcAft>
        <a:defRPr sz="3000" kern="1200" cap="all">
          <a:solidFill>
            <a:schemeClr val="bg2"/>
          </a:solidFill>
          <a:latin typeface="+mj-lt"/>
          <a:ea typeface="+mj-ea"/>
          <a:cs typeface="+mj-cs"/>
        </a:defRPr>
      </a:lvl1pPr>
      <a:lvl2pPr algn="l" rtl="0" fontAlgn="base">
        <a:lnSpc>
          <a:spcPct val="85000"/>
        </a:lnSpc>
        <a:spcBef>
          <a:spcPct val="0"/>
        </a:spcBef>
        <a:spcAft>
          <a:spcPct val="0"/>
        </a:spcAft>
        <a:defRPr sz="3000">
          <a:solidFill>
            <a:schemeClr val="bg2"/>
          </a:solidFill>
          <a:latin typeface="Corbel" panose="020B0503020204020204" pitchFamily="34" charset="0"/>
        </a:defRPr>
      </a:lvl2pPr>
      <a:lvl3pPr algn="l" rtl="0" fontAlgn="base">
        <a:lnSpc>
          <a:spcPct val="85000"/>
        </a:lnSpc>
        <a:spcBef>
          <a:spcPct val="0"/>
        </a:spcBef>
        <a:spcAft>
          <a:spcPct val="0"/>
        </a:spcAft>
        <a:defRPr sz="3000">
          <a:solidFill>
            <a:schemeClr val="bg2"/>
          </a:solidFill>
          <a:latin typeface="Corbel" panose="020B0503020204020204" pitchFamily="34" charset="0"/>
        </a:defRPr>
      </a:lvl3pPr>
      <a:lvl4pPr algn="l" rtl="0" fontAlgn="base">
        <a:lnSpc>
          <a:spcPct val="85000"/>
        </a:lnSpc>
        <a:spcBef>
          <a:spcPct val="0"/>
        </a:spcBef>
        <a:spcAft>
          <a:spcPct val="0"/>
        </a:spcAft>
        <a:defRPr sz="3000">
          <a:solidFill>
            <a:schemeClr val="bg2"/>
          </a:solidFill>
          <a:latin typeface="Corbel" panose="020B0503020204020204" pitchFamily="34" charset="0"/>
        </a:defRPr>
      </a:lvl4pPr>
      <a:lvl5pPr algn="l" rtl="0" fontAlgn="base">
        <a:lnSpc>
          <a:spcPct val="85000"/>
        </a:lnSpc>
        <a:spcBef>
          <a:spcPct val="0"/>
        </a:spcBef>
        <a:spcAft>
          <a:spcPct val="0"/>
        </a:spcAft>
        <a:defRPr sz="3000">
          <a:solidFill>
            <a:schemeClr val="bg2"/>
          </a:solidFill>
          <a:latin typeface="Corbel" panose="020B0503020204020204" pitchFamily="34" charset="0"/>
        </a:defRPr>
      </a:lvl5pPr>
      <a:lvl6pPr marL="342900" algn="l" rtl="0" fontAlgn="base">
        <a:lnSpc>
          <a:spcPct val="85000"/>
        </a:lnSpc>
        <a:spcBef>
          <a:spcPct val="0"/>
        </a:spcBef>
        <a:spcAft>
          <a:spcPct val="0"/>
        </a:spcAft>
        <a:defRPr sz="3000">
          <a:solidFill>
            <a:schemeClr val="bg2"/>
          </a:solidFill>
          <a:latin typeface="Corbel" panose="020B0503020204020204" pitchFamily="34" charset="0"/>
        </a:defRPr>
      </a:lvl6pPr>
      <a:lvl7pPr marL="685800" algn="l" rtl="0" fontAlgn="base">
        <a:lnSpc>
          <a:spcPct val="85000"/>
        </a:lnSpc>
        <a:spcBef>
          <a:spcPct val="0"/>
        </a:spcBef>
        <a:spcAft>
          <a:spcPct val="0"/>
        </a:spcAft>
        <a:defRPr sz="3000">
          <a:solidFill>
            <a:schemeClr val="bg2"/>
          </a:solidFill>
          <a:latin typeface="Corbel" panose="020B0503020204020204" pitchFamily="34" charset="0"/>
        </a:defRPr>
      </a:lvl7pPr>
      <a:lvl8pPr marL="1028700" algn="l" rtl="0" fontAlgn="base">
        <a:lnSpc>
          <a:spcPct val="85000"/>
        </a:lnSpc>
        <a:spcBef>
          <a:spcPct val="0"/>
        </a:spcBef>
        <a:spcAft>
          <a:spcPct val="0"/>
        </a:spcAft>
        <a:defRPr sz="3000">
          <a:solidFill>
            <a:schemeClr val="bg2"/>
          </a:solidFill>
          <a:latin typeface="Corbel" panose="020B0503020204020204" pitchFamily="34" charset="0"/>
        </a:defRPr>
      </a:lvl8pPr>
      <a:lvl9pPr marL="1371600" algn="l" rtl="0" fontAlgn="base">
        <a:lnSpc>
          <a:spcPct val="85000"/>
        </a:lnSpc>
        <a:spcBef>
          <a:spcPct val="0"/>
        </a:spcBef>
        <a:spcAft>
          <a:spcPct val="0"/>
        </a:spcAft>
        <a:defRPr sz="3000">
          <a:solidFill>
            <a:schemeClr val="bg2"/>
          </a:solidFill>
          <a:latin typeface="Corbel" panose="020B0503020204020204" pitchFamily="34" charset="0"/>
        </a:defRPr>
      </a:lvl9pPr>
    </p:titleStyle>
    <p:bodyStyle>
      <a:lvl1pPr marL="136922" indent="-136922" algn="l" rtl="0" fontAlgn="base">
        <a:lnSpc>
          <a:spcPct val="90000"/>
        </a:lnSpc>
        <a:spcBef>
          <a:spcPts val="900"/>
        </a:spcBef>
        <a:spcAft>
          <a:spcPts val="150"/>
        </a:spcAft>
        <a:buClr>
          <a:schemeClr val="tx1"/>
        </a:buClr>
        <a:buFont typeface="Wingdings" panose="05000000000000000000" pitchFamily="2" charset="2"/>
        <a:buChar char=""/>
        <a:defRPr sz="1650" kern="1200">
          <a:solidFill>
            <a:schemeClr val="tx1"/>
          </a:solidFill>
          <a:latin typeface="+mn-lt"/>
          <a:ea typeface="+mn-ea"/>
          <a:cs typeface="+mn-cs"/>
        </a:defRPr>
      </a:lvl1pPr>
      <a:lvl2pPr marL="308372" indent="-136922" algn="l" rtl="0" fontAlgn="base">
        <a:lnSpc>
          <a:spcPct val="90000"/>
        </a:lnSpc>
        <a:spcBef>
          <a:spcPts val="150"/>
        </a:spcBef>
        <a:spcAft>
          <a:spcPts val="300"/>
        </a:spcAft>
        <a:buClr>
          <a:schemeClr val="tx1"/>
        </a:buClr>
        <a:buFont typeface="Wingdings" panose="05000000000000000000" pitchFamily="2" charset="2"/>
        <a:buChar char=""/>
        <a:defRPr sz="1500" kern="1200">
          <a:solidFill>
            <a:schemeClr val="tx1"/>
          </a:solidFill>
          <a:latin typeface="+mn-lt"/>
          <a:ea typeface="+mn-ea"/>
          <a:cs typeface="+mn-cs"/>
        </a:defRPr>
      </a:lvl2pPr>
      <a:lvl3pPr marL="479822" indent="-136922" algn="l" rtl="0" fontAlgn="base">
        <a:lnSpc>
          <a:spcPct val="90000"/>
        </a:lnSpc>
        <a:spcBef>
          <a:spcPts val="150"/>
        </a:spcBef>
        <a:spcAft>
          <a:spcPts val="300"/>
        </a:spcAft>
        <a:buClr>
          <a:schemeClr val="tx1"/>
        </a:buClr>
        <a:buFont typeface="Wingdings" panose="05000000000000000000" pitchFamily="2" charset="2"/>
        <a:buChar char=""/>
        <a:defRPr kern="1200">
          <a:solidFill>
            <a:schemeClr val="tx1"/>
          </a:solidFill>
          <a:latin typeface="+mn-lt"/>
          <a:ea typeface="+mn-ea"/>
          <a:cs typeface="+mn-cs"/>
        </a:defRPr>
      </a:lvl3pPr>
      <a:lvl4pPr marL="651272" indent="-136922" algn="l" rtl="0" fontAlgn="base">
        <a:lnSpc>
          <a:spcPct val="90000"/>
        </a:lnSpc>
        <a:spcBef>
          <a:spcPts val="150"/>
        </a:spcBef>
        <a:spcAft>
          <a:spcPts val="300"/>
        </a:spcAft>
        <a:buClr>
          <a:schemeClr val="tx1"/>
        </a:buClr>
        <a:buFont typeface="Wingdings" panose="05000000000000000000" pitchFamily="2" charset="2"/>
        <a:buChar char=""/>
        <a:defRPr sz="1200" kern="1200">
          <a:solidFill>
            <a:schemeClr val="tx1"/>
          </a:solidFill>
          <a:latin typeface="+mn-lt"/>
          <a:ea typeface="+mn-ea"/>
          <a:cs typeface="+mn-cs"/>
        </a:defRPr>
      </a:lvl4pPr>
      <a:lvl5pPr marL="822722" indent="-136922" algn="l" rtl="0" fontAlgn="base">
        <a:lnSpc>
          <a:spcPct val="90000"/>
        </a:lnSpc>
        <a:spcBef>
          <a:spcPts val="150"/>
        </a:spcBef>
        <a:spcAft>
          <a:spcPts val="300"/>
        </a:spcAft>
        <a:buClr>
          <a:schemeClr val="tx1"/>
        </a:buClr>
        <a:buFont typeface="Wingdings" panose="05000000000000000000"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A03F3EB-D937-33EA-CEC4-F8AA7693AC51}"/>
              </a:ext>
            </a:extLst>
          </p:cNvPr>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a:t>Click to edit Master title style</a:t>
            </a:r>
          </a:p>
        </p:txBody>
      </p:sp>
      <p:sp>
        <p:nvSpPr>
          <p:cNvPr id="5123" name="Rectangle 3">
            <a:extLst>
              <a:ext uri="{FF2B5EF4-FFF2-40B4-BE49-F238E27FC236}">
                <a16:creationId xmlns:a16="http://schemas.microsoft.com/office/drawing/2014/main" id="{4B5C9EB0-8D49-92F5-C533-9A0C51AFF685}"/>
              </a:ext>
            </a:extLst>
          </p:cNvPr>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a:t>Click to edit Master text styles</a:t>
            </a:r>
          </a:p>
          <a:p>
            <a:pPr lvl="1"/>
            <a:r>
              <a:rPr lang="en-US" altLang="id-ID"/>
              <a:t>Second level</a:t>
            </a:r>
          </a:p>
          <a:p>
            <a:pPr lvl="2"/>
            <a:r>
              <a:rPr lang="en-US" altLang="id-ID"/>
              <a:t>Third level</a:t>
            </a:r>
          </a:p>
          <a:p>
            <a:pPr lvl="3"/>
            <a:r>
              <a:rPr lang="en-US" altLang="id-ID"/>
              <a:t>Fourth level</a:t>
            </a:r>
          </a:p>
          <a:p>
            <a:pPr lvl="4"/>
            <a:r>
              <a:rPr lang="en-US" altLang="id-ID"/>
              <a:t>Fifth level</a:t>
            </a:r>
          </a:p>
        </p:txBody>
      </p:sp>
      <p:sp>
        <p:nvSpPr>
          <p:cNvPr id="1028" name="Rectangle 4">
            <a:extLst>
              <a:ext uri="{FF2B5EF4-FFF2-40B4-BE49-F238E27FC236}">
                <a16:creationId xmlns:a16="http://schemas.microsoft.com/office/drawing/2014/main" id="{DA5DE08D-4D98-4D40-A194-444339B965AB}"/>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solidFill>
                  <a:srgbClr val="000000"/>
                </a:solidFill>
                <a:latin typeface="Arial" charset="0"/>
              </a:defRPr>
            </a:lvl1pPr>
          </a:lstStyle>
          <a:p>
            <a:pPr>
              <a:defRPr/>
            </a:pPr>
            <a:endParaRPr lang="en-US"/>
          </a:p>
        </p:txBody>
      </p:sp>
      <p:sp>
        <p:nvSpPr>
          <p:cNvPr id="1029" name="Rectangle 5">
            <a:extLst>
              <a:ext uri="{FF2B5EF4-FFF2-40B4-BE49-F238E27FC236}">
                <a16:creationId xmlns:a16="http://schemas.microsoft.com/office/drawing/2014/main" id="{45D246B4-55F9-ACB3-5ED4-05745F5580EF}"/>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solidFill>
                  <a:srgbClr val="000000"/>
                </a:solidFill>
                <a:latin typeface="Arial" charset="0"/>
              </a:defRPr>
            </a:lvl1pPr>
          </a:lstStyle>
          <a:p>
            <a:pPr>
              <a:defRPr/>
            </a:pPr>
            <a:endParaRPr lang="en-US"/>
          </a:p>
        </p:txBody>
      </p:sp>
      <p:sp>
        <p:nvSpPr>
          <p:cNvPr id="1030" name="Rectangle 6">
            <a:extLst>
              <a:ext uri="{FF2B5EF4-FFF2-40B4-BE49-F238E27FC236}">
                <a16:creationId xmlns:a16="http://schemas.microsoft.com/office/drawing/2014/main" id="{EB1F1DEA-BBDD-BE99-B175-6A7AB14A93C2}"/>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solidFill>
                  <a:srgbClr val="000000"/>
                </a:solidFill>
                <a:latin typeface="Arial" panose="020B0604020202020204" pitchFamily="34" charset="0"/>
              </a:defRPr>
            </a:lvl1pPr>
          </a:lstStyle>
          <a:p>
            <a:fld id="{E21B4051-7DB7-4281-9F91-D2E245C09B67}" type="slidenum">
              <a:rPr lang="en-US" altLang="id-ID"/>
              <a:pPr/>
              <a:t>‹#›</a:t>
            </a:fld>
            <a:endParaRPr lang="en-US" altLang="id-ID"/>
          </a:p>
        </p:txBody>
      </p:sp>
    </p:spTree>
    <p:extLst>
      <p:ext uri="{BB962C8B-B14F-4D97-AF65-F5344CB8AC3E}">
        <p14:creationId xmlns:p14="http://schemas.microsoft.com/office/powerpoint/2010/main" val="167983766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2382222"/>
      </p:ext>
    </p:extLst>
  </p:cSld>
  <p:clrMap bg1="lt1" tx1="dk1" bg2="lt2" tx2="dk2" accent1="accent1" accent2="accent2" accent3="accent3" accent4="accent4" accent5="accent5" accent6="accent6" hlink="hlink" folHlink="folHlink"/>
  <p:sldLayoutIdLst>
    <p:sldLayoutId id="2147483757" r:id="rId1"/>
  </p:sldLayoutIdLst>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panose="020F0502020204030204" pitchFamily="34" charset="0"/>
        </a:defRPr>
      </a:lvl2pPr>
      <a:lvl3pPr algn="l" rtl="0" fontAlgn="base">
        <a:lnSpc>
          <a:spcPct val="90000"/>
        </a:lnSpc>
        <a:spcBef>
          <a:spcPct val="0"/>
        </a:spcBef>
        <a:spcAft>
          <a:spcPct val="0"/>
        </a:spcAft>
        <a:defRPr sz="3300">
          <a:solidFill>
            <a:schemeClr val="tx1"/>
          </a:solidFill>
          <a:latin typeface="Calibri" panose="020F0502020204030204" pitchFamily="34" charset="0"/>
        </a:defRPr>
      </a:lvl3pPr>
      <a:lvl4pPr algn="l" rtl="0" fontAlgn="base">
        <a:lnSpc>
          <a:spcPct val="90000"/>
        </a:lnSpc>
        <a:spcBef>
          <a:spcPct val="0"/>
        </a:spcBef>
        <a:spcAft>
          <a:spcPct val="0"/>
        </a:spcAft>
        <a:defRPr sz="3300">
          <a:solidFill>
            <a:schemeClr val="tx1"/>
          </a:solidFill>
          <a:latin typeface="Calibri" panose="020F0502020204030204" pitchFamily="34" charset="0"/>
        </a:defRPr>
      </a:lvl4pPr>
      <a:lvl5pPr algn="l" rtl="0" fontAlgn="base">
        <a:lnSpc>
          <a:spcPct val="90000"/>
        </a:lnSpc>
        <a:spcBef>
          <a:spcPct val="0"/>
        </a:spcBef>
        <a:spcAft>
          <a:spcPct val="0"/>
        </a:spcAft>
        <a:defRPr sz="3300">
          <a:solidFill>
            <a:schemeClr val="tx1"/>
          </a:solidFill>
          <a:latin typeface="Calibri" panose="020F0502020204030204" pitchFamily="34" charset="0"/>
        </a:defRPr>
      </a:lvl5pPr>
      <a:lvl6pPr marL="342900" algn="l" rtl="0" fontAlgn="base">
        <a:lnSpc>
          <a:spcPct val="90000"/>
        </a:lnSpc>
        <a:spcBef>
          <a:spcPct val="0"/>
        </a:spcBef>
        <a:spcAft>
          <a:spcPct val="0"/>
        </a:spcAft>
        <a:defRPr sz="3300">
          <a:solidFill>
            <a:schemeClr val="tx1"/>
          </a:solidFill>
          <a:latin typeface="Calibri" panose="020F0502020204030204" pitchFamily="34" charset="0"/>
        </a:defRPr>
      </a:lvl6pPr>
      <a:lvl7pPr marL="685800" algn="l" rtl="0" fontAlgn="base">
        <a:lnSpc>
          <a:spcPct val="90000"/>
        </a:lnSpc>
        <a:spcBef>
          <a:spcPct val="0"/>
        </a:spcBef>
        <a:spcAft>
          <a:spcPct val="0"/>
        </a:spcAft>
        <a:defRPr sz="3300">
          <a:solidFill>
            <a:schemeClr val="tx1"/>
          </a:solidFill>
          <a:latin typeface="Calibri" panose="020F0502020204030204" pitchFamily="34" charset="0"/>
        </a:defRPr>
      </a:lvl7pPr>
      <a:lvl8pPr marL="1028700" algn="l" rtl="0" fontAlgn="base">
        <a:lnSpc>
          <a:spcPct val="90000"/>
        </a:lnSpc>
        <a:spcBef>
          <a:spcPct val="0"/>
        </a:spcBef>
        <a:spcAft>
          <a:spcPct val="0"/>
        </a:spcAft>
        <a:defRPr sz="3300">
          <a:solidFill>
            <a:schemeClr val="tx1"/>
          </a:solidFill>
          <a:latin typeface="Calibri" panose="020F0502020204030204" pitchFamily="34" charset="0"/>
        </a:defRPr>
      </a:lvl8pPr>
      <a:lvl9pPr marL="1371600" algn="l" rtl="0" fontAlgn="base">
        <a:lnSpc>
          <a:spcPct val="90000"/>
        </a:lnSpc>
        <a:spcBef>
          <a:spcPct val="0"/>
        </a:spcBef>
        <a:spcAft>
          <a:spcPct val="0"/>
        </a:spcAft>
        <a:defRPr sz="3300">
          <a:solidFill>
            <a:schemeClr val="tx1"/>
          </a:solidFill>
          <a:latin typeface="Calibri" panose="020F0502020204030204" pitchFamily="34" charset="0"/>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6.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7.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4.bin"/><Relationship Id="rId4" Type="http://schemas.openxmlformats.org/officeDocument/2006/relationships/image" Target="../media/image26.wmf"/></Relationships>
</file>

<file path=ppt/slides/_rels/slide15.xml.rels><?xml version="1.0" encoding="UTF-8" standalone="yes"?>
<Relationships xmlns="http://schemas.openxmlformats.org/package/2006/relationships"><Relationship Id="rId3" Type="http://schemas.openxmlformats.org/officeDocument/2006/relationships/hyperlink" Target="http://3.bp.blogspot.com/-a7lteySJsxc/VQ_0eGERhfI/AAAAAAAABq0/hJHdOG4YiJU/s1600/HUKUM+OHM.png" TargetMode="External"/><Relationship Id="rId2" Type="http://schemas.openxmlformats.org/officeDocument/2006/relationships/notesSlide" Target="../notesSlides/notesSlide7.xml"/><Relationship Id="rId1" Type="http://schemas.openxmlformats.org/officeDocument/2006/relationships/slideLayout" Target="../slideLayouts/slideLayout103.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3.bp.blogspot.com/-ijaveivoPLU/VQ_1EhM94UI/AAAAAAAABq8/p84S6lKN98E/s1600/HUKUM+OHM.png" TargetMode="External"/><Relationship Id="rId1" Type="http://schemas.openxmlformats.org/officeDocument/2006/relationships/slideLayout" Target="../slideLayouts/slideLayout1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3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9.xml"/><Relationship Id="rId1" Type="http://schemas.openxmlformats.org/officeDocument/2006/relationships/themeOverride" Target="../theme/themeOverride2.xml"/><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68.jpg"/></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0.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7.xml"/><Relationship Id="rId1" Type="http://schemas.openxmlformats.org/officeDocument/2006/relationships/vmlDrawing" Target="../drawings/vmlDrawing2.vml"/><Relationship Id="rId6" Type="http://schemas.openxmlformats.org/officeDocument/2006/relationships/image" Target="../media/image20.png"/><Relationship Id="rId5" Type="http://schemas.openxmlformats.org/officeDocument/2006/relationships/image" Target="../media/image19.gif"/><Relationship Id="rId4"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5"/>
          <p:cNvSpPr txBox="1">
            <a:spLocks noGrp="1"/>
          </p:cNvSpPr>
          <p:nvPr>
            <p:ph type="ctrTitle"/>
          </p:nvPr>
        </p:nvSpPr>
        <p:spPr>
          <a:xfrm>
            <a:off x="458250" y="338025"/>
            <a:ext cx="8227500" cy="134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GB" sz="5320"/>
              <a:t>Induksi Elektromagnetik</a:t>
            </a:r>
            <a:endParaRPr sz="5320"/>
          </a:p>
        </p:txBody>
      </p:sp>
      <p:sp>
        <p:nvSpPr>
          <p:cNvPr id="104" name="Google Shape;104;p25"/>
          <p:cNvSpPr txBox="1"/>
          <p:nvPr/>
        </p:nvSpPr>
        <p:spPr>
          <a:xfrm>
            <a:off x="3072000" y="3877575"/>
            <a:ext cx="3000000" cy="1108200"/>
          </a:xfrm>
          <a:prstGeom prst="rect">
            <a:avLst/>
          </a:prstGeom>
          <a:solidFill>
            <a:schemeClr val="lt2"/>
          </a:solidFill>
          <a:ln>
            <a:noFill/>
          </a:ln>
        </p:spPr>
        <p:txBody>
          <a:bodyPr spcFirstLastPara="1" wrap="square" lIns="91425" tIns="91425" rIns="91425" bIns="91425" anchor="t" anchorCtr="0">
            <a:spAutoFit/>
          </a:bodyPr>
          <a:lstStyle/>
          <a:p>
            <a:pPr marL="0" lvl="0" indent="0" algn="ctr" rtl="0">
              <a:lnSpc>
                <a:spcPct val="60000"/>
              </a:lnSpc>
              <a:spcBef>
                <a:spcPts val="0"/>
              </a:spcBef>
              <a:spcAft>
                <a:spcPts val="0"/>
              </a:spcAft>
              <a:buNone/>
            </a:pPr>
            <a:r>
              <a:rPr lang="en-GB" sz="1500" b="1">
                <a:solidFill>
                  <a:srgbClr val="202124"/>
                </a:solidFill>
                <a:latin typeface="Montserrat"/>
                <a:ea typeface="Montserrat"/>
                <a:cs typeface="Montserrat"/>
                <a:sym typeface="Montserrat"/>
              </a:rPr>
              <a:t>Dosen Pengampu:</a:t>
            </a:r>
            <a:endParaRPr sz="1500" b="1">
              <a:solidFill>
                <a:srgbClr val="202124"/>
              </a:solidFill>
              <a:latin typeface="Montserrat"/>
              <a:ea typeface="Montserrat"/>
              <a:cs typeface="Montserrat"/>
              <a:sym typeface="Montserrat"/>
            </a:endParaRPr>
          </a:p>
          <a:p>
            <a:pPr marL="0" lvl="0" indent="0" algn="ctr" rtl="0">
              <a:lnSpc>
                <a:spcPct val="60000"/>
              </a:lnSpc>
              <a:spcBef>
                <a:spcPts val="0"/>
              </a:spcBef>
              <a:spcAft>
                <a:spcPts val="0"/>
              </a:spcAft>
              <a:buNone/>
            </a:pPr>
            <a:r>
              <a:rPr lang="en-GB" sz="1500">
                <a:solidFill>
                  <a:srgbClr val="202124"/>
                </a:solidFill>
                <a:latin typeface="Montserrat"/>
                <a:ea typeface="Montserrat"/>
                <a:cs typeface="Montserrat"/>
                <a:sym typeface="Montserrat"/>
              </a:rPr>
              <a:t>1.</a:t>
            </a:r>
            <a:r>
              <a:rPr lang="en-GB" sz="1500" b="1">
                <a:solidFill>
                  <a:srgbClr val="202124"/>
                </a:solidFill>
                <a:latin typeface="Montserrat"/>
                <a:ea typeface="Montserrat"/>
                <a:cs typeface="Montserrat"/>
                <a:sym typeface="Montserrat"/>
              </a:rPr>
              <a:t>Dr. I wayan Distrik, M.Si.</a:t>
            </a:r>
            <a:endParaRPr sz="1500" b="1">
              <a:solidFill>
                <a:srgbClr val="202124"/>
              </a:solidFill>
              <a:latin typeface="Montserrat"/>
              <a:ea typeface="Montserrat"/>
              <a:cs typeface="Montserrat"/>
              <a:sym typeface="Montserrat"/>
            </a:endParaRPr>
          </a:p>
          <a:p>
            <a:pPr marL="0" lvl="0" indent="0" algn="ctr" rtl="0">
              <a:lnSpc>
                <a:spcPct val="60000"/>
              </a:lnSpc>
              <a:spcBef>
                <a:spcPts val="0"/>
              </a:spcBef>
              <a:spcAft>
                <a:spcPts val="0"/>
              </a:spcAft>
              <a:buNone/>
            </a:pPr>
            <a:r>
              <a:rPr lang="en-GB" sz="1500">
                <a:solidFill>
                  <a:srgbClr val="202124"/>
                </a:solidFill>
                <a:latin typeface="Montserrat"/>
                <a:ea typeface="Montserrat"/>
                <a:cs typeface="Montserrat"/>
                <a:sym typeface="Montserrat"/>
              </a:rPr>
              <a:t>2.</a:t>
            </a:r>
            <a:r>
              <a:rPr lang="en-GB" sz="1500" b="1">
                <a:solidFill>
                  <a:srgbClr val="202124"/>
                </a:solidFill>
                <a:latin typeface="Montserrat"/>
                <a:ea typeface="Montserrat"/>
                <a:cs typeface="Montserrat"/>
                <a:sym typeface="Montserrat"/>
              </a:rPr>
              <a:t>Dr. Doni Andra, S.Pd., M.Sc.</a:t>
            </a:r>
            <a:endParaRPr sz="1500" b="1">
              <a:solidFill>
                <a:srgbClr val="202124"/>
              </a:solidFill>
              <a:latin typeface="Montserrat"/>
              <a:ea typeface="Montserrat"/>
              <a:cs typeface="Montserrat"/>
              <a:sym typeface="Montserrat"/>
            </a:endParaRPr>
          </a:p>
        </p:txBody>
      </p:sp>
      <p:sp>
        <p:nvSpPr>
          <p:cNvPr id="105" name="Google Shape;105;p25"/>
          <p:cNvSpPr txBox="1"/>
          <p:nvPr/>
        </p:nvSpPr>
        <p:spPr>
          <a:xfrm>
            <a:off x="2208150" y="1878750"/>
            <a:ext cx="4727700" cy="18009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GB" sz="2100" b="1">
                <a:solidFill>
                  <a:schemeClr val="dk2"/>
                </a:solidFill>
                <a:latin typeface="Montserrat"/>
                <a:ea typeface="Montserrat"/>
                <a:cs typeface="Montserrat"/>
                <a:sym typeface="Montserrat"/>
              </a:rPr>
              <a:t>OLEH:</a:t>
            </a:r>
            <a:endParaRPr sz="2100" b="1">
              <a:solidFill>
                <a:schemeClr val="dk2"/>
              </a:solidFill>
              <a:latin typeface="Montserrat"/>
              <a:ea typeface="Montserrat"/>
              <a:cs typeface="Montserrat"/>
              <a:sym typeface="Montserrat"/>
            </a:endParaRPr>
          </a:p>
          <a:p>
            <a:pPr marL="0" lvl="0" indent="0" algn="l" rtl="0">
              <a:lnSpc>
                <a:spcPct val="80000"/>
              </a:lnSpc>
              <a:spcBef>
                <a:spcPts val="0"/>
              </a:spcBef>
              <a:spcAft>
                <a:spcPts val="0"/>
              </a:spcAft>
              <a:buNone/>
            </a:pPr>
            <a:r>
              <a:rPr lang="en-GB" sz="2100">
                <a:solidFill>
                  <a:schemeClr val="dk2"/>
                </a:solidFill>
                <a:latin typeface="Montserrat"/>
                <a:ea typeface="Montserrat"/>
                <a:cs typeface="Montserrat"/>
                <a:sym typeface="Montserrat"/>
              </a:rPr>
              <a:t>1.</a:t>
            </a:r>
            <a:r>
              <a:rPr lang="en-GB" sz="2100" b="1">
                <a:solidFill>
                  <a:schemeClr val="dk2"/>
                </a:solidFill>
                <a:latin typeface="Montserrat"/>
                <a:ea typeface="Montserrat"/>
                <a:cs typeface="Montserrat"/>
                <a:sym typeface="Montserrat"/>
              </a:rPr>
              <a:t>Delis Amala (2123025014)</a:t>
            </a:r>
            <a:endParaRPr sz="2100" b="1">
              <a:solidFill>
                <a:schemeClr val="dk2"/>
              </a:solidFill>
              <a:latin typeface="Montserrat"/>
              <a:ea typeface="Montserrat"/>
              <a:cs typeface="Montserrat"/>
              <a:sym typeface="Montserrat"/>
            </a:endParaRPr>
          </a:p>
          <a:p>
            <a:pPr marL="0" lvl="0" indent="0" algn="l" rtl="0">
              <a:lnSpc>
                <a:spcPct val="80000"/>
              </a:lnSpc>
              <a:spcBef>
                <a:spcPts val="0"/>
              </a:spcBef>
              <a:spcAft>
                <a:spcPts val="0"/>
              </a:spcAft>
              <a:buNone/>
            </a:pPr>
            <a:r>
              <a:rPr lang="en-GB" sz="2100">
                <a:solidFill>
                  <a:schemeClr val="dk2"/>
                </a:solidFill>
                <a:latin typeface="Montserrat"/>
                <a:ea typeface="Montserrat"/>
                <a:cs typeface="Montserrat"/>
                <a:sym typeface="Montserrat"/>
              </a:rPr>
              <a:t>2.</a:t>
            </a:r>
            <a:r>
              <a:rPr lang="en-GB" sz="2100" b="1">
                <a:solidFill>
                  <a:schemeClr val="dk2"/>
                </a:solidFill>
                <a:latin typeface="Montserrat"/>
                <a:ea typeface="Montserrat"/>
                <a:cs typeface="Montserrat"/>
                <a:sym typeface="Montserrat"/>
              </a:rPr>
              <a:t>Fatynia Ilmiyatni (2123025012)</a:t>
            </a:r>
            <a:endParaRPr sz="2100" b="1">
              <a:solidFill>
                <a:schemeClr val="dk2"/>
              </a:solidFill>
              <a:latin typeface="Montserrat"/>
              <a:ea typeface="Montserrat"/>
              <a:cs typeface="Montserrat"/>
              <a:sym typeface="Montserrat"/>
            </a:endParaRPr>
          </a:p>
          <a:p>
            <a:pPr marL="0" lvl="0" indent="0" algn="l" rtl="0">
              <a:lnSpc>
                <a:spcPct val="80000"/>
              </a:lnSpc>
              <a:spcBef>
                <a:spcPts val="0"/>
              </a:spcBef>
              <a:spcAft>
                <a:spcPts val="0"/>
              </a:spcAft>
              <a:buNone/>
            </a:pPr>
            <a:r>
              <a:rPr lang="en-GB" sz="2100">
                <a:solidFill>
                  <a:schemeClr val="dk2"/>
                </a:solidFill>
                <a:latin typeface="Montserrat"/>
                <a:ea typeface="Montserrat"/>
                <a:cs typeface="Montserrat"/>
                <a:sym typeface="Montserrat"/>
              </a:rPr>
              <a:t>3.</a:t>
            </a:r>
            <a:r>
              <a:rPr lang="en-GB" sz="2100" b="1">
                <a:solidFill>
                  <a:schemeClr val="dk2"/>
                </a:solidFill>
                <a:latin typeface="Montserrat"/>
                <a:ea typeface="Montserrat"/>
                <a:cs typeface="Montserrat"/>
                <a:sym typeface="Montserrat"/>
              </a:rPr>
              <a:t>Nanda Wiguna P (2123025001)</a:t>
            </a:r>
            <a:endParaRPr sz="2100" b="1">
              <a:solidFill>
                <a:schemeClr val="dk2"/>
              </a:solidFill>
              <a:latin typeface="Montserrat"/>
              <a:ea typeface="Montserrat"/>
              <a:cs typeface="Montserrat"/>
              <a:sym typeface="Montserrat"/>
            </a:endParaRPr>
          </a:p>
          <a:p>
            <a:pPr marL="0" lvl="0" indent="0" algn="l" rtl="0">
              <a:lnSpc>
                <a:spcPct val="80000"/>
              </a:lnSpc>
              <a:spcBef>
                <a:spcPts val="0"/>
              </a:spcBef>
              <a:spcAft>
                <a:spcPts val="0"/>
              </a:spcAft>
              <a:buNone/>
            </a:pPr>
            <a:r>
              <a:rPr lang="en-GB" sz="2100">
                <a:solidFill>
                  <a:schemeClr val="dk2"/>
                </a:solidFill>
                <a:latin typeface="Montserrat"/>
                <a:ea typeface="Montserrat"/>
                <a:cs typeface="Montserrat"/>
                <a:sym typeface="Montserrat"/>
              </a:rPr>
              <a:t>4.</a:t>
            </a:r>
            <a:r>
              <a:rPr lang="en-GB" sz="2100" b="1">
                <a:solidFill>
                  <a:schemeClr val="dk2"/>
                </a:solidFill>
                <a:latin typeface="Montserrat"/>
                <a:ea typeface="Montserrat"/>
                <a:cs typeface="Montserrat"/>
                <a:sym typeface="Montserrat"/>
              </a:rPr>
              <a:t>Syukron Fuad (2123025008)</a:t>
            </a:r>
            <a:endParaRPr sz="2100" b="1">
              <a:solidFill>
                <a:schemeClr val="dk2"/>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E5FB1F5-ADFE-FF5C-8316-3BE4D5EDFE7C}"/>
              </a:ext>
            </a:extLst>
          </p:cNvPr>
          <p:cNvSpPr>
            <a:spLocks noGrp="1" noChangeArrowheads="1"/>
          </p:cNvSpPr>
          <p:nvPr>
            <p:ph type="title"/>
          </p:nvPr>
        </p:nvSpPr>
        <p:spPr>
          <a:xfrm>
            <a:off x="1485900" y="205979"/>
            <a:ext cx="6172200" cy="475059"/>
          </a:xfrm>
        </p:spPr>
        <p:txBody>
          <a:bodyPr/>
          <a:lstStyle/>
          <a:p>
            <a:pPr eaLnBrk="1" hangingPunct="1"/>
            <a:r>
              <a:rPr lang="en-US" altLang="id-ID" sz="2400">
                <a:solidFill>
                  <a:srgbClr val="FFFF00"/>
                </a:solidFill>
              </a:rPr>
              <a:t>Arah arus listrik induksi</a:t>
            </a:r>
          </a:p>
        </p:txBody>
      </p:sp>
      <p:sp>
        <p:nvSpPr>
          <p:cNvPr id="6147" name="Rectangle 3">
            <a:extLst>
              <a:ext uri="{FF2B5EF4-FFF2-40B4-BE49-F238E27FC236}">
                <a16:creationId xmlns:a16="http://schemas.microsoft.com/office/drawing/2014/main" id="{DDAB3F3D-DD18-F2AC-AFB2-55E11D778952}"/>
              </a:ext>
            </a:extLst>
          </p:cNvPr>
          <p:cNvSpPr>
            <a:spLocks noGrp="1" noChangeArrowheads="1"/>
          </p:cNvSpPr>
          <p:nvPr>
            <p:ph type="body" idx="1"/>
          </p:nvPr>
        </p:nvSpPr>
        <p:spPr>
          <a:xfrm>
            <a:off x="1385888" y="681038"/>
            <a:ext cx="6172200" cy="1241822"/>
          </a:xfrm>
        </p:spPr>
        <p:txBody>
          <a:bodyPr/>
          <a:lstStyle/>
          <a:p>
            <a:pPr eaLnBrk="1" hangingPunct="1"/>
            <a:r>
              <a:rPr lang="en-US" altLang="id-ID" sz="1800">
                <a:solidFill>
                  <a:srgbClr val="00FFFF"/>
                </a:solidFill>
              </a:rPr>
              <a:t>Arah arus lisrik induksi dapat ditentukan dengan hukum Len</a:t>
            </a:r>
            <a:r>
              <a:rPr lang="id-ID" altLang="id-ID" sz="1800">
                <a:solidFill>
                  <a:srgbClr val="00FFFF"/>
                </a:solidFill>
              </a:rPr>
              <a:t>z</a:t>
            </a:r>
            <a:r>
              <a:rPr lang="en-US" altLang="id-ID" sz="1800">
                <a:solidFill>
                  <a:srgbClr val="00FFFF"/>
                </a:solidFill>
              </a:rPr>
              <a:t>    :	</a:t>
            </a:r>
            <a:r>
              <a:rPr lang="en-US" altLang="id-ID" sz="1800">
                <a:solidFill>
                  <a:srgbClr val="FFFF00"/>
                </a:solidFill>
              </a:rPr>
              <a:t>Arah arus listrik induksi sedemikian rupa 		sehingga melawan perubahan medan magnet 		yang menimbulkan.</a:t>
            </a:r>
          </a:p>
        </p:txBody>
      </p:sp>
      <p:sp>
        <p:nvSpPr>
          <p:cNvPr id="6148" name="Arc 4">
            <a:extLst>
              <a:ext uri="{FF2B5EF4-FFF2-40B4-BE49-F238E27FC236}">
                <a16:creationId xmlns:a16="http://schemas.microsoft.com/office/drawing/2014/main" id="{69514768-C323-7DE0-2460-634A3E61D9CB}"/>
              </a:ext>
            </a:extLst>
          </p:cNvPr>
          <p:cNvSpPr>
            <a:spLocks/>
          </p:cNvSpPr>
          <p:nvPr/>
        </p:nvSpPr>
        <p:spPr bwMode="auto">
          <a:xfrm>
            <a:off x="4933950" y="1958579"/>
            <a:ext cx="234554" cy="809625"/>
          </a:xfrm>
          <a:custGeom>
            <a:avLst/>
            <a:gdLst>
              <a:gd name="T0" fmla="*/ 0 w 18675"/>
              <a:gd name="T1" fmla="*/ 1341876395 h 21592"/>
              <a:gd name="T2" fmla="*/ 84905194 w 18675"/>
              <a:gd name="T3" fmla="*/ 0 h 21592"/>
              <a:gd name="T4" fmla="*/ 87704278 w 18675"/>
              <a:gd name="T5" fmla="*/ 2147483646 h 21592"/>
              <a:gd name="T6" fmla="*/ 0 60000 65536"/>
              <a:gd name="T7" fmla="*/ 0 60000 65536"/>
              <a:gd name="T8" fmla="*/ 0 60000 65536"/>
              <a:gd name="T9" fmla="*/ 0 w 18675"/>
              <a:gd name="T10" fmla="*/ 0 h 21592"/>
              <a:gd name="T11" fmla="*/ 18675 w 18675"/>
              <a:gd name="T12" fmla="*/ 21592 h 21592"/>
            </a:gdLst>
            <a:ahLst/>
            <a:cxnLst>
              <a:cxn ang="T6">
                <a:pos x="T0" y="T1"/>
              </a:cxn>
              <a:cxn ang="T7">
                <a:pos x="T2" y="T3"/>
              </a:cxn>
              <a:cxn ang="T8">
                <a:pos x="T4" y="T5"/>
              </a:cxn>
            </a:cxnLst>
            <a:rect l="T9" t="T10" r="T11" b="T12"/>
            <a:pathLst>
              <a:path w="18675" h="21592" fill="none" extrusionOk="0">
                <a:moveTo>
                  <a:pt x="0" y="10738"/>
                </a:moveTo>
                <a:cubicBezTo>
                  <a:pt x="3759" y="4269"/>
                  <a:pt x="10599" y="206"/>
                  <a:pt x="18079" y="0"/>
                </a:cubicBezTo>
              </a:path>
              <a:path w="18675" h="21592" stroke="0" extrusionOk="0">
                <a:moveTo>
                  <a:pt x="0" y="10738"/>
                </a:moveTo>
                <a:cubicBezTo>
                  <a:pt x="3759" y="4269"/>
                  <a:pt x="10599" y="206"/>
                  <a:pt x="18079" y="0"/>
                </a:cubicBezTo>
                <a:lnTo>
                  <a:pt x="18675" y="21592"/>
                </a:lnTo>
                <a:lnTo>
                  <a:pt x="0" y="10738"/>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149" name="Arc 5">
            <a:extLst>
              <a:ext uri="{FF2B5EF4-FFF2-40B4-BE49-F238E27FC236}">
                <a16:creationId xmlns:a16="http://schemas.microsoft.com/office/drawing/2014/main" id="{DA19C20A-B8DE-32BE-BF0D-57D647033170}"/>
              </a:ext>
            </a:extLst>
          </p:cNvPr>
          <p:cNvSpPr>
            <a:spLocks/>
          </p:cNvSpPr>
          <p:nvPr/>
        </p:nvSpPr>
        <p:spPr bwMode="auto">
          <a:xfrm>
            <a:off x="5266135" y="1949054"/>
            <a:ext cx="234553" cy="809625"/>
          </a:xfrm>
          <a:custGeom>
            <a:avLst/>
            <a:gdLst>
              <a:gd name="T0" fmla="*/ 0 w 18675"/>
              <a:gd name="T1" fmla="*/ 1341876395 h 21592"/>
              <a:gd name="T2" fmla="*/ 84904369 w 18675"/>
              <a:gd name="T3" fmla="*/ 0 h 21592"/>
              <a:gd name="T4" fmla="*/ 87703428 w 18675"/>
              <a:gd name="T5" fmla="*/ 2147483646 h 21592"/>
              <a:gd name="T6" fmla="*/ 0 60000 65536"/>
              <a:gd name="T7" fmla="*/ 0 60000 65536"/>
              <a:gd name="T8" fmla="*/ 0 60000 65536"/>
              <a:gd name="T9" fmla="*/ 0 w 18675"/>
              <a:gd name="T10" fmla="*/ 0 h 21592"/>
              <a:gd name="T11" fmla="*/ 18675 w 18675"/>
              <a:gd name="T12" fmla="*/ 21592 h 21592"/>
            </a:gdLst>
            <a:ahLst/>
            <a:cxnLst>
              <a:cxn ang="T6">
                <a:pos x="T0" y="T1"/>
              </a:cxn>
              <a:cxn ang="T7">
                <a:pos x="T2" y="T3"/>
              </a:cxn>
              <a:cxn ang="T8">
                <a:pos x="T4" y="T5"/>
              </a:cxn>
            </a:cxnLst>
            <a:rect l="T9" t="T10" r="T11" b="T12"/>
            <a:pathLst>
              <a:path w="18675" h="21592" fill="none" extrusionOk="0">
                <a:moveTo>
                  <a:pt x="0" y="10738"/>
                </a:moveTo>
                <a:cubicBezTo>
                  <a:pt x="3759" y="4269"/>
                  <a:pt x="10599" y="206"/>
                  <a:pt x="18079" y="0"/>
                </a:cubicBezTo>
              </a:path>
              <a:path w="18675" h="21592" stroke="0" extrusionOk="0">
                <a:moveTo>
                  <a:pt x="0" y="10738"/>
                </a:moveTo>
                <a:cubicBezTo>
                  <a:pt x="3759" y="4269"/>
                  <a:pt x="10599" y="206"/>
                  <a:pt x="18079" y="0"/>
                </a:cubicBezTo>
                <a:lnTo>
                  <a:pt x="18675" y="21592"/>
                </a:lnTo>
                <a:lnTo>
                  <a:pt x="0" y="10738"/>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150" name="Arc 6">
            <a:extLst>
              <a:ext uri="{FF2B5EF4-FFF2-40B4-BE49-F238E27FC236}">
                <a16:creationId xmlns:a16="http://schemas.microsoft.com/office/drawing/2014/main" id="{9D1B1F4D-47C0-A0E5-83FD-9BC9769E9A2F}"/>
              </a:ext>
            </a:extLst>
          </p:cNvPr>
          <p:cNvSpPr>
            <a:spLocks/>
          </p:cNvSpPr>
          <p:nvPr/>
        </p:nvSpPr>
        <p:spPr bwMode="auto">
          <a:xfrm>
            <a:off x="5636419" y="1937147"/>
            <a:ext cx="234554" cy="809625"/>
          </a:xfrm>
          <a:custGeom>
            <a:avLst/>
            <a:gdLst>
              <a:gd name="T0" fmla="*/ 0 w 18675"/>
              <a:gd name="T1" fmla="*/ 1341876395 h 21592"/>
              <a:gd name="T2" fmla="*/ 84905194 w 18675"/>
              <a:gd name="T3" fmla="*/ 0 h 21592"/>
              <a:gd name="T4" fmla="*/ 87704278 w 18675"/>
              <a:gd name="T5" fmla="*/ 2147483646 h 21592"/>
              <a:gd name="T6" fmla="*/ 0 60000 65536"/>
              <a:gd name="T7" fmla="*/ 0 60000 65536"/>
              <a:gd name="T8" fmla="*/ 0 60000 65536"/>
              <a:gd name="T9" fmla="*/ 0 w 18675"/>
              <a:gd name="T10" fmla="*/ 0 h 21592"/>
              <a:gd name="T11" fmla="*/ 18675 w 18675"/>
              <a:gd name="T12" fmla="*/ 21592 h 21592"/>
            </a:gdLst>
            <a:ahLst/>
            <a:cxnLst>
              <a:cxn ang="T6">
                <a:pos x="T0" y="T1"/>
              </a:cxn>
              <a:cxn ang="T7">
                <a:pos x="T2" y="T3"/>
              </a:cxn>
              <a:cxn ang="T8">
                <a:pos x="T4" y="T5"/>
              </a:cxn>
            </a:cxnLst>
            <a:rect l="T9" t="T10" r="T11" b="T12"/>
            <a:pathLst>
              <a:path w="18675" h="21592" fill="none" extrusionOk="0">
                <a:moveTo>
                  <a:pt x="0" y="10738"/>
                </a:moveTo>
                <a:cubicBezTo>
                  <a:pt x="3759" y="4269"/>
                  <a:pt x="10599" y="206"/>
                  <a:pt x="18079" y="0"/>
                </a:cubicBezTo>
              </a:path>
              <a:path w="18675" h="21592" stroke="0" extrusionOk="0">
                <a:moveTo>
                  <a:pt x="0" y="10738"/>
                </a:moveTo>
                <a:cubicBezTo>
                  <a:pt x="3759" y="4269"/>
                  <a:pt x="10599" y="206"/>
                  <a:pt x="18079" y="0"/>
                </a:cubicBezTo>
                <a:lnTo>
                  <a:pt x="18675" y="21592"/>
                </a:lnTo>
                <a:lnTo>
                  <a:pt x="0" y="10738"/>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151" name="Arc 7">
            <a:extLst>
              <a:ext uri="{FF2B5EF4-FFF2-40B4-BE49-F238E27FC236}">
                <a16:creationId xmlns:a16="http://schemas.microsoft.com/office/drawing/2014/main" id="{D5A8EDD5-4C35-6823-9261-D64397F616EC}"/>
              </a:ext>
            </a:extLst>
          </p:cNvPr>
          <p:cNvSpPr>
            <a:spLocks/>
          </p:cNvSpPr>
          <p:nvPr/>
        </p:nvSpPr>
        <p:spPr bwMode="auto">
          <a:xfrm>
            <a:off x="5957887" y="1932385"/>
            <a:ext cx="234554" cy="809625"/>
          </a:xfrm>
          <a:custGeom>
            <a:avLst/>
            <a:gdLst>
              <a:gd name="T0" fmla="*/ 0 w 18675"/>
              <a:gd name="T1" fmla="*/ 1341876395 h 21592"/>
              <a:gd name="T2" fmla="*/ 84905194 w 18675"/>
              <a:gd name="T3" fmla="*/ 0 h 21592"/>
              <a:gd name="T4" fmla="*/ 87704278 w 18675"/>
              <a:gd name="T5" fmla="*/ 2147483646 h 21592"/>
              <a:gd name="T6" fmla="*/ 0 60000 65536"/>
              <a:gd name="T7" fmla="*/ 0 60000 65536"/>
              <a:gd name="T8" fmla="*/ 0 60000 65536"/>
              <a:gd name="T9" fmla="*/ 0 w 18675"/>
              <a:gd name="T10" fmla="*/ 0 h 21592"/>
              <a:gd name="T11" fmla="*/ 18675 w 18675"/>
              <a:gd name="T12" fmla="*/ 21592 h 21592"/>
            </a:gdLst>
            <a:ahLst/>
            <a:cxnLst>
              <a:cxn ang="T6">
                <a:pos x="T0" y="T1"/>
              </a:cxn>
              <a:cxn ang="T7">
                <a:pos x="T2" y="T3"/>
              </a:cxn>
              <a:cxn ang="T8">
                <a:pos x="T4" y="T5"/>
              </a:cxn>
            </a:cxnLst>
            <a:rect l="T9" t="T10" r="T11" b="T12"/>
            <a:pathLst>
              <a:path w="18675" h="21592" fill="none" extrusionOk="0">
                <a:moveTo>
                  <a:pt x="0" y="10738"/>
                </a:moveTo>
                <a:cubicBezTo>
                  <a:pt x="3759" y="4269"/>
                  <a:pt x="10599" y="206"/>
                  <a:pt x="18079" y="0"/>
                </a:cubicBezTo>
              </a:path>
              <a:path w="18675" h="21592" stroke="0" extrusionOk="0">
                <a:moveTo>
                  <a:pt x="0" y="10738"/>
                </a:moveTo>
                <a:cubicBezTo>
                  <a:pt x="3759" y="4269"/>
                  <a:pt x="10599" y="206"/>
                  <a:pt x="18079" y="0"/>
                </a:cubicBezTo>
                <a:lnTo>
                  <a:pt x="18675" y="21592"/>
                </a:lnTo>
                <a:lnTo>
                  <a:pt x="0" y="10738"/>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152" name="Arc 8">
            <a:extLst>
              <a:ext uri="{FF2B5EF4-FFF2-40B4-BE49-F238E27FC236}">
                <a16:creationId xmlns:a16="http://schemas.microsoft.com/office/drawing/2014/main" id="{FA76DF71-25A9-9245-40E9-D8561ABBAB34}"/>
              </a:ext>
            </a:extLst>
          </p:cNvPr>
          <p:cNvSpPr>
            <a:spLocks/>
          </p:cNvSpPr>
          <p:nvPr/>
        </p:nvSpPr>
        <p:spPr bwMode="auto">
          <a:xfrm>
            <a:off x="6290073" y="1914525"/>
            <a:ext cx="234553" cy="809625"/>
          </a:xfrm>
          <a:custGeom>
            <a:avLst/>
            <a:gdLst>
              <a:gd name="T0" fmla="*/ 0 w 18675"/>
              <a:gd name="T1" fmla="*/ 1341876395 h 21592"/>
              <a:gd name="T2" fmla="*/ 84904369 w 18675"/>
              <a:gd name="T3" fmla="*/ 0 h 21592"/>
              <a:gd name="T4" fmla="*/ 87703428 w 18675"/>
              <a:gd name="T5" fmla="*/ 2147483646 h 21592"/>
              <a:gd name="T6" fmla="*/ 0 60000 65536"/>
              <a:gd name="T7" fmla="*/ 0 60000 65536"/>
              <a:gd name="T8" fmla="*/ 0 60000 65536"/>
              <a:gd name="T9" fmla="*/ 0 w 18675"/>
              <a:gd name="T10" fmla="*/ 0 h 21592"/>
              <a:gd name="T11" fmla="*/ 18675 w 18675"/>
              <a:gd name="T12" fmla="*/ 21592 h 21592"/>
            </a:gdLst>
            <a:ahLst/>
            <a:cxnLst>
              <a:cxn ang="T6">
                <a:pos x="T0" y="T1"/>
              </a:cxn>
              <a:cxn ang="T7">
                <a:pos x="T2" y="T3"/>
              </a:cxn>
              <a:cxn ang="T8">
                <a:pos x="T4" y="T5"/>
              </a:cxn>
            </a:cxnLst>
            <a:rect l="T9" t="T10" r="T11" b="T12"/>
            <a:pathLst>
              <a:path w="18675" h="21592" fill="none" extrusionOk="0">
                <a:moveTo>
                  <a:pt x="0" y="10738"/>
                </a:moveTo>
                <a:cubicBezTo>
                  <a:pt x="3759" y="4269"/>
                  <a:pt x="10599" y="206"/>
                  <a:pt x="18079" y="0"/>
                </a:cubicBezTo>
              </a:path>
              <a:path w="18675" h="21592" stroke="0" extrusionOk="0">
                <a:moveTo>
                  <a:pt x="0" y="10738"/>
                </a:moveTo>
                <a:cubicBezTo>
                  <a:pt x="3759" y="4269"/>
                  <a:pt x="10599" y="206"/>
                  <a:pt x="18079" y="0"/>
                </a:cubicBezTo>
                <a:lnTo>
                  <a:pt x="18675" y="21592"/>
                </a:lnTo>
                <a:lnTo>
                  <a:pt x="0" y="10738"/>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153" name="Arc 9">
            <a:extLst>
              <a:ext uri="{FF2B5EF4-FFF2-40B4-BE49-F238E27FC236}">
                <a16:creationId xmlns:a16="http://schemas.microsoft.com/office/drawing/2014/main" id="{19B77826-78B5-87F4-86FB-6F8D3C465379}"/>
              </a:ext>
            </a:extLst>
          </p:cNvPr>
          <p:cNvSpPr>
            <a:spLocks/>
          </p:cNvSpPr>
          <p:nvPr/>
        </p:nvSpPr>
        <p:spPr bwMode="auto">
          <a:xfrm>
            <a:off x="6605587" y="1903810"/>
            <a:ext cx="234554" cy="809625"/>
          </a:xfrm>
          <a:custGeom>
            <a:avLst/>
            <a:gdLst>
              <a:gd name="T0" fmla="*/ 0 w 18675"/>
              <a:gd name="T1" fmla="*/ 1341876395 h 21592"/>
              <a:gd name="T2" fmla="*/ 84905194 w 18675"/>
              <a:gd name="T3" fmla="*/ 0 h 21592"/>
              <a:gd name="T4" fmla="*/ 87704278 w 18675"/>
              <a:gd name="T5" fmla="*/ 2147483646 h 21592"/>
              <a:gd name="T6" fmla="*/ 0 60000 65536"/>
              <a:gd name="T7" fmla="*/ 0 60000 65536"/>
              <a:gd name="T8" fmla="*/ 0 60000 65536"/>
              <a:gd name="T9" fmla="*/ 0 w 18675"/>
              <a:gd name="T10" fmla="*/ 0 h 21592"/>
              <a:gd name="T11" fmla="*/ 18675 w 18675"/>
              <a:gd name="T12" fmla="*/ 21592 h 21592"/>
            </a:gdLst>
            <a:ahLst/>
            <a:cxnLst>
              <a:cxn ang="T6">
                <a:pos x="T0" y="T1"/>
              </a:cxn>
              <a:cxn ang="T7">
                <a:pos x="T2" y="T3"/>
              </a:cxn>
              <a:cxn ang="T8">
                <a:pos x="T4" y="T5"/>
              </a:cxn>
            </a:cxnLst>
            <a:rect l="T9" t="T10" r="T11" b="T12"/>
            <a:pathLst>
              <a:path w="18675" h="21592" fill="none" extrusionOk="0">
                <a:moveTo>
                  <a:pt x="0" y="10738"/>
                </a:moveTo>
                <a:cubicBezTo>
                  <a:pt x="3759" y="4269"/>
                  <a:pt x="10599" y="206"/>
                  <a:pt x="18079" y="0"/>
                </a:cubicBezTo>
              </a:path>
              <a:path w="18675" h="21592" stroke="0" extrusionOk="0">
                <a:moveTo>
                  <a:pt x="0" y="10738"/>
                </a:moveTo>
                <a:cubicBezTo>
                  <a:pt x="3759" y="4269"/>
                  <a:pt x="10599" y="206"/>
                  <a:pt x="18079" y="0"/>
                </a:cubicBezTo>
                <a:lnTo>
                  <a:pt x="18675" y="21592"/>
                </a:lnTo>
                <a:lnTo>
                  <a:pt x="0" y="10738"/>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154" name="Arc 10">
            <a:extLst>
              <a:ext uri="{FF2B5EF4-FFF2-40B4-BE49-F238E27FC236}">
                <a16:creationId xmlns:a16="http://schemas.microsoft.com/office/drawing/2014/main" id="{04FE910C-11C7-3351-474A-A007EA3DE374}"/>
              </a:ext>
            </a:extLst>
          </p:cNvPr>
          <p:cNvSpPr>
            <a:spLocks/>
          </p:cNvSpPr>
          <p:nvPr/>
        </p:nvSpPr>
        <p:spPr bwMode="auto">
          <a:xfrm>
            <a:off x="6933010" y="1895475"/>
            <a:ext cx="234553" cy="809625"/>
          </a:xfrm>
          <a:custGeom>
            <a:avLst/>
            <a:gdLst>
              <a:gd name="T0" fmla="*/ 0 w 18675"/>
              <a:gd name="T1" fmla="*/ 1341876395 h 21592"/>
              <a:gd name="T2" fmla="*/ 84904369 w 18675"/>
              <a:gd name="T3" fmla="*/ 0 h 21592"/>
              <a:gd name="T4" fmla="*/ 87703428 w 18675"/>
              <a:gd name="T5" fmla="*/ 2147483646 h 21592"/>
              <a:gd name="T6" fmla="*/ 0 60000 65536"/>
              <a:gd name="T7" fmla="*/ 0 60000 65536"/>
              <a:gd name="T8" fmla="*/ 0 60000 65536"/>
              <a:gd name="T9" fmla="*/ 0 w 18675"/>
              <a:gd name="T10" fmla="*/ 0 h 21592"/>
              <a:gd name="T11" fmla="*/ 18675 w 18675"/>
              <a:gd name="T12" fmla="*/ 21592 h 21592"/>
            </a:gdLst>
            <a:ahLst/>
            <a:cxnLst>
              <a:cxn ang="T6">
                <a:pos x="T0" y="T1"/>
              </a:cxn>
              <a:cxn ang="T7">
                <a:pos x="T2" y="T3"/>
              </a:cxn>
              <a:cxn ang="T8">
                <a:pos x="T4" y="T5"/>
              </a:cxn>
            </a:cxnLst>
            <a:rect l="T9" t="T10" r="T11" b="T12"/>
            <a:pathLst>
              <a:path w="18675" h="21592" fill="none" extrusionOk="0">
                <a:moveTo>
                  <a:pt x="0" y="10738"/>
                </a:moveTo>
                <a:cubicBezTo>
                  <a:pt x="3759" y="4269"/>
                  <a:pt x="10599" y="206"/>
                  <a:pt x="18079" y="0"/>
                </a:cubicBezTo>
              </a:path>
              <a:path w="18675" h="21592" stroke="0" extrusionOk="0">
                <a:moveTo>
                  <a:pt x="0" y="10738"/>
                </a:moveTo>
                <a:cubicBezTo>
                  <a:pt x="3759" y="4269"/>
                  <a:pt x="10599" y="206"/>
                  <a:pt x="18079" y="0"/>
                </a:cubicBezTo>
                <a:lnTo>
                  <a:pt x="18675" y="21592"/>
                </a:lnTo>
                <a:lnTo>
                  <a:pt x="0" y="10738"/>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155" name="Arc 11">
            <a:extLst>
              <a:ext uri="{FF2B5EF4-FFF2-40B4-BE49-F238E27FC236}">
                <a16:creationId xmlns:a16="http://schemas.microsoft.com/office/drawing/2014/main" id="{1E70101B-1BAF-2A9B-BE92-AD2D7858E9D0}"/>
              </a:ext>
            </a:extLst>
          </p:cNvPr>
          <p:cNvSpPr>
            <a:spLocks/>
          </p:cNvSpPr>
          <p:nvPr/>
        </p:nvSpPr>
        <p:spPr bwMode="auto">
          <a:xfrm>
            <a:off x="7193756" y="1894285"/>
            <a:ext cx="234554" cy="809625"/>
          </a:xfrm>
          <a:custGeom>
            <a:avLst/>
            <a:gdLst>
              <a:gd name="T0" fmla="*/ 0 w 18675"/>
              <a:gd name="T1" fmla="*/ 1341876395 h 21592"/>
              <a:gd name="T2" fmla="*/ 84905194 w 18675"/>
              <a:gd name="T3" fmla="*/ 0 h 21592"/>
              <a:gd name="T4" fmla="*/ 87704278 w 18675"/>
              <a:gd name="T5" fmla="*/ 2147483646 h 21592"/>
              <a:gd name="T6" fmla="*/ 0 60000 65536"/>
              <a:gd name="T7" fmla="*/ 0 60000 65536"/>
              <a:gd name="T8" fmla="*/ 0 60000 65536"/>
              <a:gd name="T9" fmla="*/ 0 w 18675"/>
              <a:gd name="T10" fmla="*/ 0 h 21592"/>
              <a:gd name="T11" fmla="*/ 18675 w 18675"/>
              <a:gd name="T12" fmla="*/ 21592 h 21592"/>
            </a:gdLst>
            <a:ahLst/>
            <a:cxnLst>
              <a:cxn ang="T6">
                <a:pos x="T0" y="T1"/>
              </a:cxn>
              <a:cxn ang="T7">
                <a:pos x="T2" y="T3"/>
              </a:cxn>
              <a:cxn ang="T8">
                <a:pos x="T4" y="T5"/>
              </a:cxn>
            </a:cxnLst>
            <a:rect l="T9" t="T10" r="T11" b="T12"/>
            <a:pathLst>
              <a:path w="18675" h="21592" fill="none" extrusionOk="0">
                <a:moveTo>
                  <a:pt x="0" y="10738"/>
                </a:moveTo>
                <a:cubicBezTo>
                  <a:pt x="3759" y="4269"/>
                  <a:pt x="10599" y="206"/>
                  <a:pt x="18079" y="0"/>
                </a:cubicBezTo>
              </a:path>
              <a:path w="18675" h="21592" stroke="0" extrusionOk="0">
                <a:moveTo>
                  <a:pt x="0" y="10738"/>
                </a:moveTo>
                <a:cubicBezTo>
                  <a:pt x="3759" y="4269"/>
                  <a:pt x="10599" y="206"/>
                  <a:pt x="18079" y="0"/>
                </a:cubicBezTo>
                <a:lnTo>
                  <a:pt x="18675" y="21592"/>
                </a:lnTo>
                <a:lnTo>
                  <a:pt x="0" y="10738"/>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156" name="Arc 12">
            <a:extLst>
              <a:ext uri="{FF2B5EF4-FFF2-40B4-BE49-F238E27FC236}">
                <a16:creationId xmlns:a16="http://schemas.microsoft.com/office/drawing/2014/main" id="{4B24077F-9877-0774-79AF-D091F6685FCB}"/>
              </a:ext>
            </a:extLst>
          </p:cNvPr>
          <p:cNvSpPr>
            <a:spLocks/>
          </p:cNvSpPr>
          <p:nvPr/>
        </p:nvSpPr>
        <p:spPr bwMode="auto">
          <a:xfrm>
            <a:off x="6906816" y="2576513"/>
            <a:ext cx="244078" cy="797719"/>
          </a:xfrm>
          <a:custGeom>
            <a:avLst/>
            <a:gdLst>
              <a:gd name="T0" fmla="*/ 74182234 w 19449"/>
              <a:gd name="T1" fmla="*/ 2147483646 h 21295"/>
              <a:gd name="T2" fmla="*/ 0 w 19449"/>
              <a:gd name="T3" fmla="*/ 1170782010 h 21295"/>
              <a:gd name="T4" fmla="*/ 91118428 w 19449"/>
              <a:gd name="T5" fmla="*/ 0 h 21295"/>
              <a:gd name="T6" fmla="*/ 0 60000 65536"/>
              <a:gd name="T7" fmla="*/ 0 60000 65536"/>
              <a:gd name="T8" fmla="*/ 0 60000 65536"/>
              <a:gd name="T9" fmla="*/ 0 w 19449"/>
              <a:gd name="T10" fmla="*/ 0 h 21295"/>
              <a:gd name="T11" fmla="*/ 19449 w 19449"/>
              <a:gd name="T12" fmla="*/ 21295 h 21295"/>
            </a:gdLst>
            <a:ahLst/>
            <a:cxnLst>
              <a:cxn ang="T6">
                <a:pos x="T0" y="T1"/>
              </a:cxn>
              <a:cxn ang="T7">
                <a:pos x="T2" y="T3"/>
              </a:cxn>
              <a:cxn ang="T8">
                <a:pos x="T4" y="T5"/>
              </a:cxn>
            </a:cxnLst>
            <a:rect l="T9" t="T10" r="T11" b="T12"/>
            <a:pathLst>
              <a:path w="19449" h="21295" fill="none" extrusionOk="0">
                <a:moveTo>
                  <a:pt x="15833" y="21295"/>
                </a:moveTo>
                <a:cubicBezTo>
                  <a:pt x="8941" y="20125"/>
                  <a:pt x="3041" y="15691"/>
                  <a:pt x="-1" y="9396"/>
                </a:cubicBezTo>
              </a:path>
              <a:path w="19449" h="21295" stroke="0" extrusionOk="0">
                <a:moveTo>
                  <a:pt x="15833" y="21295"/>
                </a:moveTo>
                <a:cubicBezTo>
                  <a:pt x="8941" y="20125"/>
                  <a:pt x="3041" y="15691"/>
                  <a:pt x="-1" y="9396"/>
                </a:cubicBezTo>
                <a:lnTo>
                  <a:pt x="19449" y="0"/>
                </a:lnTo>
                <a:lnTo>
                  <a:pt x="15833" y="21295"/>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157" name="Arc 13">
            <a:extLst>
              <a:ext uri="{FF2B5EF4-FFF2-40B4-BE49-F238E27FC236}">
                <a16:creationId xmlns:a16="http://schemas.microsoft.com/office/drawing/2014/main" id="{4EFDCD9B-91E6-F2D1-F8B2-8B74E44FD40D}"/>
              </a:ext>
            </a:extLst>
          </p:cNvPr>
          <p:cNvSpPr>
            <a:spLocks/>
          </p:cNvSpPr>
          <p:nvPr/>
        </p:nvSpPr>
        <p:spPr bwMode="auto">
          <a:xfrm>
            <a:off x="6605587" y="2606279"/>
            <a:ext cx="244079" cy="797719"/>
          </a:xfrm>
          <a:custGeom>
            <a:avLst/>
            <a:gdLst>
              <a:gd name="T0" fmla="*/ 74182981 w 19449"/>
              <a:gd name="T1" fmla="*/ 2147483646 h 21295"/>
              <a:gd name="T2" fmla="*/ 0 w 19449"/>
              <a:gd name="T3" fmla="*/ 1170782010 h 21295"/>
              <a:gd name="T4" fmla="*/ 91119277 w 19449"/>
              <a:gd name="T5" fmla="*/ 0 h 21295"/>
              <a:gd name="T6" fmla="*/ 0 60000 65536"/>
              <a:gd name="T7" fmla="*/ 0 60000 65536"/>
              <a:gd name="T8" fmla="*/ 0 60000 65536"/>
              <a:gd name="T9" fmla="*/ 0 w 19449"/>
              <a:gd name="T10" fmla="*/ 0 h 21295"/>
              <a:gd name="T11" fmla="*/ 19449 w 19449"/>
              <a:gd name="T12" fmla="*/ 21295 h 21295"/>
            </a:gdLst>
            <a:ahLst/>
            <a:cxnLst>
              <a:cxn ang="T6">
                <a:pos x="T0" y="T1"/>
              </a:cxn>
              <a:cxn ang="T7">
                <a:pos x="T2" y="T3"/>
              </a:cxn>
              <a:cxn ang="T8">
                <a:pos x="T4" y="T5"/>
              </a:cxn>
            </a:cxnLst>
            <a:rect l="T9" t="T10" r="T11" b="T12"/>
            <a:pathLst>
              <a:path w="19449" h="21295" fill="none" extrusionOk="0">
                <a:moveTo>
                  <a:pt x="15833" y="21295"/>
                </a:moveTo>
                <a:cubicBezTo>
                  <a:pt x="8941" y="20125"/>
                  <a:pt x="3041" y="15691"/>
                  <a:pt x="-1" y="9396"/>
                </a:cubicBezTo>
              </a:path>
              <a:path w="19449" h="21295" stroke="0" extrusionOk="0">
                <a:moveTo>
                  <a:pt x="15833" y="21295"/>
                </a:moveTo>
                <a:cubicBezTo>
                  <a:pt x="8941" y="20125"/>
                  <a:pt x="3041" y="15691"/>
                  <a:pt x="-1" y="9396"/>
                </a:cubicBezTo>
                <a:lnTo>
                  <a:pt x="19449" y="0"/>
                </a:lnTo>
                <a:lnTo>
                  <a:pt x="15833" y="21295"/>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158" name="Arc 14">
            <a:extLst>
              <a:ext uri="{FF2B5EF4-FFF2-40B4-BE49-F238E27FC236}">
                <a16:creationId xmlns:a16="http://schemas.microsoft.com/office/drawing/2014/main" id="{3E8CA42F-E09E-9BF9-052C-1CA7E7A48617}"/>
              </a:ext>
            </a:extLst>
          </p:cNvPr>
          <p:cNvSpPr>
            <a:spLocks/>
          </p:cNvSpPr>
          <p:nvPr/>
        </p:nvSpPr>
        <p:spPr bwMode="auto">
          <a:xfrm>
            <a:off x="6268641" y="2606279"/>
            <a:ext cx="244078" cy="797719"/>
          </a:xfrm>
          <a:custGeom>
            <a:avLst/>
            <a:gdLst>
              <a:gd name="T0" fmla="*/ 74182234 w 19449"/>
              <a:gd name="T1" fmla="*/ 2147483646 h 21295"/>
              <a:gd name="T2" fmla="*/ 0 w 19449"/>
              <a:gd name="T3" fmla="*/ 1170782010 h 21295"/>
              <a:gd name="T4" fmla="*/ 91118428 w 19449"/>
              <a:gd name="T5" fmla="*/ 0 h 21295"/>
              <a:gd name="T6" fmla="*/ 0 60000 65536"/>
              <a:gd name="T7" fmla="*/ 0 60000 65536"/>
              <a:gd name="T8" fmla="*/ 0 60000 65536"/>
              <a:gd name="T9" fmla="*/ 0 w 19449"/>
              <a:gd name="T10" fmla="*/ 0 h 21295"/>
              <a:gd name="T11" fmla="*/ 19449 w 19449"/>
              <a:gd name="T12" fmla="*/ 21295 h 21295"/>
            </a:gdLst>
            <a:ahLst/>
            <a:cxnLst>
              <a:cxn ang="T6">
                <a:pos x="T0" y="T1"/>
              </a:cxn>
              <a:cxn ang="T7">
                <a:pos x="T2" y="T3"/>
              </a:cxn>
              <a:cxn ang="T8">
                <a:pos x="T4" y="T5"/>
              </a:cxn>
            </a:cxnLst>
            <a:rect l="T9" t="T10" r="T11" b="T12"/>
            <a:pathLst>
              <a:path w="19449" h="21295" fill="none" extrusionOk="0">
                <a:moveTo>
                  <a:pt x="15833" y="21295"/>
                </a:moveTo>
                <a:cubicBezTo>
                  <a:pt x="8941" y="20125"/>
                  <a:pt x="3041" y="15691"/>
                  <a:pt x="-1" y="9396"/>
                </a:cubicBezTo>
              </a:path>
              <a:path w="19449" h="21295" stroke="0" extrusionOk="0">
                <a:moveTo>
                  <a:pt x="15833" y="21295"/>
                </a:moveTo>
                <a:cubicBezTo>
                  <a:pt x="8941" y="20125"/>
                  <a:pt x="3041" y="15691"/>
                  <a:pt x="-1" y="9396"/>
                </a:cubicBezTo>
                <a:lnTo>
                  <a:pt x="19449" y="0"/>
                </a:lnTo>
                <a:lnTo>
                  <a:pt x="15833" y="21295"/>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159" name="Arc 15">
            <a:extLst>
              <a:ext uri="{FF2B5EF4-FFF2-40B4-BE49-F238E27FC236}">
                <a16:creationId xmlns:a16="http://schemas.microsoft.com/office/drawing/2014/main" id="{57B7FD8F-86A6-1BB9-82D6-C2B9E75F731D}"/>
              </a:ext>
            </a:extLst>
          </p:cNvPr>
          <p:cNvSpPr>
            <a:spLocks/>
          </p:cNvSpPr>
          <p:nvPr/>
        </p:nvSpPr>
        <p:spPr bwMode="auto">
          <a:xfrm>
            <a:off x="5948362" y="2625329"/>
            <a:ext cx="244079" cy="797719"/>
          </a:xfrm>
          <a:custGeom>
            <a:avLst/>
            <a:gdLst>
              <a:gd name="T0" fmla="*/ 74182981 w 19449"/>
              <a:gd name="T1" fmla="*/ 2147483646 h 21295"/>
              <a:gd name="T2" fmla="*/ 0 w 19449"/>
              <a:gd name="T3" fmla="*/ 1170782010 h 21295"/>
              <a:gd name="T4" fmla="*/ 91119277 w 19449"/>
              <a:gd name="T5" fmla="*/ 0 h 21295"/>
              <a:gd name="T6" fmla="*/ 0 60000 65536"/>
              <a:gd name="T7" fmla="*/ 0 60000 65536"/>
              <a:gd name="T8" fmla="*/ 0 60000 65536"/>
              <a:gd name="T9" fmla="*/ 0 w 19449"/>
              <a:gd name="T10" fmla="*/ 0 h 21295"/>
              <a:gd name="T11" fmla="*/ 19449 w 19449"/>
              <a:gd name="T12" fmla="*/ 21295 h 21295"/>
            </a:gdLst>
            <a:ahLst/>
            <a:cxnLst>
              <a:cxn ang="T6">
                <a:pos x="T0" y="T1"/>
              </a:cxn>
              <a:cxn ang="T7">
                <a:pos x="T2" y="T3"/>
              </a:cxn>
              <a:cxn ang="T8">
                <a:pos x="T4" y="T5"/>
              </a:cxn>
            </a:cxnLst>
            <a:rect l="T9" t="T10" r="T11" b="T12"/>
            <a:pathLst>
              <a:path w="19449" h="21295" fill="none" extrusionOk="0">
                <a:moveTo>
                  <a:pt x="15833" y="21295"/>
                </a:moveTo>
                <a:cubicBezTo>
                  <a:pt x="8941" y="20125"/>
                  <a:pt x="3041" y="15691"/>
                  <a:pt x="-1" y="9396"/>
                </a:cubicBezTo>
              </a:path>
              <a:path w="19449" h="21295" stroke="0" extrusionOk="0">
                <a:moveTo>
                  <a:pt x="15833" y="21295"/>
                </a:moveTo>
                <a:cubicBezTo>
                  <a:pt x="8941" y="20125"/>
                  <a:pt x="3041" y="15691"/>
                  <a:pt x="-1" y="9396"/>
                </a:cubicBezTo>
                <a:lnTo>
                  <a:pt x="19449" y="0"/>
                </a:lnTo>
                <a:lnTo>
                  <a:pt x="15833" y="21295"/>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160" name="Arc 16">
            <a:extLst>
              <a:ext uri="{FF2B5EF4-FFF2-40B4-BE49-F238E27FC236}">
                <a16:creationId xmlns:a16="http://schemas.microsoft.com/office/drawing/2014/main" id="{DE6AFD66-D96B-D2CB-EED5-3C7E1256AC7F}"/>
              </a:ext>
            </a:extLst>
          </p:cNvPr>
          <p:cNvSpPr>
            <a:spLocks/>
          </p:cNvSpPr>
          <p:nvPr/>
        </p:nvSpPr>
        <p:spPr bwMode="auto">
          <a:xfrm>
            <a:off x="5616179" y="2630091"/>
            <a:ext cx="244078" cy="797719"/>
          </a:xfrm>
          <a:custGeom>
            <a:avLst/>
            <a:gdLst>
              <a:gd name="T0" fmla="*/ 74182234 w 19449"/>
              <a:gd name="T1" fmla="*/ 2147483646 h 21295"/>
              <a:gd name="T2" fmla="*/ 0 w 19449"/>
              <a:gd name="T3" fmla="*/ 1170782010 h 21295"/>
              <a:gd name="T4" fmla="*/ 91118428 w 19449"/>
              <a:gd name="T5" fmla="*/ 0 h 21295"/>
              <a:gd name="T6" fmla="*/ 0 60000 65536"/>
              <a:gd name="T7" fmla="*/ 0 60000 65536"/>
              <a:gd name="T8" fmla="*/ 0 60000 65536"/>
              <a:gd name="T9" fmla="*/ 0 w 19449"/>
              <a:gd name="T10" fmla="*/ 0 h 21295"/>
              <a:gd name="T11" fmla="*/ 19449 w 19449"/>
              <a:gd name="T12" fmla="*/ 21295 h 21295"/>
            </a:gdLst>
            <a:ahLst/>
            <a:cxnLst>
              <a:cxn ang="T6">
                <a:pos x="T0" y="T1"/>
              </a:cxn>
              <a:cxn ang="T7">
                <a:pos x="T2" y="T3"/>
              </a:cxn>
              <a:cxn ang="T8">
                <a:pos x="T4" y="T5"/>
              </a:cxn>
            </a:cxnLst>
            <a:rect l="T9" t="T10" r="T11" b="T12"/>
            <a:pathLst>
              <a:path w="19449" h="21295" fill="none" extrusionOk="0">
                <a:moveTo>
                  <a:pt x="15833" y="21295"/>
                </a:moveTo>
                <a:cubicBezTo>
                  <a:pt x="8941" y="20125"/>
                  <a:pt x="3041" y="15691"/>
                  <a:pt x="-1" y="9396"/>
                </a:cubicBezTo>
              </a:path>
              <a:path w="19449" h="21295" stroke="0" extrusionOk="0">
                <a:moveTo>
                  <a:pt x="15833" y="21295"/>
                </a:moveTo>
                <a:cubicBezTo>
                  <a:pt x="8941" y="20125"/>
                  <a:pt x="3041" y="15691"/>
                  <a:pt x="-1" y="9396"/>
                </a:cubicBezTo>
                <a:lnTo>
                  <a:pt x="19449" y="0"/>
                </a:lnTo>
                <a:lnTo>
                  <a:pt x="15833" y="21295"/>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161" name="Arc 17">
            <a:extLst>
              <a:ext uri="{FF2B5EF4-FFF2-40B4-BE49-F238E27FC236}">
                <a16:creationId xmlns:a16="http://schemas.microsoft.com/office/drawing/2014/main" id="{7817AF35-AA0D-E15C-A20F-356D07E0E0D3}"/>
              </a:ext>
            </a:extLst>
          </p:cNvPr>
          <p:cNvSpPr>
            <a:spLocks/>
          </p:cNvSpPr>
          <p:nvPr/>
        </p:nvSpPr>
        <p:spPr bwMode="auto">
          <a:xfrm>
            <a:off x="5251848" y="2639616"/>
            <a:ext cx="244078" cy="797719"/>
          </a:xfrm>
          <a:custGeom>
            <a:avLst/>
            <a:gdLst>
              <a:gd name="T0" fmla="*/ 74182234 w 19449"/>
              <a:gd name="T1" fmla="*/ 2147483646 h 21295"/>
              <a:gd name="T2" fmla="*/ 0 w 19449"/>
              <a:gd name="T3" fmla="*/ 1170782010 h 21295"/>
              <a:gd name="T4" fmla="*/ 91118428 w 19449"/>
              <a:gd name="T5" fmla="*/ 0 h 21295"/>
              <a:gd name="T6" fmla="*/ 0 60000 65536"/>
              <a:gd name="T7" fmla="*/ 0 60000 65536"/>
              <a:gd name="T8" fmla="*/ 0 60000 65536"/>
              <a:gd name="T9" fmla="*/ 0 w 19449"/>
              <a:gd name="T10" fmla="*/ 0 h 21295"/>
              <a:gd name="T11" fmla="*/ 19449 w 19449"/>
              <a:gd name="T12" fmla="*/ 21295 h 21295"/>
            </a:gdLst>
            <a:ahLst/>
            <a:cxnLst>
              <a:cxn ang="T6">
                <a:pos x="T0" y="T1"/>
              </a:cxn>
              <a:cxn ang="T7">
                <a:pos x="T2" y="T3"/>
              </a:cxn>
              <a:cxn ang="T8">
                <a:pos x="T4" y="T5"/>
              </a:cxn>
            </a:cxnLst>
            <a:rect l="T9" t="T10" r="T11" b="T12"/>
            <a:pathLst>
              <a:path w="19449" h="21295" fill="none" extrusionOk="0">
                <a:moveTo>
                  <a:pt x="15833" y="21295"/>
                </a:moveTo>
                <a:cubicBezTo>
                  <a:pt x="8941" y="20125"/>
                  <a:pt x="3041" y="15691"/>
                  <a:pt x="-1" y="9396"/>
                </a:cubicBezTo>
              </a:path>
              <a:path w="19449" h="21295" stroke="0" extrusionOk="0">
                <a:moveTo>
                  <a:pt x="15833" y="21295"/>
                </a:moveTo>
                <a:cubicBezTo>
                  <a:pt x="8941" y="20125"/>
                  <a:pt x="3041" y="15691"/>
                  <a:pt x="-1" y="9396"/>
                </a:cubicBezTo>
                <a:lnTo>
                  <a:pt x="19449" y="0"/>
                </a:lnTo>
                <a:lnTo>
                  <a:pt x="15833" y="21295"/>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162" name="Arc 18">
            <a:extLst>
              <a:ext uri="{FF2B5EF4-FFF2-40B4-BE49-F238E27FC236}">
                <a16:creationId xmlns:a16="http://schemas.microsoft.com/office/drawing/2014/main" id="{F837C18A-EC28-0C38-DB0D-551E736D9659}"/>
              </a:ext>
            </a:extLst>
          </p:cNvPr>
          <p:cNvSpPr>
            <a:spLocks/>
          </p:cNvSpPr>
          <p:nvPr/>
        </p:nvSpPr>
        <p:spPr bwMode="auto">
          <a:xfrm>
            <a:off x="4926806" y="2656285"/>
            <a:ext cx="244079" cy="797719"/>
          </a:xfrm>
          <a:custGeom>
            <a:avLst/>
            <a:gdLst>
              <a:gd name="T0" fmla="*/ 74182981 w 19449"/>
              <a:gd name="T1" fmla="*/ 2147483646 h 21295"/>
              <a:gd name="T2" fmla="*/ 0 w 19449"/>
              <a:gd name="T3" fmla="*/ 1170782010 h 21295"/>
              <a:gd name="T4" fmla="*/ 91119277 w 19449"/>
              <a:gd name="T5" fmla="*/ 0 h 21295"/>
              <a:gd name="T6" fmla="*/ 0 60000 65536"/>
              <a:gd name="T7" fmla="*/ 0 60000 65536"/>
              <a:gd name="T8" fmla="*/ 0 60000 65536"/>
              <a:gd name="T9" fmla="*/ 0 w 19449"/>
              <a:gd name="T10" fmla="*/ 0 h 21295"/>
              <a:gd name="T11" fmla="*/ 19449 w 19449"/>
              <a:gd name="T12" fmla="*/ 21295 h 21295"/>
            </a:gdLst>
            <a:ahLst/>
            <a:cxnLst>
              <a:cxn ang="T6">
                <a:pos x="T0" y="T1"/>
              </a:cxn>
              <a:cxn ang="T7">
                <a:pos x="T2" y="T3"/>
              </a:cxn>
              <a:cxn ang="T8">
                <a:pos x="T4" y="T5"/>
              </a:cxn>
            </a:cxnLst>
            <a:rect l="T9" t="T10" r="T11" b="T12"/>
            <a:pathLst>
              <a:path w="19449" h="21295" fill="none" extrusionOk="0">
                <a:moveTo>
                  <a:pt x="15833" y="21295"/>
                </a:moveTo>
                <a:cubicBezTo>
                  <a:pt x="8941" y="20125"/>
                  <a:pt x="3041" y="15691"/>
                  <a:pt x="-1" y="9396"/>
                </a:cubicBezTo>
              </a:path>
              <a:path w="19449" h="21295" stroke="0" extrusionOk="0">
                <a:moveTo>
                  <a:pt x="15833" y="21295"/>
                </a:moveTo>
                <a:cubicBezTo>
                  <a:pt x="8941" y="20125"/>
                  <a:pt x="3041" y="15691"/>
                  <a:pt x="-1" y="9396"/>
                </a:cubicBezTo>
                <a:lnTo>
                  <a:pt x="19449" y="0"/>
                </a:lnTo>
                <a:lnTo>
                  <a:pt x="15833" y="21295"/>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163" name="Line 19">
            <a:extLst>
              <a:ext uri="{FF2B5EF4-FFF2-40B4-BE49-F238E27FC236}">
                <a16:creationId xmlns:a16="http://schemas.microsoft.com/office/drawing/2014/main" id="{02E67261-F515-A4C4-A5A5-1DEA3D0C0DE1}"/>
              </a:ext>
            </a:extLst>
          </p:cNvPr>
          <p:cNvSpPr>
            <a:spLocks noChangeShapeType="1"/>
          </p:cNvSpPr>
          <p:nvPr/>
        </p:nvSpPr>
        <p:spPr bwMode="auto">
          <a:xfrm>
            <a:off x="4950619" y="3327798"/>
            <a:ext cx="0" cy="1026319"/>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164" name="Oval 20">
            <a:extLst>
              <a:ext uri="{FF2B5EF4-FFF2-40B4-BE49-F238E27FC236}">
                <a16:creationId xmlns:a16="http://schemas.microsoft.com/office/drawing/2014/main" id="{4CB64A44-8097-1BB4-2ACC-CE5E0439FD07}"/>
              </a:ext>
            </a:extLst>
          </p:cNvPr>
          <p:cNvSpPr>
            <a:spLocks noChangeArrowheads="1"/>
          </p:cNvSpPr>
          <p:nvPr/>
        </p:nvSpPr>
        <p:spPr bwMode="auto">
          <a:xfrm>
            <a:off x="4139804" y="2085976"/>
            <a:ext cx="1350169" cy="1241822"/>
          </a:xfrm>
          <a:prstGeom prst="ellipse">
            <a:avLst/>
          </a:prstGeom>
          <a:noFill/>
          <a:ln w="9525">
            <a:solidFill>
              <a:schemeClr val="accent1"/>
            </a:solidFill>
            <a:round/>
            <a:headEnd/>
            <a:tailEnd/>
          </a:ln>
          <a:scene3d>
            <a:camera prst="legacyObliqueTopRight">
              <a:rot lat="20699994" lon="3900000" rev="0"/>
            </a:camera>
            <a:lightRig rig="legacyFlat3" dir="b"/>
          </a:scene3d>
          <a:sp3d extrusionH="3630600" prstMaterial="legacyMatte">
            <a:bevelT w="13500" h="13500" prst="angle"/>
            <a:bevelB w="13500" h="13500" prst="angle"/>
            <a:extrusionClr>
              <a:schemeClr val="accent1"/>
            </a:extrusionClr>
            <a:contourClr>
              <a:schemeClr val="accent1"/>
            </a:contourClr>
          </a:sp3d>
          <a:extLst>
            <a:ext uri="{909E8E84-426E-40DD-AFC4-6F175D3DCCD1}">
              <a14:hiddenFill xmlns:a14="http://schemas.microsoft.com/office/drawing/2010/main">
                <a:solidFill>
                  <a:srgbClr val="FFFFFF"/>
                </a:solidFill>
              </a14:hiddenFill>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grpSp>
        <p:nvGrpSpPr>
          <p:cNvPr id="2" name="Group 21">
            <a:extLst>
              <a:ext uri="{FF2B5EF4-FFF2-40B4-BE49-F238E27FC236}">
                <a16:creationId xmlns:a16="http://schemas.microsoft.com/office/drawing/2014/main" id="{9B18A8E5-305E-87FB-1088-1ECB87E4A7E8}"/>
              </a:ext>
            </a:extLst>
          </p:cNvPr>
          <p:cNvGrpSpPr>
            <a:grpSpLocks/>
          </p:cNvGrpSpPr>
          <p:nvPr/>
        </p:nvGrpSpPr>
        <p:grpSpPr bwMode="auto">
          <a:xfrm>
            <a:off x="1143000" y="1815704"/>
            <a:ext cx="3748088" cy="1788319"/>
            <a:chOff x="0" y="1389"/>
            <a:chExt cx="3148" cy="1502"/>
          </a:xfrm>
        </p:grpSpPr>
        <p:sp>
          <p:nvSpPr>
            <p:cNvPr id="67654" name="Rectangle 22">
              <a:extLst>
                <a:ext uri="{FF2B5EF4-FFF2-40B4-BE49-F238E27FC236}">
                  <a16:creationId xmlns:a16="http://schemas.microsoft.com/office/drawing/2014/main" id="{83A78865-B49C-3F7E-517E-98A5C8D2E04D}"/>
                </a:ext>
              </a:extLst>
            </p:cNvPr>
            <p:cNvSpPr>
              <a:spLocks noChangeArrowheads="1"/>
            </p:cNvSpPr>
            <p:nvPr/>
          </p:nvSpPr>
          <p:spPr bwMode="auto">
            <a:xfrm>
              <a:off x="494" y="2094"/>
              <a:ext cx="742" cy="150"/>
            </a:xfrm>
            <a:prstGeom prst="rect">
              <a:avLst/>
            </a:prstGeom>
            <a:solidFill>
              <a:srgbClr val="0000FF"/>
            </a:solidFill>
            <a:ln w="9525">
              <a:solidFill>
                <a:srgbClr val="0000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67655" name="Rectangle 23">
              <a:extLst>
                <a:ext uri="{FF2B5EF4-FFF2-40B4-BE49-F238E27FC236}">
                  <a16:creationId xmlns:a16="http://schemas.microsoft.com/office/drawing/2014/main" id="{611F6611-1152-7B8C-AB10-BB30A08A6DA0}"/>
                </a:ext>
              </a:extLst>
            </p:cNvPr>
            <p:cNvSpPr>
              <a:spLocks noChangeArrowheads="1"/>
            </p:cNvSpPr>
            <p:nvPr/>
          </p:nvSpPr>
          <p:spPr bwMode="auto">
            <a:xfrm>
              <a:off x="1236" y="2094"/>
              <a:ext cx="741" cy="150"/>
            </a:xfrm>
            <a:prstGeom prst="rect">
              <a:avLst/>
            </a:prstGeom>
            <a:solidFill>
              <a:srgbClr val="FF0000"/>
            </a:solidFill>
            <a:ln w="9525">
              <a:solidFill>
                <a:srgbClr val="CC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67656" name="WordArt 24">
              <a:extLst>
                <a:ext uri="{FF2B5EF4-FFF2-40B4-BE49-F238E27FC236}">
                  <a16:creationId xmlns:a16="http://schemas.microsoft.com/office/drawing/2014/main" id="{19800753-3675-60B5-3BF4-7BA38AE1DACE}"/>
                </a:ext>
              </a:extLst>
            </p:cNvPr>
            <p:cNvSpPr>
              <a:spLocks noChangeArrowheads="1" noChangeShapeType="1" noTextEdit="1"/>
            </p:cNvSpPr>
            <p:nvPr/>
          </p:nvSpPr>
          <p:spPr bwMode="auto">
            <a:xfrm>
              <a:off x="557" y="2122"/>
              <a:ext cx="132" cy="101"/>
            </a:xfrm>
            <a:prstGeom prst="rect">
              <a:avLst/>
            </a:prstGeom>
          </p:spPr>
          <p:txBody>
            <a:bodyPr wrap="none" fromWordArt="1">
              <a:prstTxWarp prst="textPlain">
                <a:avLst>
                  <a:gd name="adj" fmla="val 50000"/>
                </a:avLst>
              </a:prstTxWarp>
            </a:bodyPr>
            <a:lstStyle/>
            <a:p>
              <a:pPr algn="ctr" defTabSz="685800" eaLnBrk="0" fontAlgn="base" hangingPunct="0">
                <a:spcBef>
                  <a:spcPct val="0"/>
                </a:spcBef>
                <a:spcAft>
                  <a:spcPct val="0"/>
                </a:spcAft>
                <a:buClrTx/>
              </a:pPr>
              <a:r>
                <a:rPr lang="en-ID" sz="2700" kern="10">
                  <a:ln w="9525">
                    <a:solidFill>
                      <a:srgbClr val="000000"/>
                    </a:solidFill>
                    <a:round/>
                    <a:headEnd/>
                    <a:tailEnd/>
                  </a:ln>
                  <a:solidFill>
                    <a:srgbClr val="FFFFFF"/>
                  </a:solidFill>
                  <a:latin typeface="Arial Black" panose="020B0A04020102020204" pitchFamily="34" charset="0"/>
                  <a:ea typeface="+mn-ea"/>
                  <a:cs typeface="+mn-cs"/>
                </a:rPr>
                <a:t>S</a:t>
              </a:r>
            </a:p>
          </p:txBody>
        </p:sp>
        <p:sp>
          <p:nvSpPr>
            <p:cNvPr id="67657" name="WordArt 25">
              <a:extLst>
                <a:ext uri="{FF2B5EF4-FFF2-40B4-BE49-F238E27FC236}">
                  <a16:creationId xmlns:a16="http://schemas.microsoft.com/office/drawing/2014/main" id="{5AAC1A53-DEDF-4891-69AD-7C9A0C954356}"/>
                </a:ext>
              </a:extLst>
            </p:cNvPr>
            <p:cNvSpPr>
              <a:spLocks noChangeArrowheads="1" noChangeShapeType="1" noTextEdit="1"/>
            </p:cNvSpPr>
            <p:nvPr/>
          </p:nvSpPr>
          <p:spPr bwMode="auto">
            <a:xfrm>
              <a:off x="1784" y="2122"/>
              <a:ext cx="133" cy="101"/>
            </a:xfrm>
            <a:prstGeom prst="rect">
              <a:avLst/>
            </a:prstGeom>
          </p:spPr>
          <p:txBody>
            <a:bodyPr wrap="none" fromWordArt="1">
              <a:prstTxWarp prst="textPlain">
                <a:avLst>
                  <a:gd name="adj" fmla="val 50000"/>
                </a:avLst>
              </a:prstTxWarp>
            </a:bodyPr>
            <a:lstStyle/>
            <a:p>
              <a:pPr algn="ctr" defTabSz="685800" eaLnBrk="0" fontAlgn="base" hangingPunct="0">
                <a:spcBef>
                  <a:spcPct val="0"/>
                </a:spcBef>
                <a:spcAft>
                  <a:spcPct val="0"/>
                </a:spcAft>
                <a:buClrTx/>
              </a:pPr>
              <a:r>
                <a:rPr lang="en-ID" sz="2700" kern="10">
                  <a:ln w="9525">
                    <a:solidFill>
                      <a:srgbClr val="000000"/>
                    </a:solidFill>
                    <a:round/>
                    <a:headEnd/>
                    <a:tailEnd/>
                  </a:ln>
                  <a:solidFill>
                    <a:srgbClr val="FFFFFF"/>
                  </a:solidFill>
                  <a:latin typeface="Arial Black" panose="020B0A04020102020204" pitchFamily="34" charset="0"/>
                  <a:ea typeface="+mn-ea"/>
                  <a:cs typeface="+mn-cs"/>
                </a:rPr>
                <a:t>U</a:t>
              </a:r>
            </a:p>
          </p:txBody>
        </p:sp>
        <p:sp>
          <p:nvSpPr>
            <p:cNvPr id="67658" name="Arc 26">
              <a:extLst>
                <a:ext uri="{FF2B5EF4-FFF2-40B4-BE49-F238E27FC236}">
                  <a16:creationId xmlns:a16="http://schemas.microsoft.com/office/drawing/2014/main" id="{B0E5F604-6EAF-648E-A6D6-A5DA66734654}"/>
                </a:ext>
              </a:extLst>
            </p:cNvPr>
            <p:cNvSpPr>
              <a:spLocks/>
            </p:cNvSpPr>
            <p:nvPr/>
          </p:nvSpPr>
          <p:spPr bwMode="auto">
            <a:xfrm flipH="1" flipV="1">
              <a:off x="494" y="1672"/>
              <a:ext cx="1483" cy="421"/>
            </a:xfrm>
            <a:custGeom>
              <a:avLst/>
              <a:gdLst>
                <a:gd name="T0" fmla="*/ 2 w 43200"/>
                <a:gd name="T1" fmla="*/ 0 h 22739"/>
                <a:gd name="T2" fmla="*/ 0 w 43200"/>
                <a:gd name="T3" fmla="*/ 0 h 22739"/>
                <a:gd name="T4" fmla="*/ 1 w 43200"/>
                <a:gd name="T5" fmla="*/ 0 h 22739"/>
                <a:gd name="T6" fmla="*/ 0 60000 65536"/>
                <a:gd name="T7" fmla="*/ 0 60000 65536"/>
                <a:gd name="T8" fmla="*/ 0 60000 65536"/>
                <a:gd name="T9" fmla="*/ 0 w 43200"/>
                <a:gd name="T10" fmla="*/ 0 h 22739"/>
                <a:gd name="T11" fmla="*/ 43200 w 43200"/>
                <a:gd name="T12" fmla="*/ 22739 h 22739"/>
              </a:gdLst>
              <a:ahLst/>
              <a:cxnLst>
                <a:cxn ang="T6">
                  <a:pos x="T0" y="T1"/>
                </a:cxn>
                <a:cxn ang="T7">
                  <a:pos x="T2" y="T3"/>
                </a:cxn>
                <a:cxn ang="T8">
                  <a:pos x="T4" y="T5"/>
                </a:cxn>
              </a:cxnLst>
              <a:rect l="T9" t="T10" r="T11" b="T12"/>
              <a:pathLst>
                <a:path w="43200" h="22739" fill="none" extrusionOk="0">
                  <a:moveTo>
                    <a:pt x="43169" y="0"/>
                  </a:moveTo>
                  <a:cubicBezTo>
                    <a:pt x="43189" y="379"/>
                    <a:pt x="43200" y="759"/>
                    <a:pt x="43200" y="1139"/>
                  </a:cubicBezTo>
                  <a:cubicBezTo>
                    <a:pt x="43200" y="13068"/>
                    <a:pt x="33529" y="22739"/>
                    <a:pt x="21600" y="22739"/>
                  </a:cubicBezTo>
                  <a:cubicBezTo>
                    <a:pt x="9670" y="22739"/>
                    <a:pt x="0" y="13068"/>
                    <a:pt x="0" y="1139"/>
                  </a:cubicBezTo>
                  <a:cubicBezTo>
                    <a:pt x="-1" y="793"/>
                    <a:pt x="8" y="448"/>
                    <a:pt x="24" y="102"/>
                  </a:cubicBezTo>
                </a:path>
                <a:path w="43200" h="22739" stroke="0" extrusionOk="0">
                  <a:moveTo>
                    <a:pt x="43169" y="0"/>
                  </a:moveTo>
                  <a:cubicBezTo>
                    <a:pt x="43189" y="379"/>
                    <a:pt x="43200" y="759"/>
                    <a:pt x="43200" y="1139"/>
                  </a:cubicBezTo>
                  <a:cubicBezTo>
                    <a:pt x="43200" y="13068"/>
                    <a:pt x="33529" y="22739"/>
                    <a:pt x="21600" y="22739"/>
                  </a:cubicBezTo>
                  <a:cubicBezTo>
                    <a:pt x="9670" y="22739"/>
                    <a:pt x="0" y="13068"/>
                    <a:pt x="0" y="1139"/>
                  </a:cubicBezTo>
                  <a:cubicBezTo>
                    <a:pt x="-1" y="793"/>
                    <a:pt x="8" y="448"/>
                    <a:pt x="24" y="102"/>
                  </a:cubicBezTo>
                  <a:lnTo>
                    <a:pt x="21600" y="1139"/>
                  </a:lnTo>
                  <a:lnTo>
                    <a:pt x="43169" y="0"/>
                  </a:lnTo>
                  <a:close/>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59" name="Arc 27">
              <a:extLst>
                <a:ext uri="{FF2B5EF4-FFF2-40B4-BE49-F238E27FC236}">
                  <a16:creationId xmlns:a16="http://schemas.microsoft.com/office/drawing/2014/main" id="{CD7DC417-4BF9-517A-216C-D298C1B9A262}"/>
                </a:ext>
              </a:extLst>
            </p:cNvPr>
            <p:cNvSpPr>
              <a:spLocks/>
            </p:cNvSpPr>
            <p:nvPr/>
          </p:nvSpPr>
          <p:spPr bwMode="auto">
            <a:xfrm flipH="1" flipV="1">
              <a:off x="706" y="1872"/>
              <a:ext cx="1060" cy="268"/>
            </a:xfrm>
            <a:custGeom>
              <a:avLst/>
              <a:gdLst>
                <a:gd name="T0" fmla="*/ 1 w 42466"/>
                <a:gd name="T1" fmla="*/ 0 h 21600"/>
                <a:gd name="T2" fmla="*/ 0 w 42466"/>
                <a:gd name="T3" fmla="*/ 0 h 21600"/>
                <a:gd name="T4" fmla="*/ 0 w 42466"/>
                <a:gd name="T5" fmla="*/ 0 h 21600"/>
                <a:gd name="T6" fmla="*/ 0 60000 65536"/>
                <a:gd name="T7" fmla="*/ 0 60000 65536"/>
                <a:gd name="T8" fmla="*/ 0 60000 65536"/>
                <a:gd name="T9" fmla="*/ 0 w 42466"/>
                <a:gd name="T10" fmla="*/ 0 h 21600"/>
                <a:gd name="T11" fmla="*/ 42466 w 42466"/>
                <a:gd name="T12" fmla="*/ 21600 h 21600"/>
              </a:gdLst>
              <a:ahLst/>
              <a:cxnLst>
                <a:cxn ang="T6">
                  <a:pos x="T0" y="T1"/>
                </a:cxn>
                <a:cxn ang="T7">
                  <a:pos x="T2" y="T3"/>
                </a:cxn>
                <a:cxn ang="T8">
                  <a:pos x="T4" y="T5"/>
                </a:cxn>
              </a:cxnLst>
              <a:rect l="T9" t="T10" r="T11" b="T12"/>
              <a:pathLst>
                <a:path w="42466" h="21600" fill="none" extrusionOk="0">
                  <a:moveTo>
                    <a:pt x="42465" y="4086"/>
                  </a:moveTo>
                  <a:cubicBezTo>
                    <a:pt x="40506" y="14253"/>
                    <a:pt x="31609" y="21599"/>
                    <a:pt x="21256" y="21600"/>
                  </a:cubicBezTo>
                  <a:cubicBezTo>
                    <a:pt x="10807" y="21600"/>
                    <a:pt x="1857" y="14121"/>
                    <a:pt x="0" y="3839"/>
                  </a:cubicBezTo>
                </a:path>
                <a:path w="42466" h="21600" stroke="0" extrusionOk="0">
                  <a:moveTo>
                    <a:pt x="42465" y="4086"/>
                  </a:moveTo>
                  <a:cubicBezTo>
                    <a:pt x="40506" y="14253"/>
                    <a:pt x="31609" y="21599"/>
                    <a:pt x="21256" y="21600"/>
                  </a:cubicBezTo>
                  <a:cubicBezTo>
                    <a:pt x="10807" y="21600"/>
                    <a:pt x="1857" y="14121"/>
                    <a:pt x="0" y="3839"/>
                  </a:cubicBezTo>
                  <a:lnTo>
                    <a:pt x="21256" y="0"/>
                  </a:lnTo>
                  <a:lnTo>
                    <a:pt x="42465" y="4086"/>
                  </a:lnTo>
                  <a:close/>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60" name="Arc 28">
              <a:extLst>
                <a:ext uri="{FF2B5EF4-FFF2-40B4-BE49-F238E27FC236}">
                  <a16:creationId xmlns:a16="http://schemas.microsoft.com/office/drawing/2014/main" id="{4B776A86-97C6-13DD-5480-AC9484454344}"/>
                </a:ext>
              </a:extLst>
            </p:cNvPr>
            <p:cNvSpPr>
              <a:spLocks/>
            </p:cNvSpPr>
            <p:nvPr/>
          </p:nvSpPr>
          <p:spPr bwMode="auto">
            <a:xfrm flipH="1" flipV="1">
              <a:off x="904" y="1973"/>
              <a:ext cx="662" cy="167"/>
            </a:xfrm>
            <a:custGeom>
              <a:avLst/>
              <a:gdLst>
                <a:gd name="T0" fmla="*/ 0 w 41562"/>
                <a:gd name="T1" fmla="*/ 0 h 21600"/>
                <a:gd name="T2" fmla="*/ 0 w 41562"/>
                <a:gd name="T3" fmla="*/ 0 h 21600"/>
                <a:gd name="T4" fmla="*/ 0 w 41562"/>
                <a:gd name="T5" fmla="*/ 0 h 21600"/>
                <a:gd name="T6" fmla="*/ 0 60000 65536"/>
                <a:gd name="T7" fmla="*/ 0 60000 65536"/>
                <a:gd name="T8" fmla="*/ 0 60000 65536"/>
                <a:gd name="T9" fmla="*/ 0 w 41562"/>
                <a:gd name="T10" fmla="*/ 0 h 21600"/>
                <a:gd name="T11" fmla="*/ 41562 w 41562"/>
                <a:gd name="T12" fmla="*/ 21600 h 21600"/>
              </a:gdLst>
              <a:ahLst/>
              <a:cxnLst>
                <a:cxn ang="T6">
                  <a:pos x="T0" y="T1"/>
                </a:cxn>
                <a:cxn ang="T7">
                  <a:pos x="T2" y="T3"/>
                </a:cxn>
                <a:cxn ang="T8">
                  <a:pos x="T4" y="T5"/>
                </a:cxn>
              </a:cxnLst>
              <a:rect l="T9" t="T10" r="T11" b="T12"/>
              <a:pathLst>
                <a:path w="41562" h="21600" fill="none" extrusionOk="0">
                  <a:moveTo>
                    <a:pt x="41562" y="5915"/>
                  </a:moveTo>
                  <a:cubicBezTo>
                    <a:pt x="38919" y="15197"/>
                    <a:pt x="30439" y="21599"/>
                    <a:pt x="20788" y="21600"/>
                  </a:cubicBezTo>
                  <a:cubicBezTo>
                    <a:pt x="11117" y="21600"/>
                    <a:pt x="2625" y="15172"/>
                    <a:pt x="-1" y="5866"/>
                  </a:cubicBezTo>
                </a:path>
                <a:path w="41562" h="21600" stroke="0" extrusionOk="0">
                  <a:moveTo>
                    <a:pt x="41562" y="5915"/>
                  </a:moveTo>
                  <a:cubicBezTo>
                    <a:pt x="38919" y="15197"/>
                    <a:pt x="30439" y="21599"/>
                    <a:pt x="20788" y="21600"/>
                  </a:cubicBezTo>
                  <a:cubicBezTo>
                    <a:pt x="11117" y="21600"/>
                    <a:pt x="2625" y="15172"/>
                    <a:pt x="-1" y="5866"/>
                  </a:cubicBezTo>
                  <a:lnTo>
                    <a:pt x="20788" y="0"/>
                  </a:lnTo>
                  <a:lnTo>
                    <a:pt x="41562" y="5915"/>
                  </a:lnTo>
                  <a:close/>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61" name="Arc 29">
              <a:extLst>
                <a:ext uri="{FF2B5EF4-FFF2-40B4-BE49-F238E27FC236}">
                  <a16:creationId xmlns:a16="http://schemas.microsoft.com/office/drawing/2014/main" id="{5DA97B63-FD11-8E6A-87D2-F547E095B820}"/>
                </a:ext>
              </a:extLst>
            </p:cNvPr>
            <p:cNvSpPr>
              <a:spLocks/>
            </p:cNvSpPr>
            <p:nvPr/>
          </p:nvSpPr>
          <p:spPr bwMode="auto">
            <a:xfrm flipH="1" flipV="1">
              <a:off x="292" y="1434"/>
              <a:ext cx="1862" cy="670"/>
            </a:xfrm>
            <a:custGeom>
              <a:avLst/>
              <a:gdLst>
                <a:gd name="T0" fmla="*/ 3 w 43200"/>
                <a:gd name="T1" fmla="*/ 0 h 35022"/>
                <a:gd name="T2" fmla="*/ 0 w 43200"/>
                <a:gd name="T3" fmla="*/ 0 h 35022"/>
                <a:gd name="T4" fmla="*/ 2 w 43200"/>
                <a:gd name="T5" fmla="*/ 0 h 35022"/>
                <a:gd name="T6" fmla="*/ 0 60000 65536"/>
                <a:gd name="T7" fmla="*/ 0 60000 65536"/>
                <a:gd name="T8" fmla="*/ 0 60000 65536"/>
                <a:gd name="T9" fmla="*/ 0 w 43200"/>
                <a:gd name="T10" fmla="*/ 0 h 35022"/>
                <a:gd name="T11" fmla="*/ 43200 w 43200"/>
                <a:gd name="T12" fmla="*/ 35022 h 35022"/>
              </a:gdLst>
              <a:ahLst/>
              <a:cxnLst>
                <a:cxn ang="T6">
                  <a:pos x="T0" y="T1"/>
                </a:cxn>
                <a:cxn ang="T7">
                  <a:pos x="T2" y="T3"/>
                </a:cxn>
                <a:cxn ang="T8">
                  <a:pos x="T4" y="T5"/>
                </a:cxn>
              </a:cxnLst>
              <a:rect l="T9" t="T10" r="T11" b="T12"/>
              <a:pathLst>
                <a:path w="43200" h="35022" fill="none" extrusionOk="0">
                  <a:moveTo>
                    <a:pt x="38523" y="0"/>
                  </a:moveTo>
                  <a:cubicBezTo>
                    <a:pt x="41551" y="3818"/>
                    <a:pt x="43200" y="8548"/>
                    <a:pt x="43200" y="13422"/>
                  </a:cubicBezTo>
                  <a:cubicBezTo>
                    <a:pt x="43200" y="25351"/>
                    <a:pt x="33529" y="35022"/>
                    <a:pt x="21600" y="35022"/>
                  </a:cubicBezTo>
                  <a:cubicBezTo>
                    <a:pt x="9670" y="35022"/>
                    <a:pt x="0" y="25351"/>
                    <a:pt x="0" y="13422"/>
                  </a:cubicBezTo>
                  <a:cubicBezTo>
                    <a:pt x="-1" y="8569"/>
                    <a:pt x="1633" y="3858"/>
                    <a:pt x="4638" y="48"/>
                  </a:cubicBezTo>
                </a:path>
                <a:path w="43200" h="35022" stroke="0" extrusionOk="0">
                  <a:moveTo>
                    <a:pt x="38523" y="0"/>
                  </a:moveTo>
                  <a:cubicBezTo>
                    <a:pt x="41551" y="3818"/>
                    <a:pt x="43200" y="8548"/>
                    <a:pt x="43200" y="13422"/>
                  </a:cubicBezTo>
                  <a:cubicBezTo>
                    <a:pt x="43200" y="25351"/>
                    <a:pt x="33529" y="35022"/>
                    <a:pt x="21600" y="35022"/>
                  </a:cubicBezTo>
                  <a:cubicBezTo>
                    <a:pt x="9670" y="35022"/>
                    <a:pt x="0" y="25351"/>
                    <a:pt x="0" y="13422"/>
                  </a:cubicBezTo>
                  <a:cubicBezTo>
                    <a:pt x="-1" y="8569"/>
                    <a:pt x="1633" y="3858"/>
                    <a:pt x="4638" y="48"/>
                  </a:cubicBezTo>
                  <a:lnTo>
                    <a:pt x="21600" y="13422"/>
                  </a:lnTo>
                  <a:lnTo>
                    <a:pt x="38523" y="0"/>
                  </a:lnTo>
                  <a:close/>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62" name="Arc 30">
              <a:extLst>
                <a:ext uri="{FF2B5EF4-FFF2-40B4-BE49-F238E27FC236}">
                  <a16:creationId xmlns:a16="http://schemas.microsoft.com/office/drawing/2014/main" id="{4A1165B1-1599-9C3A-0114-A02ADFDB1A54}"/>
                </a:ext>
              </a:extLst>
            </p:cNvPr>
            <p:cNvSpPr>
              <a:spLocks/>
            </p:cNvSpPr>
            <p:nvPr/>
          </p:nvSpPr>
          <p:spPr bwMode="auto">
            <a:xfrm flipH="1" flipV="1">
              <a:off x="157" y="1684"/>
              <a:ext cx="1079" cy="433"/>
            </a:xfrm>
            <a:custGeom>
              <a:avLst/>
              <a:gdLst>
                <a:gd name="T0" fmla="*/ 2 w 21600"/>
                <a:gd name="T1" fmla="*/ 0 h 18913"/>
                <a:gd name="T2" fmla="*/ 3 w 21600"/>
                <a:gd name="T3" fmla="*/ 0 h 18913"/>
                <a:gd name="T4" fmla="*/ 0 w 21600"/>
                <a:gd name="T5" fmla="*/ 0 h 18913"/>
                <a:gd name="T6" fmla="*/ 0 60000 65536"/>
                <a:gd name="T7" fmla="*/ 0 60000 65536"/>
                <a:gd name="T8" fmla="*/ 0 60000 65536"/>
                <a:gd name="T9" fmla="*/ 0 w 21600"/>
                <a:gd name="T10" fmla="*/ 0 h 18913"/>
                <a:gd name="T11" fmla="*/ 21600 w 21600"/>
                <a:gd name="T12" fmla="*/ 18913 h 18913"/>
              </a:gdLst>
              <a:ahLst/>
              <a:cxnLst>
                <a:cxn ang="T6">
                  <a:pos x="T0" y="T1"/>
                </a:cxn>
                <a:cxn ang="T7">
                  <a:pos x="T2" y="T3"/>
                </a:cxn>
                <a:cxn ang="T8">
                  <a:pos x="T4" y="T5"/>
                </a:cxn>
              </a:cxnLst>
              <a:rect l="T9" t="T10" r="T11" b="T12"/>
              <a:pathLst>
                <a:path w="21600" h="18913" fill="none" extrusionOk="0">
                  <a:moveTo>
                    <a:pt x="14804" y="-1"/>
                  </a:moveTo>
                  <a:cubicBezTo>
                    <a:pt x="19140" y="4081"/>
                    <a:pt x="21600" y="9773"/>
                    <a:pt x="21600" y="15729"/>
                  </a:cubicBezTo>
                  <a:cubicBezTo>
                    <a:pt x="21600" y="16794"/>
                    <a:pt x="21521" y="17858"/>
                    <a:pt x="21364" y="18913"/>
                  </a:cubicBezTo>
                </a:path>
                <a:path w="21600" h="18913" stroke="0" extrusionOk="0">
                  <a:moveTo>
                    <a:pt x="14804" y="-1"/>
                  </a:moveTo>
                  <a:cubicBezTo>
                    <a:pt x="19140" y="4081"/>
                    <a:pt x="21600" y="9773"/>
                    <a:pt x="21600" y="15729"/>
                  </a:cubicBezTo>
                  <a:cubicBezTo>
                    <a:pt x="21600" y="16794"/>
                    <a:pt x="21521" y="17858"/>
                    <a:pt x="21364" y="18913"/>
                  </a:cubicBezTo>
                  <a:lnTo>
                    <a:pt x="0" y="15729"/>
                  </a:lnTo>
                  <a:lnTo>
                    <a:pt x="14804" y="-1"/>
                  </a:lnTo>
                  <a:close/>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63" name="Arc 31">
              <a:extLst>
                <a:ext uri="{FF2B5EF4-FFF2-40B4-BE49-F238E27FC236}">
                  <a16:creationId xmlns:a16="http://schemas.microsoft.com/office/drawing/2014/main" id="{56560820-48E6-2FFC-7245-259931FFED8B}"/>
                </a:ext>
              </a:extLst>
            </p:cNvPr>
            <p:cNvSpPr>
              <a:spLocks/>
            </p:cNvSpPr>
            <p:nvPr/>
          </p:nvSpPr>
          <p:spPr bwMode="auto">
            <a:xfrm flipH="1" flipV="1">
              <a:off x="0" y="1757"/>
              <a:ext cx="1174" cy="386"/>
            </a:xfrm>
            <a:custGeom>
              <a:avLst/>
              <a:gdLst>
                <a:gd name="T0" fmla="*/ 2 w 21461"/>
                <a:gd name="T1" fmla="*/ 0 h 16839"/>
                <a:gd name="T2" fmla="*/ 4 w 21461"/>
                <a:gd name="T3" fmla="*/ 0 h 16839"/>
                <a:gd name="T4" fmla="*/ 0 w 21461"/>
                <a:gd name="T5" fmla="*/ 0 h 16839"/>
                <a:gd name="T6" fmla="*/ 0 60000 65536"/>
                <a:gd name="T7" fmla="*/ 0 60000 65536"/>
                <a:gd name="T8" fmla="*/ 0 60000 65536"/>
                <a:gd name="T9" fmla="*/ 0 w 21461"/>
                <a:gd name="T10" fmla="*/ 0 h 16839"/>
                <a:gd name="T11" fmla="*/ 21461 w 21461"/>
                <a:gd name="T12" fmla="*/ 16839 h 16839"/>
              </a:gdLst>
              <a:ahLst/>
              <a:cxnLst>
                <a:cxn ang="T6">
                  <a:pos x="T0" y="T1"/>
                </a:cxn>
                <a:cxn ang="T7">
                  <a:pos x="T2" y="T3"/>
                </a:cxn>
                <a:cxn ang="T8">
                  <a:pos x="T4" y="T5"/>
                </a:cxn>
              </a:cxnLst>
              <a:rect l="T9" t="T10" r="T11" b="T12"/>
              <a:pathLst>
                <a:path w="21461" h="16839" fill="none" extrusionOk="0">
                  <a:moveTo>
                    <a:pt x="13528" y="-1"/>
                  </a:moveTo>
                  <a:cubicBezTo>
                    <a:pt x="17964" y="3564"/>
                    <a:pt x="20815" y="8734"/>
                    <a:pt x="21460" y="14389"/>
                  </a:cubicBezTo>
                </a:path>
                <a:path w="21461" h="16839" stroke="0" extrusionOk="0">
                  <a:moveTo>
                    <a:pt x="13528" y="-1"/>
                  </a:moveTo>
                  <a:cubicBezTo>
                    <a:pt x="17964" y="3564"/>
                    <a:pt x="20815" y="8734"/>
                    <a:pt x="21460" y="14389"/>
                  </a:cubicBezTo>
                  <a:lnTo>
                    <a:pt x="0" y="16839"/>
                  </a:lnTo>
                  <a:lnTo>
                    <a:pt x="13528" y="-1"/>
                  </a:lnTo>
                  <a:close/>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64" name="Arc 32">
              <a:extLst>
                <a:ext uri="{FF2B5EF4-FFF2-40B4-BE49-F238E27FC236}">
                  <a16:creationId xmlns:a16="http://schemas.microsoft.com/office/drawing/2014/main" id="{DA474544-A4E0-FA1B-0E47-8E7A5F644643}"/>
                </a:ext>
              </a:extLst>
            </p:cNvPr>
            <p:cNvSpPr>
              <a:spLocks/>
            </p:cNvSpPr>
            <p:nvPr/>
          </p:nvSpPr>
          <p:spPr bwMode="auto">
            <a:xfrm flipH="1" flipV="1">
              <a:off x="1059" y="1672"/>
              <a:ext cx="174" cy="400"/>
            </a:xfrm>
            <a:custGeom>
              <a:avLst/>
              <a:gdLst>
                <a:gd name="T0" fmla="*/ 0 w 5078"/>
                <a:gd name="T1" fmla="*/ 0 h 21600"/>
                <a:gd name="T2" fmla="*/ 0 w 5078"/>
                <a:gd name="T3" fmla="*/ 0 h 21600"/>
                <a:gd name="T4" fmla="*/ 0 w 5078"/>
                <a:gd name="T5" fmla="*/ 0 h 21600"/>
                <a:gd name="T6" fmla="*/ 0 60000 65536"/>
                <a:gd name="T7" fmla="*/ 0 60000 65536"/>
                <a:gd name="T8" fmla="*/ 0 60000 65536"/>
                <a:gd name="T9" fmla="*/ 0 w 5078"/>
                <a:gd name="T10" fmla="*/ 0 h 21600"/>
                <a:gd name="T11" fmla="*/ 5078 w 5078"/>
                <a:gd name="T12" fmla="*/ 21600 h 21600"/>
              </a:gdLst>
              <a:ahLst/>
              <a:cxnLst>
                <a:cxn ang="T6">
                  <a:pos x="T0" y="T1"/>
                </a:cxn>
                <a:cxn ang="T7">
                  <a:pos x="T2" y="T3"/>
                </a:cxn>
                <a:cxn ang="T8">
                  <a:pos x="T4" y="T5"/>
                </a:cxn>
              </a:cxnLst>
              <a:rect l="T9" t="T10" r="T11" b="T12"/>
              <a:pathLst>
                <a:path w="5078" h="21600" fill="none" extrusionOk="0">
                  <a:moveTo>
                    <a:pt x="5077" y="20994"/>
                  </a:moveTo>
                  <a:cubicBezTo>
                    <a:pt x="3415" y="21396"/>
                    <a:pt x="1711" y="21599"/>
                    <a:pt x="1" y="21600"/>
                  </a:cubicBezTo>
                  <a:cubicBezTo>
                    <a:pt x="0" y="21600"/>
                    <a:pt x="0" y="21599"/>
                    <a:pt x="0" y="21599"/>
                  </a:cubicBezTo>
                </a:path>
                <a:path w="5078" h="21600" stroke="0" extrusionOk="0">
                  <a:moveTo>
                    <a:pt x="5077" y="20994"/>
                  </a:moveTo>
                  <a:cubicBezTo>
                    <a:pt x="3415" y="21396"/>
                    <a:pt x="1711" y="21599"/>
                    <a:pt x="1" y="21600"/>
                  </a:cubicBezTo>
                  <a:cubicBezTo>
                    <a:pt x="0" y="21600"/>
                    <a:pt x="0" y="21599"/>
                    <a:pt x="0" y="21599"/>
                  </a:cubicBezTo>
                  <a:lnTo>
                    <a:pt x="1" y="0"/>
                  </a:lnTo>
                  <a:lnTo>
                    <a:pt x="5077" y="20994"/>
                  </a:lnTo>
                  <a:close/>
                </a:path>
              </a:pathLst>
            </a:custGeom>
            <a:noFill/>
            <a:ln w="9525">
              <a:solidFill>
                <a:srgbClr val="FFFF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65" name="Arc 33">
              <a:extLst>
                <a:ext uri="{FF2B5EF4-FFF2-40B4-BE49-F238E27FC236}">
                  <a16:creationId xmlns:a16="http://schemas.microsoft.com/office/drawing/2014/main" id="{1B2952C1-67F7-2848-64EF-2A30A26DDEC7}"/>
                </a:ext>
              </a:extLst>
            </p:cNvPr>
            <p:cNvSpPr>
              <a:spLocks/>
            </p:cNvSpPr>
            <p:nvPr/>
          </p:nvSpPr>
          <p:spPr bwMode="auto">
            <a:xfrm flipH="1" flipV="1">
              <a:off x="1053" y="1872"/>
              <a:ext cx="199" cy="268"/>
            </a:xfrm>
            <a:custGeom>
              <a:avLst/>
              <a:gdLst>
                <a:gd name="T0" fmla="*/ 0 w 7986"/>
                <a:gd name="T1" fmla="*/ 0 h 21600"/>
                <a:gd name="T2" fmla="*/ 0 w 7986"/>
                <a:gd name="T3" fmla="*/ 0 h 21600"/>
                <a:gd name="T4" fmla="*/ 0 w 7986"/>
                <a:gd name="T5" fmla="*/ 0 h 21600"/>
                <a:gd name="T6" fmla="*/ 0 60000 65536"/>
                <a:gd name="T7" fmla="*/ 0 60000 65536"/>
                <a:gd name="T8" fmla="*/ 0 60000 65536"/>
                <a:gd name="T9" fmla="*/ 0 w 7986"/>
                <a:gd name="T10" fmla="*/ 0 h 21600"/>
                <a:gd name="T11" fmla="*/ 7986 w 7986"/>
                <a:gd name="T12" fmla="*/ 21600 h 21600"/>
              </a:gdLst>
              <a:ahLst/>
              <a:cxnLst>
                <a:cxn ang="T6">
                  <a:pos x="T0" y="T1"/>
                </a:cxn>
                <a:cxn ang="T7">
                  <a:pos x="T2" y="T3"/>
                </a:cxn>
                <a:cxn ang="T8">
                  <a:pos x="T4" y="T5"/>
                </a:cxn>
              </a:cxnLst>
              <a:rect l="T9" t="T10" r="T11" b="T12"/>
              <a:pathLst>
                <a:path w="7986" h="21600" fill="none" extrusionOk="0">
                  <a:moveTo>
                    <a:pt x="7985" y="20369"/>
                  </a:moveTo>
                  <a:cubicBezTo>
                    <a:pt x="5677" y="21184"/>
                    <a:pt x="3248" y="21599"/>
                    <a:pt x="801" y="21600"/>
                  </a:cubicBezTo>
                  <a:cubicBezTo>
                    <a:pt x="533" y="21600"/>
                    <a:pt x="266" y="21595"/>
                    <a:pt x="-1" y="21585"/>
                  </a:cubicBezTo>
                </a:path>
                <a:path w="7986" h="21600" stroke="0" extrusionOk="0">
                  <a:moveTo>
                    <a:pt x="7985" y="20369"/>
                  </a:moveTo>
                  <a:cubicBezTo>
                    <a:pt x="5677" y="21184"/>
                    <a:pt x="3248" y="21599"/>
                    <a:pt x="801" y="21600"/>
                  </a:cubicBezTo>
                  <a:cubicBezTo>
                    <a:pt x="533" y="21600"/>
                    <a:pt x="266" y="21595"/>
                    <a:pt x="-1" y="21585"/>
                  </a:cubicBezTo>
                  <a:lnTo>
                    <a:pt x="801" y="0"/>
                  </a:lnTo>
                  <a:lnTo>
                    <a:pt x="7985" y="20369"/>
                  </a:lnTo>
                  <a:close/>
                </a:path>
              </a:pathLst>
            </a:custGeom>
            <a:noFill/>
            <a:ln w="9525">
              <a:solidFill>
                <a:srgbClr val="FFFF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66" name="Arc 34">
              <a:extLst>
                <a:ext uri="{FF2B5EF4-FFF2-40B4-BE49-F238E27FC236}">
                  <a16:creationId xmlns:a16="http://schemas.microsoft.com/office/drawing/2014/main" id="{47474F75-B588-F555-A3A5-EFFD13883F7F}"/>
                </a:ext>
              </a:extLst>
            </p:cNvPr>
            <p:cNvSpPr>
              <a:spLocks/>
            </p:cNvSpPr>
            <p:nvPr/>
          </p:nvSpPr>
          <p:spPr bwMode="auto">
            <a:xfrm flipH="1" flipV="1">
              <a:off x="1059" y="1973"/>
              <a:ext cx="223" cy="167"/>
            </a:xfrm>
            <a:custGeom>
              <a:avLst/>
              <a:gdLst>
                <a:gd name="T0" fmla="*/ 0 w 14072"/>
                <a:gd name="T1" fmla="*/ 0 h 21600"/>
                <a:gd name="T2" fmla="*/ 0 w 14072"/>
                <a:gd name="T3" fmla="*/ 0 h 21600"/>
                <a:gd name="T4" fmla="*/ 0 w 14072"/>
                <a:gd name="T5" fmla="*/ 0 h 21600"/>
                <a:gd name="T6" fmla="*/ 0 60000 65536"/>
                <a:gd name="T7" fmla="*/ 0 60000 65536"/>
                <a:gd name="T8" fmla="*/ 0 60000 65536"/>
                <a:gd name="T9" fmla="*/ 0 w 14072"/>
                <a:gd name="T10" fmla="*/ 0 h 21600"/>
                <a:gd name="T11" fmla="*/ 14072 w 14072"/>
                <a:gd name="T12" fmla="*/ 21600 h 21600"/>
              </a:gdLst>
              <a:ahLst/>
              <a:cxnLst>
                <a:cxn ang="T6">
                  <a:pos x="T0" y="T1"/>
                </a:cxn>
                <a:cxn ang="T7">
                  <a:pos x="T2" y="T3"/>
                </a:cxn>
                <a:cxn ang="T8">
                  <a:pos x="T4" y="T5"/>
                </a:cxn>
              </a:cxnLst>
              <a:rect l="T9" t="T10" r="T11" b="T12"/>
              <a:pathLst>
                <a:path w="14072" h="21600" fill="none" extrusionOk="0">
                  <a:moveTo>
                    <a:pt x="14071" y="18673"/>
                  </a:moveTo>
                  <a:cubicBezTo>
                    <a:pt x="10775" y="20590"/>
                    <a:pt x="7029" y="21599"/>
                    <a:pt x="3216" y="21600"/>
                  </a:cubicBezTo>
                  <a:cubicBezTo>
                    <a:pt x="2139" y="21600"/>
                    <a:pt x="1064" y="21519"/>
                    <a:pt x="-1" y="21359"/>
                  </a:cubicBezTo>
                </a:path>
                <a:path w="14072" h="21600" stroke="0" extrusionOk="0">
                  <a:moveTo>
                    <a:pt x="14071" y="18673"/>
                  </a:moveTo>
                  <a:cubicBezTo>
                    <a:pt x="10775" y="20590"/>
                    <a:pt x="7029" y="21599"/>
                    <a:pt x="3216" y="21600"/>
                  </a:cubicBezTo>
                  <a:cubicBezTo>
                    <a:pt x="2139" y="21600"/>
                    <a:pt x="1064" y="21519"/>
                    <a:pt x="-1" y="21359"/>
                  </a:cubicBezTo>
                  <a:lnTo>
                    <a:pt x="3216" y="0"/>
                  </a:lnTo>
                  <a:lnTo>
                    <a:pt x="14071" y="18673"/>
                  </a:lnTo>
                  <a:close/>
                </a:path>
              </a:pathLst>
            </a:custGeom>
            <a:noFill/>
            <a:ln w="9525">
              <a:solidFill>
                <a:srgbClr val="FFFF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67" name="Arc 35">
              <a:extLst>
                <a:ext uri="{FF2B5EF4-FFF2-40B4-BE49-F238E27FC236}">
                  <a16:creationId xmlns:a16="http://schemas.microsoft.com/office/drawing/2014/main" id="{24CCE3DC-96F9-B4EA-1A6B-8CC9E9541919}"/>
                </a:ext>
              </a:extLst>
            </p:cNvPr>
            <p:cNvSpPr>
              <a:spLocks/>
            </p:cNvSpPr>
            <p:nvPr/>
          </p:nvSpPr>
          <p:spPr bwMode="auto">
            <a:xfrm flipH="1" flipV="1">
              <a:off x="1085" y="1435"/>
              <a:ext cx="158" cy="413"/>
            </a:xfrm>
            <a:custGeom>
              <a:avLst/>
              <a:gdLst>
                <a:gd name="T0" fmla="*/ 0 w 3604"/>
                <a:gd name="T1" fmla="*/ 0 h 21600"/>
                <a:gd name="T2" fmla="*/ 0 w 3604"/>
                <a:gd name="T3" fmla="*/ 0 h 21600"/>
                <a:gd name="T4" fmla="*/ 0 w 3604"/>
                <a:gd name="T5" fmla="*/ 0 h 21600"/>
                <a:gd name="T6" fmla="*/ 0 60000 65536"/>
                <a:gd name="T7" fmla="*/ 0 60000 65536"/>
                <a:gd name="T8" fmla="*/ 0 60000 65536"/>
                <a:gd name="T9" fmla="*/ 0 w 3604"/>
                <a:gd name="T10" fmla="*/ 0 h 21600"/>
                <a:gd name="T11" fmla="*/ 3604 w 3604"/>
                <a:gd name="T12" fmla="*/ 21600 h 21600"/>
              </a:gdLst>
              <a:ahLst/>
              <a:cxnLst>
                <a:cxn ang="T6">
                  <a:pos x="T0" y="T1"/>
                </a:cxn>
                <a:cxn ang="T7">
                  <a:pos x="T2" y="T3"/>
                </a:cxn>
                <a:cxn ang="T8">
                  <a:pos x="T4" y="T5"/>
                </a:cxn>
              </a:cxnLst>
              <a:rect l="T9" t="T10" r="T11" b="T12"/>
              <a:pathLst>
                <a:path w="3604" h="21600" fill="none" extrusionOk="0">
                  <a:moveTo>
                    <a:pt x="3604" y="21337"/>
                  </a:moveTo>
                  <a:cubicBezTo>
                    <a:pt x="2493" y="21512"/>
                    <a:pt x="1371" y="21599"/>
                    <a:pt x="247" y="21600"/>
                  </a:cubicBezTo>
                  <a:cubicBezTo>
                    <a:pt x="164" y="21600"/>
                    <a:pt x="82" y="21599"/>
                    <a:pt x="0" y="21598"/>
                  </a:cubicBezTo>
                </a:path>
                <a:path w="3604" h="21600" stroke="0" extrusionOk="0">
                  <a:moveTo>
                    <a:pt x="3604" y="21337"/>
                  </a:moveTo>
                  <a:cubicBezTo>
                    <a:pt x="2493" y="21512"/>
                    <a:pt x="1371" y="21599"/>
                    <a:pt x="247" y="21600"/>
                  </a:cubicBezTo>
                  <a:cubicBezTo>
                    <a:pt x="164" y="21600"/>
                    <a:pt x="82" y="21599"/>
                    <a:pt x="0" y="21598"/>
                  </a:cubicBezTo>
                  <a:lnTo>
                    <a:pt x="247" y="0"/>
                  </a:lnTo>
                  <a:lnTo>
                    <a:pt x="3604" y="21337"/>
                  </a:lnTo>
                  <a:close/>
                </a:path>
              </a:pathLst>
            </a:custGeom>
            <a:noFill/>
            <a:ln w="9525">
              <a:solidFill>
                <a:srgbClr val="FFFF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68" name="Arc 36">
              <a:extLst>
                <a:ext uri="{FF2B5EF4-FFF2-40B4-BE49-F238E27FC236}">
                  <a16:creationId xmlns:a16="http://schemas.microsoft.com/office/drawing/2014/main" id="{610F3B0F-CB96-A775-F31A-644A7CE192FC}"/>
                </a:ext>
              </a:extLst>
            </p:cNvPr>
            <p:cNvSpPr>
              <a:spLocks/>
            </p:cNvSpPr>
            <p:nvPr/>
          </p:nvSpPr>
          <p:spPr bwMode="auto">
            <a:xfrm flipH="1" flipV="1">
              <a:off x="180" y="1757"/>
              <a:ext cx="1052" cy="263"/>
            </a:xfrm>
            <a:custGeom>
              <a:avLst/>
              <a:gdLst>
                <a:gd name="T0" fmla="*/ 2 w 21074"/>
                <a:gd name="T1" fmla="*/ 0 h 11499"/>
                <a:gd name="T2" fmla="*/ 3 w 21074"/>
                <a:gd name="T3" fmla="*/ 0 h 11499"/>
                <a:gd name="T4" fmla="*/ 0 w 21074"/>
                <a:gd name="T5" fmla="*/ 0 h 11499"/>
                <a:gd name="T6" fmla="*/ 0 60000 65536"/>
                <a:gd name="T7" fmla="*/ 0 60000 65536"/>
                <a:gd name="T8" fmla="*/ 0 60000 65536"/>
                <a:gd name="T9" fmla="*/ 0 w 21074"/>
                <a:gd name="T10" fmla="*/ 0 h 11499"/>
                <a:gd name="T11" fmla="*/ 21074 w 21074"/>
                <a:gd name="T12" fmla="*/ 11499 h 11499"/>
              </a:gdLst>
              <a:ahLst/>
              <a:cxnLst>
                <a:cxn ang="T6">
                  <a:pos x="T0" y="T1"/>
                </a:cxn>
                <a:cxn ang="T7">
                  <a:pos x="T2" y="T3"/>
                </a:cxn>
                <a:cxn ang="T8">
                  <a:pos x="T4" y="T5"/>
                </a:cxn>
              </a:cxnLst>
              <a:rect l="T9" t="T10" r="T11" b="T12"/>
              <a:pathLst>
                <a:path w="21074" h="11499" fill="none" extrusionOk="0">
                  <a:moveTo>
                    <a:pt x="18284" y="0"/>
                  </a:moveTo>
                  <a:cubicBezTo>
                    <a:pt x="19592" y="2078"/>
                    <a:pt x="20535" y="4365"/>
                    <a:pt x="21073" y="6761"/>
                  </a:cubicBezTo>
                </a:path>
                <a:path w="21074" h="11499" stroke="0" extrusionOk="0">
                  <a:moveTo>
                    <a:pt x="18284" y="0"/>
                  </a:moveTo>
                  <a:cubicBezTo>
                    <a:pt x="19592" y="2078"/>
                    <a:pt x="20535" y="4365"/>
                    <a:pt x="21073" y="6761"/>
                  </a:cubicBezTo>
                  <a:lnTo>
                    <a:pt x="0" y="11499"/>
                  </a:lnTo>
                  <a:lnTo>
                    <a:pt x="18284" y="0"/>
                  </a:lnTo>
                  <a:close/>
                </a:path>
              </a:pathLst>
            </a:custGeom>
            <a:noFill/>
            <a:ln w="9525">
              <a:solidFill>
                <a:srgbClr val="FFFF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69" name="Arc 37">
              <a:extLst>
                <a:ext uri="{FF2B5EF4-FFF2-40B4-BE49-F238E27FC236}">
                  <a16:creationId xmlns:a16="http://schemas.microsoft.com/office/drawing/2014/main" id="{AE6B3FD4-C8CD-2A95-32EE-2BB5972D8F78}"/>
                </a:ext>
              </a:extLst>
            </p:cNvPr>
            <p:cNvSpPr>
              <a:spLocks/>
            </p:cNvSpPr>
            <p:nvPr/>
          </p:nvSpPr>
          <p:spPr bwMode="auto">
            <a:xfrm flipH="1" flipV="1">
              <a:off x="1136" y="1477"/>
              <a:ext cx="1201" cy="644"/>
            </a:xfrm>
            <a:custGeom>
              <a:avLst/>
              <a:gdLst>
                <a:gd name="T0" fmla="*/ 0 w 20995"/>
                <a:gd name="T1" fmla="*/ 1 h 15721"/>
                <a:gd name="T2" fmla="*/ 1 w 20995"/>
                <a:gd name="T3" fmla="*/ 0 h 15721"/>
                <a:gd name="T4" fmla="*/ 4 w 20995"/>
                <a:gd name="T5" fmla="*/ 1 h 15721"/>
                <a:gd name="T6" fmla="*/ 0 60000 65536"/>
                <a:gd name="T7" fmla="*/ 0 60000 65536"/>
                <a:gd name="T8" fmla="*/ 0 60000 65536"/>
                <a:gd name="T9" fmla="*/ 0 w 20995"/>
                <a:gd name="T10" fmla="*/ 0 h 15721"/>
                <a:gd name="T11" fmla="*/ 20995 w 20995"/>
                <a:gd name="T12" fmla="*/ 15721 h 15721"/>
              </a:gdLst>
              <a:ahLst/>
              <a:cxnLst>
                <a:cxn ang="T6">
                  <a:pos x="T0" y="T1"/>
                </a:cxn>
                <a:cxn ang="T7">
                  <a:pos x="T2" y="T3"/>
                </a:cxn>
                <a:cxn ang="T8">
                  <a:pos x="T4" y="T5"/>
                </a:cxn>
              </a:cxnLst>
              <a:rect l="T9" t="T10" r="T11" b="T12"/>
              <a:pathLst>
                <a:path w="20995" h="15721" fill="none" extrusionOk="0">
                  <a:moveTo>
                    <a:pt x="-1" y="10645"/>
                  </a:moveTo>
                  <a:cubicBezTo>
                    <a:pt x="984" y="6572"/>
                    <a:pt x="3132" y="2873"/>
                    <a:pt x="6182" y="-1"/>
                  </a:cubicBezTo>
                </a:path>
                <a:path w="20995" h="15721" stroke="0" extrusionOk="0">
                  <a:moveTo>
                    <a:pt x="-1" y="10645"/>
                  </a:moveTo>
                  <a:cubicBezTo>
                    <a:pt x="984" y="6572"/>
                    <a:pt x="3132" y="2873"/>
                    <a:pt x="6182" y="-1"/>
                  </a:cubicBezTo>
                  <a:lnTo>
                    <a:pt x="20995" y="15721"/>
                  </a:lnTo>
                  <a:lnTo>
                    <a:pt x="-1" y="10645"/>
                  </a:lnTo>
                  <a:close/>
                </a:path>
              </a:pathLst>
            </a:custGeom>
            <a:noFill/>
            <a:ln w="9525">
              <a:solidFill>
                <a:srgbClr val="FFFF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70" name="Arc 38">
              <a:extLst>
                <a:ext uri="{FF2B5EF4-FFF2-40B4-BE49-F238E27FC236}">
                  <a16:creationId xmlns:a16="http://schemas.microsoft.com/office/drawing/2014/main" id="{2E4E1401-8281-4B16-80E2-62BDB9FB3022}"/>
                </a:ext>
              </a:extLst>
            </p:cNvPr>
            <p:cNvSpPr>
              <a:spLocks/>
            </p:cNvSpPr>
            <p:nvPr/>
          </p:nvSpPr>
          <p:spPr bwMode="auto">
            <a:xfrm flipH="1" flipV="1">
              <a:off x="36" y="1758"/>
              <a:ext cx="1040" cy="239"/>
            </a:xfrm>
            <a:custGeom>
              <a:avLst/>
              <a:gdLst>
                <a:gd name="T0" fmla="*/ 2 w 20832"/>
                <a:gd name="T1" fmla="*/ 0 h 10442"/>
                <a:gd name="T2" fmla="*/ 3 w 20832"/>
                <a:gd name="T3" fmla="*/ 0 h 10442"/>
                <a:gd name="T4" fmla="*/ 0 w 20832"/>
                <a:gd name="T5" fmla="*/ 0 h 10442"/>
                <a:gd name="T6" fmla="*/ 0 60000 65536"/>
                <a:gd name="T7" fmla="*/ 0 60000 65536"/>
                <a:gd name="T8" fmla="*/ 0 60000 65536"/>
                <a:gd name="T9" fmla="*/ 0 w 20832"/>
                <a:gd name="T10" fmla="*/ 0 h 10442"/>
                <a:gd name="T11" fmla="*/ 20832 w 20832"/>
                <a:gd name="T12" fmla="*/ 10442 h 10442"/>
              </a:gdLst>
              <a:ahLst/>
              <a:cxnLst>
                <a:cxn ang="T6">
                  <a:pos x="T0" y="T1"/>
                </a:cxn>
                <a:cxn ang="T7">
                  <a:pos x="T2" y="T3"/>
                </a:cxn>
                <a:cxn ang="T8">
                  <a:pos x="T4" y="T5"/>
                </a:cxn>
              </a:cxnLst>
              <a:rect l="T9" t="T10" r="T11" b="T12"/>
              <a:pathLst>
                <a:path w="20832" h="10442" fill="none" extrusionOk="0">
                  <a:moveTo>
                    <a:pt x="18908" y="-1"/>
                  </a:moveTo>
                  <a:cubicBezTo>
                    <a:pt x="19734" y="1495"/>
                    <a:pt x="20379" y="3084"/>
                    <a:pt x="20831" y="4732"/>
                  </a:cubicBezTo>
                </a:path>
                <a:path w="20832" h="10442" stroke="0" extrusionOk="0">
                  <a:moveTo>
                    <a:pt x="18908" y="-1"/>
                  </a:moveTo>
                  <a:cubicBezTo>
                    <a:pt x="19734" y="1495"/>
                    <a:pt x="20379" y="3084"/>
                    <a:pt x="20831" y="4732"/>
                  </a:cubicBezTo>
                  <a:lnTo>
                    <a:pt x="0" y="10442"/>
                  </a:lnTo>
                  <a:lnTo>
                    <a:pt x="18908" y="-1"/>
                  </a:lnTo>
                  <a:close/>
                </a:path>
              </a:pathLst>
            </a:custGeom>
            <a:noFill/>
            <a:ln w="9525">
              <a:solidFill>
                <a:srgbClr val="FFFF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71" name="Arc 39">
              <a:extLst>
                <a:ext uri="{FF2B5EF4-FFF2-40B4-BE49-F238E27FC236}">
                  <a16:creationId xmlns:a16="http://schemas.microsoft.com/office/drawing/2014/main" id="{D7919A8E-CB24-D896-C927-03EAF45D3B6C}"/>
                </a:ext>
              </a:extLst>
            </p:cNvPr>
            <p:cNvSpPr>
              <a:spLocks/>
            </p:cNvSpPr>
            <p:nvPr/>
          </p:nvSpPr>
          <p:spPr bwMode="auto">
            <a:xfrm flipH="1" flipV="1">
              <a:off x="952" y="1389"/>
              <a:ext cx="1644" cy="751"/>
            </a:xfrm>
            <a:custGeom>
              <a:avLst/>
              <a:gdLst>
                <a:gd name="T0" fmla="*/ 0 w 20818"/>
                <a:gd name="T1" fmla="*/ 1 h 17276"/>
                <a:gd name="T2" fmla="*/ 4 w 20818"/>
                <a:gd name="T3" fmla="*/ 0 h 17276"/>
                <a:gd name="T4" fmla="*/ 10 w 20818"/>
                <a:gd name="T5" fmla="*/ 1 h 17276"/>
                <a:gd name="T6" fmla="*/ 0 60000 65536"/>
                <a:gd name="T7" fmla="*/ 0 60000 65536"/>
                <a:gd name="T8" fmla="*/ 0 60000 65536"/>
                <a:gd name="T9" fmla="*/ 0 w 20818"/>
                <a:gd name="T10" fmla="*/ 0 h 17276"/>
                <a:gd name="T11" fmla="*/ 20818 w 20818"/>
                <a:gd name="T12" fmla="*/ 17276 h 17276"/>
              </a:gdLst>
              <a:ahLst/>
              <a:cxnLst>
                <a:cxn ang="T6">
                  <a:pos x="T0" y="T1"/>
                </a:cxn>
                <a:cxn ang="T7">
                  <a:pos x="T2" y="T3"/>
                </a:cxn>
                <a:cxn ang="T8">
                  <a:pos x="T4" y="T5"/>
                </a:cxn>
              </a:cxnLst>
              <a:rect l="T9" t="T10" r="T11" b="T12"/>
              <a:pathLst>
                <a:path w="20818" h="17276" fill="none" extrusionOk="0">
                  <a:moveTo>
                    <a:pt x="0" y="11515"/>
                  </a:moveTo>
                  <a:cubicBezTo>
                    <a:pt x="1273" y="6914"/>
                    <a:pt x="4034" y="2865"/>
                    <a:pt x="7852" y="0"/>
                  </a:cubicBezTo>
                </a:path>
                <a:path w="20818" h="17276" stroke="0" extrusionOk="0">
                  <a:moveTo>
                    <a:pt x="0" y="11515"/>
                  </a:moveTo>
                  <a:cubicBezTo>
                    <a:pt x="1273" y="6914"/>
                    <a:pt x="4034" y="2865"/>
                    <a:pt x="7852" y="0"/>
                  </a:cubicBezTo>
                  <a:lnTo>
                    <a:pt x="20818" y="17276"/>
                  </a:lnTo>
                  <a:lnTo>
                    <a:pt x="0" y="11515"/>
                  </a:lnTo>
                  <a:close/>
                </a:path>
              </a:pathLst>
            </a:custGeom>
            <a:noFill/>
            <a:ln w="9525">
              <a:solidFill>
                <a:srgbClr val="FFFF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72" name="Arc 40">
              <a:extLst>
                <a:ext uri="{FF2B5EF4-FFF2-40B4-BE49-F238E27FC236}">
                  <a16:creationId xmlns:a16="http://schemas.microsoft.com/office/drawing/2014/main" id="{987D280E-5D91-F3B4-8FFE-14219917187B}"/>
                </a:ext>
              </a:extLst>
            </p:cNvPr>
            <p:cNvSpPr>
              <a:spLocks/>
            </p:cNvSpPr>
            <p:nvPr/>
          </p:nvSpPr>
          <p:spPr bwMode="auto">
            <a:xfrm flipH="1">
              <a:off x="499" y="2247"/>
              <a:ext cx="1483" cy="405"/>
            </a:xfrm>
            <a:custGeom>
              <a:avLst/>
              <a:gdLst>
                <a:gd name="T0" fmla="*/ 2 w 43200"/>
                <a:gd name="T1" fmla="*/ 0 h 21721"/>
                <a:gd name="T2" fmla="*/ 0 w 43200"/>
                <a:gd name="T3" fmla="*/ 0 h 21721"/>
                <a:gd name="T4" fmla="*/ 1 w 43200"/>
                <a:gd name="T5" fmla="*/ 0 h 21721"/>
                <a:gd name="T6" fmla="*/ 0 60000 65536"/>
                <a:gd name="T7" fmla="*/ 0 60000 65536"/>
                <a:gd name="T8" fmla="*/ 0 60000 65536"/>
                <a:gd name="T9" fmla="*/ 0 w 43200"/>
                <a:gd name="T10" fmla="*/ 0 h 21721"/>
                <a:gd name="T11" fmla="*/ 43200 w 43200"/>
                <a:gd name="T12" fmla="*/ 21721 h 21721"/>
              </a:gdLst>
              <a:ahLst/>
              <a:cxnLst>
                <a:cxn ang="T6">
                  <a:pos x="T0" y="T1"/>
                </a:cxn>
                <a:cxn ang="T7">
                  <a:pos x="T2" y="T3"/>
                </a:cxn>
                <a:cxn ang="T8">
                  <a:pos x="T4" y="T5"/>
                </a:cxn>
              </a:cxnLst>
              <a:rect l="T9" t="T10" r="T11" b="T12"/>
              <a:pathLst>
                <a:path w="43200" h="21721" fill="none" extrusionOk="0">
                  <a:moveTo>
                    <a:pt x="43199" y="148"/>
                  </a:moveTo>
                  <a:cubicBezTo>
                    <a:pt x="43184" y="12067"/>
                    <a:pt x="33518" y="21720"/>
                    <a:pt x="21600" y="21721"/>
                  </a:cubicBezTo>
                  <a:cubicBezTo>
                    <a:pt x="9670" y="21721"/>
                    <a:pt x="0" y="12050"/>
                    <a:pt x="0" y="121"/>
                  </a:cubicBezTo>
                  <a:cubicBezTo>
                    <a:pt x="-1" y="80"/>
                    <a:pt x="0" y="40"/>
                    <a:pt x="0" y="0"/>
                  </a:cubicBezTo>
                </a:path>
                <a:path w="43200" h="21721" stroke="0" extrusionOk="0">
                  <a:moveTo>
                    <a:pt x="43199" y="148"/>
                  </a:moveTo>
                  <a:cubicBezTo>
                    <a:pt x="43184" y="12067"/>
                    <a:pt x="33518" y="21720"/>
                    <a:pt x="21600" y="21721"/>
                  </a:cubicBezTo>
                  <a:cubicBezTo>
                    <a:pt x="9670" y="21721"/>
                    <a:pt x="0" y="12050"/>
                    <a:pt x="0" y="121"/>
                  </a:cubicBezTo>
                  <a:cubicBezTo>
                    <a:pt x="-1" y="80"/>
                    <a:pt x="0" y="40"/>
                    <a:pt x="0" y="0"/>
                  </a:cubicBezTo>
                  <a:lnTo>
                    <a:pt x="21600" y="121"/>
                  </a:lnTo>
                  <a:lnTo>
                    <a:pt x="43199" y="148"/>
                  </a:lnTo>
                  <a:close/>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73" name="Arc 41">
              <a:extLst>
                <a:ext uri="{FF2B5EF4-FFF2-40B4-BE49-F238E27FC236}">
                  <a16:creationId xmlns:a16="http://schemas.microsoft.com/office/drawing/2014/main" id="{4C77ECA5-67C0-4C35-507B-69DFB0630BB1}"/>
                </a:ext>
              </a:extLst>
            </p:cNvPr>
            <p:cNvSpPr>
              <a:spLocks/>
            </p:cNvSpPr>
            <p:nvPr/>
          </p:nvSpPr>
          <p:spPr bwMode="auto">
            <a:xfrm flipH="1">
              <a:off x="719" y="2182"/>
              <a:ext cx="1047" cy="268"/>
            </a:xfrm>
            <a:custGeom>
              <a:avLst/>
              <a:gdLst>
                <a:gd name="T0" fmla="*/ 1 w 41919"/>
                <a:gd name="T1" fmla="*/ 0 h 21600"/>
                <a:gd name="T2" fmla="*/ 0 w 41919"/>
                <a:gd name="T3" fmla="*/ 0 h 21600"/>
                <a:gd name="T4" fmla="*/ 0 w 41919"/>
                <a:gd name="T5" fmla="*/ 0 h 21600"/>
                <a:gd name="T6" fmla="*/ 0 60000 65536"/>
                <a:gd name="T7" fmla="*/ 0 60000 65536"/>
                <a:gd name="T8" fmla="*/ 0 60000 65536"/>
                <a:gd name="T9" fmla="*/ 0 w 41919"/>
                <a:gd name="T10" fmla="*/ 0 h 21600"/>
                <a:gd name="T11" fmla="*/ 41919 w 41919"/>
                <a:gd name="T12" fmla="*/ 21600 h 21600"/>
              </a:gdLst>
              <a:ahLst/>
              <a:cxnLst>
                <a:cxn ang="T6">
                  <a:pos x="T0" y="T1"/>
                </a:cxn>
                <a:cxn ang="T7">
                  <a:pos x="T2" y="T3"/>
                </a:cxn>
                <a:cxn ang="T8">
                  <a:pos x="T4" y="T5"/>
                </a:cxn>
              </a:cxnLst>
              <a:rect l="T9" t="T10" r="T11" b="T12"/>
              <a:pathLst>
                <a:path w="41919" h="21600" fill="none" extrusionOk="0">
                  <a:moveTo>
                    <a:pt x="41918" y="5496"/>
                  </a:moveTo>
                  <a:cubicBezTo>
                    <a:pt x="39421" y="14986"/>
                    <a:pt x="30842" y="21599"/>
                    <a:pt x="21030" y="21600"/>
                  </a:cubicBezTo>
                  <a:cubicBezTo>
                    <a:pt x="10999" y="21600"/>
                    <a:pt x="2289" y="14695"/>
                    <a:pt x="0" y="4929"/>
                  </a:cubicBezTo>
                </a:path>
                <a:path w="41919" h="21600" stroke="0" extrusionOk="0">
                  <a:moveTo>
                    <a:pt x="41918" y="5496"/>
                  </a:moveTo>
                  <a:cubicBezTo>
                    <a:pt x="39421" y="14986"/>
                    <a:pt x="30842" y="21599"/>
                    <a:pt x="21030" y="21600"/>
                  </a:cubicBezTo>
                  <a:cubicBezTo>
                    <a:pt x="10999" y="21600"/>
                    <a:pt x="2289" y="14695"/>
                    <a:pt x="0" y="4929"/>
                  </a:cubicBezTo>
                  <a:lnTo>
                    <a:pt x="21030" y="0"/>
                  </a:lnTo>
                  <a:lnTo>
                    <a:pt x="41918" y="5496"/>
                  </a:lnTo>
                  <a:close/>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74" name="Arc 42">
              <a:extLst>
                <a:ext uri="{FF2B5EF4-FFF2-40B4-BE49-F238E27FC236}">
                  <a16:creationId xmlns:a16="http://schemas.microsoft.com/office/drawing/2014/main" id="{97DA7633-2AC2-DCED-7445-2699EDA904A6}"/>
                </a:ext>
              </a:extLst>
            </p:cNvPr>
            <p:cNvSpPr>
              <a:spLocks/>
            </p:cNvSpPr>
            <p:nvPr/>
          </p:nvSpPr>
          <p:spPr bwMode="auto">
            <a:xfrm flipH="1">
              <a:off x="920" y="2182"/>
              <a:ext cx="640" cy="168"/>
            </a:xfrm>
            <a:custGeom>
              <a:avLst/>
              <a:gdLst>
                <a:gd name="T0" fmla="*/ 0 w 40171"/>
                <a:gd name="T1" fmla="*/ 0 h 21600"/>
                <a:gd name="T2" fmla="*/ 0 w 40171"/>
                <a:gd name="T3" fmla="*/ 0 h 21600"/>
                <a:gd name="T4" fmla="*/ 0 w 40171"/>
                <a:gd name="T5" fmla="*/ 0 h 21600"/>
                <a:gd name="T6" fmla="*/ 0 60000 65536"/>
                <a:gd name="T7" fmla="*/ 0 60000 65536"/>
                <a:gd name="T8" fmla="*/ 0 60000 65536"/>
                <a:gd name="T9" fmla="*/ 0 w 40171"/>
                <a:gd name="T10" fmla="*/ 0 h 21600"/>
                <a:gd name="T11" fmla="*/ 40171 w 40171"/>
                <a:gd name="T12" fmla="*/ 21600 h 21600"/>
              </a:gdLst>
              <a:ahLst/>
              <a:cxnLst>
                <a:cxn ang="T6">
                  <a:pos x="T0" y="T1"/>
                </a:cxn>
                <a:cxn ang="T7">
                  <a:pos x="T2" y="T3"/>
                </a:cxn>
                <a:cxn ang="T8">
                  <a:pos x="T4" y="T5"/>
                </a:cxn>
              </a:cxnLst>
              <a:rect l="T9" t="T10" r="T11" b="T12"/>
              <a:pathLst>
                <a:path w="40171" h="21600" fill="none" extrusionOk="0">
                  <a:moveTo>
                    <a:pt x="40170" y="8067"/>
                  </a:moveTo>
                  <a:cubicBezTo>
                    <a:pt x="36878" y="16244"/>
                    <a:pt x="28948" y="21599"/>
                    <a:pt x="20134" y="21600"/>
                  </a:cubicBezTo>
                  <a:cubicBezTo>
                    <a:pt x="11222" y="21600"/>
                    <a:pt x="3226" y="16127"/>
                    <a:pt x="-1" y="7821"/>
                  </a:cubicBezTo>
                </a:path>
                <a:path w="40171" h="21600" stroke="0" extrusionOk="0">
                  <a:moveTo>
                    <a:pt x="40170" y="8067"/>
                  </a:moveTo>
                  <a:cubicBezTo>
                    <a:pt x="36878" y="16244"/>
                    <a:pt x="28948" y="21599"/>
                    <a:pt x="20134" y="21600"/>
                  </a:cubicBezTo>
                  <a:cubicBezTo>
                    <a:pt x="11222" y="21600"/>
                    <a:pt x="3226" y="16127"/>
                    <a:pt x="-1" y="7821"/>
                  </a:cubicBezTo>
                  <a:lnTo>
                    <a:pt x="20134" y="0"/>
                  </a:lnTo>
                  <a:lnTo>
                    <a:pt x="40170" y="8067"/>
                  </a:lnTo>
                  <a:close/>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75" name="Arc 43">
              <a:extLst>
                <a:ext uri="{FF2B5EF4-FFF2-40B4-BE49-F238E27FC236}">
                  <a16:creationId xmlns:a16="http://schemas.microsoft.com/office/drawing/2014/main" id="{58A13A76-C35B-33AA-4F85-636063B8CFF1}"/>
                </a:ext>
              </a:extLst>
            </p:cNvPr>
            <p:cNvSpPr>
              <a:spLocks/>
            </p:cNvSpPr>
            <p:nvPr/>
          </p:nvSpPr>
          <p:spPr bwMode="auto">
            <a:xfrm flipH="1">
              <a:off x="297" y="2218"/>
              <a:ext cx="1888" cy="673"/>
            </a:xfrm>
            <a:custGeom>
              <a:avLst/>
              <a:gdLst>
                <a:gd name="T0" fmla="*/ 3 w 43200"/>
                <a:gd name="T1" fmla="*/ 0 h 35022"/>
                <a:gd name="T2" fmla="*/ 0 w 43200"/>
                <a:gd name="T3" fmla="*/ 0 h 35022"/>
                <a:gd name="T4" fmla="*/ 2 w 43200"/>
                <a:gd name="T5" fmla="*/ 0 h 35022"/>
                <a:gd name="T6" fmla="*/ 0 60000 65536"/>
                <a:gd name="T7" fmla="*/ 0 60000 65536"/>
                <a:gd name="T8" fmla="*/ 0 60000 65536"/>
                <a:gd name="T9" fmla="*/ 0 w 43200"/>
                <a:gd name="T10" fmla="*/ 0 h 35022"/>
                <a:gd name="T11" fmla="*/ 43200 w 43200"/>
                <a:gd name="T12" fmla="*/ 35022 h 35022"/>
              </a:gdLst>
              <a:ahLst/>
              <a:cxnLst>
                <a:cxn ang="T6">
                  <a:pos x="T0" y="T1"/>
                </a:cxn>
                <a:cxn ang="T7">
                  <a:pos x="T2" y="T3"/>
                </a:cxn>
                <a:cxn ang="T8">
                  <a:pos x="T4" y="T5"/>
                </a:cxn>
              </a:cxnLst>
              <a:rect l="T9" t="T10" r="T11" b="T12"/>
              <a:pathLst>
                <a:path w="43200" h="35022" fill="none" extrusionOk="0">
                  <a:moveTo>
                    <a:pt x="38523" y="0"/>
                  </a:moveTo>
                  <a:cubicBezTo>
                    <a:pt x="41551" y="3818"/>
                    <a:pt x="43200" y="8548"/>
                    <a:pt x="43200" y="13422"/>
                  </a:cubicBezTo>
                  <a:cubicBezTo>
                    <a:pt x="43200" y="25351"/>
                    <a:pt x="33529" y="35022"/>
                    <a:pt x="21600" y="35022"/>
                  </a:cubicBezTo>
                  <a:cubicBezTo>
                    <a:pt x="9670" y="35022"/>
                    <a:pt x="0" y="25351"/>
                    <a:pt x="0" y="13422"/>
                  </a:cubicBezTo>
                  <a:cubicBezTo>
                    <a:pt x="-1" y="8569"/>
                    <a:pt x="1633" y="3858"/>
                    <a:pt x="4638" y="48"/>
                  </a:cubicBezTo>
                </a:path>
                <a:path w="43200" h="35022" stroke="0" extrusionOk="0">
                  <a:moveTo>
                    <a:pt x="38523" y="0"/>
                  </a:moveTo>
                  <a:cubicBezTo>
                    <a:pt x="41551" y="3818"/>
                    <a:pt x="43200" y="8548"/>
                    <a:pt x="43200" y="13422"/>
                  </a:cubicBezTo>
                  <a:cubicBezTo>
                    <a:pt x="43200" y="25351"/>
                    <a:pt x="33529" y="35022"/>
                    <a:pt x="21600" y="35022"/>
                  </a:cubicBezTo>
                  <a:cubicBezTo>
                    <a:pt x="9670" y="35022"/>
                    <a:pt x="0" y="25351"/>
                    <a:pt x="0" y="13422"/>
                  </a:cubicBezTo>
                  <a:cubicBezTo>
                    <a:pt x="-1" y="8569"/>
                    <a:pt x="1633" y="3858"/>
                    <a:pt x="4638" y="48"/>
                  </a:cubicBezTo>
                  <a:lnTo>
                    <a:pt x="21600" y="13422"/>
                  </a:lnTo>
                  <a:lnTo>
                    <a:pt x="38523" y="0"/>
                  </a:lnTo>
                  <a:close/>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76" name="Arc 44">
              <a:extLst>
                <a:ext uri="{FF2B5EF4-FFF2-40B4-BE49-F238E27FC236}">
                  <a16:creationId xmlns:a16="http://schemas.microsoft.com/office/drawing/2014/main" id="{6C545270-E99E-487F-A6AE-8DCB2FC51508}"/>
                </a:ext>
              </a:extLst>
            </p:cNvPr>
            <p:cNvSpPr>
              <a:spLocks/>
            </p:cNvSpPr>
            <p:nvPr/>
          </p:nvSpPr>
          <p:spPr bwMode="auto">
            <a:xfrm flipH="1">
              <a:off x="162" y="2205"/>
              <a:ext cx="1078" cy="435"/>
            </a:xfrm>
            <a:custGeom>
              <a:avLst/>
              <a:gdLst>
                <a:gd name="T0" fmla="*/ 2 w 21600"/>
                <a:gd name="T1" fmla="*/ 0 h 18913"/>
                <a:gd name="T2" fmla="*/ 3 w 21600"/>
                <a:gd name="T3" fmla="*/ 0 h 18913"/>
                <a:gd name="T4" fmla="*/ 0 w 21600"/>
                <a:gd name="T5" fmla="*/ 0 h 18913"/>
                <a:gd name="T6" fmla="*/ 0 60000 65536"/>
                <a:gd name="T7" fmla="*/ 0 60000 65536"/>
                <a:gd name="T8" fmla="*/ 0 60000 65536"/>
                <a:gd name="T9" fmla="*/ 0 w 21600"/>
                <a:gd name="T10" fmla="*/ 0 h 18913"/>
                <a:gd name="T11" fmla="*/ 21600 w 21600"/>
                <a:gd name="T12" fmla="*/ 18913 h 18913"/>
              </a:gdLst>
              <a:ahLst/>
              <a:cxnLst>
                <a:cxn ang="T6">
                  <a:pos x="T0" y="T1"/>
                </a:cxn>
                <a:cxn ang="T7">
                  <a:pos x="T2" y="T3"/>
                </a:cxn>
                <a:cxn ang="T8">
                  <a:pos x="T4" y="T5"/>
                </a:cxn>
              </a:cxnLst>
              <a:rect l="T9" t="T10" r="T11" b="T12"/>
              <a:pathLst>
                <a:path w="21600" h="18913" fill="none" extrusionOk="0">
                  <a:moveTo>
                    <a:pt x="14804" y="-1"/>
                  </a:moveTo>
                  <a:cubicBezTo>
                    <a:pt x="19140" y="4081"/>
                    <a:pt x="21600" y="9773"/>
                    <a:pt x="21600" y="15729"/>
                  </a:cubicBezTo>
                  <a:cubicBezTo>
                    <a:pt x="21600" y="16794"/>
                    <a:pt x="21521" y="17858"/>
                    <a:pt x="21364" y="18913"/>
                  </a:cubicBezTo>
                </a:path>
                <a:path w="21600" h="18913" stroke="0" extrusionOk="0">
                  <a:moveTo>
                    <a:pt x="14804" y="-1"/>
                  </a:moveTo>
                  <a:cubicBezTo>
                    <a:pt x="19140" y="4081"/>
                    <a:pt x="21600" y="9773"/>
                    <a:pt x="21600" y="15729"/>
                  </a:cubicBezTo>
                  <a:cubicBezTo>
                    <a:pt x="21600" y="16794"/>
                    <a:pt x="21521" y="17858"/>
                    <a:pt x="21364" y="18913"/>
                  </a:cubicBezTo>
                  <a:lnTo>
                    <a:pt x="0" y="15729"/>
                  </a:lnTo>
                  <a:lnTo>
                    <a:pt x="14804" y="-1"/>
                  </a:lnTo>
                  <a:close/>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77" name="Arc 45">
              <a:extLst>
                <a:ext uri="{FF2B5EF4-FFF2-40B4-BE49-F238E27FC236}">
                  <a16:creationId xmlns:a16="http://schemas.microsoft.com/office/drawing/2014/main" id="{7DAE35F2-8780-3B48-C07F-7358F31ABCDD}"/>
                </a:ext>
              </a:extLst>
            </p:cNvPr>
            <p:cNvSpPr>
              <a:spLocks/>
            </p:cNvSpPr>
            <p:nvPr/>
          </p:nvSpPr>
          <p:spPr bwMode="auto">
            <a:xfrm flipH="1">
              <a:off x="8" y="2184"/>
              <a:ext cx="1178" cy="399"/>
            </a:xfrm>
            <a:custGeom>
              <a:avLst/>
              <a:gdLst>
                <a:gd name="T0" fmla="*/ 2 w 21461"/>
                <a:gd name="T1" fmla="*/ 0 h 17352"/>
                <a:gd name="T2" fmla="*/ 4 w 21461"/>
                <a:gd name="T3" fmla="*/ 0 h 17352"/>
                <a:gd name="T4" fmla="*/ 0 w 21461"/>
                <a:gd name="T5" fmla="*/ 0 h 17352"/>
                <a:gd name="T6" fmla="*/ 0 60000 65536"/>
                <a:gd name="T7" fmla="*/ 0 60000 65536"/>
                <a:gd name="T8" fmla="*/ 0 60000 65536"/>
                <a:gd name="T9" fmla="*/ 0 w 21461"/>
                <a:gd name="T10" fmla="*/ 0 h 17352"/>
                <a:gd name="T11" fmla="*/ 21461 w 21461"/>
                <a:gd name="T12" fmla="*/ 17352 h 17352"/>
              </a:gdLst>
              <a:ahLst/>
              <a:cxnLst>
                <a:cxn ang="T6">
                  <a:pos x="T0" y="T1"/>
                </a:cxn>
                <a:cxn ang="T7">
                  <a:pos x="T2" y="T3"/>
                </a:cxn>
                <a:cxn ang="T8">
                  <a:pos x="T4" y="T5"/>
                </a:cxn>
              </a:cxnLst>
              <a:rect l="T9" t="T10" r="T11" b="T12"/>
              <a:pathLst>
                <a:path w="21461" h="17352" fill="none" extrusionOk="0">
                  <a:moveTo>
                    <a:pt x="12863" y="0"/>
                  </a:moveTo>
                  <a:cubicBezTo>
                    <a:pt x="17669" y="3562"/>
                    <a:pt x="20782" y="8958"/>
                    <a:pt x="21460" y="14902"/>
                  </a:cubicBezTo>
                </a:path>
                <a:path w="21461" h="17352" stroke="0" extrusionOk="0">
                  <a:moveTo>
                    <a:pt x="12863" y="0"/>
                  </a:moveTo>
                  <a:cubicBezTo>
                    <a:pt x="17669" y="3562"/>
                    <a:pt x="20782" y="8958"/>
                    <a:pt x="21460" y="14902"/>
                  </a:cubicBezTo>
                  <a:lnTo>
                    <a:pt x="0" y="17352"/>
                  </a:lnTo>
                  <a:lnTo>
                    <a:pt x="12863" y="0"/>
                  </a:lnTo>
                  <a:close/>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78" name="Arc 46">
              <a:extLst>
                <a:ext uri="{FF2B5EF4-FFF2-40B4-BE49-F238E27FC236}">
                  <a16:creationId xmlns:a16="http://schemas.microsoft.com/office/drawing/2014/main" id="{D454DB54-6A74-87AD-2A0D-299ADC17A023}"/>
                </a:ext>
              </a:extLst>
            </p:cNvPr>
            <p:cNvSpPr>
              <a:spLocks/>
            </p:cNvSpPr>
            <p:nvPr/>
          </p:nvSpPr>
          <p:spPr bwMode="auto">
            <a:xfrm flipH="1">
              <a:off x="1016" y="2249"/>
              <a:ext cx="222" cy="403"/>
            </a:xfrm>
            <a:custGeom>
              <a:avLst/>
              <a:gdLst>
                <a:gd name="T0" fmla="*/ 0 w 6453"/>
                <a:gd name="T1" fmla="*/ 0 h 21600"/>
                <a:gd name="T2" fmla="*/ 0 w 6453"/>
                <a:gd name="T3" fmla="*/ 0 h 21600"/>
                <a:gd name="T4" fmla="*/ 0 w 6453"/>
                <a:gd name="T5" fmla="*/ 0 h 21600"/>
                <a:gd name="T6" fmla="*/ 0 60000 65536"/>
                <a:gd name="T7" fmla="*/ 0 60000 65536"/>
                <a:gd name="T8" fmla="*/ 0 60000 65536"/>
                <a:gd name="T9" fmla="*/ 0 w 6453"/>
                <a:gd name="T10" fmla="*/ 0 h 21600"/>
                <a:gd name="T11" fmla="*/ 6453 w 6453"/>
                <a:gd name="T12" fmla="*/ 21600 h 21600"/>
              </a:gdLst>
              <a:ahLst/>
              <a:cxnLst>
                <a:cxn ang="T6">
                  <a:pos x="T0" y="T1"/>
                </a:cxn>
                <a:cxn ang="T7">
                  <a:pos x="T2" y="T3"/>
                </a:cxn>
                <a:cxn ang="T8">
                  <a:pos x="T4" y="T5"/>
                </a:cxn>
              </a:cxnLst>
              <a:rect l="T9" t="T10" r="T11" b="T12"/>
              <a:pathLst>
                <a:path w="6453" h="21600" fill="none" extrusionOk="0">
                  <a:moveTo>
                    <a:pt x="6452" y="20613"/>
                  </a:moveTo>
                  <a:cubicBezTo>
                    <a:pt x="4364" y="21267"/>
                    <a:pt x="2189" y="21599"/>
                    <a:pt x="1" y="21600"/>
                  </a:cubicBezTo>
                  <a:cubicBezTo>
                    <a:pt x="0" y="21600"/>
                    <a:pt x="0" y="21599"/>
                    <a:pt x="0" y="21599"/>
                  </a:cubicBezTo>
                </a:path>
                <a:path w="6453" h="21600" stroke="0" extrusionOk="0">
                  <a:moveTo>
                    <a:pt x="6452" y="20613"/>
                  </a:moveTo>
                  <a:cubicBezTo>
                    <a:pt x="4364" y="21267"/>
                    <a:pt x="2189" y="21599"/>
                    <a:pt x="1" y="21600"/>
                  </a:cubicBezTo>
                  <a:cubicBezTo>
                    <a:pt x="0" y="21600"/>
                    <a:pt x="0" y="21599"/>
                    <a:pt x="0" y="21599"/>
                  </a:cubicBezTo>
                  <a:lnTo>
                    <a:pt x="1" y="0"/>
                  </a:lnTo>
                  <a:lnTo>
                    <a:pt x="6452" y="20613"/>
                  </a:lnTo>
                  <a:close/>
                </a:path>
              </a:pathLst>
            </a:custGeom>
            <a:noFill/>
            <a:ln w="9525">
              <a:solidFill>
                <a:srgbClr val="FFFF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79" name="Arc 47">
              <a:extLst>
                <a:ext uri="{FF2B5EF4-FFF2-40B4-BE49-F238E27FC236}">
                  <a16:creationId xmlns:a16="http://schemas.microsoft.com/office/drawing/2014/main" id="{FDB3F048-6508-5B8D-AE94-173D59CF49B8}"/>
                </a:ext>
              </a:extLst>
            </p:cNvPr>
            <p:cNvSpPr>
              <a:spLocks/>
            </p:cNvSpPr>
            <p:nvPr/>
          </p:nvSpPr>
          <p:spPr bwMode="auto">
            <a:xfrm flipH="1">
              <a:off x="1030" y="2182"/>
              <a:ext cx="228" cy="268"/>
            </a:xfrm>
            <a:custGeom>
              <a:avLst/>
              <a:gdLst>
                <a:gd name="T0" fmla="*/ 0 w 9141"/>
                <a:gd name="T1" fmla="*/ 0 h 21600"/>
                <a:gd name="T2" fmla="*/ 0 w 9141"/>
                <a:gd name="T3" fmla="*/ 0 h 21600"/>
                <a:gd name="T4" fmla="*/ 0 w 9141"/>
                <a:gd name="T5" fmla="*/ 0 h 21600"/>
                <a:gd name="T6" fmla="*/ 0 60000 65536"/>
                <a:gd name="T7" fmla="*/ 0 60000 65536"/>
                <a:gd name="T8" fmla="*/ 0 60000 65536"/>
                <a:gd name="T9" fmla="*/ 0 w 9141"/>
                <a:gd name="T10" fmla="*/ 0 h 21600"/>
                <a:gd name="T11" fmla="*/ 9141 w 9141"/>
                <a:gd name="T12" fmla="*/ 21600 h 21600"/>
              </a:gdLst>
              <a:ahLst/>
              <a:cxnLst>
                <a:cxn ang="T6">
                  <a:pos x="T0" y="T1"/>
                </a:cxn>
                <a:cxn ang="T7">
                  <a:pos x="T2" y="T3"/>
                </a:cxn>
                <a:cxn ang="T8">
                  <a:pos x="T4" y="T5"/>
                </a:cxn>
              </a:cxnLst>
              <a:rect l="T9" t="T10" r="T11" b="T12"/>
              <a:pathLst>
                <a:path w="9141" h="21600" fill="none" extrusionOk="0">
                  <a:moveTo>
                    <a:pt x="9140" y="19924"/>
                  </a:moveTo>
                  <a:cubicBezTo>
                    <a:pt x="6499" y="21030"/>
                    <a:pt x="3664" y="21599"/>
                    <a:pt x="801" y="21600"/>
                  </a:cubicBezTo>
                  <a:cubicBezTo>
                    <a:pt x="533" y="21600"/>
                    <a:pt x="266" y="21595"/>
                    <a:pt x="-1" y="21585"/>
                  </a:cubicBezTo>
                </a:path>
                <a:path w="9141" h="21600" stroke="0" extrusionOk="0">
                  <a:moveTo>
                    <a:pt x="9140" y="19924"/>
                  </a:moveTo>
                  <a:cubicBezTo>
                    <a:pt x="6499" y="21030"/>
                    <a:pt x="3664" y="21599"/>
                    <a:pt x="801" y="21600"/>
                  </a:cubicBezTo>
                  <a:cubicBezTo>
                    <a:pt x="533" y="21600"/>
                    <a:pt x="266" y="21595"/>
                    <a:pt x="-1" y="21585"/>
                  </a:cubicBezTo>
                  <a:lnTo>
                    <a:pt x="801" y="0"/>
                  </a:lnTo>
                  <a:lnTo>
                    <a:pt x="9140" y="19924"/>
                  </a:lnTo>
                  <a:close/>
                </a:path>
              </a:pathLst>
            </a:custGeom>
            <a:noFill/>
            <a:ln w="9525">
              <a:solidFill>
                <a:srgbClr val="FFFF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80" name="Arc 48">
              <a:extLst>
                <a:ext uri="{FF2B5EF4-FFF2-40B4-BE49-F238E27FC236}">
                  <a16:creationId xmlns:a16="http://schemas.microsoft.com/office/drawing/2014/main" id="{5D59ED2F-0B70-0802-6C65-464A60A7FA40}"/>
                </a:ext>
              </a:extLst>
            </p:cNvPr>
            <p:cNvSpPr>
              <a:spLocks/>
            </p:cNvSpPr>
            <p:nvPr/>
          </p:nvSpPr>
          <p:spPr bwMode="auto">
            <a:xfrm flipH="1">
              <a:off x="1034" y="2182"/>
              <a:ext cx="233" cy="168"/>
            </a:xfrm>
            <a:custGeom>
              <a:avLst/>
              <a:gdLst>
                <a:gd name="T0" fmla="*/ 0 w 14628"/>
                <a:gd name="T1" fmla="*/ 0 h 21600"/>
                <a:gd name="T2" fmla="*/ 0 w 14628"/>
                <a:gd name="T3" fmla="*/ 0 h 21600"/>
                <a:gd name="T4" fmla="*/ 0 w 14628"/>
                <a:gd name="T5" fmla="*/ 0 h 21600"/>
                <a:gd name="T6" fmla="*/ 0 60000 65536"/>
                <a:gd name="T7" fmla="*/ 0 60000 65536"/>
                <a:gd name="T8" fmla="*/ 0 60000 65536"/>
                <a:gd name="T9" fmla="*/ 0 w 14628"/>
                <a:gd name="T10" fmla="*/ 0 h 21600"/>
                <a:gd name="T11" fmla="*/ 14628 w 14628"/>
                <a:gd name="T12" fmla="*/ 21600 h 21600"/>
              </a:gdLst>
              <a:ahLst/>
              <a:cxnLst>
                <a:cxn ang="T6">
                  <a:pos x="T0" y="T1"/>
                </a:cxn>
                <a:cxn ang="T7">
                  <a:pos x="T2" y="T3"/>
                </a:cxn>
                <a:cxn ang="T8">
                  <a:pos x="T4" y="T5"/>
                </a:cxn>
              </a:cxnLst>
              <a:rect l="T9" t="T10" r="T11" b="T12"/>
              <a:pathLst>
                <a:path w="14628" h="21600" fill="none" extrusionOk="0">
                  <a:moveTo>
                    <a:pt x="14627" y="17537"/>
                  </a:moveTo>
                  <a:cubicBezTo>
                    <a:pt x="10954" y="20179"/>
                    <a:pt x="6543" y="21599"/>
                    <a:pt x="2019" y="21600"/>
                  </a:cubicBezTo>
                  <a:cubicBezTo>
                    <a:pt x="1344" y="21600"/>
                    <a:pt x="671" y="21568"/>
                    <a:pt x="-1" y="21505"/>
                  </a:cubicBezTo>
                </a:path>
                <a:path w="14628" h="21600" stroke="0" extrusionOk="0">
                  <a:moveTo>
                    <a:pt x="14627" y="17537"/>
                  </a:moveTo>
                  <a:cubicBezTo>
                    <a:pt x="10954" y="20179"/>
                    <a:pt x="6543" y="21599"/>
                    <a:pt x="2019" y="21600"/>
                  </a:cubicBezTo>
                  <a:cubicBezTo>
                    <a:pt x="1344" y="21600"/>
                    <a:pt x="671" y="21568"/>
                    <a:pt x="-1" y="21505"/>
                  </a:cubicBezTo>
                  <a:lnTo>
                    <a:pt x="2019" y="0"/>
                  </a:lnTo>
                  <a:lnTo>
                    <a:pt x="14627" y="17537"/>
                  </a:lnTo>
                  <a:close/>
                </a:path>
              </a:pathLst>
            </a:custGeom>
            <a:noFill/>
            <a:ln w="9525">
              <a:solidFill>
                <a:srgbClr val="FFFF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81" name="Arc 49">
              <a:extLst>
                <a:ext uri="{FF2B5EF4-FFF2-40B4-BE49-F238E27FC236}">
                  <a16:creationId xmlns:a16="http://schemas.microsoft.com/office/drawing/2014/main" id="{B02A504B-117C-41C9-6B46-4262984BD37E}"/>
                </a:ext>
              </a:extLst>
            </p:cNvPr>
            <p:cNvSpPr>
              <a:spLocks/>
            </p:cNvSpPr>
            <p:nvPr/>
          </p:nvSpPr>
          <p:spPr bwMode="auto">
            <a:xfrm flipH="1">
              <a:off x="955" y="2476"/>
              <a:ext cx="292" cy="415"/>
            </a:xfrm>
            <a:custGeom>
              <a:avLst/>
              <a:gdLst>
                <a:gd name="T0" fmla="*/ 1 w 6692"/>
                <a:gd name="T1" fmla="*/ 0 h 21600"/>
                <a:gd name="T2" fmla="*/ 0 w 6692"/>
                <a:gd name="T3" fmla="*/ 0 h 21600"/>
                <a:gd name="T4" fmla="*/ 0 w 6692"/>
                <a:gd name="T5" fmla="*/ 0 h 21600"/>
                <a:gd name="T6" fmla="*/ 0 60000 65536"/>
                <a:gd name="T7" fmla="*/ 0 60000 65536"/>
                <a:gd name="T8" fmla="*/ 0 60000 65536"/>
                <a:gd name="T9" fmla="*/ 0 w 6692"/>
                <a:gd name="T10" fmla="*/ 0 h 21600"/>
                <a:gd name="T11" fmla="*/ 6692 w 6692"/>
                <a:gd name="T12" fmla="*/ 21600 h 21600"/>
              </a:gdLst>
              <a:ahLst/>
              <a:cxnLst>
                <a:cxn ang="T6">
                  <a:pos x="T0" y="T1"/>
                </a:cxn>
                <a:cxn ang="T7">
                  <a:pos x="T2" y="T3"/>
                </a:cxn>
                <a:cxn ang="T8">
                  <a:pos x="T4" y="T5"/>
                </a:cxn>
              </a:cxnLst>
              <a:rect l="T9" t="T10" r="T11" b="T12"/>
              <a:pathLst>
                <a:path w="6692" h="21600" fill="none" extrusionOk="0">
                  <a:moveTo>
                    <a:pt x="6692" y="20616"/>
                  </a:moveTo>
                  <a:cubicBezTo>
                    <a:pt x="4605" y="21268"/>
                    <a:pt x="2432" y="21599"/>
                    <a:pt x="247" y="21600"/>
                  </a:cubicBezTo>
                  <a:cubicBezTo>
                    <a:pt x="164" y="21600"/>
                    <a:pt x="82" y="21599"/>
                    <a:pt x="0" y="21598"/>
                  </a:cubicBezTo>
                </a:path>
                <a:path w="6692" h="21600" stroke="0" extrusionOk="0">
                  <a:moveTo>
                    <a:pt x="6692" y="20616"/>
                  </a:moveTo>
                  <a:cubicBezTo>
                    <a:pt x="4605" y="21268"/>
                    <a:pt x="2432" y="21599"/>
                    <a:pt x="247" y="21600"/>
                  </a:cubicBezTo>
                  <a:cubicBezTo>
                    <a:pt x="164" y="21600"/>
                    <a:pt x="82" y="21599"/>
                    <a:pt x="0" y="21598"/>
                  </a:cubicBezTo>
                  <a:lnTo>
                    <a:pt x="247" y="0"/>
                  </a:lnTo>
                  <a:lnTo>
                    <a:pt x="6692" y="20616"/>
                  </a:lnTo>
                  <a:close/>
                </a:path>
              </a:pathLst>
            </a:custGeom>
            <a:noFill/>
            <a:ln w="9525">
              <a:solidFill>
                <a:srgbClr val="FFFF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82" name="Arc 50">
              <a:extLst>
                <a:ext uri="{FF2B5EF4-FFF2-40B4-BE49-F238E27FC236}">
                  <a16:creationId xmlns:a16="http://schemas.microsoft.com/office/drawing/2014/main" id="{631B9EBD-6ACB-5339-B87D-2A075E4AC425}"/>
                </a:ext>
              </a:extLst>
            </p:cNvPr>
            <p:cNvSpPr>
              <a:spLocks/>
            </p:cNvSpPr>
            <p:nvPr/>
          </p:nvSpPr>
          <p:spPr bwMode="auto">
            <a:xfrm flipH="1">
              <a:off x="184" y="2302"/>
              <a:ext cx="1053" cy="264"/>
            </a:xfrm>
            <a:custGeom>
              <a:avLst/>
              <a:gdLst>
                <a:gd name="T0" fmla="*/ 2 w 21074"/>
                <a:gd name="T1" fmla="*/ 0 h 11499"/>
                <a:gd name="T2" fmla="*/ 3 w 21074"/>
                <a:gd name="T3" fmla="*/ 0 h 11499"/>
                <a:gd name="T4" fmla="*/ 0 w 21074"/>
                <a:gd name="T5" fmla="*/ 0 h 11499"/>
                <a:gd name="T6" fmla="*/ 0 60000 65536"/>
                <a:gd name="T7" fmla="*/ 0 60000 65536"/>
                <a:gd name="T8" fmla="*/ 0 60000 65536"/>
                <a:gd name="T9" fmla="*/ 0 w 21074"/>
                <a:gd name="T10" fmla="*/ 0 h 11499"/>
                <a:gd name="T11" fmla="*/ 21074 w 21074"/>
                <a:gd name="T12" fmla="*/ 11499 h 11499"/>
              </a:gdLst>
              <a:ahLst/>
              <a:cxnLst>
                <a:cxn ang="T6">
                  <a:pos x="T0" y="T1"/>
                </a:cxn>
                <a:cxn ang="T7">
                  <a:pos x="T2" y="T3"/>
                </a:cxn>
                <a:cxn ang="T8">
                  <a:pos x="T4" y="T5"/>
                </a:cxn>
              </a:cxnLst>
              <a:rect l="T9" t="T10" r="T11" b="T12"/>
              <a:pathLst>
                <a:path w="21074" h="11499" fill="none" extrusionOk="0">
                  <a:moveTo>
                    <a:pt x="18284" y="0"/>
                  </a:moveTo>
                  <a:cubicBezTo>
                    <a:pt x="19592" y="2078"/>
                    <a:pt x="20535" y="4365"/>
                    <a:pt x="21073" y="6761"/>
                  </a:cubicBezTo>
                </a:path>
                <a:path w="21074" h="11499" stroke="0" extrusionOk="0">
                  <a:moveTo>
                    <a:pt x="18284" y="0"/>
                  </a:moveTo>
                  <a:cubicBezTo>
                    <a:pt x="19592" y="2078"/>
                    <a:pt x="20535" y="4365"/>
                    <a:pt x="21073" y="6761"/>
                  </a:cubicBezTo>
                  <a:lnTo>
                    <a:pt x="0" y="11499"/>
                  </a:lnTo>
                  <a:lnTo>
                    <a:pt x="18284" y="0"/>
                  </a:lnTo>
                  <a:close/>
                </a:path>
              </a:pathLst>
            </a:custGeom>
            <a:noFill/>
            <a:ln w="9525">
              <a:solidFill>
                <a:srgbClr val="FFFF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83" name="Arc 51">
              <a:extLst>
                <a:ext uri="{FF2B5EF4-FFF2-40B4-BE49-F238E27FC236}">
                  <a16:creationId xmlns:a16="http://schemas.microsoft.com/office/drawing/2014/main" id="{599E1226-6AE7-56A9-3B6E-99BBED900D3B}"/>
                </a:ext>
              </a:extLst>
            </p:cNvPr>
            <p:cNvSpPr>
              <a:spLocks/>
            </p:cNvSpPr>
            <p:nvPr/>
          </p:nvSpPr>
          <p:spPr bwMode="auto">
            <a:xfrm flipH="1">
              <a:off x="1241" y="2205"/>
              <a:ext cx="1094" cy="402"/>
            </a:xfrm>
            <a:custGeom>
              <a:avLst/>
              <a:gdLst>
                <a:gd name="T0" fmla="*/ 0 w 21559"/>
                <a:gd name="T1" fmla="*/ 0 h 15924"/>
                <a:gd name="T2" fmla="*/ 1 w 21559"/>
                <a:gd name="T3" fmla="*/ 0 h 15924"/>
                <a:gd name="T4" fmla="*/ 3 w 21559"/>
                <a:gd name="T5" fmla="*/ 0 h 15924"/>
                <a:gd name="T6" fmla="*/ 0 60000 65536"/>
                <a:gd name="T7" fmla="*/ 0 60000 65536"/>
                <a:gd name="T8" fmla="*/ 0 60000 65536"/>
                <a:gd name="T9" fmla="*/ 0 w 21559"/>
                <a:gd name="T10" fmla="*/ 0 h 15924"/>
                <a:gd name="T11" fmla="*/ 21559 w 21559"/>
                <a:gd name="T12" fmla="*/ 15924 h 15924"/>
              </a:gdLst>
              <a:ahLst/>
              <a:cxnLst>
                <a:cxn ang="T6">
                  <a:pos x="T0" y="T1"/>
                </a:cxn>
                <a:cxn ang="T7">
                  <a:pos x="T2" y="T3"/>
                </a:cxn>
                <a:cxn ang="T8">
                  <a:pos x="T4" y="T5"/>
                </a:cxn>
              </a:cxnLst>
              <a:rect l="T9" t="T10" r="T11" b="T12"/>
              <a:pathLst>
                <a:path w="21559" h="15924" fill="none" extrusionOk="0">
                  <a:moveTo>
                    <a:pt x="0" y="14588"/>
                  </a:moveTo>
                  <a:cubicBezTo>
                    <a:pt x="346" y="9007"/>
                    <a:pt x="2842" y="3777"/>
                    <a:pt x="6964" y="-1"/>
                  </a:cubicBezTo>
                </a:path>
                <a:path w="21559" h="15924" stroke="0" extrusionOk="0">
                  <a:moveTo>
                    <a:pt x="0" y="14588"/>
                  </a:moveTo>
                  <a:cubicBezTo>
                    <a:pt x="346" y="9007"/>
                    <a:pt x="2842" y="3777"/>
                    <a:pt x="6964" y="-1"/>
                  </a:cubicBezTo>
                  <a:lnTo>
                    <a:pt x="21559" y="15924"/>
                  </a:lnTo>
                  <a:lnTo>
                    <a:pt x="0" y="14588"/>
                  </a:lnTo>
                  <a:close/>
                </a:path>
              </a:pathLst>
            </a:custGeom>
            <a:noFill/>
            <a:ln w="9525">
              <a:solidFill>
                <a:srgbClr val="FFFF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84" name="Arc 52">
              <a:extLst>
                <a:ext uri="{FF2B5EF4-FFF2-40B4-BE49-F238E27FC236}">
                  <a16:creationId xmlns:a16="http://schemas.microsoft.com/office/drawing/2014/main" id="{D02056B6-24B3-B451-8BAE-62DD34FB6247}"/>
                </a:ext>
              </a:extLst>
            </p:cNvPr>
            <p:cNvSpPr>
              <a:spLocks/>
            </p:cNvSpPr>
            <p:nvPr/>
          </p:nvSpPr>
          <p:spPr bwMode="auto">
            <a:xfrm rot="801639" flipH="1">
              <a:off x="113" y="2368"/>
              <a:ext cx="1040" cy="240"/>
            </a:xfrm>
            <a:custGeom>
              <a:avLst/>
              <a:gdLst>
                <a:gd name="T0" fmla="*/ 2 w 20832"/>
                <a:gd name="T1" fmla="*/ 0 h 10442"/>
                <a:gd name="T2" fmla="*/ 3 w 20832"/>
                <a:gd name="T3" fmla="*/ 0 h 10442"/>
                <a:gd name="T4" fmla="*/ 0 w 20832"/>
                <a:gd name="T5" fmla="*/ 0 h 10442"/>
                <a:gd name="T6" fmla="*/ 0 60000 65536"/>
                <a:gd name="T7" fmla="*/ 0 60000 65536"/>
                <a:gd name="T8" fmla="*/ 0 60000 65536"/>
                <a:gd name="T9" fmla="*/ 0 w 20832"/>
                <a:gd name="T10" fmla="*/ 0 h 10442"/>
                <a:gd name="T11" fmla="*/ 20832 w 20832"/>
                <a:gd name="T12" fmla="*/ 10442 h 10442"/>
              </a:gdLst>
              <a:ahLst/>
              <a:cxnLst>
                <a:cxn ang="T6">
                  <a:pos x="T0" y="T1"/>
                </a:cxn>
                <a:cxn ang="T7">
                  <a:pos x="T2" y="T3"/>
                </a:cxn>
                <a:cxn ang="T8">
                  <a:pos x="T4" y="T5"/>
                </a:cxn>
              </a:cxnLst>
              <a:rect l="T9" t="T10" r="T11" b="T12"/>
              <a:pathLst>
                <a:path w="20832" h="10442" fill="none" extrusionOk="0">
                  <a:moveTo>
                    <a:pt x="18908" y="-1"/>
                  </a:moveTo>
                  <a:cubicBezTo>
                    <a:pt x="19734" y="1495"/>
                    <a:pt x="20379" y="3084"/>
                    <a:pt x="20831" y="4732"/>
                  </a:cubicBezTo>
                </a:path>
                <a:path w="20832" h="10442" stroke="0" extrusionOk="0">
                  <a:moveTo>
                    <a:pt x="18908" y="-1"/>
                  </a:moveTo>
                  <a:cubicBezTo>
                    <a:pt x="19734" y="1495"/>
                    <a:pt x="20379" y="3084"/>
                    <a:pt x="20831" y="4732"/>
                  </a:cubicBezTo>
                  <a:lnTo>
                    <a:pt x="0" y="10442"/>
                  </a:lnTo>
                  <a:lnTo>
                    <a:pt x="18908" y="-1"/>
                  </a:lnTo>
                  <a:close/>
                </a:path>
              </a:pathLst>
            </a:custGeom>
            <a:noFill/>
            <a:ln w="9525">
              <a:solidFill>
                <a:srgbClr val="FFFF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85" name="Arc 53">
              <a:extLst>
                <a:ext uri="{FF2B5EF4-FFF2-40B4-BE49-F238E27FC236}">
                  <a16:creationId xmlns:a16="http://schemas.microsoft.com/office/drawing/2014/main" id="{AB2E54F9-47CE-8EB2-1FF8-3A01E1D9C81E}"/>
                </a:ext>
              </a:extLst>
            </p:cNvPr>
            <p:cNvSpPr>
              <a:spLocks/>
            </p:cNvSpPr>
            <p:nvPr/>
          </p:nvSpPr>
          <p:spPr bwMode="auto">
            <a:xfrm flipH="1">
              <a:off x="1071" y="2182"/>
              <a:ext cx="1467" cy="534"/>
            </a:xfrm>
            <a:custGeom>
              <a:avLst/>
              <a:gdLst>
                <a:gd name="T0" fmla="*/ 0 w 21404"/>
                <a:gd name="T1" fmla="*/ 0 h 16990"/>
                <a:gd name="T2" fmla="*/ 3 w 21404"/>
                <a:gd name="T3" fmla="*/ 0 h 16990"/>
                <a:gd name="T4" fmla="*/ 7 w 21404"/>
                <a:gd name="T5" fmla="*/ 1 h 16990"/>
                <a:gd name="T6" fmla="*/ 0 60000 65536"/>
                <a:gd name="T7" fmla="*/ 0 60000 65536"/>
                <a:gd name="T8" fmla="*/ 0 60000 65536"/>
                <a:gd name="T9" fmla="*/ 0 w 21404"/>
                <a:gd name="T10" fmla="*/ 0 h 16990"/>
                <a:gd name="T11" fmla="*/ 21404 w 21404"/>
                <a:gd name="T12" fmla="*/ 16990 h 16990"/>
              </a:gdLst>
              <a:ahLst/>
              <a:cxnLst>
                <a:cxn ang="T6">
                  <a:pos x="T0" y="T1"/>
                </a:cxn>
                <a:cxn ang="T7">
                  <a:pos x="T2" y="T3"/>
                </a:cxn>
                <a:cxn ang="T8">
                  <a:pos x="T4" y="T5"/>
                </a:cxn>
              </a:cxnLst>
              <a:rect l="T9" t="T10" r="T11" b="T12"/>
              <a:pathLst>
                <a:path w="21404" h="16990" fill="none" extrusionOk="0">
                  <a:moveTo>
                    <a:pt x="0" y="14086"/>
                  </a:moveTo>
                  <a:cubicBezTo>
                    <a:pt x="755" y="8520"/>
                    <a:pt x="3648" y="3467"/>
                    <a:pt x="8066" y="-1"/>
                  </a:cubicBezTo>
                </a:path>
                <a:path w="21404" h="16990" stroke="0" extrusionOk="0">
                  <a:moveTo>
                    <a:pt x="0" y="14086"/>
                  </a:moveTo>
                  <a:cubicBezTo>
                    <a:pt x="755" y="8520"/>
                    <a:pt x="3648" y="3467"/>
                    <a:pt x="8066" y="-1"/>
                  </a:cubicBezTo>
                  <a:lnTo>
                    <a:pt x="21404" y="16990"/>
                  </a:lnTo>
                  <a:lnTo>
                    <a:pt x="0" y="14086"/>
                  </a:lnTo>
                  <a:close/>
                </a:path>
              </a:pathLst>
            </a:custGeom>
            <a:noFill/>
            <a:ln w="9525">
              <a:solidFill>
                <a:srgbClr val="FFFF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86" name="Line 54">
              <a:extLst>
                <a:ext uri="{FF2B5EF4-FFF2-40B4-BE49-F238E27FC236}">
                  <a16:creationId xmlns:a16="http://schemas.microsoft.com/office/drawing/2014/main" id="{098002E1-A197-2F21-02F3-BD4BF110C039}"/>
                </a:ext>
              </a:extLst>
            </p:cNvPr>
            <p:cNvSpPr>
              <a:spLocks noChangeShapeType="1"/>
            </p:cNvSpPr>
            <p:nvPr/>
          </p:nvSpPr>
          <p:spPr bwMode="auto">
            <a:xfrm>
              <a:off x="89" y="2160"/>
              <a:ext cx="405"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87" name="Line 55">
              <a:extLst>
                <a:ext uri="{FF2B5EF4-FFF2-40B4-BE49-F238E27FC236}">
                  <a16:creationId xmlns:a16="http://schemas.microsoft.com/office/drawing/2014/main" id="{7D80A5A1-F6FE-3006-BFAA-BC4F1A11B357}"/>
                </a:ext>
              </a:extLst>
            </p:cNvPr>
            <p:cNvSpPr>
              <a:spLocks noChangeShapeType="1"/>
            </p:cNvSpPr>
            <p:nvPr/>
          </p:nvSpPr>
          <p:spPr bwMode="auto">
            <a:xfrm flipV="1">
              <a:off x="22" y="2160"/>
              <a:ext cx="270" cy="0"/>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88" name="Arc 56">
              <a:extLst>
                <a:ext uri="{FF2B5EF4-FFF2-40B4-BE49-F238E27FC236}">
                  <a16:creationId xmlns:a16="http://schemas.microsoft.com/office/drawing/2014/main" id="{291AFD4D-9BD5-322F-6757-29D1CDB8E75C}"/>
                </a:ext>
              </a:extLst>
            </p:cNvPr>
            <p:cNvSpPr>
              <a:spLocks/>
            </p:cNvSpPr>
            <p:nvPr/>
          </p:nvSpPr>
          <p:spPr bwMode="auto">
            <a:xfrm flipH="1" flipV="1">
              <a:off x="773" y="1727"/>
              <a:ext cx="2097" cy="423"/>
            </a:xfrm>
            <a:custGeom>
              <a:avLst/>
              <a:gdLst>
                <a:gd name="T0" fmla="*/ 0 w 21404"/>
                <a:gd name="T1" fmla="*/ 0 h 17751"/>
                <a:gd name="T2" fmla="*/ 9 w 21404"/>
                <a:gd name="T3" fmla="*/ 0 h 17751"/>
                <a:gd name="T4" fmla="*/ 20 w 21404"/>
                <a:gd name="T5" fmla="*/ 0 h 17751"/>
                <a:gd name="T6" fmla="*/ 0 60000 65536"/>
                <a:gd name="T7" fmla="*/ 0 60000 65536"/>
                <a:gd name="T8" fmla="*/ 0 60000 65536"/>
                <a:gd name="T9" fmla="*/ 0 w 21404"/>
                <a:gd name="T10" fmla="*/ 0 h 17751"/>
                <a:gd name="T11" fmla="*/ 21404 w 21404"/>
                <a:gd name="T12" fmla="*/ 17751 h 17751"/>
              </a:gdLst>
              <a:ahLst/>
              <a:cxnLst>
                <a:cxn ang="T6">
                  <a:pos x="T0" y="T1"/>
                </a:cxn>
                <a:cxn ang="T7">
                  <a:pos x="T2" y="T3"/>
                </a:cxn>
                <a:cxn ang="T8">
                  <a:pos x="T4" y="T5"/>
                </a:cxn>
              </a:cxnLst>
              <a:rect l="T9" t="T10" r="T11" b="T12"/>
              <a:pathLst>
                <a:path w="21404" h="17751" fill="none" extrusionOk="0">
                  <a:moveTo>
                    <a:pt x="0" y="14847"/>
                  </a:moveTo>
                  <a:cubicBezTo>
                    <a:pt x="814" y="8840"/>
                    <a:pt x="4115" y="3453"/>
                    <a:pt x="9097" y="0"/>
                  </a:cubicBezTo>
                </a:path>
                <a:path w="21404" h="17751" stroke="0" extrusionOk="0">
                  <a:moveTo>
                    <a:pt x="0" y="14847"/>
                  </a:moveTo>
                  <a:cubicBezTo>
                    <a:pt x="814" y="8840"/>
                    <a:pt x="4115" y="3453"/>
                    <a:pt x="9097" y="0"/>
                  </a:cubicBezTo>
                  <a:lnTo>
                    <a:pt x="21404" y="17751"/>
                  </a:lnTo>
                  <a:lnTo>
                    <a:pt x="0" y="14847"/>
                  </a:lnTo>
                  <a:close/>
                </a:path>
              </a:pathLst>
            </a:custGeom>
            <a:noFill/>
            <a:ln w="9525">
              <a:solidFill>
                <a:srgbClr val="FFFF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89" name="Arc 57">
              <a:extLst>
                <a:ext uri="{FF2B5EF4-FFF2-40B4-BE49-F238E27FC236}">
                  <a16:creationId xmlns:a16="http://schemas.microsoft.com/office/drawing/2014/main" id="{5DDFF405-A39A-CF0F-B216-8BDF1B79740E}"/>
                </a:ext>
              </a:extLst>
            </p:cNvPr>
            <p:cNvSpPr>
              <a:spLocks/>
            </p:cNvSpPr>
            <p:nvPr/>
          </p:nvSpPr>
          <p:spPr bwMode="auto">
            <a:xfrm flipH="1">
              <a:off x="827" y="2167"/>
              <a:ext cx="1957" cy="390"/>
            </a:xfrm>
            <a:custGeom>
              <a:avLst/>
              <a:gdLst>
                <a:gd name="T0" fmla="*/ 0 w 21404"/>
                <a:gd name="T1" fmla="*/ 0 h 17540"/>
                <a:gd name="T2" fmla="*/ 7 w 21404"/>
                <a:gd name="T3" fmla="*/ 0 h 17540"/>
                <a:gd name="T4" fmla="*/ 16 w 21404"/>
                <a:gd name="T5" fmla="*/ 0 h 17540"/>
                <a:gd name="T6" fmla="*/ 0 60000 65536"/>
                <a:gd name="T7" fmla="*/ 0 60000 65536"/>
                <a:gd name="T8" fmla="*/ 0 60000 65536"/>
                <a:gd name="T9" fmla="*/ 0 w 21404"/>
                <a:gd name="T10" fmla="*/ 0 h 17540"/>
                <a:gd name="T11" fmla="*/ 21404 w 21404"/>
                <a:gd name="T12" fmla="*/ 17540 h 17540"/>
              </a:gdLst>
              <a:ahLst/>
              <a:cxnLst>
                <a:cxn ang="T6">
                  <a:pos x="T0" y="T1"/>
                </a:cxn>
                <a:cxn ang="T7">
                  <a:pos x="T2" y="T3"/>
                </a:cxn>
                <a:cxn ang="T8">
                  <a:pos x="T4" y="T5"/>
                </a:cxn>
              </a:cxnLst>
              <a:rect l="T9" t="T10" r="T11" b="T12"/>
              <a:pathLst>
                <a:path w="21404" h="17540" fill="none" extrusionOk="0">
                  <a:moveTo>
                    <a:pt x="0" y="14636"/>
                  </a:moveTo>
                  <a:cubicBezTo>
                    <a:pt x="797" y="8755"/>
                    <a:pt x="3979" y="3462"/>
                    <a:pt x="8798" y="-1"/>
                  </a:cubicBezTo>
                </a:path>
                <a:path w="21404" h="17540" stroke="0" extrusionOk="0">
                  <a:moveTo>
                    <a:pt x="0" y="14636"/>
                  </a:moveTo>
                  <a:cubicBezTo>
                    <a:pt x="797" y="8755"/>
                    <a:pt x="3979" y="3462"/>
                    <a:pt x="8798" y="-1"/>
                  </a:cubicBezTo>
                  <a:lnTo>
                    <a:pt x="21404" y="17540"/>
                  </a:lnTo>
                  <a:lnTo>
                    <a:pt x="0" y="14636"/>
                  </a:lnTo>
                  <a:close/>
                </a:path>
              </a:pathLst>
            </a:custGeom>
            <a:noFill/>
            <a:ln w="9525">
              <a:solidFill>
                <a:srgbClr val="FFFF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90" name="Line 58">
              <a:extLst>
                <a:ext uri="{FF2B5EF4-FFF2-40B4-BE49-F238E27FC236}">
                  <a16:creationId xmlns:a16="http://schemas.microsoft.com/office/drawing/2014/main" id="{F9186EBE-2876-3FB8-4540-A681C4066308}"/>
                </a:ext>
              </a:extLst>
            </p:cNvPr>
            <p:cNvSpPr>
              <a:spLocks noChangeShapeType="1"/>
            </p:cNvSpPr>
            <p:nvPr/>
          </p:nvSpPr>
          <p:spPr bwMode="auto">
            <a:xfrm>
              <a:off x="1969" y="2152"/>
              <a:ext cx="1179" cy="0"/>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grpSp>
      <p:sp>
        <p:nvSpPr>
          <p:cNvPr id="6203" name="Freeform 59">
            <a:extLst>
              <a:ext uri="{FF2B5EF4-FFF2-40B4-BE49-F238E27FC236}">
                <a16:creationId xmlns:a16="http://schemas.microsoft.com/office/drawing/2014/main" id="{900BE643-B6F4-52AE-E0AF-A1CEA77CA644}"/>
              </a:ext>
            </a:extLst>
          </p:cNvPr>
          <p:cNvSpPr>
            <a:spLocks/>
          </p:cNvSpPr>
          <p:nvPr/>
        </p:nvSpPr>
        <p:spPr bwMode="auto">
          <a:xfrm>
            <a:off x="4762500" y="1943100"/>
            <a:ext cx="3019425" cy="1419225"/>
          </a:xfrm>
          <a:custGeom>
            <a:avLst/>
            <a:gdLst/>
            <a:ahLst/>
            <a:cxnLst>
              <a:cxn ang="0">
                <a:pos x="96" y="80"/>
              </a:cxn>
              <a:cxn ang="0">
                <a:pos x="2528" y="0"/>
              </a:cxn>
              <a:cxn ang="0">
                <a:pos x="2536" y="200"/>
              </a:cxn>
              <a:cxn ang="0">
                <a:pos x="2536" y="512"/>
              </a:cxn>
              <a:cxn ang="0">
                <a:pos x="2496" y="864"/>
              </a:cxn>
              <a:cxn ang="0">
                <a:pos x="2416" y="1128"/>
              </a:cxn>
              <a:cxn ang="0">
                <a:pos x="0" y="1192"/>
              </a:cxn>
              <a:cxn ang="0">
                <a:pos x="56" y="992"/>
              </a:cxn>
              <a:cxn ang="0">
                <a:pos x="96" y="832"/>
              </a:cxn>
              <a:cxn ang="0">
                <a:pos x="120" y="664"/>
              </a:cxn>
              <a:cxn ang="0">
                <a:pos x="136" y="520"/>
              </a:cxn>
              <a:cxn ang="0">
                <a:pos x="136" y="328"/>
              </a:cxn>
              <a:cxn ang="0">
                <a:pos x="96" y="80"/>
              </a:cxn>
            </a:cxnLst>
            <a:rect l="0" t="0" r="r" b="b"/>
            <a:pathLst>
              <a:path w="2536" h="1192">
                <a:moveTo>
                  <a:pt x="96" y="80"/>
                </a:moveTo>
                <a:lnTo>
                  <a:pt x="2528" y="0"/>
                </a:lnTo>
                <a:lnTo>
                  <a:pt x="2536" y="200"/>
                </a:lnTo>
                <a:lnTo>
                  <a:pt x="2536" y="512"/>
                </a:lnTo>
                <a:lnTo>
                  <a:pt x="2496" y="864"/>
                </a:lnTo>
                <a:lnTo>
                  <a:pt x="2416" y="1128"/>
                </a:lnTo>
                <a:lnTo>
                  <a:pt x="0" y="1192"/>
                </a:lnTo>
                <a:lnTo>
                  <a:pt x="56" y="992"/>
                </a:lnTo>
                <a:lnTo>
                  <a:pt x="96" y="832"/>
                </a:lnTo>
                <a:lnTo>
                  <a:pt x="120" y="664"/>
                </a:lnTo>
                <a:lnTo>
                  <a:pt x="136" y="520"/>
                </a:lnTo>
                <a:lnTo>
                  <a:pt x="136" y="328"/>
                </a:lnTo>
                <a:lnTo>
                  <a:pt x="96" y="80"/>
                </a:lnTo>
                <a:close/>
              </a:path>
            </a:pathLst>
          </a:custGeom>
          <a:gradFill rotWithShape="1">
            <a:gsLst>
              <a:gs pos="0">
                <a:srgbClr val="777777">
                  <a:alpha val="67999"/>
                </a:srgbClr>
              </a:gs>
              <a:gs pos="50000">
                <a:schemeClr val="accent1">
                  <a:alpha val="67999"/>
                </a:schemeClr>
              </a:gs>
              <a:gs pos="100000">
                <a:srgbClr val="777777">
                  <a:alpha val="67999"/>
                </a:srgbClr>
              </a:gs>
            </a:gsLst>
            <a:lin ang="5400000" scaled="1"/>
          </a:gradFill>
          <a:ln w="9525">
            <a:noFill/>
            <a:round/>
            <a:headEnd/>
            <a:tailEnd/>
          </a:ln>
          <a:effectLst/>
        </p:spPr>
        <p:txBody>
          <a:bodyPr/>
          <a:lstStyle/>
          <a:p>
            <a:pPr defTabSz="685800" fontAlgn="base">
              <a:spcBef>
                <a:spcPct val="0"/>
              </a:spcBef>
              <a:spcAft>
                <a:spcPct val="0"/>
              </a:spcAft>
              <a:buClrTx/>
              <a:defRPr/>
            </a:pPr>
            <a:endParaRPr lang="id-ID" sz="1350" kern="1200">
              <a:latin typeface="Arial" charset="0"/>
              <a:ea typeface="+mn-ea"/>
              <a:cs typeface="+mn-cs"/>
            </a:endParaRPr>
          </a:p>
        </p:txBody>
      </p:sp>
      <p:sp>
        <p:nvSpPr>
          <p:cNvPr id="6204" name="Arc 60">
            <a:extLst>
              <a:ext uri="{FF2B5EF4-FFF2-40B4-BE49-F238E27FC236}">
                <a16:creationId xmlns:a16="http://schemas.microsoft.com/office/drawing/2014/main" id="{C3BD7C76-A9C5-F0AD-43A2-8DE22B05D526}"/>
              </a:ext>
            </a:extLst>
          </p:cNvPr>
          <p:cNvSpPr>
            <a:spLocks/>
          </p:cNvSpPr>
          <p:nvPr/>
        </p:nvSpPr>
        <p:spPr bwMode="auto">
          <a:xfrm>
            <a:off x="5094685" y="1957388"/>
            <a:ext cx="341709" cy="1503760"/>
          </a:xfrm>
          <a:custGeom>
            <a:avLst/>
            <a:gdLst>
              <a:gd name="T0" fmla="*/ 9898026 w 27561"/>
              <a:gd name="T1" fmla="*/ 33192619 h 43200"/>
              <a:gd name="T2" fmla="*/ 0 w 27561"/>
              <a:gd name="T3" fmla="*/ 2147483646 h 43200"/>
              <a:gd name="T4" fmla="*/ 26929098 w 27561"/>
              <a:gd name="T5" fmla="*/ 2147483646 h 43200"/>
              <a:gd name="T6" fmla="*/ 0 60000 65536"/>
              <a:gd name="T7" fmla="*/ 0 60000 65536"/>
              <a:gd name="T8" fmla="*/ 0 60000 65536"/>
              <a:gd name="T9" fmla="*/ 0 w 27561"/>
              <a:gd name="T10" fmla="*/ 0 h 43200"/>
              <a:gd name="T11" fmla="*/ 27561 w 27561"/>
              <a:gd name="T12" fmla="*/ 43200 h 43200"/>
            </a:gdLst>
            <a:ahLst/>
            <a:cxnLst>
              <a:cxn ang="T6">
                <a:pos x="T0" y="T1"/>
              </a:cxn>
              <a:cxn ang="T7">
                <a:pos x="T2" y="T3"/>
              </a:cxn>
              <a:cxn ang="T8">
                <a:pos x="T4" y="T5"/>
              </a:cxn>
            </a:cxnLst>
            <a:rect l="T9" t="T10" r="T11" b="T12"/>
            <a:pathLst>
              <a:path w="27561" h="43200" fill="none" extrusionOk="0">
                <a:moveTo>
                  <a:pt x="2190" y="331"/>
                </a:moveTo>
                <a:cubicBezTo>
                  <a:pt x="3435" y="110"/>
                  <a:pt x="4697" y="-1"/>
                  <a:pt x="5961" y="0"/>
                </a:cubicBezTo>
                <a:cubicBezTo>
                  <a:pt x="17890" y="0"/>
                  <a:pt x="27561" y="9670"/>
                  <a:pt x="27561" y="21600"/>
                </a:cubicBezTo>
                <a:cubicBezTo>
                  <a:pt x="27561" y="33529"/>
                  <a:pt x="17890" y="43200"/>
                  <a:pt x="5961" y="43200"/>
                </a:cubicBezTo>
                <a:cubicBezTo>
                  <a:pt x="3944" y="43200"/>
                  <a:pt x="1938" y="42917"/>
                  <a:pt x="-1" y="42361"/>
                </a:cubicBezTo>
              </a:path>
              <a:path w="27561" h="43200" stroke="0" extrusionOk="0">
                <a:moveTo>
                  <a:pt x="2190" y="331"/>
                </a:moveTo>
                <a:cubicBezTo>
                  <a:pt x="3435" y="110"/>
                  <a:pt x="4697" y="-1"/>
                  <a:pt x="5961" y="0"/>
                </a:cubicBezTo>
                <a:cubicBezTo>
                  <a:pt x="17890" y="0"/>
                  <a:pt x="27561" y="9670"/>
                  <a:pt x="27561" y="21600"/>
                </a:cubicBezTo>
                <a:cubicBezTo>
                  <a:pt x="27561" y="33529"/>
                  <a:pt x="17890" y="43200"/>
                  <a:pt x="5961" y="43200"/>
                </a:cubicBezTo>
                <a:cubicBezTo>
                  <a:pt x="3944" y="43200"/>
                  <a:pt x="1938" y="42917"/>
                  <a:pt x="-1" y="42361"/>
                </a:cubicBezTo>
                <a:lnTo>
                  <a:pt x="5961" y="21600"/>
                </a:lnTo>
                <a:lnTo>
                  <a:pt x="2190" y="331"/>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205" name="Arc 61">
            <a:extLst>
              <a:ext uri="{FF2B5EF4-FFF2-40B4-BE49-F238E27FC236}">
                <a16:creationId xmlns:a16="http://schemas.microsoft.com/office/drawing/2014/main" id="{BCDF1644-22FE-584D-6EF6-84417911C89A}"/>
              </a:ext>
            </a:extLst>
          </p:cNvPr>
          <p:cNvSpPr>
            <a:spLocks/>
          </p:cNvSpPr>
          <p:nvPr/>
        </p:nvSpPr>
        <p:spPr bwMode="auto">
          <a:xfrm>
            <a:off x="5432822" y="1947863"/>
            <a:ext cx="341709" cy="1503760"/>
          </a:xfrm>
          <a:custGeom>
            <a:avLst/>
            <a:gdLst>
              <a:gd name="T0" fmla="*/ 9898026 w 27561"/>
              <a:gd name="T1" fmla="*/ 33192619 h 43200"/>
              <a:gd name="T2" fmla="*/ 0 w 27561"/>
              <a:gd name="T3" fmla="*/ 2147483646 h 43200"/>
              <a:gd name="T4" fmla="*/ 26929098 w 27561"/>
              <a:gd name="T5" fmla="*/ 2147483646 h 43200"/>
              <a:gd name="T6" fmla="*/ 0 60000 65536"/>
              <a:gd name="T7" fmla="*/ 0 60000 65536"/>
              <a:gd name="T8" fmla="*/ 0 60000 65536"/>
              <a:gd name="T9" fmla="*/ 0 w 27561"/>
              <a:gd name="T10" fmla="*/ 0 h 43200"/>
              <a:gd name="T11" fmla="*/ 27561 w 27561"/>
              <a:gd name="T12" fmla="*/ 43200 h 43200"/>
            </a:gdLst>
            <a:ahLst/>
            <a:cxnLst>
              <a:cxn ang="T6">
                <a:pos x="T0" y="T1"/>
              </a:cxn>
              <a:cxn ang="T7">
                <a:pos x="T2" y="T3"/>
              </a:cxn>
              <a:cxn ang="T8">
                <a:pos x="T4" y="T5"/>
              </a:cxn>
            </a:cxnLst>
            <a:rect l="T9" t="T10" r="T11" b="T12"/>
            <a:pathLst>
              <a:path w="27561" h="43200" fill="none" extrusionOk="0">
                <a:moveTo>
                  <a:pt x="2190" y="331"/>
                </a:moveTo>
                <a:cubicBezTo>
                  <a:pt x="3435" y="110"/>
                  <a:pt x="4697" y="-1"/>
                  <a:pt x="5961" y="0"/>
                </a:cubicBezTo>
                <a:cubicBezTo>
                  <a:pt x="17890" y="0"/>
                  <a:pt x="27561" y="9670"/>
                  <a:pt x="27561" y="21600"/>
                </a:cubicBezTo>
                <a:cubicBezTo>
                  <a:pt x="27561" y="33529"/>
                  <a:pt x="17890" y="43200"/>
                  <a:pt x="5961" y="43200"/>
                </a:cubicBezTo>
                <a:cubicBezTo>
                  <a:pt x="3944" y="43200"/>
                  <a:pt x="1938" y="42917"/>
                  <a:pt x="-1" y="42361"/>
                </a:cubicBezTo>
              </a:path>
              <a:path w="27561" h="43200" stroke="0" extrusionOk="0">
                <a:moveTo>
                  <a:pt x="2190" y="331"/>
                </a:moveTo>
                <a:cubicBezTo>
                  <a:pt x="3435" y="110"/>
                  <a:pt x="4697" y="-1"/>
                  <a:pt x="5961" y="0"/>
                </a:cubicBezTo>
                <a:cubicBezTo>
                  <a:pt x="17890" y="0"/>
                  <a:pt x="27561" y="9670"/>
                  <a:pt x="27561" y="21600"/>
                </a:cubicBezTo>
                <a:cubicBezTo>
                  <a:pt x="27561" y="33529"/>
                  <a:pt x="17890" y="43200"/>
                  <a:pt x="5961" y="43200"/>
                </a:cubicBezTo>
                <a:cubicBezTo>
                  <a:pt x="3944" y="43200"/>
                  <a:pt x="1938" y="42917"/>
                  <a:pt x="-1" y="42361"/>
                </a:cubicBezTo>
                <a:lnTo>
                  <a:pt x="5961" y="21600"/>
                </a:lnTo>
                <a:lnTo>
                  <a:pt x="2190" y="331"/>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206" name="Arc 62">
            <a:extLst>
              <a:ext uri="{FF2B5EF4-FFF2-40B4-BE49-F238E27FC236}">
                <a16:creationId xmlns:a16="http://schemas.microsoft.com/office/drawing/2014/main" id="{9C45B164-75B3-B67C-EBF2-F4FD4D1BEA01}"/>
              </a:ext>
            </a:extLst>
          </p:cNvPr>
          <p:cNvSpPr>
            <a:spLocks/>
          </p:cNvSpPr>
          <p:nvPr/>
        </p:nvSpPr>
        <p:spPr bwMode="auto">
          <a:xfrm>
            <a:off x="5795963" y="1938338"/>
            <a:ext cx="341710" cy="1503760"/>
          </a:xfrm>
          <a:custGeom>
            <a:avLst/>
            <a:gdLst>
              <a:gd name="T0" fmla="*/ 9898081 w 27561"/>
              <a:gd name="T1" fmla="*/ 33192619 h 43200"/>
              <a:gd name="T2" fmla="*/ 0 w 27561"/>
              <a:gd name="T3" fmla="*/ 2147483646 h 43200"/>
              <a:gd name="T4" fmla="*/ 26929206 w 27561"/>
              <a:gd name="T5" fmla="*/ 2147483646 h 43200"/>
              <a:gd name="T6" fmla="*/ 0 60000 65536"/>
              <a:gd name="T7" fmla="*/ 0 60000 65536"/>
              <a:gd name="T8" fmla="*/ 0 60000 65536"/>
              <a:gd name="T9" fmla="*/ 0 w 27561"/>
              <a:gd name="T10" fmla="*/ 0 h 43200"/>
              <a:gd name="T11" fmla="*/ 27561 w 27561"/>
              <a:gd name="T12" fmla="*/ 43200 h 43200"/>
            </a:gdLst>
            <a:ahLst/>
            <a:cxnLst>
              <a:cxn ang="T6">
                <a:pos x="T0" y="T1"/>
              </a:cxn>
              <a:cxn ang="T7">
                <a:pos x="T2" y="T3"/>
              </a:cxn>
              <a:cxn ang="T8">
                <a:pos x="T4" y="T5"/>
              </a:cxn>
            </a:cxnLst>
            <a:rect l="T9" t="T10" r="T11" b="T12"/>
            <a:pathLst>
              <a:path w="27561" h="43200" fill="none" extrusionOk="0">
                <a:moveTo>
                  <a:pt x="2190" y="331"/>
                </a:moveTo>
                <a:cubicBezTo>
                  <a:pt x="3435" y="110"/>
                  <a:pt x="4697" y="-1"/>
                  <a:pt x="5961" y="0"/>
                </a:cubicBezTo>
                <a:cubicBezTo>
                  <a:pt x="17890" y="0"/>
                  <a:pt x="27561" y="9670"/>
                  <a:pt x="27561" y="21600"/>
                </a:cubicBezTo>
                <a:cubicBezTo>
                  <a:pt x="27561" y="33529"/>
                  <a:pt x="17890" y="43200"/>
                  <a:pt x="5961" y="43200"/>
                </a:cubicBezTo>
                <a:cubicBezTo>
                  <a:pt x="3944" y="43200"/>
                  <a:pt x="1938" y="42917"/>
                  <a:pt x="-1" y="42361"/>
                </a:cubicBezTo>
              </a:path>
              <a:path w="27561" h="43200" stroke="0" extrusionOk="0">
                <a:moveTo>
                  <a:pt x="2190" y="331"/>
                </a:moveTo>
                <a:cubicBezTo>
                  <a:pt x="3435" y="110"/>
                  <a:pt x="4697" y="-1"/>
                  <a:pt x="5961" y="0"/>
                </a:cubicBezTo>
                <a:cubicBezTo>
                  <a:pt x="17890" y="0"/>
                  <a:pt x="27561" y="9670"/>
                  <a:pt x="27561" y="21600"/>
                </a:cubicBezTo>
                <a:cubicBezTo>
                  <a:pt x="27561" y="33529"/>
                  <a:pt x="17890" y="43200"/>
                  <a:pt x="5961" y="43200"/>
                </a:cubicBezTo>
                <a:cubicBezTo>
                  <a:pt x="3944" y="43200"/>
                  <a:pt x="1938" y="42917"/>
                  <a:pt x="-1" y="42361"/>
                </a:cubicBezTo>
                <a:lnTo>
                  <a:pt x="5961" y="21600"/>
                </a:lnTo>
                <a:lnTo>
                  <a:pt x="2190" y="331"/>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207" name="Arc 63">
            <a:extLst>
              <a:ext uri="{FF2B5EF4-FFF2-40B4-BE49-F238E27FC236}">
                <a16:creationId xmlns:a16="http://schemas.microsoft.com/office/drawing/2014/main" id="{3A86F5AE-6631-EB04-989D-12C4961AFEE1}"/>
              </a:ext>
            </a:extLst>
          </p:cNvPr>
          <p:cNvSpPr>
            <a:spLocks/>
          </p:cNvSpPr>
          <p:nvPr/>
        </p:nvSpPr>
        <p:spPr bwMode="auto">
          <a:xfrm>
            <a:off x="6121004" y="1932385"/>
            <a:ext cx="341709" cy="1503759"/>
          </a:xfrm>
          <a:custGeom>
            <a:avLst/>
            <a:gdLst>
              <a:gd name="T0" fmla="*/ 9898026 w 27561"/>
              <a:gd name="T1" fmla="*/ 33192556 h 43200"/>
              <a:gd name="T2" fmla="*/ 0 w 27561"/>
              <a:gd name="T3" fmla="*/ 2147483646 h 43200"/>
              <a:gd name="T4" fmla="*/ 26929098 w 27561"/>
              <a:gd name="T5" fmla="*/ 2147483646 h 43200"/>
              <a:gd name="T6" fmla="*/ 0 60000 65536"/>
              <a:gd name="T7" fmla="*/ 0 60000 65536"/>
              <a:gd name="T8" fmla="*/ 0 60000 65536"/>
              <a:gd name="T9" fmla="*/ 0 w 27561"/>
              <a:gd name="T10" fmla="*/ 0 h 43200"/>
              <a:gd name="T11" fmla="*/ 27561 w 27561"/>
              <a:gd name="T12" fmla="*/ 43200 h 43200"/>
            </a:gdLst>
            <a:ahLst/>
            <a:cxnLst>
              <a:cxn ang="T6">
                <a:pos x="T0" y="T1"/>
              </a:cxn>
              <a:cxn ang="T7">
                <a:pos x="T2" y="T3"/>
              </a:cxn>
              <a:cxn ang="T8">
                <a:pos x="T4" y="T5"/>
              </a:cxn>
            </a:cxnLst>
            <a:rect l="T9" t="T10" r="T11" b="T12"/>
            <a:pathLst>
              <a:path w="27561" h="43200" fill="none" extrusionOk="0">
                <a:moveTo>
                  <a:pt x="2190" y="331"/>
                </a:moveTo>
                <a:cubicBezTo>
                  <a:pt x="3435" y="110"/>
                  <a:pt x="4697" y="-1"/>
                  <a:pt x="5961" y="0"/>
                </a:cubicBezTo>
                <a:cubicBezTo>
                  <a:pt x="17890" y="0"/>
                  <a:pt x="27561" y="9670"/>
                  <a:pt x="27561" y="21600"/>
                </a:cubicBezTo>
                <a:cubicBezTo>
                  <a:pt x="27561" y="33529"/>
                  <a:pt x="17890" y="43200"/>
                  <a:pt x="5961" y="43200"/>
                </a:cubicBezTo>
                <a:cubicBezTo>
                  <a:pt x="3944" y="43200"/>
                  <a:pt x="1938" y="42917"/>
                  <a:pt x="-1" y="42361"/>
                </a:cubicBezTo>
              </a:path>
              <a:path w="27561" h="43200" stroke="0" extrusionOk="0">
                <a:moveTo>
                  <a:pt x="2190" y="331"/>
                </a:moveTo>
                <a:cubicBezTo>
                  <a:pt x="3435" y="110"/>
                  <a:pt x="4697" y="-1"/>
                  <a:pt x="5961" y="0"/>
                </a:cubicBezTo>
                <a:cubicBezTo>
                  <a:pt x="17890" y="0"/>
                  <a:pt x="27561" y="9670"/>
                  <a:pt x="27561" y="21600"/>
                </a:cubicBezTo>
                <a:cubicBezTo>
                  <a:pt x="27561" y="33529"/>
                  <a:pt x="17890" y="43200"/>
                  <a:pt x="5961" y="43200"/>
                </a:cubicBezTo>
                <a:cubicBezTo>
                  <a:pt x="3944" y="43200"/>
                  <a:pt x="1938" y="42917"/>
                  <a:pt x="-1" y="42361"/>
                </a:cubicBezTo>
                <a:lnTo>
                  <a:pt x="5961" y="21600"/>
                </a:lnTo>
                <a:lnTo>
                  <a:pt x="2190" y="331"/>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208" name="Arc 64">
            <a:extLst>
              <a:ext uri="{FF2B5EF4-FFF2-40B4-BE49-F238E27FC236}">
                <a16:creationId xmlns:a16="http://schemas.microsoft.com/office/drawing/2014/main" id="{0F6A0E66-217F-F96E-77D3-6FCAB492C4BF}"/>
              </a:ext>
            </a:extLst>
          </p:cNvPr>
          <p:cNvSpPr>
            <a:spLocks/>
          </p:cNvSpPr>
          <p:nvPr/>
        </p:nvSpPr>
        <p:spPr bwMode="auto">
          <a:xfrm>
            <a:off x="6444854" y="1913335"/>
            <a:ext cx="341709" cy="1503759"/>
          </a:xfrm>
          <a:custGeom>
            <a:avLst/>
            <a:gdLst>
              <a:gd name="T0" fmla="*/ 9898026 w 27561"/>
              <a:gd name="T1" fmla="*/ 33192556 h 43200"/>
              <a:gd name="T2" fmla="*/ 0 w 27561"/>
              <a:gd name="T3" fmla="*/ 2147483646 h 43200"/>
              <a:gd name="T4" fmla="*/ 26929098 w 27561"/>
              <a:gd name="T5" fmla="*/ 2147483646 h 43200"/>
              <a:gd name="T6" fmla="*/ 0 60000 65536"/>
              <a:gd name="T7" fmla="*/ 0 60000 65536"/>
              <a:gd name="T8" fmla="*/ 0 60000 65536"/>
              <a:gd name="T9" fmla="*/ 0 w 27561"/>
              <a:gd name="T10" fmla="*/ 0 h 43200"/>
              <a:gd name="T11" fmla="*/ 27561 w 27561"/>
              <a:gd name="T12" fmla="*/ 43200 h 43200"/>
            </a:gdLst>
            <a:ahLst/>
            <a:cxnLst>
              <a:cxn ang="T6">
                <a:pos x="T0" y="T1"/>
              </a:cxn>
              <a:cxn ang="T7">
                <a:pos x="T2" y="T3"/>
              </a:cxn>
              <a:cxn ang="T8">
                <a:pos x="T4" y="T5"/>
              </a:cxn>
            </a:cxnLst>
            <a:rect l="T9" t="T10" r="T11" b="T12"/>
            <a:pathLst>
              <a:path w="27561" h="43200" fill="none" extrusionOk="0">
                <a:moveTo>
                  <a:pt x="2190" y="331"/>
                </a:moveTo>
                <a:cubicBezTo>
                  <a:pt x="3435" y="110"/>
                  <a:pt x="4697" y="-1"/>
                  <a:pt x="5961" y="0"/>
                </a:cubicBezTo>
                <a:cubicBezTo>
                  <a:pt x="17890" y="0"/>
                  <a:pt x="27561" y="9670"/>
                  <a:pt x="27561" y="21600"/>
                </a:cubicBezTo>
                <a:cubicBezTo>
                  <a:pt x="27561" y="33529"/>
                  <a:pt x="17890" y="43200"/>
                  <a:pt x="5961" y="43200"/>
                </a:cubicBezTo>
                <a:cubicBezTo>
                  <a:pt x="3944" y="43200"/>
                  <a:pt x="1938" y="42917"/>
                  <a:pt x="-1" y="42361"/>
                </a:cubicBezTo>
              </a:path>
              <a:path w="27561" h="43200" stroke="0" extrusionOk="0">
                <a:moveTo>
                  <a:pt x="2190" y="331"/>
                </a:moveTo>
                <a:cubicBezTo>
                  <a:pt x="3435" y="110"/>
                  <a:pt x="4697" y="-1"/>
                  <a:pt x="5961" y="0"/>
                </a:cubicBezTo>
                <a:cubicBezTo>
                  <a:pt x="17890" y="0"/>
                  <a:pt x="27561" y="9670"/>
                  <a:pt x="27561" y="21600"/>
                </a:cubicBezTo>
                <a:cubicBezTo>
                  <a:pt x="27561" y="33529"/>
                  <a:pt x="17890" y="43200"/>
                  <a:pt x="5961" y="43200"/>
                </a:cubicBezTo>
                <a:cubicBezTo>
                  <a:pt x="3944" y="43200"/>
                  <a:pt x="1938" y="42917"/>
                  <a:pt x="-1" y="42361"/>
                </a:cubicBezTo>
                <a:lnTo>
                  <a:pt x="5961" y="21600"/>
                </a:lnTo>
                <a:lnTo>
                  <a:pt x="2190" y="331"/>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209" name="Arc 65">
            <a:extLst>
              <a:ext uri="{FF2B5EF4-FFF2-40B4-BE49-F238E27FC236}">
                <a16:creationId xmlns:a16="http://schemas.microsoft.com/office/drawing/2014/main" id="{364F8392-8D58-F948-1DD9-DF93CD4F8FAA}"/>
              </a:ext>
            </a:extLst>
          </p:cNvPr>
          <p:cNvSpPr>
            <a:spLocks/>
          </p:cNvSpPr>
          <p:nvPr/>
        </p:nvSpPr>
        <p:spPr bwMode="auto">
          <a:xfrm>
            <a:off x="6768704" y="1903810"/>
            <a:ext cx="341709" cy="1503759"/>
          </a:xfrm>
          <a:custGeom>
            <a:avLst/>
            <a:gdLst>
              <a:gd name="T0" fmla="*/ 9898026 w 27561"/>
              <a:gd name="T1" fmla="*/ 33192556 h 43200"/>
              <a:gd name="T2" fmla="*/ 0 w 27561"/>
              <a:gd name="T3" fmla="*/ 2147483646 h 43200"/>
              <a:gd name="T4" fmla="*/ 26929098 w 27561"/>
              <a:gd name="T5" fmla="*/ 2147483646 h 43200"/>
              <a:gd name="T6" fmla="*/ 0 60000 65536"/>
              <a:gd name="T7" fmla="*/ 0 60000 65536"/>
              <a:gd name="T8" fmla="*/ 0 60000 65536"/>
              <a:gd name="T9" fmla="*/ 0 w 27561"/>
              <a:gd name="T10" fmla="*/ 0 h 43200"/>
              <a:gd name="T11" fmla="*/ 27561 w 27561"/>
              <a:gd name="T12" fmla="*/ 43200 h 43200"/>
            </a:gdLst>
            <a:ahLst/>
            <a:cxnLst>
              <a:cxn ang="T6">
                <a:pos x="T0" y="T1"/>
              </a:cxn>
              <a:cxn ang="T7">
                <a:pos x="T2" y="T3"/>
              </a:cxn>
              <a:cxn ang="T8">
                <a:pos x="T4" y="T5"/>
              </a:cxn>
            </a:cxnLst>
            <a:rect l="T9" t="T10" r="T11" b="T12"/>
            <a:pathLst>
              <a:path w="27561" h="43200" fill="none" extrusionOk="0">
                <a:moveTo>
                  <a:pt x="2190" y="331"/>
                </a:moveTo>
                <a:cubicBezTo>
                  <a:pt x="3435" y="110"/>
                  <a:pt x="4697" y="-1"/>
                  <a:pt x="5961" y="0"/>
                </a:cubicBezTo>
                <a:cubicBezTo>
                  <a:pt x="17890" y="0"/>
                  <a:pt x="27561" y="9670"/>
                  <a:pt x="27561" y="21600"/>
                </a:cubicBezTo>
                <a:cubicBezTo>
                  <a:pt x="27561" y="33529"/>
                  <a:pt x="17890" y="43200"/>
                  <a:pt x="5961" y="43200"/>
                </a:cubicBezTo>
                <a:cubicBezTo>
                  <a:pt x="3944" y="43200"/>
                  <a:pt x="1938" y="42917"/>
                  <a:pt x="-1" y="42361"/>
                </a:cubicBezTo>
              </a:path>
              <a:path w="27561" h="43200" stroke="0" extrusionOk="0">
                <a:moveTo>
                  <a:pt x="2190" y="331"/>
                </a:moveTo>
                <a:cubicBezTo>
                  <a:pt x="3435" y="110"/>
                  <a:pt x="4697" y="-1"/>
                  <a:pt x="5961" y="0"/>
                </a:cubicBezTo>
                <a:cubicBezTo>
                  <a:pt x="17890" y="0"/>
                  <a:pt x="27561" y="9670"/>
                  <a:pt x="27561" y="21600"/>
                </a:cubicBezTo>
                <a:cubicBezTo>
                  <a:pt x="27561" y="33529"/>
                  <a:pt x="17890" y="43200"/>
                  <a:pt x="5961" y="43200"/>
                </a:cubicBezTo>
                <a:cubicBezTo>
                  <a:pt x="3944" y="43200"/>
                  <a:pt x="1938" y="42917"/>
                  <a:pt x="-1" y="42361"/>
                </a:cubicBezTo>
                <a:lnTo>
                  <a:pt x="5961" y="21600"/>
                </a:lnTo>
                <a:lnTo>
                  <a:pt x="2190" y="331"/>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210" name="Arc 66">
            <a:extLst>
              <a:ext uri="{FF2B5EF4-FFF2-40B4-BE49-F238E27FC236}">
                <a16:creationId xmlns:a16="http://schemas.microsoft.com/office/drawing/2014/main" id="{4F557223-BFD5-8484-5CA5-EFD22F25EBF7}"/>
              </a:ext>
            </a:extLst>
          </p:cNvPr>
          <p:cNvSpPr>
            <a:spLocks/>
          </p:cNvSpPr>
          <p:nvPr/>
        </p:nvSpPr>
        <p:spPr bwMode="auto">
          <a:xfrm>
            <a:off x="7092554" y="1894285"/>
            <a:ext cx="341709" cy="1503759"/>
          </a:xfrm>
          <a:custGeom>
            <a:avLst/>
            <a:gdLst>
              <a:gd name="T0" fmla="*/ 9898026 w 27561"/>
              <a:gd name="T1" fmla="*/ 33192556 h 43200"/>
              <a:gd name="T2" fmla="*/ 0 w 27561"/>
              <a:gd name="T3" fmla="*/ 2147483646 h 43200"/>
              <a:gd name="T4" fmla="*/ 26929098 w 27561"/>
              <a:gd name="T5" fmla="*/ 2147483646 h 43200"/>
              <a:gd name="T6" fmla="*/ 0 60000 65536"/>
              <a:gd name="T7" fmla="*/ 0 60000 65536"/>
              <a:gd name="T8" fmla="*/ 0 60000 65536"/>
              <a:gd name="T9" fmla="*/ 0 w 27561"/>
              <a:gd name="T10" fmla="*/ 0 h 43200"/>
              <a:gd name="T11" fmla="*/ 27561 w 27561"/>
              <a:gd name="T12" fmla="*/ 43200 h 43200"/>
            </a:gdLst>
            <a:ahLst/>
            <a:cxnLst>
              <a:cxn ang="T6">
                <a:pos x="T0" y="T1"/>
              </a:cxn>
              <a:cxn ang="T7">
                <a:pos x="T2" y="T3"/>
              </a:cxn>
              <a:cxn ang="T8">
                <a:pos x="T4" y="T5"/>
              </a:cxn>
            </a:cxnLst>
            <a:rect l="T9" t="T10" r="T11" b="T12"/>
            <a:pathLst>
              <a:path w="27561" h="43200" fill="none" extrusionOk="0">
                <a:moveTo>
                  <a:pt x="2190" y="331"/>
                </a:moveTo>
                <a:cubicBezTo>
                  <a:pt x="3435" y="110"/>
                  <a:pt x="4697" y="-1"/>
                  <a:pt x="5961" y="0"/>
                </a:cubicBezTo>
                <a:cubicBezTo>
                  <a:pt x="17890" y="0"/>
                  <a:pt x="27561" y="9670"/>
                  <a:pt x="27561" y="21600"/>
                </a:cubicBezTo>
                <a:cubicBezTo>
                  <a:pt x="27561" y="33529"/>
                  <a:pt x="17890" y="43200"/>
                  <a:pt x="5961" y="43200"/>
                </a:cubicBezTo>
                <a:cubicBezTo>
                  <a:pt x="3944" y="43200"/>
                  <a:pt x="1938" y="42917"/>
                  <a:pt x="-1" y="42361"/>
                </a:cubicBezTo>
              </a:path>
              <a:path w="27561" h="43200" stroke="0" extrusionOk="0">
                <a:moveTo>
                  <a:pt x="2190" y="331"/>
                </a:moveTo>
                <a:cubicBezTo>
                  <a:pt x="3435" y="110"/>
                  <a:pt x="4697" y="-1"/>
                  <a:pt x="5961" y="0"/>
                </a:cubicBezTo>
                <a:cubicBezTo>
                  <a:pt x="17890" y="0"/>
                  <a:pt x="27561" y="9670"/>
                  <a:pt x="27561" y="21600"/>
                </a:cubicBezTo>
                <a:cubicBezTo>
                  <a:pt x="27561" y="33529"/>
                  <a:pt x="17890" y="43200"/>
                  <a:pt x="5961" y="43200"/>
                </a:cubicBezTo>
                <a:cubicBezTo>
                  <a:pt x="3944" y="43200"/>
                  <a:pt x="1938" y="42917"/>
                  <a:pt x="-1" y="42361"/>
                </a:cubicBezTo>
                <a:lnTo>
                  <a:pt x="5961" y="21600"/>
                </a:lnTo>
                <a:lnTo>
                  <a:pt x="2190" y="331"/>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211" name="Arc 67">
            <a:extLst>
              <a:ext uri="{FF2B5EF4-FFF2-40B4-BE49-F238E27FC236}">
                <a16:creationId xmlns:a16="http://schemas.microsoft.com/office/drawing/2014/main" id="{13939398-CB90-2708-0BAD-D209CF9C29BB}"/>
              </a:ext>
            </a:extLst>
          </p:cNvPr>
          <p:cNvSpPr>
            <a:spLocks/>
          </p:cNvSpPr>
          <p:nvPr/>
        </p:nvSpPr>
        <p:spPr bwMode="auto">
          <a:xfrm>
            <a:off x="7409260" y="1893094"/>
            <a:ext cx="290513" cy="879872"/>
          </a:xfrm>
          <a:custGeom>
            <a:avLst/>
            <a:gdLst>
              <a:gd name="T0" fmla="*/ 0 w 23425"/>
              <a:gd name="T1" fmla="*/ 9165379 h 23850"/>
              <a:gd name="T2" fmla="*/ 105384450 w 23425"/>
              <a:gd name="T3" fmla="*/ 2147483646 h 23850"/>
              <a:gd name="T4" fmla="*/ 8251605 w 23425"/>
              <a:gd name="T5" fmla="*/ 2147483646 h 23850"/>
              <a:gd name="T6" fmla="*/ 0 60000 65536"/>
              <a:gd name="T7" fmla="*/ 0 60000 65536"/>
              <a:gd name="T8" fmla="*/ 0 60000 65536"/>
              <a:gd name="T9" fmla="*/ 0 w 23425"/>
              <a:gd name="T10" fmla="*/ 0 h 23850"/>
              <a:gd name="T11" fmla="*/ 23425 w 23425"/>
              <a:gd name="T12" fmla="*/ 23850 h 23850"/>
            </a:gdLst>
            <a:ahLst/>
            <a:cxnLst>
              <a:cxn ang="T6">
                <a:pos x="T0" y="T1"/>
              </a:cxn>
              <a:cxn ang="T7">
                <a:pos x="T2" y="T3"/>
              </a:cxn>
              <a:cxn ang="T8">
                <a:pos x="T4" y="T5"/>
              </a:cxn>
            </a:cxnLst>
            <a:rect l="T9" t="T10" r="T11" b="T12"/>
            <a:pathLst>
              <a:path w="23425" h="23850" fill="none" extrusionOk="0">
                <a:moveTo>
                  <a:pt x="0" y="77"/>
                </a:moveTo>
                <a:cubicBezTo>
                  <a:pt x="606" y="25"/>
                  <a:pt x="1215" y="-1"/>
                  <a:pt x="1825" y="0"/>
                </a:cubicBezTo>
                <a:cubicBezTo>
                  <a:pt x="13754" y="0"/>
                  <a:pt x="23425" y="9670"/>
                  <a:pt x="23425" y="21600"/>
                </a:cubicBezTo>
                <a:cubicBezTo>
                  <a:pt x="23425" y="22351"/>
                  <a:pt x="23385" y="23102"/>
                  <a:pt x="23307" y="23849"/>
                </a:cubicBezTo>
              </a:path>
              <a:path w="23425" h="23850" stroke="0" extrusionOk="0">
                <a:moveTo>
                  <a:pt x="0" y="77"/>
                </a:moveTo>
                <a:cubicBezTo>
                  <a:pt x="606" y="25"/>
                  <a:pt x="1215" y="-1"/>
                  <a:pt x="1825" y="0"/>
                </a:cubicBezTo>
                <a:cubicBezTo>
                  <a:pt x="13754" y="0"/>
                  <a:pt x="23425" y="9670"/>
                  <a:pt x="23425" y="21600"/>
                </a:cubicBezTo>
                <a:cubicBezTo>
                  <a:pt x="23425" y="22351"/>
                  <a:pt x="23385" y="23102"/>
                  <a:pt x="23307" y="23849"/>
                </a:cubicBezTo>
                <a:lnTo>
                  <a:pt x="1825" y="21600"/>
                </a:lnTo>
                <a:lnTo>
                  <a:pt x="0" y="77"/>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212" name="Line 68">
            <a:extLst>
              <a:ext uri="{FF2B5EF4-FFF2-40B4-BE49-F238E27FC236}">
                <a16:creationId xmlns:a16="http://schemas.microsoft.com/office/drawing/2014/main" id="{FF7932D2-4B54-35B2-10D0-E02B7311D84D}"/>
              </a:ext>
            </a:extLst>
          </p:cNvPr>
          <p:cNvSpPr>
            <a:spLocks noChangeShapeType="1"/>
          </p:cNvSpPr>
          <p:nvPr/>
        </p:nvSpPr>
        <p:spPr bwMode="auto">
          <a:xfrm>
            <a:off x="7699772" y="2678907"/>
            <a:ext cx="0" cy="167521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213" name="Line 69">
            <a:extLst>
              <a:ext uri="{FF2B5EF4-FFF2-40B4-BE49-F238E27FC236}">
                <a16:creationId xmlns:a16="http://schemas.microsoft.com/office/drawing/2014/main" id="{39AE1B94-7A4E-A400-BB6F-11ECF1C80783}"/>
              </a:ext>
            </a:extLst>
          </p:cNvPr>
          <p:cNvSpPr>
            <a:spLocks noChangeShapeType="1"/>
          </p:cNvSpPr>
          <p:nvPr/>
        </p:nvSpPr>
        <p:spPr bwMode="auto">
          <a:xfrm>
            <a:off x="4936332" y="4354116"/>
            <a:ext cx="917972"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214" name="Line 70">
            <a:extLst>
              <a:ext uri="{FF2B5EF4-FFF2-40B4-BE49-F238E27FC236}">
                <a16:creationId xmlns:a16="http://schemas.microsoft.com/office/drawing/2014/main" id="{2CCF89EB-DE76-AEE5-7371-4006B766109D}"/>
              </a:ext>
            </a:extLst>
          </p:cNvPr>
          <p:cNvSpPr>
            <a:spLocks noChangeShapeType="1"/>
          </p:cNvSpPr>
          <p:nvPr/>
        </p:nvSpPr>
        <p:spPr bwMode="auto">
          <a:xfrm>
            <a:off x="6847285" y="4354116"/>
            <a:ext cx="864394"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215" name="Oval 71">
            <a:extLst>
              <a:ext uri="{FF2B5EF4-FFF2-40B4-BE49-F238E27FC236}">
                <a16:creationId xmlns:a16="http://schemas.microsoft.com/office/drawing/2014/main" id="{222B72AF-3C20-BA6F-1F75-7229ADD1311E}"/>
              </a:ext>
            </a:extLst>
          </p:cNvPr>
          <p:cNvSpPr>
            <a:spLocks noChangeArrowheads="1"/>
          </p:cNvSpPr>
          <p:nvPr/>
        </p:nvSpPr>
        <p:spPr bwMode="auto">
          <a:xfrm>
            <a:off x="5840016" y="3851673"/>
            <a:ext cx="1025128" cy="972740"/>
          </a:xfrm>
          <a:prstGeom prst="ellipse">
            <a:avLst/>
          </a:prstGeom>
          <a:noFill/>
          <a:ln w="1905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6216" name="Arc 72">
            <a:extLst>
              <a:ext uri="{FF2B5EF4-FFF2-40B4-BE49-F238E27FC236}">
                <a16:creationId xmlns:a16="http://schemas.microsoft.com/office/drawing/2014/main" id="{75A7535A-5D08-9F66-0721-A653B83D63C8}"/>
              </a:ext>
            </a:extLst>
          </p:cNvPr>
          <p:cNvSpPr>
            <a:spLocks/>
          </p:cNvSpPr>
          <p:nvPr/>
        </p:nvSpPr>
        <p:spPr bwMode="auto">
          <a:xfrm rot="10562823">
            <a:off x="5916216" y="3979069"/>
            <a:ext cx="863203" cy="436960"/>
          </a:xfrm>
          <a:custGeom>
            <a:avLst/>
            <a:gdLst>
              <a:gd name="T0" fmla="*/ 927931102 w 40534"/>
              <a:gd name="T1" fmla="*/ 170960853 h 21600"/>
              <a:gd name="T2" fmla="*/ 0 w 40534"/>
              <a:gd name="T3" fmla="*/ 116446779 h 21600"/>
              <a:gd name="T4" fmla="*/ 475457288 w 40534"/>
              <a:gd name="T5" fmla="*/ 0 h 21600"/>
              <a:gd name="T6" fmla="*/ 0 60000 65536"/>
              <a:gd name="T7" fmla="*/ 0 60000 65536"/>
              <a:gd name="T8" fmla="*/ 0 60000 65536"/>
              <a:gd name="T9" fmla="*/ 0 w 40534"/>
              <a:gd name="T10" fmla="*/ 0 h 21600"/>
              <a:gd name="T11" fmla="*/ 40534 w 40534"/>
              <a:gd name="T12" fmla="*/ 21600 h 21600"/>
            </a:gdLst>
            <a:ahLst/>
            <a:cxnLst>
              <a:cxn ang="T6">
                <a:pos x="T0" y="T1"/>
              </a:cxn>
              <a:cxn ang="T7">
                <a:pos x="T2" y="T3"/>
              </a:cxn>
              <a:cxn ang="T8">
                <a:pos x="T4" y="T5"/>
              </a:cxn>
            </a:cxnLst>
            <a:rect l="T9" t="T10" r="T11" b="T12"/>
            <a:pathLst>
              <a:path w="40534" h="21600" fill="none" extrusionOk="0">
                <a:moveTo>
                  <a:pt x="40534" y="8712"/>
                </a:moveTo>
                <a:cubicBezTo>
                  <a:pt x="37081" y="16544"/>
                  <a:pt x="29329" y="21599"/>
                  <a:pt x="20769" y="21600"/>
                </a:cubicBezTo>
                <a:cubicBezTo>
                  <a:pt x="11125" y="21600"/>
                  <a:pt x="2649" y="15206"/>
                  <a:pt x="0" y="5933"/>
                </a:cubicBezTo>
              </a:path>
              <a:path w="40534" h="21600" stroke="0" extrusionOk="0">
                <a:moveTo>
                  <a:pt x="40534" y="8712"/>
                </a:moveTo>
                <a:cubicBezTo>
                  <a:pt x="37081" y="16544"/>
                  <a:pt x="29329" y="21599"/>
                  <a:pt x="20769" y="21600"/>
                </a:cubicBezTo>
                <a:cubicBezTo>
                  <a:pt x="11125" y="21600"/>
                  <a:pt x="2649" y="15206"/>
                  <a:pt x="0" y="5933"/>
                </a:cubicBezTo>
                <a:lnTo>
                  <a:pt x="20769" y="0"/>
                </a:lnTo>
                <a:lnTo>
                  <a:pt x="40534" y="8712"/>
                </a:lnTo>
                <a:close/>
              </a:path>
            </a:pathLst>
          </a:custGeom>
          <a:noFill/>
          <a:ln w="9525">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217" name="Line 73">
            <a:extLst>
              <a:ext uri="{FF2B5EF4-FFF2-40B4-BE49-F238E27FC236}">
                <a16:creationId xmlns:a16="http://schemas.microsoft.com/office/drawing/2014/main" id="{E0085EE5-1AAF-45D6-9FB8-F948133089A2}"/>
              </a:ext>
            </a:extLst>
          </p:cNvPr>
          <p:cNvSpPr>
            <a:spLocks noChangeShapeType="1"/>
          </p:cNvSpPr>
          <p:nvPr/>
        </p:nvSpPr>
        <p:spPr bwMode="auto">
          <a:xfrm flipH="1" flipV="1">
            <a:off x="6354366" y="4029075"/>
            <a:ext cx="0" cy="540544"/>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218" name="Text Box 74">
            <a:extLst>
              <a:ext uri="{FF2B5EF4-FFF2-40B4-BE49-F238E27FC236}">
                <a16:creationId xmlns:a16="http://schemas.microsoft.com/office/drawing/2014/main" id="{285D4408-2673-255C-6295-1D4AA364C901}"/>
              </a:ext>
            </a:extLst>
          </p:cNvPr>
          <p:cNvSpPr txBox="1">
            <a:spLocks noChangeArrowheads="1"/>
          </p:cNvSpPr>
          <p:nvPr/>
        </p:nvSpPr>
        <p:spPr bwMode="auto">
          <a:xfrm>
            <a:off x="6201966" y="4513660"/>
            <a:ext cx="323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50000"/>
              </a:spcBef>
              <a:spcAft>
                <a:spcPct val="0"/>
              </a:spcAft>
              <a:buClrTx/>
              <a:buNone/>
            </a:pPr>
            <a:r>
              <a:rPr lang="en-US" altLang="id-ID" sz="1800" kern="1200">
                <a:solidFill>
                  <a:srgbClr val="FFFF00"/>
                </a:solidFill>
                <a:ea typeface="+mn-ea"/>
                <a:cs typeface="+mn-cs"/>
              </a:rPr>
              <a:t>G</a:t>
            </a:r>
          </a:p>
        </p:txBody>
      </p:sp>
      <p:grpSp>
        <p:nvGrpSpPr>
          <p:cNvPr id="3" name="Group 75">
            <a:extLst>
              <a:ext uri="{FF2B5EF4-FFF2-40B4-BE49-F238E27FC236}">
                <a16:creationId xmlns:a16="http://schemas.microsoft.com/office/drawing/2014/main" id="{A38D687D-3848-A193-C97E-A53EA41EFBF7}"/>
              </a:ext>
            </a:extLst>
          </p:cNvPr>
          <p:cNvGrpSpPr>
            <a:grpSpLocks/>
          </p:cNvGrpSpPr>
          <p:nvPr/>
        </p:nvGrpSpPr>
        <p:grpSpPr bwMode="auto">
          <a:xfrm>
            <a:off x="4950619" y="2516982"/>
            <a:ext cx="2749154" cy="1512094"/>
            <a:chOff x="3198" y="1706"/>
            <a:chExt cx="2309" cy="1270"/>
          </a:xfrm>
        </p:grpSpPr>
        <p:sp>
          <p:nvSpPr>
            <p:cNvPr id="67645" name="Line 76">
              <a:extLst>
                <a:ext uri="{FF2B5EF4-FFF2-40B4-BE49-F238E27FC236}">
                  <a16:creationId xmlns:a16="http://schemas.microsoft.com/office/drawing/2014/main" id="{D5D5862F-375C-3463-048E-D630DA99CE89}"/>
                </a:ext>
              </a:extLst>
            </p:cNvPr>
            <p:cNvSpPr>
              <a:spLocks noChangeShapeType="1"/>
            </p:cNvSpPr>
            <p:nvPr/>
          </p:nvSpPr>
          <p:spPr bwMode="auto">
            <a:xfrm>
              <a:off x="3198" y="2750"/>
              <a:ext cx="0" cy="226"/>
            </a:xfrm>
            <a:prstGeom prst="line">
              <a:avLst/>
            </a:prstGeom>
            <a:noFill/>
            <a:ln w="28575">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46" name="Line 77">
              <a:extLst>
                <a:ext uri="{FF2B5EF4-FFF2-40B4-BE49-F238E27FC236}">
                  <a16:creationId xmlns:a16="http://schemas.microsoft.com/office/drawing/2014/main" id="{093D66A9-42F7-02C8-2F0E-3705F03F6CA8}"/>
                </a:ext>
              </a:extLst>
            </p:cNvPr>
            <p:cNvSpPr>
              <a:spLocks noChangeShapeType="1"/>
            </p:cNvSpPr>
            <p:nvPr/>
          </p:nvSpPr>
          <p:spPr bwMode="auto">
            <a:xfrm>
              <a:off x="5507" y="2750"/>
              <a:ext cx="0" cy="226"/>
            </a:xfrm>
            <a:prstGeom prst="line">
              <a:avLst/>
            </a:prstGeom>
            <a:noFill/>
            <a:ln w="28575">
              <a:solidFill>
                <a:srgbClr val="0000FF"/>
              </a:solidFill>
              <a:round/>
              <a:headEnd type="triangle" w="lg" len="me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47" name="Arc 78">
              <a:extLst>
                <a:ext uri="{FF2B5EF4-FFF2-40B4-BE49-F238E27FC236}">
                  <a16:creationId xmlns:a16="http://schemas.microsoft.com/office/drawing/2014/main" id="{E56FAB9F-4DA0-0291-0FDF-887979A604F9}"/>
                </a:ext>
              </a:extLst>
            </p:cNvPr>
            <p:cNvSpPr>
              <a:spLocks/>
            </p:cNvSpPr>
            <p:nvPr/>
          </p:nvSpPr>
          <p:spPr bwMode="auto">
            <a:xfrm>
              <a:off x="3387" y="1810"/>
              <a:ext cx="197" cy="473"/>
            </a:xfrm>
            <a:custGeom>
              <a:avLst/>
              <a:gdLst>
                <a:gd name="T0" fmla="*/ 0 w 18714"/>
                <a:gd name="T1" fmla="*/ 0 h 15020"/>
                <a:gd name="T2" fmla="*/ 0 w 18714"/>
                <a:gd name="T3" fmla="*/ 0 h 15020"/>
                <a:gd name="T4" fmla="*/ 0 w 18714"/>
                <a:gd name="T5" fmla="*/ 0 h 15020"/>
                <a:gd name="T6" fmla="*/ 0 60000 65536"/>
                <a:gd name="T7" fmla="*/ 0 60000 65536"/>
                <a:gd name="T8" fmla="*/ 0 60000 65536"/>
                <a:gd name="T9" fmla="*/ 0 w 18714"/>
                <a:gd name="T10" fmla="*/ 0 h 15020"/>
                <a:gd name="T11" fmla="*/ 18714 w 18714"/>
                <a:gd name="T12" fmla="*/ 15020 h 15020"/>
              </a:gdLst>
              <a:ahLst/>
              <a:cxnLst>
                <a:cxn ang="T6">
                  <a:pos x="T0" y="T1"/>
                </a:cxn>
                <a:cxn ang="T7">
                  <a:pos x="T2" y="T3"/>
                </a:cxn>
                <a:cxn ang="T8">
                  <a:pos x="T4" y="T5"/>
                </a:cxn>
              </a:cxnLst>
              <a:rect l="T9" t="T10" r="T11" b="T12"/>
              <a:pathLst>
                <a:path w="18714" h="15020" fill="none" extrusionOk="0">
                  <a:moveTo>
                    <a:pt x="18713" y="10786"/>
                  </a:moveTo>
                  <a:cubicBezTo>
                    <a:pt x="17827" y="12323"/>
                    <a:pt x="16756" y="13745"/>
                    <a:pt x="15522" y="15019"/>
                  </a:cubicBezTo>
                </a:path>
                <a:path w="18714" h="15020" stroke="0" extrusionOk="0">
                  <a:moveTo>
                    <a:pt x="18713" y="10786"/>
                  </a:moveTo>
                  <a:cubicBezTo>
                    <a:pt x="17827" y="12323"/>
                    <a:pt x="16756" y="13745"/>
                    <a:pt x="15522" y="15019"/>
                  </a:cubicBezTo>
                  <a:lnTo>
                    <a:pt x="0" y="0"/>
                  </a:lnTo>
                  <a:lnTo>
                    <a:pt x="18713" y="10786"/>
                  </a:lnTo>
                  <a:close/>
                </a:path>
              </a:pathLst>
            </a:custGeom>
            <a:noFill/>
            <a:ln w="28575">
              <a:solidFill>
                <a:srgbClr val="0000FF"/>
              </a:solidFill>
              <a:round/>
              <a:headEnd type="triangle" w="lg" len="me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48" name="Arc 79">
              <a:extLst>
                <a:ext uri="{FF2B5EF4-FFF2-40B4-BE49-F238E27FC236}">
                  <a16:creationId xmlns:a16="http://schemas.microsoft.com/office/drawing/2014/main" id="{69E92531-0AF5-4C4F-55A6-15C7D2AB5B57}"/>
                </a:ext>
              </a:extLst>
            </p:cNvPr>
            <p:cNvSpPr>
              <a:spLocks/>
            </p:cNvSpPr>
            <p:nvPr/>
          </p:nvSpPr>
          <p:spPr bwMode="auto">
            <a:xfrm>
              <a:off x="3673" y="1797"/>
              <a:ext cx="197" cy="473"/>
            </a:xfrm>
            <a:custGeom>
              <a:avLst/>
              <a:gdLst>
                <a:gd name="T0" fmla="*/ 0 w 18714"/>
                <a:gd name="T1" fmla="*/ 0 h 15020"/>
                <a:gd name="T2" fmla="*/ 0 w 18714"/>
                <a:gd name="T3" fmla="*/ 0 h 15020"/>
                <a:gd name="T4" fmla="*/ 0 w 18714"/>
                <a:gd name="T5" fmla="*/ 0 h 15020"/>
                <a:gd name="T6" fmla="*/ 0 60000 65536"/>
                <a:gd name="T7" fmla="*/ 0 60000 65536"/>
                <a:gd name="T8" fmla="*/ 0 60000 65536"/>
                <a:gd name="T9" fmla="*/ 0 w 18714"/>
                <a:gd name="T10" fmla="*/ 0 h 15020"/>
                <a:gd name="T11" fmla="*/ 18714 w 18714"/>
                <a:gd name="T12" fmla="*/ 15020 h 15020"/>
              </a:gdLst>
              <a:ahLst/>
              <a:cxnLst>
                <a:cxn ang="T6">
                  <a:pos x="T0" y="T1"/>
                </a:cxn>
                <a:cxn ang="T7">
                  <a:pos x="T2" y="T3"/>
                </a:cxn>
                <a:cxn ang="T8">
                  <a:pos x="T4" y="T5"/>
                </a:cxn>
              </a:cxnLst>
              <a:rect l="T9" t="T10" r="T11" b="T12"/>
              <a:pathLst>
                <a:path w="18714" h="15020" fill="none" extrusionOk="0">
                  <a:moveTo>
                    <a:pt x="18713" y="10786"/>
                  </a:moveTo>
                  <a:cubicBezTo>
                    <a:pt x="17827" y="12323"/>
                    <a:pt x="16756" y="13745"/>
                    <a:pt x="15522" y="15019"/>
                  </a:cubicBezTo>
                </a:path>
                <a:path w="18714" h="15020" stroke="0" extrusionOk="0">
                  <a:moveTo>
                    <a:pt x="18713" y="10786"/>
                  </a:moveTo>
                  <a:cubicBezTo>
                    <a:pt x="17827" y="12323"/>
                    <a:pt x="16756" y="13745"/>
                    <a:pt x="15522" y="15019"/>
                  </a:cubicBezTo>
                  <a:lnTo>
                    <a:pt x="0" y="0"/>
                  </a:lnTo>
                  <a:lnTo>
                    <a:pt x="18713" y="10786"/>
                  </a:lnTo>
                  <a:close/>
                </a:path>
              </a:pathLst>
            </a:custGeom>
            <a:noFill/>
            <a:ln w="28575">
              <a:solidFill>
                <a:srgbClr val="0000FF"/>
              </a:solidFill>
              <a:round/>
              <a:headEnd type="triangle" w="lg" len="me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49" name="Arc 80">
              <a:extLst>
                <a:ext uri="{FF2B5EF4-FFF2-40B4-BE49-F238E27FC236}">
                  <a16:creationId xmlns:a16="http://schemas.microsoft.com/office/drawing/2014/main" id="{D0084FFB-9526-4D4B-5C7A-9CCDF8A71A37}"/>
                </a:ext>
              </a:extLst>
            </p:cNvPr>
            <p:cNvSpPr>
              <a:spLocks/>
            </p:cNvSpPr>
            <p:nvPr/>
          </p:nvSpPr>
          <p:spPr bwMode="auto">
            <a:xfrm>
              <a:off x="3985" y="1765"/>
              <a:ext cx="197" cy="473"/>
            </a:xfrm>
            <a:custGeom>
              <a:avLst/>
              <a:gdLst>
                <a:gd name="T0" fmla="*/ 0 w 18714"/>
                <a:gd name="T1" fmla="*/ 0 h 15020"/>
                <a:gd name="T2" fmla="*/ 0 w 18714"/>
                <a:gd name="T3" fmla="*/ 0 h 15020"/>
                <a:gd name="T4" fmla="*/ 0 w 18714"/>
                <a:gd name="T5" fmla="*/ 0 h 15020"/>
                <a:gd name="T6" fmla="*/ 0 60000 65536"/>
                <a:gd name="T7" fmla="*/ 0 60000 65536"/>
                <a:gd name="T8" fmla="*/ 0 60000 65536"/>
                <a:gd name="T9" fmla="*/ 0 w 18714"/>
                <a:gd name="T10" fmla="*/ 0 h 15020"/>
                <a:gd name="T11" fmla="*/ 18714 w 18714"/>
                <a:gd name="T12" fmla="*/ 15020 h 15020"/>
              </a:gdLst>
              <a:ahLst/>
              <a:cxnLst>
                <a:cxn ang="T6">
                  <a:pos x="T0" y="T1"/>
                </a:cxn>
                <a:cxn ang="T7">
                  <a:pos x="T2" y="T3"/>
                </a:cxn>
                <a:cxn ang="T8">
                  <a:pos x="T4" y="T5"/>
                </a:cxn>
              </a:cxnLst>
              <a:rect l="T9" t="T10" r="T11" b="T12"/>
              <a:pathLst>
                <a:path w="18714" h="15020" fill="none" extrusionOk="0">
                  <a:moveTo>
                    <a:pt x="18713" y="10786"/>
                  </a:moveTo>
                  <a:cubicBezTo>
                    <a:pt x="17827" y="12323"/>
                    <a:pt x="16756" y="13745"/>
                    <a:pt x="15522" y="15019"/>
                  </a:cubicBezTo>
                </a:path>
                <a:path w="18714" h="15020" stroke="0" extrusionOk="0">
                  <a:moveTo>
                    <a:pt x="18713" y="10786"/>
                  </a:moveTo>
                  <a:cubicBezTo>
                    <a:pt x="17827" y="12323"/>
                    <a:pt x="16756" y="13745"/>
                    <a:pt x="15522" y="15019"/>
                  </a:cubicBezTo>
                  <a:lnTo>
                    <a:pt x="0" y="0"/>
                  </a:lnTo>
                  <a:lnTo>
                    <a:pt x="18713" y="10786"/>
                  </a:lnTo>
                  <a:close/>
                </a:path>
              </a:pathLst>
            </a:custGeom>
            <a:noFill/>
            <a:ln w="28575">
              <a:solidFill>
                <a:srgbClr val="0000FF"/>
              </a:solidFill>
              <a:round/>
              <a:headEnd type="triangle" w="lg" len="me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50" name="Arc 81">
              <a:extLst>
                <a:ext uri="{FF2B5EF4-FFF2-40B4-BE49-F238E27FC236}">
                  <a16:creationId xmlns:a16="http://schemas.microsoft.com/office/drawing/2014/main" id="{E82F2564-EAE3-E3AE-4318-273C832F773F}"/>
                </a:ext>
              </a:extLst>
            </p:cNvPr>
            <p:cNvSpPr>
              <a:spLocks/>
            </p:cNvSpPr>
            <p:nvPr/>
          </p:nvSpPr>
          <p:spPr bwMode="auto">
            <a:xfrm>
              <a:off x="4259" y="1752"/>
              <a:ext cx="197" cy="473"/>
            </a:xfrm>
            <a:custGeom>
              <a:avLst/>
              <a:gdLst>
                <a:gd name="T0" fmla="*/ 0 w 18714"/>
                <a:gd name="T1" fmla="*/ 0 h 15020"/>
                <a:gd name="T2" fmla="*/ 0 w 18714"/>
                <a:gd name="T3" fmla="*/ 0 h 15020"/>
                <a:gd name="T4" fmla="*/ 0 w 18714"/>
                <a:gd name="T5" fmla="*/ 0 h 15020"/>
                <a:gd name="T6" fmla="*/ 0 60000 65536"/>
                <a:gd name="T7" fmla="*/ 0 60000 65536"/>
                <a:gd name="T8" fmla="*/ 0 60000 65536"/>
                <a:gd name="T9" fmla="*/ 0 w 18714"/>
                <a:gd name="T10" fmla="*/ 0 h 15020"/>
                <a:gd name="T11" fmla="*/ 18714 w 18714"/>
                <a:gd name="T12" fmla="*/ 15020 h 15020"/>
              </a:gdLst>
              <a:ahLst/>
              <a:cxnLst>
                <a:cxn ang="T6">
                  <a:pos x="T0" y="T1"/>
                </a:cxn>
                <a:cxn ang="T7">
                  <a:pos x="T2" y="T3"/>
                </a:cxn>
                <a:cxn ang="T8">
                  <a:pos x="T4" y="T5"/>
                </a:cxn>
              </a:cxnLst>
              <a:rect l="T9" t="T10" r="T11" b="T12"/>
              <a:pathLst>
                <a:path w="18714" h="15020" fill="none" extrusionOk="0">
                  <a:moveTo>
                    <a:pt x="18713" y="10786"/>
                  </a:moveTo>
                  <a:cubicBezTo>
                    <a:pt x="17827" y="12323"/>
                    <a:pt x="16756" y="13745"/>
                    <a:pt x="15522" y="15019"/>
                  </a:cubicBezTo>
                </a:path>
                <a:path w="18714" h="15020" stroke="0" extrusionOk="0">
                  <a:moveTo>
                    <a:pt x="18713" y="10786"/>
                  </a:moveTo>
                  <a:cubicBezTo>
                    <a:pt x="17827" y="12323"/>
                    <a:pt x="16756" y="13745"/>
                    <a:pt x="15522" y="15019"/>
                  </a:cubicBezTo>
                  <a:lnTo>
                    <a:pt x="0" y="0"/>
                  </a:lnTo>
                  <a:lnTo>
                    <a:pt x="18713" y="10786"/>
                  </a:lnTo>
                  <a:close/>
                </a:path>
              </a:pathLst>
            </a:custGeom>
            <a:noFill/>
            <a:ln w="28575">
              <a:solidFill>
                <a:srgbClr val="0000FF"/>
              </a:solidFill>
              <a:round/>
              <a:headEnd type="triangle" w="lg" len="me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51" name="Arc 82">
              <a:extLst>
                <a:ext uri="{FF2B5EF4-FFF2-40B4-BE49-F238E27FC236}">
                  <a16:creationId xmlns:a16="http://schemas.microsoft.com/office/drawing/2014/main" id="{1D289C5C-C50B-DACA-3574-20A469F09799}"/>
                </a:ext>
              </a:extLst>
            </p:cNvPr>
            <p:cNvSpPr>
              <a:spLocks/>
            </p:cNvSpPr>
            <p:nvPr/>
          </p:nvSpPr>
          <p:spPr bwMode="auto">
            <a:xfrm>
              <a:off x="4526" y="1751"/>
              <a:ext cx="197" cy="473"/>
            </a:xfrm>
            <a:custGeom>
              <a:avLst/>
              <a:gdLst>
                <a:gd name="T0" fmla="*/ 0 w 18714"/>
                <a:gd name="T1" fmla="*/ 0 h 15020"/>
                <a:gd name="T2" fmla="*/ 0 w 18714"/>
                <a:gd name="T3" fmla="*/ 0 h 15020"/>
                <a:gd name="T4" fmla="*/ 0 w 18714"/>
                <a:gd name="T5" fmla="*/ 0 h 15020"/>
                <a:gd name="T6" fmla="*/ 0 60000 65536"/>
                <a:gd name="T7" fmla="*/ 0 60000 65536"/>
                <a:gd name="T8" fmla="*/ 0 60000 65536"/>
                <a:gd name="T9" fmla="*/ 0 w 18714"/>
                <a:gd name="T10" fmla="*/ 0 h 15020"/>
                <a:gd name="T11" fmla="*/ 18714 w 18714"/>
                <a:gd name="T12" fmla="*/ 15020 h 15020"/>
              </a:gdLst>
              <a:ahLst/>
              <a:cxnLst>
                <a:cxn ang="T6">
                  <a:pos x="T0" y="T1"/>
                </a:cxn>
                <a:cxn ang="T7">
                  <a:pos x="T2" y="T3"/>
                </a:cxn>
                <a:cxn ang="T8">
                  <a:pos x="T4" y="T5"/>
                </a:cxn>
              </a:cxnLst>
              <a:rect l="T9" t="T10" r="T11" b="T12"/>
              <a:pathLst>
                <a:path w="18714" h="15020" fill="none" extrusionOk="0">
                  <a:moveTo>
                    <a:pt x="18713" y="10786"/>
                  </a:moveTo>
                  <a:cubicBezTo>
                    <a:pt x="17827" y="12323"/>
                    <a:pt x="16756" y="13745"/>
                    <a:pt x="15522" y="15019"/>
                  </a:cubicBezTo>
                </a:path>
                <a:path w="18714" h="15020" stroke="0" extrusionOk="0">
                  <a:moveTo>
                    <a:pt x="18713" y="10786"/>
                  </a:moveTo>
                  <a:cubicBezTo>
                    <a:pt x="17827" y="12323"/>
                    <a:pt x="16756" y="13745"/>
                    <a:pt x="15522" y="15019"/>
                  </a:cubicBezTo>
                  <a:lnTo>
                    <a:pt x="0" y="0"/>
                  </a:lnTo>
                  <a:lnTo>
                    <a:pt x="18713" y="10786"/>
                  </a:lnTo>
                  <a:close/>
                </a:path>
              </a:pathLst>
            </a:custGeom>
            <a:noFill/>
            <a:ln w="28575">
              <a:solidFill>
                <a:srgbClr val="0000FF"/>
              </a:solidFill>
              <a:round/>
              <a:headEnd type="triangle" w="lg" len="me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52" name="Arc 83">
              <a:extLst>
                <a:ext uri="{FF2B5EF4-FFF2-40B4-BE49-F238E27FC236}">
                  <a16:creationId xmlns:a16="http://schemas.microsoft.com/office/drawing/2014/main" id="{A4080675-150F-4C1B-22D3-170DABEFA14C}"/>
                </a:ext>
              </a:extLst>
            </p:cNvPr>
            <p:cNvSpPr>
              <a:spLocks/>
            </p:cNvSpPr>
            <p:nvPr/>
          </p:nvSpPr>
          <p:spPr bwMode="auto">
            <a:xfrm>
              <a:off x="4805" y="1719"/>
              <a:ext cx="197" cy="473"/>
            </a:xfrm>
            <a:custGeom>
              <a:avLst/>
              <a:gdLst>
                <a:gd name="T0" fmla="*/ 0 w 18714"/>
                <a:gd name="T1" fmla="*/ 0 h 15020"/>
                <a:gd name="T2" fmla="*/ 0 w 18714"/>
                <a:gd name="T3" fmla="*/ 0 h 15020"/>
                <a:gd name="T4" fmla="*/ 0 w 18714"/>
                <a:gd name="T5" fmla="*/ 0 h 15020"/>
                <a:gd name="T6" fmla="*/ 0 60000 65536"/>
                <a:gd name="T7" fmla="*/ 0 60000 65536"/>
                <a:gd name="T8" fmla="*/ 0 60000 65536"/>
                <a:gd name="T9" fmla="*/ 0 w 18714"/>
                <a:gd name="T10" fmla="*/ 0 h 15020"/>
                <a:gd name="T11" fmla="*/ 18714 w 18714"/>
                <a:gd name="T12" fmla="*/ 15020 h 15020"/>
              </a:gdLst>
              <a:ahLst/>
              <a:cxnLst>
                <a:cxn ang="T6">
                  <a:pos x="T0" y="T1"/>
                </a:cxn>
                <a:cxn ang="T7">
                  <a:pos x="T2" y="T3"/>
                </a:cxn>
                <a:cxn ang="T8">
                  <a:pos x="T4" y="T5"/>
                </a:cxn>
              </a:cxnLst>
              <a:rect l="T9" t="T10" r="T11" b="T12"/>
              <a:pathLst>
                <a:path w="18714" h="15020" fill="none" extrusionOk="0">
                  <a:moveTo>
                    <a:pt x="18713" y="10786"/>
                  </a:moveTo>
                  <a:cubicBezTo>
                    <a:pt x="17827" y="12323"/>
                    <a:pt x="16756" y="13745"/>
                    <a:pt x="15522" y="15019"/>
                  </a:cubicBezTo>
                </a:path>
                <a:path w="18714" h="15020" stroke="0" extrusionOk="0">
                  <a:moveTo>
                    <a:pt x="18713" y="10786"/>
                  </a:moveTo>
                  <a:cubicBezTo>
                    <a:pt x="17827" y="12323"/>
                    <a:pt x="16756" y="13745"/>
                    <a:pt x="15522" y="15019"/>
                  </a:cubicBezTo>
                  <a:lnTo>
                    <a:pt x="0" y="0"/>
                  </a:lnTo>
                  <a:lnTo>
                    <a:pt x="18713" y="10786"/>
                  </a:lnTo>
                  <a:close/>
                </a:path>
              </a:pathLst>
            </a:custGeom>
            <a:noFill/>
            <a:ln w="28575">
              <a:solidFill>
                <a:srgbClr val="0000FF"/>
              </a:solidFill>
              <a:round/>
              <a:headEnd type="triangle" w="lg" len="me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53" name="Arc 84">
              <a:extLst>
                <a:ext uri="{FF2B5EF4-FFF2-40B4-BE49-F238E27FC236}">
                  <a16:creationId xmlns:a16="http://schemas.microsoft.com/office/drawing/2014/main" id="{A7C01844-24FD-B33F-22D2-BEB8F44F493F}"/>
                </a:ext>
              </a:extLst>
            </p:cNvPr>
            <p:cNvSpPr>
              <a:spLocks/>
            </p:cNvSpPr>
            <p:nvPr/>
          </p:nvSpPr>
          <p:spPr bwMode="auto">
            <a:xfrm>
              <a:off x="5079" y="1706"/>
              <a:ext cx="197" cy="473"/>
            </a:xfrm>
            <a:custGeom>
              <a:avLst/>
              <a:gdLst>
                <a:gd name="T0" fmla="*/ 0 w 18714"/>
                <a:gd name="T1" fmla="*/ 0 h 15020"/>
                <a:gd name="T2" fmla="*/ 0 w 18714"/>
                <a:gd name="T3" fmla="*/ 0 h 15020"/>
                <a:gd name="T4" fmla="*/ 0 w 18714"/>
                <a:gd name="T5" fmla="*/ 0 h 15020"/>
                <a:gd name="T6" fmla="*/ 0 60000 65536"/>
                <a:gd name="T7" fmla="*/ 0 60000 65536"/>
                <a:gd name="T8" fmla="*/ 0 60000 65536"/>
                <a:gd name="T9" fmla="*/ 0 w 18714"/>
                <a:gd name="T10" fmla="*/ 0 h 15020"/>
                <a:gd name="T11" fmla="*/ 18714 w 18714"/>
                <a:gd name="T12" fmla="*/ 15020 h 15020"/>
              </a:gdLst>
              <a:ahLst/>
              <a:cxnLst>
                <a:cxn ang="T6">
                  <a:pos x="T0" y="T1"/>
                </a:cxn>
                <a:cxn ang="T7">
                  <a:pos x="T2" y="T3"/>
                </a:cxn>
                <a:cxn ang="T8">
                  <a:pos x="T4" y="T5"/>
                </a:cxn>
              </a:cxnLst>
              <a:rect l="T9" t="T10" r="T11" b="T12"/>
              <a:pathLst>
                <a:path w="18714" h="15020" fill="none" extrusionOk="0">
                  <a:moveTo>
                    <a:pt x="18713" y="10786"/>
                  </a:moveTo>
                  <a:cubicBezTo>
                    <a:pt x="17827" y="12323"/>
                    <a:pt x="16756" y="13745"/>
                    <a:pt x="15522" y="15019"/>
                  </a:cubicBezTo>
                </a:path>
                <a:path w="18714" h="15020" stroke="0" extrusionOk="0">
                  <a:moveTo>
                    <a:pt x="18713" y="10786"/>
                  </a:moveTo>
                  <a:cubicBezTo>
                    <a:pt x="17827" y="12323"/>
                    <a:pt x="16756" y="13745"/>
                    <a:pt x="15522" y="15019"/>
                  </a:cubicBezTo>
                  <a:lnTo>
                    <a:pt x="0" y="0"/>
                  </a:lnTo>
                  <a:lnTo>
                    <a:pt x="18713" y="10786"/>
                  </a:lnTo>
                  <a:close/>
                </a:path>
              </a:pathLst>
            </a:custGeom>
            <a:noFill/>
            <a:ln w="28575">
              <a:solidFill>
                <a:srgbClr val="0000FF"/>
              </a:solidFill>
              <a:round/>
              <a:headEnd type="triangle" w="lg" len="me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grpSp>
      <p:grpSp>
        <p:nvGrpSpPr>
          <p:cNvPr id="4" name="Group 85">
            <a:extLst>
              <a:ext uri="{FF2B5EF4-FFF2-40B4-BE49-F238E27FC236}">
                <a16:creationId xmlns:a16="http://schemas.microsoft.com/office/drawing/2014/main" id="{0753E868-9801-6327-D853-3544C9DD7902}"/>
              </a:ext>
            </a:extLst>
          </p:cNvPr>
          <p:cNvGrpSpPr>
            <a:grpSpLocks/>
          </p:cNvGrpSpPr>
          <p:nvPr/>
        </p:nvGrpSpPr>
        <p:grpSpPr bwMode="auto">
          <a:xfrm>
            <a:off x="4950619" y="2463404"/>
            <a:ext cx="2749154" cy="1512094"/>
            <a:chOff x="3107" y="1661"/>
            <a:chExt cx="2309" cy="1270"/>
          </a:xfrm>
        </p:grpSpPr>
        <p:sp>
          <p:nvSpPr>
            <p:cNvPr id="67636" name="Line 86">
              <a:extLst>
                <a:ext uri="{FF2B5EF4-FFF2-40B4-BE49-F238E27FC236}">
                  <a16:creationId xmlns:a16="http://schemas.microsoft.com/office/drawing/2014/main" id="{EA8829B4-1B2F-DBFD-0D40-CB0C3524F4F2}"/>
                </a:ext>
              </a:extLst>
            </p:cNvPr>
            <p:cNvSpPr>
              <a:spLocks noChangeShapeType="1"/>
            </p:cNvSpPr>
            <p:nvPr/>
          </p:nvSpPr>
          <p:spPr bwMode="auto">
            <a:xfrm>
              <a:off x="3107" y="2705"/>
              <a:ext cx="0" cy="226"/>
            </a:xfrm>
            <a:prstGeom prst="line">
              <a:avLst/>
            </a:prstGeom>
            <a:noFill/>
            <a:ln w="28575">
              <a:solidFill>
                <a:srgbClr val="0000FF"/>
              </a:solidFill>
              <a:round/>
              <a:headEnd type="triangle" w="lg" len="med"/>
              <a:tailEnd type="none" w="lg"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37" name="Line 87">
              <a:extLst>
                <a:ext uri="{FF2B5EF4-FFF2-40B4-BE49-F238E27FC236}">
                  <a16:creationId xmlns:a16="http://schemas.microsoft.com/office/drawing/2014/main" id="{0EA24F9E-D384-416D-3AF6-3D4C8250CF17}"/>
                </a:ext>
              </a:extLst>
            </p:cNvPr>
            <p:cNvSpPr>
              <a:spLocks noChangeShapeType="1"/>
            </p:cNvSpPr>
            <p:nvPr/>
          </p:nvSpPr>
          <p:spPr bwMode="auto">
            <a:xfrm>
              <a:off x="5416" y="2705"/>
              <a:ext cx="0" cy="226"/>
            </a:xfrm>
            <a:prstGeom prst="line">
              <a:avLst/>
            </a:prstGeom>
            <a:noFill/>
            <a:ln w="28575">
              <a:solidFill>
                <a:srgbClr val="0000FF"/>
              </a:solidFill>
              <a:round/>
              <a:headEnd type="none" w="lg" len="med"/>
              <a:tailEnd type="triangle" w="lg"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38" name="Arc 88">
              <a:extLst>
                <a:ext uri="{FF2B5EF4-FFF2-40B4-BE49-F238E27FC236}">
                  <a16:creationId xmlns:a16="http://schemas.microsoft.com/office/drawing/2014/main" id="{1AD40DBD-7609-0D4E-1251-E4A6771E0330}"/>
                </a:ext>
              </a:extLst>
            </p:cNvPr>
            <p:cNvSpPr>
              <a:spLocks/>
            </p:cNvSpPr>
            <p:nvPr/>
          </p:nvSpPr>
          <p:spPr bwMode="auto">
            <a:xfrm>
              <a:off x="3296" y="1765"/>
              <a:ext cx="197" cy="473"/>
            </a:xfrm>
            <a:custGeom>
              <a:avLst/>
              <a:gdLst>
                <a:gd name="T0" fmla="*/ 0 w 18714"/>
                <a:gd name="T1" fmla="*/ 0 h 15020"/>
                <a:gd name="T2" fmla="*/ 0 w 18714"/>
                <a:gd name="T3" fmla="*/ 0 h 15020"/>
                <a:gd name="T4" fmla="*/ 0 w 18714"/>
                <a:gd name="T5" fmla="*/ 0 h 15020"/>
                <a:gd name="T6" fmla="*/ 0 60000 65536"/>
                <a:gd name="T7" fmla="*/ 0 60000 65536"/>
                <a:gd name="T8" fmla="*/ 0 60000 65536"/>
                <a:gd name="T9" fmla="*/ 0 w 18714"/>
                <a:gd name="T10" fmla="*/ 0 h 15020"/>
                <a:gd name="T11" fmla="*/ 18714 w 18714"/>
                <a:gd name="T12" fmla="*/ 15020 h 15020"/>
              </a:gdLst>
              <a:ahLst/>
              <a:cxnLst>
                <a:cxn ang="T6">
                  <a:pos x="T0" y="T1"/>
                </a:cxn>
                <a:cxn ang="T7">
                  <a:pos x="T2" y="T3"/>
                </a:cxn>
                <a:cxn ang="T8">
                  <a:pos x="T4" y="T5"/>
                </a:cxn>
              </a:cxnLst>
              <a:rect l="T9" t="T10" r="T11" b="T12"/>
              <a:pathLst>
                <a:path w="18714" h="15020" fill="none" extrusionOk="0">
                  <a:moveTo>
                    <a:pt x="18713" y="10786"/>
                  </a:moveTo>
                  <a:cubicBezTo>
                    <a:pt x="17827" y="12323"/>
                    <a:pt x="16756" y="13745"/>
                    <a:pt x="15522" y="15019"/>
                  </a:cubicBezTo>
                </a:path>
                <a:path w="18714" h="15020" stroke="0" extrusionOk="0">
                  <a:moveTo>
                    <a:pt x="18713" y="10786"/>
                  </a:moveTo>
                  <a:cubicBezTo>
                    <a:pt x="17827" y="12323"/>
                    <a:pt x="16756" y="13745"/>
                    <a:pt x="15522" y="15019"/>
                  </a:cubicBezTo>
                  <a:lnTo>
                    <a:pt x="0" y="0"/>
                  </a:lnTo>
                  <a:lnTo>
                    <a:pt x="18713" y="10786"/>
                  </a:lnTo>
                  <a:close/>
                </a:path>
              </a:pathLst>
            </a:custGeom>
            <a:noFill/>
            <a:ln w="28575">
              <a:solidFill>
                <a:srgbClr val="0000FF"/>
              </a:solidFill>
              <a:round/>
              <a:headEnd type="none" w="lg" len="med"/>
              <a:tailEnd type="triangle" w="lg" len="me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39" name="Arc 89">
              <a:extLst>
                <a:ext uri="{FF2B5EF4-FFF2-40B4-BE49-F238E27FC236}">
                  <a16:creationId xmlns:a16="http://schemas.microsoft.com/office/drawing/2014/main" id="{DA7A50AB-F49E-A976-BEC1-646F727BB998}"/>
                </a:ext>
              </a:extLst>
            </p:cNvPr>
            <p:cNvSpPr>
              <a:spLocks/>
            </p:cNvSpPr>
            <p:nvPr/>
          </p:nvSpPr>
          <p:spPr bwMode="auto">
            <a:xfrm>
              <a:off x="3582" y="1752"/>
              <a:ext cx="197" cy="473"/>
            </a:xfrm>
            <a:custGeom>
              <a:avLst/>
              <a:gdLst>
                <a:gd name="T0" fmla="*/ 0 w 18714"/>
                <a:gd name="T1" fmla="*/ 0 h 15020"/>
                <a:gd name="T2" fmla="*/ 0 w 18714"/>
                <a:gd name="T3" fmla="*/ 0 h 15020"/>
                <a:gd name="T4" fmla="*/ 0 w 18714"/>
                <a:gd name="T5" fmla="*/ 0 h 15020"/>
                <a:gd name="T6" fmla="*/ 0 60000 65536"/>
                <a:gd name="T7" fmla="*/ 0 60000 65536"/>
                <a:gd name="T8" fmla="*/ 0 60000 65536"/>
                <a:gd name="T9" fmla="*/ 0 w 18714"/>
                <a:gd name="T10" fmla="*/ 0 h 15020"/>
                <a:gd name="T11" fmla="*/ 18714 w 18714"/>
                <a:gd name="T12" fmla="*/ 15020 h 15020"/>
              </a:gdLst>
              <a:ahLst/>
              <a:cxnLst>
                <a:cxn ang="T6">
                  <a:pos x="T0" y="T1"/>
                </a:cxn>
                <a:cxn ang="T7">
                  <a:pos x="T2" y="T3"/>
                </a:cxn>
                <a:cxn ang="T8">
                  <a:pos x="T4" y="T5"/>
                </a:cxn>
              </a:cxnLst>
              <a:rect l="T9" t="T10" r="T11" b="T12"/>
              <a:pathLst>
                <a:path w="18714" h="15020" fill="none" extrusionOk="0">
                  <a:moveTo>
                    <a:pt x="18713" y="10786"/>
                  </a:moveTo>
                  <a:cubicBezTo>
                    <a:pt x="17827" y="12323"/>
                    <a:pt x="16756" y="13745"/>
                    <a:pt x="15522" y="15019"/>
                  </a:cubicBezTo>
                </a:path>
                <a:path w="18714" h="15020" stroke="0" extrusionOk="0">
                  <a:moveTo>
                    <a:pt x="18713" y="10786"/>
                  </a:moveTo>
                  <a:cubicBezTo>
                    <a:pt x="17827" y="12323"/>
                    <a:pt x="16756" y="13745"/>
                    <a:pt x="15522" y="15019"/>
                  </a:cubicBezTo>
                  <a:lnTo>
                    <a:pt x="0" y="0"/>
                  </a:lnTo>
                  <a:lnTo>
                    <a:pt x="18713" y="10786"/>
                  </a:lnTo>
                  <a:close/>
                </a:path>
              </a:pathLst>
            </a:custGeom>
            <a:noFill/>
            <a:ln w="28575">
              <a:solidFill>
                <a:srgbClr val="0000FF"/>
              </a:solidFill>
              <a:round/>
              <a:headEnd type="none" w="lg" len="med"/>
              <a:tailEnd type="triangle" w="lg" len="me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40" name="Arc 90">
              <a:extLst>
                <a:ext uri="{FF2B5EF4-FFF2-40B4-BE49-F238E27FC236}">
                  <a16:creationId xmlns:a16="http://schemas.microsoft.com/office/drawing/2014/main" id="{3D4A8942-FE83-FB23-8BA1-99F25A509A3E}"/>
                </a:ext>
              </a:extLst>
            </p:cNvPr>
            <p:cNvSpPr>
              <a:spLocks/>
            </p:cNvSpPr>
            <p:nvPr/>
          </p:nvSpPr>
          <p:spPr bwMode="auto">
            <a:xfrm>
              <a:off x="3894" y="1720"/>
              <a:ext cx="197" cy="473"/>
            </a:xfrm>
            <a:custGeom>
              <a:avLst/>
              <a:gdLst>
                <a:gd name="T0" fmla="*/ 0 w 18714"/>
                <a:gd name="T1" fmla="*/ 0 h 15020"/>
                <a:gd name="T2" fmla="*/ 0 w 18714"/>
                <a:gd name="T3" fmla="*/ 0 h 15020"/>
                <a:gd name="T4" fmla="*/ 0 w 18714"/>
                <a:gd name="T5" fmla="*/ 0 h 15020"/>
                <a:gd name="T6" fmla="*/ 0 60000 65536"/>
                <a:gd name="T7" fmla="*/ 0 60000 65536"/>
                <a:gd name="T8" fmla="*/ 0 60000 65536"/>
                <a:gd name="T9" fmla="*/ 0 w 18714"/>
                <a:gd name="T10" fmla="*/ 0 h 15020"/>
                <a:gd name="T11" fmla="*/ 18714 w 18714"/>
                <a:gd name="T12" fmla="*/ 15020 h 15020"/>
              </a:gdLst>
              <a:ahLst/>
              <a:cxnLst>
                <a:cxn ang="T6">
                  <a:pos x="T0" y="T1"/>
                </a:cxn>
                <a:cxn ang="T7">
                  <a:pos x="T2" y="T3"/>
                </a:cxn>
                <a:cxn ang="T8">
                  <a:pos x="T4" y="T5"/>
                </a:cxn>
              </a:cxnLst>
              <a:rect l="T9" t="T10" r="T11" b="T12"/>
              <a:pathLst>
                <a:path w="18714" h="15020" fill="none" extrusionOk="0">
                  <a:moveTo>
                    <a:pt x="18713" y="10786"/>
                  </a:moveTo>
                  <a:cubicBezTo>
                    <a:pt x="17827" y="12323"/>
                    <a:pt x="16756" y="13745"/>
                    <a:pt x="15522" y="15019"/>
                  </a:cubicBezTo>
                </a:path>
                <a:path w="18714" h="15020" stroke="0" extrusionOk="0">
                  <a:moveTo>
                    <a:pt x="18713" y="10786"/>
                  </a:moveTo>
                  <a:cubicBezTo>
                    <a:pt x="17827" y="12323"/>
                    <a:pt x="16756" y="13745"/>
                    <a:pt x="15522" y="15019"/>
                  </a:cubicBezTo>
                  <a:lnTo>
                    <a:pt x="0" y="0"/>
                  </a:lnTo>
                  <a:lnTo>
                    <a:pt x="18713" y="10786"/>
                  </a:lnTo>
                  <a:close/>
                </a:path>
              </a:pathLst>
            </a:custGeom>
            <a:noFill/>
            <a:ln w="28575">
              <a:solidFill>
                <a:srgbClr val="0000FF"/>
              </a:solidFill>
              <a:round/>
              <a:headEnd type="none" w="lg" len="med"/>
              <a:tailEnd type="triangle" w="lg" len="me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41" name="Arc 91">
              <a:extLst>
                <a:ext uri="{FF2B5EF4-FFF2-40B4-BE49-F238E27FC236}">
                  <a16:creationId xmlns:a16="http://schemas.microsoft.com/office/drawing/2014/main" id="{EBE4D95C-0F80-451C-CF1B-1EE6FE8B0060}"/>
                </a:ext>
              </a:extLst>
            </p:cNvPr>
            <p:cNvSpPr>
              <a:spLocks/>
            </p:cNvSpPr>
            <p:nvPr/>
          </p:nvSpPr>
          <p:spPr bwMode="auto">
            <a:xfrm>
              <a:off x="4168" y="1707"/>
              <a:ext cx="197" cy="473"/>
            </a:xfrm>
            <a:custGeom>
              <a:avLst/>
              <a:gdLst>
                <a:gd name="T0" fmla="*/ 0 w 18714"/>
                <a:gd name="T1" fmla="*/ 0 h 15020"/>
                <a:gd name="T2" fmla="*/ 0 w 18714"/>
                <a:gd name="T3" fmla="*/ 0 h 15020"/>
                <a:gd name="T4" fmla="*/ 0 w 18714"/>
                <a:gd name="T5" fmla="*/ 0 h 15020"/>
                <a:gd name="T6" fmla="*/ 0 60000 65536"/>
                <a:gd name="T7" fmla="*/ 0 60000 65536"/>
                <a:gd name="T8" fmla="*/ 0 60000 65536"/>
                <a:gd name="T9" fmla="*/ 0 w 18714"/>
                <a:gd name="T10" fmla="*/ 0 h 15020"/>
                <a:gd name="T11" fmla="*/ 18714 w 18714"/>
                <a:gd name="T12" fmla="*/ 15020 h 15020"/>
              </a:gdLst>
              <a:ahLst/>
              <a:cxnLst>
                <a:cxn ang="T6">
                  <a:pos x="T0" y="T1"/>
                </a:cxn>
                <a:cxn ang="T7">
                  <a:pos x="T2" y="T3"/>
                </a:cxn>
                <a:cxn ang="T8">
                  <a:pos x="T4" y="T5"/>
                </a:cxn>
              </a:cxnLst>
              <a:rect l="T9" t="T10" r="T11" b="T12"/>
              <a:pathLst>
                <a:path w="18714" h="15020" fill="none" extrusionOk="0">
                  <a:moveTo>
                    <a:pt x="18713" y="10786"/>
                  </a:moveTo>
                  <a:cubicBezTo>
                    <a:pt x="17827" y="12323"/>
                    <a:pt x="16756" y="13745"/>
                    <a:pt x="15522" y="15019"/>
                  </a:cubicBezTo>
                </a:path>
                <a:path w="18714" h="15020" stroke="0" extrusionOk="0">
                  <a:moveTo>
                    <a:pt x="18713" y="10786"/>
                  </a:moveTo>
                  <a:cubicBezTo>
                    <a:pt x="17827" y="12323"/>
                    <a:pt x="16756" y="13745"/>
                    <a:pt x="15522" y="15019"/>
                  </a:cubicBezTo>
                  <a:lnTo>
                    <a:pt x="0" y="0"/>
                  </a:lnTo>
                  <a:lnTo>
                    <a:pt x="18713" y="10786"/>
                  </a:lnTo>
                  <a:close/>
                </a:path>
              </a:pathLst>
            </a:custGeom>
            <a:noFill/>
            <a:ln w="28575">
              <a:solidFill>
                <a:srgbClr val="0000FF"/>
              </a:solidFill>
              <a:round/>
              <a:headEnd type="none" w="lg" len="med"/>
              <a:tailEnd type="triangle" w="lg" len="me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42" name="Arc 92">
              <a:extLst>
                <a:ext uri="{FF2B5EF4-FFF2-40B4-BE49-F238E27FC236}">
                  <a16:creationId xmlns:a16="http://schemas.microsoft.com/office/drawing/2014/main" id="{F71CA861-D863-A92E-2368-27FD1BB55B02}"/>
                </a:ext>
              </a:extLst>
            </p:cNvPr>
            <p:cNvSpPr>
              <a:spLocks/>
            </p:cNvSpPr>
            <p:nvPr/>
          </p:nvSpPr>
          <p:spPr bwMode="auto">
            <a:xfrm>
              <a:off x="4435" y="1706"/>
              <a:ext cx="197" cy="473"/>
            </a:xfrm>
            <a:custGeom>
              <a:avLst/>
              <a:gdLst>
                <a:gd name="T0" fmla="*/ 0 w 18714"/>
                <a:gd name="T1" fmla="*/ 0 h 15020"/>
                <a:gd name="T2" fmla="*/ 0 w 18714"/>
                <a:gd name="T3" fmla="*/ 0 h 15020"/>
                <a:gd name="T4" fmla="*/ 0 w 18714"/>
                <a:gd name="T5" fmla="*/ 0 h 15020"/>
                <a:gd name="T6" fmla="*/ 0 60000 65536"/>
                <a:gd name="T7" fmla="*/ 0 60000 65536"/>
                <a:gd name="T8" fmla="*/ 0 60000 65536"/>
                <a:gd name="T9" fmla="*/ 0 w 18714"/>
                <a:gd name="T10" fmla="*/ 0 h 15020"/>
                <a:gd name="T11" fmla="*/ 18714 w 18714"/>
                <a:gd name="T12" fmla="*/ 15020 h 15020"/>
              </a:gdLst>
              <a:ahLst/>
              <a:cxnLst>
                <a:cxn ang="T6">
                  <a:pos x="T0" y="T1"/>
                </a:cxn>
                <a:cxn ang="T7">
                  <a:pos x="T2" y="T3"/>
                </a:cxn>
                <a:cxn ang="T8">
                  <a:pos x="T4" y="T5"/>
                </a:cxn>
              </a:cxnLst>
              <a:rect l="T9" t="T10" r="T11" b="T12"/>
              <a:pathLst>
                <a:path w="18714" h="15020" fill="none" extrusionOk="0">
                  <a:moveTo>
                    <a:pt x="18713" y="10786"/>
                  </a:moveTo>
                  <a:cubicBezTo>
                    <a:pt x="17827" y="12323"/>
                    <a:pt x="16756" y="13745"/>
                    <a:pt x="15522" y="15019"/>
                  </a:cubicBezTo>
                </a:path>
                <a:path w="18714" h="15020" stroke="0" extrusionOk="0">
                  <a:moveTo>
                    <a:pt x="18713" y="10786"/>
                  </a:moveTo>
                  <a:cubicBezTo>
                    <a:pt x="17827" y="12323"/>
                    <a:pt x="16756" y="13745"/>
                    <a:pt x="15522" y="15019"/>
                  </a:cubicBezTo>
                  <a:lnTo>
                    <a:pt x="0" y="0"/>
                  </a:lnTo>
                  <a:lnTo>
                    <a:pt x="18713" y="10786"/>
                  </a:lnTo>
                  <a:close/>
                </a:path>
              </a:pathLst>
            </a:custGeom>
            <a:noFill/>
            <a:ln w="28575">
              <a:solidFill>
                <a:srgbClr val="0000FF"/>
              </a:solidFill>
              <a:round/>
              <a:headEnd type="none" w="lg" len="med"/>
              <a:tailEnd type="triangle" w="lg" len="me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43" name="Arc 93">
              <a:extLst>
                <a:ext uri="{FF2B5EF4-FFF2-40B4-BE49-F238E27FC236}">
                  <a16:creationId xmlns:a16="http://schemas.microsoft.com/office/drawing/2014/main" id="{596B6292-847E-2A36-EB32-2F52EFBB893B}"/>
                </a:ext>
              </a:extLst>
            </p:cNvPr>
            <p:cNvSpPr>
              <a:spLocks/>
            </p:cNvSpPr>
            <p:nvPr/>
          </p:nvSpPr>
          <p:spPr bwMode="auto">
            <a:xfrm>
              <a:off x="4714" y="1674"/>
              <a:ext cx="197" cy="473"/>
            </a:xfrm>
            <a:custGeom>
              <a:avLst/>
              <a:gdLst>
                <a:gd name="T0" fmla="*/ 0 w 18714"/>
                <a:gd name="T1" fmla="*/ 0 h 15020"/>
                <a:gd name="T2" fmla="*/ 0 w 18714"/>
                <a:gd name="T3" fmla="*/ 0 h 15020"/>
                <a:gd name="T4" fmla="*/ 0 w 18714"/>
                <a:gd name="T5" fmla="*/ 0 h 15020"/>
                <a:gd name="T6" fmla="*/ 0 60000 65536"/>
                <a:gd name="T7" fmla="*/ 0 60000 65536"/>
                <a:gd name="T8" fmla="*/ 0 60000 65536"/>
                <a:gd name="T9" fmla="*/ 0 w 18714"/>
                <a:gd name="T10" fmla="*/ 0 h 15020"/>
                <a:gd name="T11" fmla="*/ 18714 w 18714"/>
                <a:gd name="T12" fmla="*/ 15020 h 15020"/>
              </a:gdLst>
              <a:ahLst/>
              <a:cxnLst>
                <a:cxn ang="T6">
                  <a:pos x="T0" y="T1"/>
                </a:cxn>
                <a:cxn ang="T7">
                  <a:pos x="T2" y="T3"/>
                </a:cxn>
                <a:cxn ang="T8">
                  <a:pos x="T4" y="T5"/>
                </a:cxn>
              </a:cxnLst>
              <a:rect l="T9" t="T10" r="T11" b="T12"/>
              <a:pathLst>
                <a:path w="18714" h="15020" fill="none" extrusionOk="0">
                  <a:moveTo>
                    <a:pt x="18713" y="10786"/>
                  </a:moveTo>
                  <a:cubicBezTo>
                    <a:pt x="17827" y="12323"/>
                    <a:pt x="16756" y="13745"/>
                    <a:pt x="15522" y="15019"/>
                  </a:cubicBezTo>
                </a:path>
                <a:path w="18714" h="15020" stroke="0" extrusionOk="0">
                  <a:moveTo>
                    <a:pt x="18713" y="10786"/>
                  </a:moveTo>
                  <a:cubicBezTo>
                    <a:pt x="17827" y="12323"/>
                    <a:pt x="16756" y="13745"/>
                    <a:pt x="15522" y="15019"/>
                  </a:cubicBezTo>
                  <a:lnTo>
                    <a:pt x="0" y="0"/>
                  </a:lnTo>
                  <a:lnTo>
                    <a:pt x="18713" y="10786"/>
                  </a:lnTo>
                  <a:close/>
                </a:path>
              </a:pathLst>
            </a:custGeom>
            <a:noFill/>
            <a:ln w="28575">
              <a:solidFill>
                <a:srgbClr val="0000FF"/>
              </a:solidFill>
              <a:round/>
              <a:headEnd type="none" w="lg" len="med"/>
              <a:tailEnd type="triangle" w="lg" len="me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44" name="Arc 94">
              <a:extLst>
                <a:ext uri="{FF2B5EF4-FFF2-40B4-BE49-F238E27FC236}">
                  <a16:creationId xmlns:a16="http://schemas.microsoft.com/office/drawing/2014/main" id="{654A34F0-017A-2E46-F386-132DFEFAFC8D}"/>
                </a:ext>
              </a:extLst>
            </p:cNvPr>
            <p:cNvSpPr>
              <a:spLocks/>
            </p:cNvSpPr>
            <p:nvPr/>
          </p:nvSpPr>
          <p:spPr bwMode="auto">
            <a:xfrm>
              <a:off x="4988" y="1661"/>
              <a:ext cx="197" cy="473"/>
            </a:xfrm>
            <a:custGeom>
              <a:avLst/>
              <a:gdLst>
                <a:gd name="T0" fmla="*/ 0 w 18714"/>
                <a:gd name="T1" fmla="*/ 0 h 15020"/>
                <a:gd name="T2" fmla="*/ 0 w 18714"/>
                <a:gd name="T3" fmla="*/ 0 h 15020"/>
                <a:gd name="T4" fmla="*/ 0 w 18714"/>
                <a:gd name="T5" fmla="*/ 0 h 15020"/>
                <a:gd name="T6" fmla="*/ 0 60000 65536"/>
                <a:gd name="T7" fmla="*/ 0 60000 65536"/>
                <a:gd name="T8" fmla="*/ 0 60000 65536"/>
                <a:gd name="T9" fmla="*/ 0 w 18714"/>
                <a:gd name="T10" fmla="*/ 0 h 15020"/>
                <a:gd name="T11" fmla="*/ 18714 w 18714"/>
                <a:gd name="T12" fmla="*/ 15020 h 15020"/>
              </a:gdLst>
              <a:ahLst/>
              <a:cxnLst>
                <a:cxn ang="T6">
                  <a:pos x="T0" y="T1"/>
                </a:cxn>
                <a:cxn ang="T7">
                  <a:pos x="T2" y="T3"/>
                </a:cxn>
                <a:cxn ang="T8">
                  <a:pos x="T4" y="T5"/>
                </a:cxn>
              </a:cxnLst>
              <a:rect l="T9" t="T10" r="T11" b="T12"/>
              <a:pathLst>
                <a:path w="18714" h="15020" fill="none" extrusionOk="0">
                  <a:moveTo>
                    <a:pt x="18713" y="10786"/>
                  </a:moveTo>
                  <a:cubicBezTo>
                    <a:pt x="17827" y="12323"/>
                    <a:pt x="16756" y="13745"/>
                    <a:pt x="15522" y="15019"/>
                  </a:cubicBezTo>
                </a:path>
                <a:path w="18714" h="15020" stroke="0" extrusionOk="0">
                  <a:moveTo>
                    <a:pt x="18713" y="10786"/>
                  </a:moveTo>
                  <a:cubicBezTo>
                    <a:pt x="17827" y="12323"/>
                    <a:pt x="16756" y="13745"/>
                    <a:pt x="15522" y="15019"/>
                  </a:cubicBezTo>
                  <a:lnTo>
                    <a:pt x="0" y="0"/>
                  </a:lnTo>
                  <a:lnTo>
                    <a:pt x="18713" y="10786"/>
                  </a:lnTo>
                  <a:close/>
                </a:path>
              </a:pathLst>
            </a:custGeom>
            <a:noFill/>
            <a:ln w="28575">
              <a:solidFill>
                <a:srgbClr val="0000FF"/>
              </a:solidFill>
              <a:round/>
              <a:headEnd type="none" w="lg" len="med"/>
              <a:tailEnd type="triangle" w="lg" len="me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grpSp>
      <p:sp>
        <p:nvSpPr>
          <p:cNvPr id="6239" name="WordArt 95">
            <a:extLst>
              <a:ext uri="{FF2B5EF4-FFF2-40B4-BE49-F238E27FC236}">
                <a16:creationId xmlns:a16="http://schemas.microsoft.com/office/drawing/2014/main" id="{924AC28C-C5FD-4F00-A622-A017844AC58A}"/>
              </a:ext>
            </a:extLst>
          </p:cNvPr>
          <p:cNvSpPr>
            <a:spLocks noChangeArrowheads="1" noChangeShapeType="1" noTextEdit="1"/>
          </p:cNvSpPr>
          <p:nvPr/>
        </p:nvSpPr>
        <p:spPr bwMode="auto">
          <a:xfrm>
            <a:off x="4950619" y="2247901"/>
            <a:ext cx="250031" cy="39290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defTabSz="685800" eaLnBrk="0" fontAlgn="base" hangingPunct="0">
              <a:spcBef>
                <a:spcPct val="0"/>
              </a:spcBef>
              <a:spcAft>
                <a:spcPct val="0"/>
              </a:spcAft>
              <a:buClrTx/>
            </a:pPr>
            <a:r>
              <a:rPr lang="en-ID" sz="2700" kern="10">
                <a:solidFill>
                  <a:srgbClr val="336699"/>
                </a:solidFill>
                <a:effectLst>
                  <a:outerShdw dist="45791" dir="2021404" algn="ctr" rotWithShape="0">
                    <a:srgbClr val="B2B2B2">
                      <a:alpha val="79999"/>
                    </a:srgbClr>
                  </a:outerShdw>
                </a:effectLst>
                <a:latin typeface="Times New Roman" panose="02020603050405020304" pitchFamily="18" charset="0"/>
                <a:ea typeface="+mn-ea"/>
                <a:cs typeface="Times New Roman" panose="02020603050405020304" pitchFamily="18" charset="0"/>
              </a:rPr>
              <a:t>U</a:t>
            </a:r>
          </a:p>
        </p:txBody>
      </p:sp>
      <p:sp>
        <p:nvSpPr>
          <p:cNvPr id="6240" name="WordArt 96">
            <a:extLst>
              <a:ext uri="{FF2B5EF4-FFF2-40B4-BE49-F238E27FC236}">
                <a16:creationId xmlns:a16="http://schemas.microsoft.com/office/drawing/2014/main" id="{791C5D62-CC3A-BAB9-EC68-F703893811A3}"/>
              </a:ext>
            </a:extLst>
          </p:cNvPr>
          <p:cNvSpPr>
            <a:spLocks noChangeArrowheads="1" noChangeShapeType="1" noTextEdit="1"/>
          </p:cNvSpPr>
          <p:nvPr/>
        </p:nvSpPr>
        <p:spPr bwMode="auto">
          <a:xfrm>
            <a:off x="7487842" y="2247901"/>
            <a:ext cx="250031" cy="39290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defTabSz="685800" eaLnBrk="0" fontAlgn="base" hangingPunct="0">
              <a:spcBef>
                <a:spcPct val="0"/>
              </a:spcBef>
              <a:spcAft>
                <a:spcPct val="0"/>
              </a:spcAft>
              <a:buClrTx/>
            </a:pPr>
            <a:r>
              <a:rPr lang="en-ID" sz="2700" kern="10">
                <a:solidFill>
                  <a:srgbClr val="336699"/>
                </a:solidFill>
                <a:effectLst>
                  <a:outerShdw dist="45791" dir="2021404" algn="ctr" rotWithShape="0">
                    <a:srgbClr val="B2B2B2">
                      <a:alpha val="79999"/>
                    </a:srgbClr>
                  </a:outerShdw>
                </a:effectLst>
                <a:latin typeface="Times New Roman" panose="02020603050405020304" pitchFamily="18" charset="0"/>
                <a:ea typeface="+mn-ea"/>
                <a:cs typeface="Times New Roman" panose="02020603050405020304" pitchFamily="18" charset="0"/>
              </a:rPr>
              <a:t>S</a:t>
            </a:r>
          </a:p>
        </p:txBody>
      </p:sp>
      <p:sp>
        <p:nvSpPr>
          <p:cNvPr id="6241" name="WordArt 97">
            <a:extLst>
              <a:ext uri="{FF2B5EF4-FFF2-40B4-BE49-F238E27FC236}">
                <a16:creationId xmlns:a16="http://schemas.microsoft.com/office/drawing/2014/main" id="{507E0DE4-31A7-3EB0-6AFC-A0ABFE5A5ADA}"/>
              </a:ext>
            </a:extLst>
          </p:cNvPr>
          <p:cNvSpPr>
            <a:spLocks noChangeArrowheads="1" noChangeShapeType="1" noTextEdit="1"/>
          </p:cNvSpPr>
          <p:nvPr/>
        </p:nvSpPr>
        <p:spPr bwMode="auto">
          <a:xfrm>
            <a:off x="7487842" y="2356248"/>
            <a:ext cx="250031" cy="39290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defTabSz="685800" eaLnBrk="0" fontAlgn="base" hangingPunct="0">
              <a:spcBef>
                <a:spcPct val="0"/>
              </a:spcBef>
              <a:spcAft>
                <a:spcPct val="0"/>
              </a:spcAft>
              <a:buClrTx/>
            </a:pPr>
            <a:r>
              <a:rPr lang="en-ID" sz="2700" kern="10">
                <a:solidFill>
                  <a:srgbClr val="336699"/>
                </a:solidFill>
                <a:effectLst>
                  <a:outerShdw dist="45791" dir="2021404" algn="ctr" rotWithShape="0">
                    <a:srgbClr val="B2B2B2">
                      <a:alpha val="79999"/>
                    </a:srgbClr>
                  </a:outerShdw>
                </a:effectLst>
                <a:latin typeface="Times New Roman" panose="02020603050405020304" pitchFamily="18" charset="0"/>
                <a:ea typeface="+mn-ea"/>
                <a:cs typeface="Times New Roman" panose="02020603050405020304" pitchFamily="18" charset="0"/>
              </a:rPr>
              <a:t>U</a:t>
            </a:r>
          </a:p>
        </p:txBody>
      </p:sp>
      <p:sp>
        <p:nvSpPr>
          <p:cNvPr id="6242" name="WordArt 98">
            <a:extLst>
              <a:ext uri="{FF2B5EF4-FFF2-40B4-BE49-F238E27FC236}">
                <a16:creationId xmlns:a16="http://schemas.microsoft.com/office/drawing/2014/main" id="{14B1E09C-14C7-7765-1703-95F154D3569D}"/>
              </a:ext>
            </a:extLst>
          </p:cNvPr>
          <p:cNvSpPr>
            <a:spLocks noChangeArrowheads="1" noChangeShapeType="1" noTextEdit="1"/>
          </p:cNvSpPr>
          <p:nvPr/>
        </p:nvSpPr>
        <p:spPr bwMode="auto">
          <a:xfrm>
            <a:off x="4950619" y="2356248"/>
            <a:ext cx="250031" cy="39290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defTabSz="685800" eaLnBrk="0" fontAlgn="base" hangingPunct="0">
              <a:spcBef>
                <a:spcPct val="0"/>
              </a:spcBef>
              <a:spcAft>
                <a:spcPct val="0"/>
              </a:spcAft>
              <a:buClrTx/>
            </a:pPr>
            <a:r>
              <a:rPr lang="en-ID" sz="2700" kern="10">
                <a:solidFill>
                  <a:srgbClr val="336699"/>
                </a:solidFill>
                <a:effectLst>
                  <a:outerShdw dist="45791" dir="2021404" algn="ctr" rotWithShape="0">
                    <a:srgbClr val="B2B2B2">
                      <a:alpha val="79999"/>
                    </a:srgbClr>
                  </a:outerShdw>
                </a:effectLst>
                <a:latin typeface="Times New Roman" panose="02020603050405020304" pitchFamily="18" charset="0"/>
                <a:ea typeface="+mn-ea"/>
                <a:cs typeface="Times New Roman" panose="02020603050405020304" pitchFamily="18" charset="0"/>
              </a:rPr>
              <a:t>S</a:t>
            </a:r>
          </a:p>
        </p:txBody>
      </p:sp>
      <p:grpSp>
        <p:nvGrpSpPr>
          <p:cNvPr id="5" name="Group 101">
            <a:extLst>
              <a:ext uri="{FF2B5EF4-FFF2-40B4-BE49-F238E27FC236}">
                <a16:creationId xmlns:a16="http://schemas.microsoft.com/office/drawing/2014/main" id="{F658A4FC-7BCF-CA7D-19EF-F70666B6CFB2}"/>
              </a:ext>
            </a:extLst>
          </p:cNvPr>
          <p:cNvGrpSpPr>
            <a:grpSpLocks/>
          </p:cNvGrpSpPr>
          <p:nvPr/>
        </p:nvGrpSpPr>
        <p:grpSpPr bwMode="auto">
          <a:xfrm>
            <a:off x="5598319" y="4137423"/>
            <a:ext cx="163116" cy="163115"/>
            <a:chOff x="3061" y="3860"/>
            <a:chExt cx="137" cy="137"/>
          </a:xfrm>
        </p:grpSpPr>
        <p:sp>
          <p:nvSpPr>
            <p:cNvPr id="67634" name="Line 99">
              <a:extLst>
                <a:ext uri="{FF2B5EF4-FFF2-40B4-BE49-F238E27FC236}">
                  <a16:creationId xmlns:a16="http://schemas.microsoft.com/office/drawing/2014/main" id="{1DE3BE24-83EA-15AC-C72A-58E84D892370}"/>
                </a:ext>
              </a:extLst>
            </p:cNvPr>
            <p:cNvSpPr>
              <a:spLocks noChangeShapeType="1"/>
            </p:cNvSpPr>
            <p:nvPr/>
          </p:nvSpPr>
          <p:spPr bwMode="auto">
            <a:xfrm>
              <a:off x="3061" y="3929"/>
              <a:ext cx="137"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35" name="Line 100">
              <a:extLst>
                <a:ext uri="{FF2B5EF4-FFF2-40B4-BE49-F238E27FC236}">
                  <a16:creationId xmlns:a16="http://schemas.microsoft.com/office/drawing/2014/main" id="{7A7E1998-2465-E461-6FC5-01CEED1C8277}"/>
                </a:ext>
              </a:extLst>
            </p:cNvPr>
            <p:cNvSpPr>
              <a:spLocks noChangeShapeType="1"/>
            </p:cNvSpPr>
            <p:nvPr/>
          </p:nvSpPr>
          <p:spPr bwMode="auto">
            <a:xfrm rot="5400000">
              <a:off x="3067" y="3929"/>
              <a:ext cx="137"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grpSp>
      <p:sp>
        <p:nvSpPr>
          <p:cNvPr id="6246" name="Line 102">
            <a:extLst>
              <a:ext uri="{FF2B5EF4-FFF2-40B4-BE49-F238E27FC236}">
                <a16:creationId xmlns:a16="http://schemas.microsoft.com/office/drawing/2014/main" id="{616AF7CB-1C43-7495-02D2-F2E0F373BCC0}"/>
              </a:ext>
            </a:extLst>
          </p:cNvPr>
          <p:cNvSpPr>
            <a:spLocks noChangeShapeType="1"/>
          </p:cNvSpPr>
          <p:nvPr/>
        </p:nvSpPr>
        <p:spPr bwMode="auto">
          <a:xfrm>
            <a:off x="6893719" y="4245769"/>
            <a:ext cx="163116" cy="0"/>
          </a:xfrm>
          <a:prstGeom prst="line">
            <a:avLst/>
          </a:prstGeom>
          <a:noFill/>
          <a:ln w="57150">
            <a:solidFill>
              <a:srgbClr val="00FFFF"/>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grpSp>
        <p:nvGrpSpPr>
          <p:cNvPr id="6" name="Group 103">
            <a:extLst>
              <a:ext uri="{FF2B5EF4-FFF2-40B4-BE49-F238E27FC236}">
                <a16:creationId xmlns:a16="http://schemas.microsoft.com/office/drawing/2014/main" id="{5514BF0A-248A-7EB3-9F31-2D669E0367C1}"/>
              </a:ext>
            </a:extLst>
          </p:cNvPr>
          <p:cNvGrpSpPr>
            <a:grpSpLocks/>
          </p:cNvGrpSpPr>
          <p:nvPr/>
        </p:nvGrpSpPr>
        <p:grpSpPr bwMode="auto">
          <a:xfrm>
            <a:off x="6893719" y="4407694"/>
            <a:ext cx="163116" cy="163116"/>
            <a:chOff x="3061" y="3860"/>
            <a:chExt cx="137" cy="137"/>
          </a:xfrm>
        </p:grpSpPr>
        <p:sp>
          <p:nvSpPr>
            <p:cNvPr id="67632" name="Line 104">
              <a:extLst>
                <a:ext uri="{FF2B5EF4-FFF2-40B4-BE49-F238E27FC236}">
                  <a16:creationId xmlns:a16="http://schemas.microsoft.com/office/drawing/2014/main" id="{123C39DA-1309-CBC6-3E7B-91054D9C55B5}"/>
                </a:ext>
              </a:extLst>
            </p:cNvPr>
            <p:cNvSpPr>
              <a:spLocks noChangeShapeType="1"/>
            </p:cNvSpPr>
            <p:nvPr/>
          </p:nvSpPr>
          <p:spPr bwMode="auto">
            <a:xfrm>
              <a:off x="3061" y="3929"/>
              <a:ext cx="137"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67633" name="Line 105">
              <a:extLst>
                <a:ext uri="{FF2B5EF4-FFF2-40B4-BE49-F238E27FC236}">
                  <a16:creationId xmlns:a16="http://schemas.microsoft.com/office/drawing/2014/main" id="{D2F0107F-D39B-D77C-5284-0BC0F6AB152B}"/>
                </a:ext>
              </a:extLst>
            </p:cNvPr>
            <p:cNvSpPr>
              <a:spLocks noChangeShapeType="1"/>
            </p:cNvSpPr>
            <p:nvPr/>
          </p:nvSpPr>
          <p:spPr bwMode="auto">
            <a:xfrm rot="5400000">
              <a:off x="3067" y="3929"/>
              <a:ext cx="137"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grpSp>
      <p:sp>
        <p:nvSpPr>
          <p:cNvPr id="6250" name="Line 106">
            <a:extLst>
              <a:ext uri="{FF2B5EF4-FFF2-40B4-BE49-F238E27FC236}">
                <a16:creationId xmlns:a16="http://schemas.microsoft.com/office/drawing/2014/main" id="{B77DFFEB-485D-1CD6-E5E5-4D81CB68EAEA}"/>
              </a:ext>
            </a:extLst>
          </p:cNvPr>
          <p:cNvSpPr>
            <a:spLocks noChangeShapeType="1"/>
          </p:cNvSpPr>
          <p:nvPr/>
        </p:nvSpPr>
        <p:spPr bwMode="auto">
          <a:xfrm>
            <a:off x="5598319" y="4462463"/>
            <a:ext cx="163116" cy="0"/>
          </a:xfrm>
          <a:prstGeom prst="line">
            <a:avLst/>
          </a:prstGeom>
          <a:noFill/>
          <a:ln w="57150">
            <a:solidFill>
              <a:srgbClr val="00FFFF"/>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left)">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147">
                                            <p:txEl>
                                              <p:pRg st="0" end="0"/>
                                            </p:txEl>
                                          </p:spTgt>
                                        </p:tgtEl>
                                        <p:attrNameLst>
                                          <p:attrName>style.visibility</p:attrName>
                                        </p:attrNameLst>
                                      </p:cBhvr>
                                      <p:to>
                                        <p:strVal val="visible"/>
                                      </p:to>
                                    </p:set>
                                    <p:anim calcmode="lin" valueType="num">
                                      <p:cBhvr>
                                        <p:cTn id="12" dur="500" fill="hold"/>
                                        <p:tgtEl>
                                          <p:spTgt spid="614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147">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614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14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14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1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15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15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5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15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15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15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15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16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16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16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16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16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20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20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20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20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20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20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20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21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21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21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21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21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21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21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21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218"/>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63" presetClass="path" presetSubtype="0" accel="50000" decel="50000" fill="hold" nodeType="clickEffect">
                                  <p:stCondLst>
                                    <p:cond delay="0"/>
                                  </p:stCondLst>
                                  <p:childTnLst>
                                    <p:animMotion origin="layout" path="M -3.88889E-6 0.00463 L 0.47084 -0.00139 " pathEditMode="fixed" rAng="0" ptsTypes="AA">
                                      <p:cBhvr>
                                        <p:cTn id="90" dur="2000" fill="hold"/>
                                        <p:tgtEl>
                                          <p:spTgt spid="2"/>
                                        </p:tgtEl>
                                        <p:attrNameLst>
                                          <p:attrName>ppt_x</p:attrName>
                                          <p:attrName>ppt_y</p:attrName>
                                        </p:attrNameLst>
                                      </p:cBhvr>
                                      <p:rCtr x="23542" y="-301"/>
                                    </p:animMotion>
                                  </p:childTnLst>
                                </p:cTn>
                              </p:par>
                              <p:par>
                                <p:cTn id="91" presetID="8" presetClass="emph" presetSubtype="0" fill="hold" nodeType="withEffect">
                                  <p:stCondLst>
                                    <p:cond delay="0"/>
                                  </p:stCondLst>
                                  <p:childTnLst>
                                    <p:animRot by="1800000">
                                      <p:cBhvr>
                                        <p:cTn id="92" dur="1000" fill="hold"/>
                                        <p:tgtEl>
                                          <p:spTgt spid="6217"/>
                                        </p:tgtEl>
                                        <p:attrNameLst>
                                          <p:attrName>r</p:attrName>
                                        </p:attrNameLst>
                                      </p:cBhvr>
                                    </p:animRot>
                                  </p:childTnLst>
                                </p:cTn>
                              </p:par>
                              <p:par>
                                <p:cTn id="93" presetID="1" presetClass="entr" presetSubtype="0" fill="hold" nodeType="withEffect">
                                  <p:stCondLst>
                                    <p:cond delay="0"/>
                                  </p:stCondLst>
                                  <p:childTnLst>
                                    <p:set>
                                      <p:cBhvr>
                                        <p:cTn id="94" dur="1" fill="hold">
                                          <p:stCondLst>
                                            <p:cond delay="0"/>
                                          </p:stCondLst>
                                        </p:cTn>
                                        <p:tgtEl>
                                          <p:spTgt spid="3"/>
                                        </p:tgtEl>
                                        <p:attrNameLst>
                                          <p:attrName>style.visibility</p:attrName>
                                        </p:attrNameLst>
                                      </p:cBhvr>
                                      <p:to>
                                        <p:strVal val="visible"/>
                                      </p:to>
                                    </p:set>
                                  </p:childTnLst>
                                </p:cTn>
                              </p:par>
                              <p:par>
                                <p:cTn id="95" presetID="3" presetClass="entr" presetSubtype="0" fill="hold" nodeType="withEffect">
                                  <p:stCondLst>
                                    <p:cond delay="0"/>
                                  </p:stCondLst>
                                  <p:childTnLst>
                                    <p:set>
                                      <p:cBhvr>
                                        <p:cTn id="96" dur="1" fill="hold">
                                          <p:stCondLst>
                                            <p:cond delay="0"/>
                                          </p:stCondLst>
                                        </p:cTn>
                                        <p:tgtEl>
                                          <p:spTgt spid="6239"/>
                                        </p:tgtEl>
                                        <p:attrNameLst>
                                          <p:attrName>style.visibility</p:attrName>
                                        </p:attrNameLst>
                                      </p:cBhvr>
                                      <p:to>
                                        <p:strVal val="visible"/>
                                      </p:to>
                                    </p:set>
                                  </p:childTnLst>
                                </p:cTn>
                              </p:par>
                              <p:par>
                                <p:cTn id="97" presetID="3" presetClass="entr" presetSubtype="0" fill="hold" nodeType="withEffect">
                                  <p:stCondLst>
                                    <p:cond delay="0"/>
                                  </p:stCondLst>
                                  <p:childTnLst>
                                    <p:set>
                                      <p:cBhvr>
                                        <p:cTn id="98" dur="1" fill="hold">
                                          <p:stCondLst>
                                            <p:cond delay="0"/>
                                          </p:stCondLst>
                                        </p:cTn>
                                        <p:tgtEl>
                                          <p:spTgt spid="6240"/>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246"/>
                                        </p:tgtEl>
                                        <p:attrNameLst>
                                          <p:attrName>style.visibility</p:attrName>
                                        </p:attrNameLst>
                                      </p:cBhvr>
                                      <p:to>
                                        <p:strVal val="visible"/>
                                      </p:to>
                                    </p:set>
                                  </p:childTnLst>
                                </p:cTn>
                              </p:par>
                            </p:childTnLst>
                          </p:cTn>
                        </p:par>
                        <p:par>
                          <p:cTn id="103" fill="hold" nodeType="afterGroup">
                            <p:stCondLst>
                              <p:cond delay="2000"/>
                            </p:stCondLst>
                            <p:childTnLst>
                              <p:par>
                                <p:cTn id="104" presetID="1" presetClass="exit" presetSubtype="0" fill="hold" nodeType="afterEffect">
                                  <p:stCondLst>
                                    <p:cond delay="0"/>
                                  </p:stCondLst>
                                  <p:childTnLst>
                                    <p:set>
                                      <p:cBhvr>
                                        <p:cTn id="105" dur="1" fill="hold">
                                          <p:stCondLst>
                                            <p:cond delay="0"/>
                                          </p:stCondLst>
                                        </p:cTn>
                                        <p:tgtEl>
                                          <p:spTgt spid="3"/>
                                        </p:tgtEl>
                                        <p:attrNameLst>
                                          <p:attrName>style.visibility</p:attrName>
                                        </p:attrNameLst>
                                      </p:cBhvr>
                                      <p:to>
                                        <p:strVal val="hidden"/>
                                      </p:to>
                                    </p:set>
                                  </p:childTnLst>
                                </p:cTn>
                              </p:par>
                            </p:childTnLst>
                          </p:cTn>
                        </p:par>
                        <p:par>
                          <p:cTn id="106" fill="hold" nodeType="afterGroup">
                            <p:stCondLst>
                              <p:cond delay="2000"/>
                            </p:stCondLst>
                            <p:childTnLst>
                              <p:par>
                                <p:cTn id="107" presetID="8" presetClass="emph" presetSubtype="0" fill="hold" nodeType="afterEffect">
                                  <p:stCondLst>
                                    <p:cond delay="0"/>
                                  </p:stCondLst>
                                  <p:childTnLst>
                                    <p:animRot by="-1800000">
                                      <p:cBhvr>
                                        <p:cTn id="108" dur="500" fill="hold"/>
                                        <p:tgtEl>
                                          <p:spTgt spid="6217"/>
                                        </p:tgtEl>
                                        <p:attrNameLst>
                                          <p:attrName>r</p:attrName>
                                        </p:attrNameLst>
                                      </p:cBhvr>
                                    </p:animRot>
                                  </p:childTnLst>
                                </p:cTn>
                              </p:par>
                              <p:par>
                                <p:cTn id="109" presetID="3" presetClass="exit" presetSubtype="0" fill="hold" nodeType="withEffect">
                                  <p:stCondLst>
                                    <p:cond delay="0"/>
                                  </p:stCondLst>
                                  <p:childTnLst>
                                    <p:set>
                                      <p:cBhvr>
                                        <p:cTn id="110" dur="1" fill="hold">
                                          <p:stCondLst>
                                            <p:cond delay="0"/>
                                          </p:stCondLst>
                                        </p:cTn>
                                        <p:tgtEl>
                                          <p:spTgt spid="6239"/>
                                        </p:tgtEl>
                                        <p:attrNameLst>
                                          <p:attrName>style.visibility</p:attrName>
                                        </p:attrNameLst>
                                      </p:cBhvr>
                                      <p:to>
                                        <p:strVal val="hidden"/>
                                      </p:to>
                                    </p:set>
                                  </p:childTnLst>
                                </p:cTn>
                              </p:par>
                              <p:par>
                                <p:cTn id="111" presetID="3" presetClass="exit" presetSubtype="0" fill="hold" nodeType="withEffect">
                                  <p:stCondLst>
                                    <p:cond delay="0"/>
                                  </p:stCondLst>
                                  <p:childTnLst>
                                    <p:set>
                                      <p:cBhvr>
                                        <p:cTn id="112" dur="1" fill="hold">
                                          <p:stCondLst>
                                            <p:cond delay="0"/>
                                          </p:stCondLst>
                                        </p:cTn>
                                        <p:tgtEl>
                                          <p:spTgt spid="6240"/>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5"/>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6246"/>
                                        </p:tgtEl>
                                        <p:attrNameLst>
                                          <p:attrName>style.visibility</p:attrName>
                                        </p:attrNameLst>
                                      </p:cBhvr>
                                      <p:to>
                                        <p:strVal val="hidden"/>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35" presetClass="path" presetSubtype="0" accel="50000" decel="50000" fill="hold" nodeType="clickEffect">
                                  <p:stCondLst>
                                    <p:cond delay="0"/>
                                  </p:stCondLst>
                                  <p:childTnLst>
                                    <p:animMotion origin="layout" path="M 0.47084 -0.00602 L -0.00156 0.00463 " pathEditMode="relative" rAng="0" ptsTypes="AA">
                                      <p:cBhvr>
                                        <p:cTn id="120" dur="2000" fill="hold"/>
                                        <p:tgtEl>
                                          <p:spTgt spid="2"/>
                                        </p:tgtEl>
                                        <p:attrNameLst>
                                          <p:attrName>ppt_x</p:attrName>
                                          <p:attrName>ppt_y</p:attrName>
                                        </p:attrNameLst>
                                      </p:cBhvr>
                                      <p:rCtr x="-23628" y="532"/>
                                    </p:animMotion>
                                  </p:childTnLst>
                                </p:cTn>
                              </p:par>
                              <p:par>
                                <p:cTn id="121" presetID="8" presetClass="emph" presetSubtype="0" fill="hold" nodeType="withEffect">
                                  <p:stCondLst>
                                    <p:cond delay="0"/>
                                  </p:stCondLst>
                                  <p:childTnLst>
                                    <p:animRot by="-1800000">
                                      <p:cBhvr>
                                        <p:cTn id="122" dur="1000" fill="hold"/>
                                        <p:tgtEl>
                                          <p:spTgt spid="6217"/>
                                        </p:tgtEl>
                                        <p:attrNameLst>
                                          <p:attrName>r</p:attrName>
                                        </p:attrNameLst>
                                      </p:cBhvr>
                                    </p:animRot>
                                  </p:childTnLst>
                                </p:cTn>
                              </p:par>
                              <p:par>
                                <p:cTn id="123" presetID="1" presetClass="entr" presetSubtype="0" fill="hold" nodeType="withEffect">
                                  <p:stCondLst>
                                    <p:cond delay="0"/>
                                  </p:stCondLst>
                                  <p:childTnLst>
                                    <p:set>
                                      <p:cBhvr>
                                        <p:cTn id="124" dur="1" fill="hold">
                                          <p:stCondLst>
                                            <p:cond delay="0"/>
                                          </p:stCondLst>
                                        </p:cTn>
                                        <p:tgtEl>
                                          <p:spTgt spid="4"/>
                                        </p:tgtEl>
                                        <p:attrNameLst>
                                          <p:attrName>style.visibility</p:attrName>
                                        </p:attrNameLst>
                                      </p:cBhvr>
                                      <p:to>
                                        <p:strVal val="visible"/>
                                      </p:to>
                                    </p:set>
                                  </p:childTnLst>
                                </p:cTn>
                              </p:par>
                              <p:par>
                                <p:cTn id="125" presetID="3" presetClass="entr" presetSubtype="0" fill="hold" nodeType="withEffect">
                                  <p:stCondLst>
                                    <p:cond delay="0"/>
                                  </p:stCondLst>
                                  <p:childTnLst>
                                    <p:set>
                                      <p:cBhvr>
                                        <p:cTn id="126" dur="1" fill="hold">
                                          <p:stCondLst>
                                            <p:cond delay="0"/>
                                          </p:stCondLst>
                                        </p:cTn>
                                        <p:tgtEl>
                                          <p:spTgt spid="6242"/>
                                        </p:tgtEl>
                                        <p:attrNameLst>
                                          <p:attrName>style.visibility</p:attrName>
                                        </p:attrNameLst>
                                      </p:cBhvr>
                                      <p:to>
                                        <p:strVal val="visible"/>
                                      </p:to>
                                    </p:set>
                                  </p:childTnLst>
                                </p:cTn>
                              </p:par>
                              <p:par>
                                <p:cTn id="127" presetID="3" presetClass="entr" presetSubtype="0" fill="hold" nodeType="withEffect">
                                  <p:stCondLst>
                                    <p:cond delay="0"/>
                                  </p:stCondLst>
                                  <p:childTnLst>
                                    <p:set>
                                      <p:cBhvr>
                                        <p:cTn id="128" dur="1" fill="hold">
                                          <p:stCondLst>
                                            <p:cond delay="0"/>
                                          </p:stCondLst>
                                        </p:cTn>
                                        <p:tgtEl>
                                          <p:spTgt spid="6241"/>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6250"/>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6"/>
                                        </p:tgtEl>
                                        <p:attrNameLst>
                                          <p:attrName>style.visibility</p:attrName>
                                        </p:attrNameLst>
                                      </p:cBhvr>
                                      <p:to>
                                        <p:strVal val="visible"/>
                                      </p:to>
                                    </p:set>
                                  </p:childTnLst>
                                </p:cTn>
                              </p:par>
                            </p:childTnLst>
                          </p:cTn>
                        </p:par>
                        <p:par>
                          <p:cTn id="133" fill="hold" nodeType="afterGroup">
                            <p:stCondLst>
                              <p:cond delay="2000"/>
                            </p:stCondLst>
                            <p:childTnLst>
                              <p:par>
                                <p:cTn id="134" presetID="1" presetClass="exit" presetSubtype="0" fill="hold" nodeType="afterEffect">
                                  <p:stCondLst>
                                    <p:cond delay="0"/>
                                  </p:stCondLst>
                                  <p:childTnLst>
                                    <p:set>
                                      <p:cBhvr>
                                        <p:cTn id="135" dur="1" fill="hold">
                                          <p:stCondLst>
                                            <p:cond delay="0"/>
                                          </p:stCondLst>
                                        </p:cTn>
                                        <p:tgtEl>
                                          <p:spTgt spid="4"/>
                                        </p:tgtEl>
                                        <p:attrNameLst>
                                          <p:attrName>style.visibility</p:attrName>
                                        </p:attrNameLst>
                                      </p:cBhvr>
                                      <p:to>
                                        <p:strVal val="hidden"/>
                                      </p:to>
                                    </p:set>
                                  </p:childTnLst>
                                </p:cTn>
                              </p:par>
                            </p:childTnLst>
                          </p:cTn>
                        </p:par>
                        <p:par>
                          <p:cTn id="136" fill="hold" nodeType="afterGroup">
                            <p:stCondLst>
                              <p:cond delay="2000"/>
                            </p:stCondLst>
                            <p:childTnLst>
                              <p:par>
                                <p:cTn id="137" presetID="8" presetClass="emph" presetSubtype="0" fill="hold" nodeType="afterEffect">
                                  <p:stCondLst>
                                    <p:cond delay="0"/>
                                  </p:stCondLst>
                                  <p:childTnLst>
                                    <p:animRot by="1800000">
                                      <p:cBhvr>
                                        <p:cTn id="138" dur="500" fill="hold"/>
                                        <p:tgtEl>
                                          <p:spTgt spid="6217"/>
                                        </p:tgtEl>
                                        <p:attrNameLst>
                                          <p:attrName>r</p:attrName>
                                        </p:attrNameLst>
                                      </p:cBhvr>
                                    </p:animRot>
                                  </p:childTnLst>
                                </p:cTn>
                              </p:par>
                              <p:par>
                                <p:cTn id="139" presetID="3" presetClass="exit" presetSubtype="0" fill="hold" nodeType="withEffect">
                                  <p:stCondLst>
                                    <p:cond delay="0"/>
                                  </p:stCondLst>
                                  <p:childTnLst>
                                    <p:set>
                                      <p:cBhvr>
                                        <p:cTn id="140" dur="1" fill="hold">
                                          <p:stCondLst>
                                            <p:cond delay="0"/>
                                          </p:stCondLst>
                                        </p:cTn>
                                        <p:tgtEl>
                                          <p:spTgt spid="6242"/>
                                        </p:tgtEl>
                                        <p:attrNameLst>
                                          <p:attrName>style.visibility</p:attrName>
                                        </p:attrNameLst>
                                      </p:cBhvr>
                                      <p:to>
                                        <p:strVal val="hidden"/>
                                      </p:to>
                                    </p:set>
                                  </p:childTnLst>
                                </p:cTn>
                              </p:par>
                              <p:par>
                                <p:cTn id="141" presetID="3" presetClass="exit" presetSubtype="0" fill="hold" nodeType="withEffect">
                                  <p:stCondLst>
                                    <p:cond delay="0"/>
                                  </p:stCondLst>
                                  <p:childTnLst>
                                    <p:set>
                                      <p:cBhvr>
                                        <p:cTn id="142" dur="1" fill="hold">
                                          <p:stCondLst>
                                            <p:cond delay="0"/>
                                          </p:stCondLst>
                                        </p:cTn>
                                        <p:tgtEl>
                                          <p:spTgt spid="6241"/>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6250"/>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P spid="6164" grpId="0" animBg="1"/>
      <p:bldP spid="6215" grpId="0" animBg="1"/>
      <p:bldP spid="62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4064" y="3017643"/>
            <a:ext cx="7877060" cy="2000548"/>
          </a:xfrm>
          <a:prstGeom prst="rect">
            <a:avLst/>
          </a:prstGeom>
        </p:spPr>
        <p:txBody>
          <a:bodyPr wrap="square">
            <a:spAutoFit/>
          </a:bodyPr>
          <a:lstStyle/>
          <a:p>
            <a:r>
              <a:rPr lang="id-ID" sz="1600" dirty="0">
                <a:solidFill>
                  <a:srgbClr val="2A2A2A"/>
                </a:solidFill>
                <a:latin typeface="Roboto" panose="02000000000000000000" pitchFamily="2" charset="0"/>
              </a:rPr>
              <a:t>Ketika kita mendekati kutub utara magnet dengan kumparan, maka akan timbul fluks magnetik yang menentang pertambahan fluks magnetik yang menembus kumparan. Sehingga arah fluks induksi harus berlawanan fluks magnetik. Ketika kita menjauhi kutub utara magnet dengan kumparan, maka akan timbul timbul pengurangan fluks magnetik pada kumparan. Sehingga terjadi fluks induksi yang menentang pengurangan fluks magnet.</a:t>
            </a:r>
            <a:r>
              <a:rPr lang="id-ID" dirty="0"/>
              <a:t/>
            </a:r>
            <a:br>
              <a:rPr lang="id-ID" dirty="0"/>
            </a:br>
            <a:r>
              <a:rPr lang="id-ID" dirty="0"/>
              <a:t/>
            </a:r>
            <a:br>
              <a:rPr lang="id-ID" dirty="0"/>
            </a:br>
            <a:endParaRPr lang="id-ID"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933" y="824543"/>
            <a:ext cx="6029325" cy="1885950"/>
          </a:xfrm>
          <a:prstGeom prst="rect">
            <a:avLst/>
          </a:prstGeom>
        </p:spPr>
      </p:pic>
    </p:spTree>
    <p:extLst>
      <p:ext uri="{BB962C8B-B14F-4D97-AF65-F5344CB8AC3E}">
        <p14:creationId xmlns:p14="http://schemas.microsoft.com/office/powerpoint/2010/main" val="3558203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8610" name="Picture 1">
            <a:extLst>
              <a:ext uri="{FF2B5EF4-FFF2-40B4-BE49-F238E27FC236}">
                <a16:creationId xmlns:a16="http://schemas.microsoft.com/office/drawing/2014/main" id="{64B33529-AABE-1418-F03A-FF4B72B877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5148" y="0"/>
            <a:ext cx="409217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2">
            <a:extLst>
              <a:ext uri="{FF2B5EF4-FFF2-40B4-BE49-F238E27FC236}">
                <a16:creationId xmlns:a16="http://schemas.microsoft.com/office/drawing/2014/main" id="{CECA900C-DBDE-C179-2EC2-5D0BEB69CF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69706" y="0"/>
            <a:ext cx="26860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Up Arrow 1"/>
          <p:cNvSpPr/>
          <p:nvPr/>
        </p:nvSpPr>
        <p:spPr>
          <a:xfrm>
            <a:off x="2434728" y="3029639"/>
            <a:ext cx="45719" cy="716097"/>
          </a:xfrm>
          <a:prstGeom prst="upArrow">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4993" y="1133782"/>
            <a:ext cx="4572000" cy="1169551"/>
          </a:xfrm>
          <a:prstGeom prst="rect">
            <a:avLst/>
          </a:prstGeom>
        </p:spPr>
        <p:txBody>
          <a:bodyPr>
            <a:spAutoFit/>
          </a:bodyPr>
          <a:lstStyle/>
          <a:p>
            <a:r>
              <a:rPr lang="id-ID" dirty="0"/>
              <a:t>B = medan magnet (T) </a:t>
            </a:r>
            <a:endParaRPr lang="id-ID" dirty="0" smtClean="0"/>
          </a:p>
          <a:p>
            <a:r>
              <a:rPr lang="id-ID" dirty="0"/>
              <a:t>l</a:t>
            </a:r>
            <a:r>
              <a:rPr lang="id-ID" dirty="0" smtClean="0"/>
              <a:t> </a:t>
            </a:r>
            <a:r>
              <a:rPr lang="id-ID" dirty="0"/>
              <a:t>= panjang penghantar (m) </a:t>
            </a:r>
            <a:endParaRPr lang="id-ID" dirty="0" smtClean="0"/>
          </a:p>
          <a:p>
            <a:r>
              <a:rPr lang="id-ID" dirty="0" smtClean="0"/>
              <a:t>v </a:t>
            </a:r>
            <a:r>
              <a:rPr lang="id-ID" dirty="0"/>
              <a:t>= kecepatan gerak penghantar (m/s) </a:t>
            </a:r>
            <a:endParaRPr lang="id-ID" dirty="0" smtClean="0"/>
          </a:p>
          <a:p>
            <a:r>
              <a:rPr lang="el-GR" dirty="0" smtClean="0"/>
              <a:t>θ </a:t>
            </a:r>
            <a:r>
              <a:rPr lang="el-GR" dirty="0"/>
              <a:t>= </a:t>
            </a:r>
            <a:r>
              <a:rPr lang="id-ID" dirty="0"/>
              <a:t>sudut antara medan magnet dengan arah kecepatan (m/s)</a:t>
            </a:r>
          </a:p>
        </p:txBody>
      </p:sp>
      <p:sp>
        <p:nvSpPr>
          <p:cNvPr id="5" name="TextBox 4"/>
          <p:cNvSpPr txBox="1"/>
          <p:nvPr/>
        </p:nvSpPr>
        <p:spPr>
          <a:xfrm>
            <a:off x="974993" y="705080"/>
            <a:ext cx="2517354" cy="307777"/>
          </a:xfrm>
          <a:prstGeom prst="rect">
            <a:avLst/>
          </a:prstGeom>
          <a:noFill/>
        </p:spPr>
        <p:txBody>
          <a:bodyPr wrap="square" rtlCol="0">
            <a:spAutoFit/>
          </a:bodyPr>
          <a:lstStyle/>
          <a:p>
            <a:r>
              <a:rPr lang="id-ID" dirty="0" smtClean="0"/>
              <a:t>Keterangan :</a:t>
            </a:r>
            <a:endParaRPr lang="id-ID" dirty="0"/>
          </a:p>
        </p:txBody>
      </p:sp>
      <p:pic>
        <p:nvPicPr>
          <p:cNvPr id="6" name="Picture 5"/>
          <p:cNvPicPr>
            <a:picLocks noChangeAspect="1"/>
          </p:cNvPicPr>
          <p:nvPr/>
        </p:nvPicPr>
        <p:blipFill>
          <a:blip r:embed="rId2"/>
          <a:stretch>
            <a:fillRect/>
          </a:stretch>
        </p:blipFill>
        <p:spPr>
          <a:xfrm>
            <a:off x="974993" y="2599811"/>
            <a:ext cx="2450914" cy="1256093"/>
          </a:xfrm>
          <a:prstGeom prst="rect">
            <a:avLst/>
          </a:prstGeom>
        </p:spPr>
      </p:pic>
      <p:pic>
        <p:nvPicPr>
          <p:cNvPr id="7" name="Picture 6"/>
          <p:cNvPicPr>
            <a:picLocks noChangeAspect="1"/>
          </p:cNvPicPr>
          <p:nvPr/>
        </p:nvPicPr>
        <p:blipFill>
          <a:blip r:embed="rId3"/>
          <a:stretch>
            <a:fillRect/>
          </a:stretch>
        </p:blipFill>
        <p:spPr>
          <a:xfrm>
            <a:off x="4919031" y="1133782"/>
            <a:ext cx="3277208" cy="1838011"/>
          </a:xfrm>
          <a:prstGeom prst="rect">
            <a:avLst/>
          </a:prstGeom>
        </p:spPr>
      </p:pic>
    </p:spTree>
    <p:extLst>
      <p:ext uri="{BB962C8B-B14F-4D97-AF65-F5344CB8AC3E}">
        <p14:creationId xmlns:p14="http://schemas.microsoft.com/office/powerpoint/2010/main" val="1659724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2" name="Text Box 4">
            <a:extLst>
              <a:ext uri="{FF2B5EF4-FFF2-40B4-BE49-F238E27FC236}">
                <a16:creationId xmlns:a16="http://schemas.microsoft.com/office/drawing/2014/main" id="{C5D230F3-2AFE-F3A6-6C07-C8D9776B771B}"/>
              </a:ext>
            </a:extLst>
          </p:cNvPr>
          <p:cNvSpPr txBox="1">
            <a:spLocks noChangeArrowheads="1"/>
          </p:cNvSpPr>
          <p:nvPr/>
        </p:nvSpPr>
        <p:spPr bwMode="auto">
          <a:xfrm>
            <a:off x="1447800" y="964406"/>
            <a:ext cx="62293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pPr>
            <a:r>
              <a:rPr lang="en-US" altLang="en-US" sz="1500" b="1" kern="1200">
                <a:solidFill>
                  <a:srgbClr val="FFFFFF"/>
                </a:solidFill>
                <a:latin typeface="Arial" panose="020B0604020202020204" pitchFamily="34" charset="0"/>
                <a:ea typeface="+mn-ea"/>
                <a:cs typeface="Arial" panose="020B0604020202020204" pitchFamily="34" charset="0"/>
              </a:rPr>
              <a:t>Sebuah kumparan mempunyai 100 lilitan dan dalam waktu 0,01 s menimbulkan perubahan fluk magnetik sebesar 10</a:t>
            </a:r>
            <a:r>
              <a:rPr lang="en-US" altLang="en-US" sz="1500" b="1" kern="1200" baseline="30000">
                <a:solidFill>
                  <a:srgbClr val="FFFFFF"/>
                </a:solidFill>
                <a:latin typeface="Arial" panose="020B0604020202020204" pitchFamily="34" charset="0"/>
                <a:ea typeface="+mn-ea"/>
                <a:cs typeface="Arial" panose="020B0604020202020204" pitchFamily="34" charset="0"/>
              </a:rPr>
              <a:t>-4</a:t>
            </a:r>
            <a:r>
              <a:rPr lang="en-US" altLang="en-US" sz="1500" b="1" kern="1200">
                <a:solidFill>
                  <a:srgbClr val="FFFFFF"/>
                </a:solidFill>
                <a:latin typeface="Arial" panose="020B0604020202020204" pitchFamily="34" charset="0"/>
                <a:ea typeface="+mn-ea"/>
                <a:cs typeface="Arial" panose="020B0604020202020204" pitchFamily="34" charset="0"/>
              </a:rPr>
              <a:t> Wb, hitung gaya gerak listrik induksi pada ujung-ujung kumpatan?</a:t>
            </a:r>
          </a:p>
        </p:txBody>
      </p:sp>
      <p:sp>
        <p:nvSpPr>
          <p:cNvPr id="104453" name="Rectangle 5">
            <a:extLst>
              <a:ext uri="{FF2B5EF4-FFF2-40B4-BE49-F238E27FC236}">
                <a16:creationId xmlns:a16="http://schemas.microsoft.com/office/drawing/2014/main" id="{B0D2502B-CA2A-3DE5-2BA7-5CB2A1875B96}"/>
              </a:ext>
            </a:extLst>
          </p:cNvPr>
          <p:cNvSpPr>
            <a:spLocks noChangeArrowheads="1"/>
          </p:cNvSpPr>
          <p:nvPr/>
        </p:nvSpPr>
        <p:spPr bwMode="white">
          <a:xfrm>
            <a:off x="1485900" y="428626"/>
            <a:ext cx="1143000" cy="4226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defTabSz="685800" fontAlgn="base">
              <a:spcBef>
                <a:spcPct val="0"/>
              </a:spcBef>
              <a:spcAft>
                <a:spcPct val="0"/>
              </a:spcAft>
              <a:buClrTx/>
            </a:pPr>
            <a:r>
              <a:rPr lang="en-US" altLang="en-US" sz="1650" b="1" kern="1200">
                <a:solidFill>
                  <a:srgbClr val="C22708"/>
                </a:solidFill>
                <a:latin typeface="Arial" panose="020B0604020202020204" pitchFamily="34" charset="0"/>
                <a:ea typeface="+mn-ea"/>
                <a:cs typeface="Arial" panose="020B0604020202020204" pitchFamily="34" charset="0"/>
              </a:rPr>
              <a:t>Contoh</a:t>
            </a:r>
          </a:p>
        </p:txBody>
      </p:sp>
      <p:sp>
        <p:nvSpPr>
          <p:cNvPr id="104454" name="Rectangle 6">
            <a:extLst>
              <a:ext uri="{FF2B5EF4-FFF2-40B4-BE49-F238E27FC236}">
                <a16:creationId xmlns:a16="http://schemas.microsoft.com/office/drawing/2014/main" id="{E8D7A55C-A304-2736-A3F1-6C055285D34F}"/>
              </a:ext>
            </a:extLst>
          </p:cNvPr>
          <p:cNvSpPr>
            <a:spLocks noChangeArrowheads="1"/>
          </p:cNvSpPr>
          <p:nvPr/>
        </p:nvSpPr>
        <p:spPr bwMode="white">
          <a:xfrm>
            <a:off x="1485900" y="2000251"/>
            <a:ext cx="1885950" cy="4226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defTabSz="685800" fontAlgn="base">
              <a:spcBef>
                <a:spcPct val="0"/>
              </a:spcBef>
              <a:spcAft>
                <a:spcPct val="0"/>
              </a:spcAft>
              <a:buClrTx/>
            </a:pPr>
            <a:r>
              <a:rPr lang="en-US" altLang="en-US" sz="1650" b="1" kern="1200">
                <a:solidFill>
                  <a:srgbClr val="C22708"/>
                </a:solidFill>
                <a:latin typeface="Arial" panose="020B0604020202020204" pitchFamily="34" charset="0"/>
                <a:ea typeface="+mn-ea"/>
                <a:cs typeface="Arial" panose="020B0604020202020204" pitchFamily="34" charset="0"/>
              </a:rPr>
              <a:t>Penyelesaian</a:t>
            </a:r>
          </a:p>
        </p:txBody>
      </p:sp>
      <p:sp>
        <p:nvSpPr>
          <p:cNvPr id="104455" name="Text Box 7">
            <a:extLst>
              <a:ext uri="{FF2B5EF4-FFF2-40B4-BE49-F238E27FC236}">
                <a16:creationId xmlns:a16="http://schemas.microsoft.com/office/drawing/2014/main" id="{746F4315-1A23-FA33-428A-407CDCD46F83}"/>
              </a:ext>
            </a:extLst>
          </p:cNvPr>
          <p:cNvSpPr txBox="1">
            <a:spLocks noChangeArrowheads="1"/>
          </p:cNvSpPr>
          <p:nvPr/>
        </p:nvSpPr>
        <p:spPr bwMode="auto">
          <a:xfrm>
            <a:off x="3486150" y="3943350"/>
            <a:ext cx="40576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pPr>
            <a:r>
              <a:rPr lang="en-US" altLang="en-US" sz="1500" b="1" kern="1200">
                <a:solidFill>
                  <a:srgbClr val="FFFFFF"/>
                </a:solidFill>
                <a:latin typeface="Arial" panose="020B0604020202020204" pitchFamily="34" charset="0"/>
                <a:ea typeface="+mn-ea"/>
                <a:cs typeface="Arial" panose="020B0604020202020204" pitchFamily="34" charset="0"/>
              </a:rPr>
              <a:t>Jadi, gaya gerak listrik induksi pada ujung-ujung kumparan adalah 1 volt.</a:t>
            </a:r>
          </a:p>
        </p:txBody>
      </p:sp>
      <p:sp>
        <p:nvSpPr>
          <p:cNvPr id="104456" name="Text Box 8">
            <a:extLst>
              <a:ext uri="{FF2B5EF4-FFF2-40B4-BE49-F238E27FC236}">
                <a16:creationId xmlns:a16="http://schemas.microsoft.com/office/drawing/2014/main" id="{178965A9-0784-3CCD-DA19-9DC0B181B031}"/>
              </a:ext>
            </a:extLst>
          </p:cNvPr>
          <p:cNvSpPr txBox="1">
            <a:spLocks noChangeArrowheads="1"/>
          </p:cNvSpPr>
          <p:nvPr/>
        </p:nvSpPr>
        <p:spPr bwMode="auto">
          <a:xfrm>
            <a:off x="1485900" y="2400301"/>
            <a:ext cx="1371600"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pPr>
            <a:r>
              <a:rPr lang="en-US" altLang="en-US" sz="1500" b="1" kern="1200">
                <a:solidFill>
                  <a:srgbClr val="FFFFFF"/>
                </a:solidFill>
                <a:latin typeface="Arial" panose="020B0604020202020204" pitchFamily="34" charset="0"/>
                <a:ea typeface="+mn-ea"/>
                <a:cs typeface="Arial" panose="020B0604020202020204" pitchFamily="34" charset="0"/>
              </a:rPr>
              <a:t>N  = 100 </a:t>
            </a:r>
          </a:p>
          <a:p>
            <a:pPr defTabSz="685800" eaLnBrk="0" fontAlgn="base" hangingPunct="0">
              <a:spcBef>
                <a:spcPct val="50000"/>
              </a:spcBef>
              <a:spcAft>
                <a:spcPct val="0"/>
              </a:spcAft>
              <a:buClrTx/>
            </a:pPr>
            <a:r>
              <a:rPr lang="en-US" altLang="en-US" sz="1500" b="1" kern="1200">
                <a:solidFill>
                  <a:srgbClr val="FFFFFF"/>
                </a:solidFill>
                <a:latin typeface="Symbol" panose="05050102010706020507" pitchFamily="18" charset="2"/>
                <a:ea typeface="+mn-ea"/>
                <a:cs typeface="Arial" panose="020B0604020202020204" pitchFamily="34" charset="0"/>
                <a:sym typeface="Symbol" panose="05050102010706020507" pitchFamily="18" charset="2"/>
              </a:rPr>
              <a:t></a:t>
            </a:r>
            <a:r>
              <a:rPr lang="en-US" altLang="en-US" sz="1500" b="1" kern="1200">
                <a:solidFill>
                  <a:srgbClr val="FFFFFF"/>
                </a:solidFill>
                <a:latin typeface="Symbol" panose="05050102010706020507" pitchFamily="18" charset="2"/>
                <a:ea typeface="+mn-ea"/>
                <a:cs typeface="Arial" panose="020B0604020202020204" pitchFamily="34" charset="0"/>
              </a:rPr>
              <a:t>f</a:t>
            </a:r>
            <a:r>
              <a:rPr lang="en-US" altLang="en-US" sz="1500" b="1" kern="1200">
                <a:solidFill>
                  <a:srgbClr val="FFFFFF"/>
                </a:solidFill>
                <a:latin typeface="Arial" panose="020B0604020202020204" pitchFamily="34" charset="0"/>
                <a:ea typeface="+mn-ea"/>
                <a:cs typeface="Arial" panose="020B0604020202020204" pitchFamily="34" charset="0"/>
              </a:rPr>
              <a:t> = 10</a:t>
            </a:r>
            <a:r>
              <a:rPr lang="en-US" altLang="en-US" sz="1500" b="1" kern="1200" baseline="30000">
                <a:solidFill>
                  <a:srgbClr val="FFFFFF"/>
                </a:solidFill>
                <a:latin typeface="Arial" panose="020B0604020202020204" pitchFamily="34" charset="0"/>
                <a:ea typeface="+mn-ea"/>
                <a:cs typeface="Arial" panose="020B0604020202020204" pitchFamily="34" charset="0"/>
              </a:rPr>
              <a:t>-4</a:t>
            </a:r>
            <a:r>
              <a:rPr lang="en-US" altLang="en-US" sz="1500" b="1" kern="1200">
                <a:solidFill>
                  <a:srgbClr val="FFFFFF"/>
                </a:solidFill>
                <a:latin typeface="Arial" panose="020B0604020202020204" pitchFamily="34" charset="0"/>
                <a:ea typeface="+mn-ea"/>
                <a:cs typeface="Arial" panose="020B0604020202020204" pitchFamily="34" charset="0"/>
              </a:rPr>
              <a:t> Wb</a:t>
            </a:r>
          </a:p>
          <a:p>
            <a:pPr defTabSz="685800" eaLnBrk="0" fontAlgn="base" hangingPunct="0">
              <a:spcBef>
                <a:spcPct val="50000"/>
              </a:spcBef>
              <a:spcAft>
                <a:spcPct val="0"/>
              </a:spcAft>
              <a:buClrTx/>
            </a:pPr>
            <a:r>
              <a:rPr lang="en-US" altLang="en-US" sz="1500" b="1" kern="1200">
                <a:solidFill>
                  <a:srgbClr val="FFFFFF"/>
                </a:solidFill>
                <a:latin typeface="Arial" panose="020B0604020202020204" pitchFamily="34" charset="0"/>
                <a:ea typeface="+mn-ea"/>
                <a:cs typeface="Arial" panose="020B0604020202020204" pitchFamily="34" charset="0"/>
                <a:sym typeface="Symbol" panose="05050102010706020507" pitchFamily="18" charset="2"/>
              </a:rPr>
              <a:t></a:t>
            </a:r>
            <a:r>
              <a:rPr lang="en-US" altLang="en-US" sz="1500" b="1" kern="1200">
                <a:solidFill>
                  <a:srgbClr val="FFFFFF"/>
                </a:solidFill>
                <a:latin typeface="Arial" panose="020B0604020202020204" pitchFamily="34" charset="0"/>
                <a:ea typeface="+mn-ea"/>
                <a:cs typeface="Arial" panose="020B0604020202020204" pitchFamily="34" charset="0"/>
              </a:rPr>
              <a:t>t = 0,01 s</a:t>
            </a:r>
          </a:p>
          <a:p>
            <a:pPr defTabSz="685800" eaLnBrk="0" fontAlgn="base" hangingPunct="0">
              <a:spcBef>
                <a:spcPct val="50000"/>
              </a:spcBef>
              <a:spcAft>
                <a:spcPct val="0"/>
              </a:spcAft>
              <a:buClrTx/>
            </a:pPr>
            <a:r>
              <a:rPr lang="en-US" altLang="en-US" sz="1500" b="1" kern="1200">
                <a:solidFill>
                  <a:srgbClr val="FFFFFF"/>
                </a:solidFill>
                <a:latin typeface="Symbol" panose="05050102010706020507" pitchFamily="18" charset="2"/>
                <a:ea typeface="+mn-ea"/>
                <a:cs typeface="Arial" panose="020B0604020202020204" pitchFamily="34" charset="0"/>
              </a:rPr>
              <a:t>e</a:t>
            </a:r>
            <a:r>
              <a:rPr lang="en-US" altLang="en-US" sz="1500" b="1" kern="1200" baseline="-25000">
                <a:solidFill>
                  <a:srgbClr val="FFFFFF"/>
                </a:solidFill>
                <a:latin typeface="Arial" panose="020B0604020202020204" pitchFamily="34" charset="0"/>
                <a:ea typeface="+mn-ea"/>
                <a:cs typeface="Arial" panose="020B0604020202020204" pitchFamily="34" charset="0"/>
              </a:rPr>
              <a:t>ind</a:t>
            </a:r>
            <a:r>
              <a:rPr lang="en-US" altLang="en-US" sz="1500" b="1" kern="1200">
                <a:solidFill>
                  <a:srgbClr val="FFFFFF"/>
                </a:solidFill>
                <a:latin typeface="Arial" panose="020B0604020202020204" pitchFamily="34" charset="0"/>
                <a:ea typeface="+mn-ea"/>
                <a:cs typeface="Arial" panose="020B0604020202020204" pitchFamily="34" charset="0"/>
              </a:rPr>
              <a:t> = …..?</a:t>
            </a:r>
            <a:endParaRPr lang="en-US" altLang="en-US" sz="1500" b="1" kern="1200">
              <a:solidFill>
                <a:srgbClr val="FFFFFF"/>
              </a:solidFill>
              <a:latin typeface="Symbol" panose="05050102010706020507" pitchFamily="18" charset="2"/>
              <a:ea typeface="+mn-ea"/>
              <a:cs typeface="Arial" panose="020B0604020202020204" pitchFamily="34" charset="0"/>
            </a:endParaRPr>
          </a:p>
        </p:txBody>
      </p:sp>
      <p:graphicFrame>
        <p:nvGraphicFramePr>
          <p:cNvPr id="104457" name="Object 9">
            <a:extLst>
              <a:ext uri="{FF2B5EF4-FFF2-40B4-BE49-F238E27FC236}">
                <a16:creationId xmlns:a16="http://schemas.microsoft.com/office/drawing/2014/main" id="{F058C3A5-6F74-A60F-B065-DAC910A0F9DA}"/>
              </a:ext>
            </a:extLst>
          </p:cNvPr>
          <p:cNvGraphicFramePr>
            <a:graphicFrameLocks noChangeAspect="1"/>
          </p:cNvGraphicFramePr>
          <p:nvPr/>
        </p:nvGraphicFramePr>
        <p:xfrm>
          <a:off x="3725466" y="2114550"/>
          <a:ext cx="2320528" cy="1771650"/>
        </p:xfrm>
        <a:graphic>
          <a:graphicData uri="http://schemas.openxmlformats.org/presentationml/2006/ole">
            <mc:AlternateContent xmlns:mc="http://schemas.openxmlformats.org/markup-compatibility/2006">
              <mc:Choice xmlns:v="urn:schemas-microsoft-com:vml" Requires="v">
                <p:oleObj spid="_x0000_s3080" name="Equation" r:id="rId3" imgW="1333500" imgH="1117600" progId="Equation.3">
                  <p:embed/>
                </p:oleObj>
              </mc:Choice>
              <mc:Fallback>
                <p:oleObj name="Equation" r:id="rId3" imgW="1333500" imgH="1117600" progId="Equation.3">
                  <p:embed/>
                  <p:pic>
                    <p:nvPicPr>
                      <p:cNvPr id="104457" name="Object 9">
                        <a:extLst>
                          <a:ext uri="{FF2B5EF4-FFF2-40B4-BE49-F238E27FC236}">
                            <a16:creationId xmlns:a16="http://schemas.microsoft.com/office/drawing/2014/main" id="{F058C3A5-6F74-A60F-B065-DAC910A0F9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5466" y="2114550"/>
                        <a:ext cx="2320528" cy="17716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4458" name="Line 10">
            <a:extLst>
              <a:ext uri="{FF2B5EF4-FFF2-40B4-BE49-F238E27FC236}">
                <a16:creationId xmlns:a16="http://schemas.microsoft.com/office/drawing/2014/main" id="{17BBD4F5-8EFF-E50A-FFCB-7D83767DB363}"/>
              </a:ext>
            </a:extLst>
          </p:cNvPr>
          <p:cNvSpPr>
            <a:spLocks noChangeShapeType="1"/>
          </p:cNvSpPr>
          <p:nvPr/>
        </p:nvSpPr>
        <p:spPr bwMode="auto">
          <a:xfrm flipV="1">
            <a:off x="2971800" y="2571750"/>
            <a:ext cx="628650" cy="1028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pPr defTabSz="685800" eaLnBrk="0" fontAlgn="base" hangingPunct="0">
              <a:spcBef>
                <a:spcPct val="0"/>
              </a:spcBef>
              <a:spcAft>
                <a:spcPct val="0"/>
              </a:spcAft>
              <a:buClrTx/>
            </a:pPr>
            <a:endParaRPr lang="en-ID" sz="1350" kern="1200">
              <a:solidFill>
                <a:srgbClr val="FFFFFF"/>
              </a:solidFill>
              <a:latin typeface="Verdana" panose="020B0604030504040204" pitchFamily="34" charset="0"/>
              <a:ea typeface="+mn-ea"/>
              <a:cs typeface="+mn-cs"/>
            </a:endParaRPr>
          </a:p>
        </p:txBody>
      </p:sp>
      <p:graphicFrame>
        <p:nvGraphicFramePr>
          <p:cNvPr id="12" name="Object 33">
            <a:extLst>
              <a:ext uri="{FF2B5EF4-FFF2-40B4-BE49-F238E27FC236}">
                <a16:creationId xmlns:a16="http://schemas.microsoft.com/office/drawing/2014/main" id="{2B11C55E-C647-C68B-6D26-0970331671D6}"/>
              </a:ext>
            </a:extLst>
          </p:cNvPr>
          <p:cNvGraphicFramePr>
            <a:graphicFrameLocks noChangeAspect="1"/>
          </p:cNvGraphicFramePr>
          <p:nvPr/>
        </p:nvGraphicFramePr>
        <p:xfrm>
          <a:off x="3707606" y="2132410"/>
          <a:ext cx="1549004" cy="581025"/>
        </p:xfrm>
        <a:graphic>
          <a:graphicData uri="http://schemas.openxmlformats.org/presentationml/2006/ole">
            <mc:AlternateContent xmlns:mc="http://schemas.openxmlformats.org/markup-compatibility/2006">
              <mc:Choice xmlns:v="urn:schemas-microsoft-com:vml" Requires="v">
                <p:oleObj spid="_x0000_s3081" name="Equation" r:id="rId5" imgW="875920" imgH="393529" progId="Equation.3">
                  <p:embed/>
                </p:oleObj>
              </mc:Choice>
              <mc:Fallback>
                <p:oleObj name="Equation" r:id="rId5" imgW="875920" imgH="393529" progId="Equation.3">
                  <p:embed/>
                  <p:pic>
                    <p:nvPicPr>
                      <p:cNvPr id="12" name="Object 33">
                        <a:extLst>
                          <a:ext uri="{FF2B5EF4-FFF2-40B4-BE49-F238E27FC236}">
                            <a16:creationId xmlns:a16="http://schemas.microsoft.com/office/drawing/2014/main" id="{2B11C55E-C647-C68B-6D26-0970331671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606" y="2132410"/>
                        <a:ext cx="1549004" cy="581025"/>
                      </a:xfrm>
                      <a:prstGeom prst="rect">
                        <a:avLst/>
                      </a:prstGeom>
                      <a:solidFill>
                        <a:srgbClr val="FFFF00"/>
                      </a:solidFill>
                      <a:ln w="9525">
                        <a:solidFill>
                          <a:srgbClr val="230D07"/>
                        </a:solidFill>
                        <a:miter lim="800000"/>
                        <a:headEnd/>
                        <a:tailEnd/>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slide(fromBottom)">
                                      <p:cBhvr>
                                        <p:cTn id="7" dur="500"/>
                                        <p:tgtEl>
                                          <p:spTgt spid="104452"/>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04453"/>
                                        </p:tgtEl>
                                        <p:attrNameLst>
                                          <p:attrName>style.visibility</p:attrName>
                                        </p:attrNameLst>
                                      </p:cBhvr>
                                      <p:to>
                                        <p:strVal val="visible"/>
                                      </p:to>
                                    </p:set>
                                    <p:animEffect transition="in" filter="slide(fromBottom)">
                                      <p:cBhvr>
                                        <p:cTn id="10" dur="500"/>
                                        <p:tgtEl>
                                          <p:spTgt spid="10445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4454"/>
                                        </p:tgtEl>
                                        <p:attrNameLst>
                                          <p:attrName>style.visibility</p:attrName>
                                        </p:attrNameLst>
                                      </p:cBhvr>
                                      <p:to>
                                        <p:strVal val="visible"/>
                                      </p:to>
                                    </p:set>
                                    <p:animEffect transition="in" filter="dissolve">
                                      <p:cBhvr>
                                        <p:cTn id="15" dur="500"/>
                                        <p:tgtEl>
                                          <p:spTgt spid="10445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4456"/>
                                        </p:tgtEl>
                                        <p:attrNameLst>
                                          <p:attrName>style.visibility</p:attrName>
                                        </p:attrNameLst>
                                      </p:cBhvr>
                                      <p:to>
                                        <p:strVal val="visible"/>
                                      </p:to>
                                    </p:set>
                                    <p:animEffect transition="in" filter="dissolve">
                                      <p:cBhvr>
                                        <p:cTn id="18" dur="500"/>
                                        <p:tgtEl>
                                          <p:spTgt spid="104456"/>
                                        </p:tgtEl>
                                      </p:cBhvr>
                                    </p:animEffect>
                                  </p:childTnLst>
                                </p:cTn>
                              </p:par>
                              <p:par>
                                <p:cTn id="19" presetID="9" presetClass="entr" presetSubtype="0" fill="hold" nodeType="withEffect">
                                  <p:stCondLst>
                                    <p:cond delay="0"/>
                                  </p:stCondLst>
                                  <p:childTnLst>
                                    <p:set>
                                      <p:cBhvr>
                                        <p:cTn id="20" dur="1" fill="hold">
                                          <p:stCondLst>
                                            <p:cond delay="0"/>
                                          </p:stCondLst>
                                        </p:cTn>
                                        <p:tgtEl>
                                          <p:spTgt spid="104458"/>
                                        </p:tgtEl>
                                        <p:attrNameLst>
                                          <p:attrName>style.visibility</p:attrName>
                                        </p:attrNameLst>
                                      </p:cBhvr>
                                      <p:to>
                                        <p:strVal val="visible"/>
                                      </p:to>
                                    </p:set>
                                    <p:animEffect transition="in" filter="dissolve">
                                      <p:cBhvr>
                                        <p:cTn id="21" dur="500"/>
                                        <p:tgtEl>
                                          <p:spTgt spid="104458"/>
                                        </p:tgtEl>
                                      </p:cBhvr>
                                    </p:animEffect>
                                  </p:childTnLst>
                                </p:cTn>
                              </p:par>
                              <p:par>
                                <p:cTn id="22" presetID="9" presetClass="entr" presetSubtype="0" fill="hold" nodeType="withEffect">
                                  <p:stCondLst>
                                    <p:cond delay="0"/>
                                  </p:stCondLst>
                                  <p:childTnLst>
                                    <p:set>
                                      <p:cBhvr>
                                        <p:cTn id="23" dur="1" fill="hold">
                                          <p:stCondLst>
                                            <p:cond delay="0"/>
                                          </p:stCondLst>
                                        </p:cTn>
                                        <p:tgtEl>
                                          <p:spTgt spid="104457"/>
                                        </p:tgtEl>
                                        <p:attrNameLst>
                                          <p:attrName>style.visibility</p:attrName>
                                        </p:attrNameLst>
                                      </p:cBhvr>
                                      <p:to>
                                        <p:strVal val="visible"/>
                                      </p:to>
                                    </p:set>
                                    <p:animEffect transition="in" filter="dissolve">
                                      <p:cBhvr>
                                        <p:cTn id="24" dur="500"/>
                                        <p:tgtEl>
                                          <p:spTgt spid="104457"/>
                                        </p:tgtEl>
                                      </p:cBhvr>
                                    </p:animEffect>
                                  </p:childTnLst>
                                </p:cTn>
                              </p:par>
                            </p:childTnLst>
                          </p:cTn>
                        </p:par>
                        <p:par>
                          <p:cTn id="25" fill="hold" nodeType="afterGroup">
                            <p:stCondLst>
                              <p:cond delay="500"/>
                            </p:stCondLst>
                            <p:childTnLst>
                              <p:par>
                                <p:cTn id="26" presetID="12" presetClass="entr" presetSubtype="4" fill="hold" grpId="0" nodeType="afterEffect">
                                  <p:stCondLst>
                                    <p:cond delay="0"/>
                                  </p:stCondLst>
                                  <p:childTnLst>
                                    <p:set>
                                      <p:cBhvr>
                                        <p:cTn id="27" dur="1" fill="hold">
                                          <p:stCondLst>
                                            <p:cond delay="0"/>
                                          </p:stCondLst>
                                        </p:cTn>
                                        <p:tgtEl>
                                          <p:spTgt spid="104455"/>
                                        </p:tgtEl>
                                        <p:attrNameLst>
                                          <p:attrName>style.visibility</p:attrName>
                                        </p:attrNameLst>
                                      </p:cBhvr>
                                      <p:to>
                                        <p:strVal val="visible"/>
                                      </p:to>
                                    </p:set>
                                    <p:animEffect transition="in" filter="slide(fromBottom)">
                                      <p:cBhvr>
                                        <p:cTn id="28" dur="500"/>
                                        <p:tgtEl>
                                          <p:spTgt spid="10445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dissolv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p:bldP spid="104453" grpId="0" animBg="1"/>
      <p:bldP spid="104454" grpId="0" animBg="1"/>
      <p:bldP spid="104455" grpId="0"/>
      <p:bldP spid="1044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2B6E58DD-AC54-24CA-68FB-C19B392D4397}"/>
              </a:ext>
            </a:extLst>
          </p:cNvPr>
          <p:cNvSpPr>
            <a:spLocks noChangeArrowheads="1"/>
          </p:cNvSpPr>
          <p:nvPr/>
        </p:nvSpPr>
        <p:spPr bwMode="auto">
          <a:xfrm>
            <a:off x="2185988" y="860823"/>
            <a:ext cx="548521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defTabSz="685800" fontAlgn="base">
              <a:spcBef>
                <a:spcPct val="0"/>
              </a:spcBef>
              <a:spcAft>
                <a:spcPct val="0"/>
              </a:spcAft>
              <a:buClrTx/>
            </a:pPr>
            <a:r>
              <a:rPr lang="id-ID" altLang="en-US" sz="1350" kern="1200">
                <a:solidFill>
                  <a:prstClr val="black"/>
                </a:solidFill>
                <a:latin typeface="Times New Roman" panose="02020603050405020304" pitchFamily="18" charset="0"/>
                <a:ea typeface="+mn-ea"/>
                <a:cs typeface="Times New Roman" panose="02020603050405020304" pitchFamily="18" charset="0"/>
              </a:rPr>
              <a:t>Kawat PQ panjang 50 cm digerakkan tegak lurus sepanjang kawat AB memotong medan magnetik serba sama 0,02 Tesla seperti pada gambar.</a:t>
            </a:r>
            <a:br>
              <a:rPr lang="id-ID" altLang="en-US" sz="1350" kern="1200">
                <a:solidFill>
                  <a:prstClr val="black"/>
                </a:solidFill>
                <a:latin typeface="Times New Roman" panose="02020603050405020304" pitchFamily="18" charset="0"/>
                <a:ea typeface="+mn-ea"/>
                <a:cs typeface="Times New Roman" panose="02020603050405020304" pitchFamily="18" charset="0"/>
              </a:rPr>
            </a:br>
            <a:endParaRPr lang="id-ID" altLang="en-US" sz="1350" kern="1200">
              <a:solidFill>
                <a:prstClr val="black"/>
              </a:solidFill>
              <a:ea typeface="+mn-ea"/>
              <a:cs typeface="+mn-cs"/>
            </a:endParaRPr>
          </a:p>
        </p:txBody>
      </p:sp>
      <p:pic>
        <p:nvPicPr>
          <p:cNvPr id="70659" name="Picture 13" descr="Pembahasan soal ggl induksi">
            <a:hlinkClick r:id="rId3"/>
            <a:extLst>
              <a:ext uri="{FF2B5EF4-FFF2-40B4-BE49-F238E27FC236}">
                <a16:creationId xmlns:a16="http://schemas.microsoft.com/office/drawing/2014/main" id="{BC939557-5173-8598-BE23-8C50222605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5987" y="1762125"/>
            <a:ext cx="3673079"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8">
            <a:extLst>
              <a:ext uri="{FF2B5EF4-FFF2-40B4-BE49-F238E27FC236}">
                <a16:creationId xmlns:a16="http://schemas.microsoft.com/office/drawing/2014/main" id="{48134376-9B51-EFF9-430B-EE093EA2AA0C}"/>
              </a:ext>
            </a:extLst>
          </p:cNvPr>
          <p:cNvSpPr>
            <a:spLocks noChangeArrowheads="1"/>
          </p:cNvSpPr>
          <p:nvPr/>
        </p:nvSpPr>
        <p:spPr bwMode="auto">
          <a:xfrm>
            <a:off x="2144316" y="3589735"/>
            <a:ext cx="5204222" cy="869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defTabSz="685800" fontAlgn="base">
              <a:lnSpc>
                <a:spcPts val="1022"/>
              </a:lnSpc>
              <a:spcBef>
                <a:spcPct val="0"/>
              </a:spcBef>
              <a:spcAft>
                <a:spcPct val="0"/>
              </a:spcAft>
              <a:buClrTx/>
            </a:pPr>
            <a:r>
              <a:rPr lang="id-ID" altLang="en-US" sz="1200" kern="1200">
                <a:solidFill>
                  <a:prstClr val="black"/>
                </a:solidFill>
                <a:latin typeface="Times New Roman" panose="02020603050405020304" pitchFamily="18" charset="0"/>
                <a:ea typeface="+mn-ea"/>
                <a:cs typeface="Times New Roman" panose="02020603050405020304" pitchFamily="18" charset="0"/>
              </a:rPr>
              <a:t>Besar dan arah arus induksi pada kawat PQ adalah....</a:t>
            </a:r>
            <a:br>
              <a:rPr lang="id-ID" altLang="en-US" sz="1200" kern="1200">
                <a:solidFill>
                  <a:prstClr val="black"/>
                </a:solidFill>
                <a:latin typeface="Times New Roman" panose="02020603050405020304" pitchFamily="18" charset="0"/>
                <a:ea typeface="+mn-ea"/>
                <a:cs typeface="Times New Roman" panose="02020603050405020304" pitchFamily="18" charset="0"/>
              </a:rPr>
            </a:br>
            <a:r>
              <a:rPr lang="id-ID" altLang="en-US" sz="1200" kern="1200">
                <a:solidFill>
                  <a:prstClr val="black"/>
                </a:solidFill>
                <a:latin typeface="Times New Roman" panose="02020603050405020304" pitchFamily="18" charset="0"/>
                <a:ea typeface="+mn-ea"/>
                <a:cs typeface="Times New Roman" panose="02020603050405020304" pitchFamily="18" charset="0"/>
              </a:rPr>
              <a:t>A. 1 ampere dari P ke Q</a:t>
            </a:r>
            <a:br>
              <a:rPr lang="id-ID" altLang="en-US" sz="1200" kern="1200">
                <a:solidFill>
                  <a:prstClr val="black"/>
                </a:solidFill>
                <a:latin typeface="Times New Roman" panose="02020603050405020304" pitchFamily="18" charset="0"/>
                <a:ea typeface="+mn-ea"/>
                <a:cs typeface="Times New Roman" panose="02020603050405020304" pitchFamily="18" charset="0"/>
              </a:rPr>
            </a:br>
            <a:r>
              <a:rPr lang="id-ID" altLang="en-US" sz="1200" kern="1200">
                <a:solidFill>
                  <a:prstClr val="black"/>
                </a:solidFill>
                <a:latin typeface="Times New Roman" panose="02020603050405020304" pitchFamily="18" charset="0"/>
                <a:ea typeface="+mn-ea"/>
                <a:cs typeface="Times New Roman" panose="02020603050405020304" pitchFamily="18" charset="0"/>
              </a:rPr>
              <a:t>B. 1 ampere dari Q ke P</a:t>
            </a:r>
            <a:br>
              <a:rPr lang="id-ID" altLang="en-US" sz="1200" kern="1200">
                <a:solidFill>
                  <a:prstClr val="black"/>
                </a:solidFill>
                <a:latin typeface="Times New Roman" panose="02020603050405020304" pitchFamily="18" charset="0"/>
                <a:ea typeface="+mn-ea"/>
                <a:cs typeface="Times New Roman" panose="02020603050405020304" pitchFamily="18" charset="0"/>
              </a:rPr>
            </a:br>
            <a:r>
              <a:rPr lang="id-ID" altLang="en-US" sz="1200" kern="1200">
                <a:solidFill>
                  <a:prstClr val="black"/>
                </a:solidFill>
                <a:latin typeface="Times New Roman" panose="02020603050405020304" pitchFamily="18" charset="0"/>
                <a:ea typeface="+mn-ea"/>
                <a:cs typeface="Times New Roman" panose="02020603050405020304" pitchFamily="18" charset="0"/>
              </a:rPr>
              <a:t>C. 4 ampere dari P ke Q</a:t>
            </a:r>
            <a:br>
              <a:rPr lang="id-ID" altLang="en-US" sz="1200" kern="1200">
                <a:solidFill>
                  <a:prstClr val="black"/>
                </a:solidFill>
                <a:latin typeface="Times New Roman" panose="02020603050405020304" pitchFamily="18" charset="0"/>
                <a:ea typeface="+mn-ea"/>
                <a:cs typeface="Times New Roman" panose="02020603050405020304" pitchFamily="18" charset="0"/>
              </a:rPr>
            </a:br>
            <a:r>
              <a:rPr lang="id-ID" altLang="en-US" sz="1200" kern="1200">
                <a:solidFill>
                  <a:prstClr val="black"/>
                </a:solidFill>
                <a:latin typeface="Times New Roman" panose="02020603050405020304" pitchFamily="18" charset="0"/>
                <a:ea typeface="+mn-ea"/>
                <a:cs typeface="Times New Roman" panose="02020603050405020304" pitchFamily="18" charset="0"/>
              </a:rPr>
              <a:t>D. 4 ampere dari Q ke P</a:t>
            </a:r>
            <a:br>
              <a:rPr lang="id-ID" altLang="en-US" sz="1200" kern="1200">
                <a:solidFill>
                  <a:prstClr val="black"/>
                </a:solidFill>
                <a:latin typeface="Times New Roman" panose="02020603050405020304" pitchFamily="18" charset="0"/>
                <a:ea typeface="+mn-ea"/>
                <a:cs typeface="Times New Roman" panose="02020603050405020304" pitchFamily="18" charset="0"/>
              </a:rPr>
            </a:br>
            <a:r>
              <a:rPr lang="id-ID" altLang="en-US" sz="1200" kern="1200">
                <a:solidFill>
                  <a:prstClr val="black"/>
                </a:solidFill>
                <a:latin typeface="Times New Roman" panose="02020603050405020304" pitchFamily="18" charset="0"/>
                <a:ea typeface="+mn-ea"/>
                <a:cs typeface="Times New Roman" panose="02020603050405020304" pitchFamily="18" charset="0"/>
              </a:rPr>
              <a:t>E. 4,8 ampere dari P ke Q</a:t>
            </a:r>
            <a:endParaRPr lang="id-ID" altLang="en-US" sz="1200"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0661" name="Rectangle 15">
            <a:extLst>
              <a:ext uri="{FF2B5EF4-FFF2-40B4-BE49-F238E27FC236}">
                <a16:creationId xmlns:a16="http://schemas.microsoft.com/office/drawing/2014/main" id="{E0496F6C-D158-05AF-C731-0E2320BFC200}"/>
              </a:ext>
            </a:extLst>
          </p:cNvPr>
          <p:cNvSpPr>
            <a:spLocks noChangeArrowheads="1"/>
          </p:cNvSpPr>
          <p:nvPr/>
        </p:nvSpPr>
        <p:spPr bwMode="auto">
          <a:xfrm>
            <a:off x="2201466" y="172642"/>
            <a:ext cx="548401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defTabSz="685800" fontAlgn="base">
              <a:spcBef>
                <a:spcPct val="0"/>
              </a:spcBef>
              <a:spcAft>
                <a:spcPct val="0"/>
              </a:spcAft>
              <a:buClrTx/>
            </a:pPr>
            <a:r>
              <a:rPr lang="id-ID" altLang="en-US" sz="1350" b="1" kern="1200">
                <a:solidFill>
                  <a:prstClr val="black"/>
                </a:solidFill>
                <a:latin typeface="Times New Roman" panose="02020603050405020304" pitchFamily="18" charset="0"/>
                <a:ea typeface="+mn-ea"/>
                <a:cs typeface="Times New Roman" panose="02020603050405020304" pitchFamily="18" charset="0"/>
              </a:rPr>
              <a:t>Contoh Soal</a:t>
            </a:r>
            <a:br>
              <a:rPr lang="id-ID" altLang="en-US" sz="1350" b="1" kern="1200">
                <a:solidFill>
                  <a:prstClr val="black"/>
                </a:solidFill>
                <a:latin typeface="Times New Roman" panose="02020603050405020304" pitchFamily="18" charset="0"/>
                <a:ea typeface="+mn-ea"/>
                <a:cs typeface="Times New Roman" panose="02020603050405020304" pitchFamily="18" charset="0"/>
              </a:rPr>
            </a:br>
            <a:endParaRPr lang="id-ID" altLang="en-US" sz="1350" b="1" kern="1200">
              <a:solidFill>
                <a:prstClr val="black"/>
              </a:solidFill>
              <a:ea typeface="+mn-ea"/>
              <a:cs typeface="+mn-cs"/>
            </a:endParaRPr>
          </a:p>
        </p:txBody>
      </p:sp>
    </p:spTree>
  </p:cSld>
  <p:clrMapOvr>
    <a:masterClrMapping/>
  </p:clrMapOvr>
  <p:transition spd="med">
    <p:whee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a:extLst>
              <a:ext uri="{FF2B5EF4-FFF2-40B4-BE49-F238E27FC236}">
                <a16:creationId xmlns:a16="http://schemas.microsoft.com/office/drawing/2014/main" id="{C5C3C30B-CC2D-A23D-8990-410DC957AFA0}"/>
              </a:ext>
            </a:extLst>
          </p:cNvPr>
          <p:cNvSpPr>
            <a:spLocks noChangeArrowheads="1"/>
          </p:cNvSpPr>
          <p:nvPr/>
        </p:nvSpPr>
        <p:spPr bwMode="auto">
          <a:xfrm>
            <a:off x="1656160" y="303610"/>
            <a:ext cx="3077765" cy="3516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defTabSz="685800" fontAlgn="base">
              <a:lnSpc>
                <a:spcPct val="107000"/>
              </a:lnSpc>
              <a:spcBef>
                <a:spcPct val="0"/>
              </a:spcBef>
              <a:spcAft>
                <a:spcPct val="0"/>
              </a:spcAft>
              <a:buClrTx/>
            </a:pPr>
            <a:r>
              <a:rPr lang="id-ID" altLang="en-US" sz="1350" b="1" kern="1200">
                <a:solidFill>
                  <a:prstClr val="black"/>
                </a:solidFill>
                <a:latin typeface="Times New Roman" panose="02020603050405020304" pitchFamily="18" charset="0"/>
                <a:ea typeface="+mn-ea"/>
                <a:cs typeface="Times New Roman" panose="02020603050405020304" pitchFamily="18" charset="0"/>
              </a:rPr>
              <a:t>Pembahasan:</a:t>
            </a:r>
            <a:endParaRPr lang="id-ID" altLang="en-US" sz="1200"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fontAlgn="base">
              <a:lnSpc>
                <a:spcPct val="107000"/>
              </a:lnSpc>
              <a:spcBef>
                <a:spcPct val="0"/>
              </a:spcBef>
              <a:spcAft>
                <a:spcPct val="0"/>
              </a:spcAft>
              <a:buClrTx/>
            </a:pPr>
            <a:r>
              <a:rPr lang="id-ID" altLang="en-US" sz="1350" kern="1200">
                <a:solidFill>
                  <a:prstClr val="black"/>
                </a:solidFill>
                <a:latin typeface="Times New Roman" panose="02020603050405020304" pitchFamily="18" charset="0"/>
                <a:ea typeface="+mn-ea"/>
                <a:cs typeface="Times New Roman" panose="02020603050405020304" pitchFamily="18" charset="0"/>
              </a:rPr>
              <a:t>Diketahui:</a:t>
            </a:r>
            <a:endParaRPr lang="id-ID" altLang="en-US" sz="1200"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fontAlgn="base">
              <a:lnSpc>
                <a:spcPct val="107000"/>
              </a:lnSpc>
              <a:spcBef>
                <a:spcPct val="0"/>
              </a:spcBef>
              <a:spcAft>
                <a:spcPct val="0"/>
              </a:spcAft>
              <a:buClrTx/>
            </a:pPr>
            <a:r>
              <a:rPr lang="id-ID" altLang="en-US" sz="1350" kern="1200">
                <a:solidFill>
                  <a:prstClr val="black"/>
                </a:solidFill>
                <a:latin typeface="Times New Roman" panose="02020603050405020304" pitchFamily="18" charset="0"/>
                <a:ea typeface="+mn-ea"/>
                <a:cs typeface="Times New Roman" panose="02020603050405020304" pitchFamily="18" charset="0"/>
              </a:rPr>
              <a:t>L = 50 cm = 0,5 m</a:t>
            </a:r>
            <a:endParaRPr lang="id-ID" altLang="en-US" sz="1200" kern="1200">
              <a:solidFill>
                <a:prstClr val="black"/>
              </a:solidFill>
              <a:latin typeface="Calibri" panose="020F0502020204030204" pitchFamily="34" charset="0"/>
              <a:ea typeface="+mn-ea"/>
              <a:cs typeface="Calibri" panose="020F0502020204030204" pitchFamily="34" charset="0"/>
            </a:endParaRPr>
          </a:p>
          <a:p>
            <a:pPr algn="just" defTabSz="685800" fontAlgn="base">
              <a:lnSpc>
                <a:spcPct val="107000"/>
              </a:lnSpc>
              <a:spcBef>
                <a:spcPct val="0"/>
              </a:spcBef>
              <a:spcAft>
                <a:spcPct val="0"/>
              </a:spcAft>
              <a:buClrTx/>
            </a:pPr>
            <a:r>
              <a:rPr lang="id-ID" altLang="en-US" sz="1350" kern="1200">
                <a:solidFill>
                  <a:prstClr val="black"/>
                </a:solidFill>
                <a:latin typeface="Times New Roman" panose="02020603050405020304" pitchFamily="18" charset="0"/>
                <a:ea typeface="+mn-ea"/>
                <a:cs typeface="Times New Roman" panose="02020603050405020304" pitchFamily="18" charset="0"/>
              </a:rPr>
              <a:t>B = 0,02 T</a:t>
            </a:r>
            <a:endParaRPr lang="id-ID" altLang="en-US" sz="1200" kern="1200">
              <a:solidFill>
                <a:prstClr val="black"/>
              </a:solidFill>
              <a:latin typeface="Calibri" panose="020F0502020204030204" pitchFamily="34" charset="0"/>
              <a:ea typeface="+mn-ea"/>
              <a:cs typeface="Calibri" panose="020F0502020204030204" pitchFamily="34" charset="0"/>
            </a:endParaRPr>
          </a:p>
          <a:p>
            <a:pPr algn="just" defTabSz="685800" fontAlgn="base">
              <a:lnSpc>
                <a:spcPct val="107000"/>
              </a:lnSpc>
              <a:spcBef>
                <a:spcPct val="0"/>
              </a:spcBef>
              <a:spcAft>
                <a:spcPct val="0"/>
              </a:spcAft>
              <a:buClrTx/>
            </a:pPr>
            <a:r>
              <a:rPr lang="id-ID" altLang="en-US" sz="1350" kern="1200">
                <a:solidFill>
                  <a:prstClr val="black"/>
                </a:solidFill>
                <a:latin typeface="Times New Roman" panose="02020603050405020304" pitchFamily="18" charset="0"/>
                <a:ea typeface="+mn-ea"/>
                <a:cs typeface="Times New Roman" panose="02020603050405020304" pitchFamily="18" charset="0"/>
              </a:rPr>
              <a:t>v = 2 m/s</a:t>
            </a:r>
            <a:endParaRPr lang="id-ID" altLang="en-US" sz="1200" kern="1200">
              <a:solidFill>
                <a:prstClr val="black"/>
              </a:solidFill>
              <a:latin typeface="Calibri" panose="020F0502020204030204" pitchFamily="34" charset="0"/>
              <a:ea typeface="+mn-ea"/>
              <a:cs typeface="Calibri" panose="020F0502020204030204" pitchFamily="34" charset="0"/>
            </a:endParaRPr>
          </a:p>
          <a:p>
            <a:pPr algn="just" defTabSz="685800" fontAlgn="base">
              <a:lnSpc>
                <a:spcPct val="107000"/>
              </a:lnSpc>
              <a:spcBef>
                <a:spcPct val="0"/>
              </a:spcBef>
              <a:spcAft>
                <a:spcPct val="0"/>
              </a:spcAft>
              <a:buClrTx/>
            </a:pPr>
            <a:r>
              <a:rPr lang="id-ID" altLang="en-US" sz="1350" kern="1200">
                <a:solidFill>
                  <a:prstClr val="black"/>
                </a:solidFill>
                <a:latin typeface="Times New Roman" panose="02020603050405020304" pitchFamily="18" charset="0"/>
                <a:ea typeface="+mn-ea"/>
                <a:cs typeface="Times New Roman" panose="02020603050405020304" pitchFamily="18" charset="0"/>
              </a:rPr>
              <a:t>R = 0,02 Ω</a:t>
            </a:r>
            <a:endParaRPr lang="id-ID" altLang="en-US" sz="1200" kern="1200">
              <a:solidFill>
                <a:prstClr val="black"/>
              </a:solidFill>
              <a:latin typeface="Calibri" panose="020F0502020204030204" pitchFamily="34" charset="0"/>
              <a:ea typeface="+mn-ea"/>
              <a:cs typeface="Calibri" panose="020F0502020204030204" pitchFamily="34" charset="0"/>
            </a:endParaRPr>
          </a:p>
          <a:p>
            <a:pPr algn="just" defTabSz="685800" fontAlgn="base">
              <a:lnSpc>
                <a:spcPct val="107000"/>
              </a:lnSpc>
              <a:spcBef>
                <a:spcPct val="0"/>
              </a:spcBef>
              <a:spcAft>
                <a:spcPct val="0"/>
              </a:spcAft>
              <a:buClrTx/>
            </a:pPr>
            <a:r>
              <a:rPr lang="id-ID" altLang="en-US" sz="1350" kern="1200">
                <a:solidFill>
                  <a:prstClr val="black"/>
                </a:solidFill>
                <a:latin typeface="Times New Roman" panose="02020603050405020304" pitchFamily="18" charset="0"/>
                <a:ea typeface="+mn-ea"/>
                <a:cs typeface="Times New Roman" panose="02020603050405020304" pitchFamily="18" charset="0"/>
              </a:rPr>
              <a:t>θ = 90</a:t>
            </a:r>
            <a:r>
              <a:rPr lang="id-ID" altLang="en-US" sz="1350" kern="1200">
                <a:solidFill>
                  <a:prstClr val="black"/>
                </a:solidFill>
                <a:ea typeface="+mn-ea"/>
                <a:cs typeface="+mn-cs"/>
              </a:rPr>
              <a:t>° </a:t>
            </a:r>
            <a:r>
              <a:rPr lang="id-ID" altLang="en-US" sz="1350" kern="1200">
                <a:solidFill>
                  <a:prstClr val="black"/>
                </a:solidFill>
                <a:latin typeface="Times New Roman" panose="02020603050405020304" pitchFamily="18" charset="0"/>
                <a:ea typeface="+mn-ea"/>
                <a:cs typeface="Times New Roman" panose="02020603050405020304" pitchFamily="18" charset="0"/>
              </a:rPr>
              <a:t> (tegak lurus)</a:t>
            </a:r>
            <a:endParaRPr lang="id-ID" altLang="en-US" sz="1200" kern="1200">
              <a:solidFill>
                <a:prstClr val="black"/>
              </a:solidFill>
              <a:latin typeface="Calibri" panose="020F0502020204030204" pitchFamily="34" charset="0"/>
              <a:ea typeface="+mn-ea"/>
              <a:cs typeface="Calibri" panose="020F0502020204030204" pitchFamily="34" charset="0"/>
            </a:endParaRPr>
          </a:p>
          <a:p>
            <a:pPr algn="just" defTabSz="685800" fontAlgn="base">
              <a:lnSpc>
                <a:spcPct val="107000"/>
              </a:lnSpc>
              <a:spcBef>
                <a:spcPct val="0"/>
              </a:spcBef>
              <a:spcAft>
                <a:spcPct val="0"/>
              </a:spcAft>
              <a:buClrTx/>
            </a:pPr>
            <a:r>
              <a:rPr lang="id-ID" altLang="en-US" sz="1350" kern="1200">
                <a:solidFill>
                  <a:prstClr val="black"/>
                </a:solidFill>
                <a:latin typeface="Times New Roman" panose="02020603050405020304" pitchFamily="18" charset="0"/>
                <a:ea typeface="+mn-ea"/>
                <a:cs typeface="Times New Roman" panose="02020603050405020304" pitchFamily="18" charset="0"/>
              </a:rPr>
              <a:t>Ditanya: i = ...</a:t>
            </a:r>
            <a:endParaRPr lang="id-ID" altLang="en-US" sz="1200" kern="1200">
              <a:solidFill>
                <a:prstClr val="black"/>
              </a:solidFill>
              <a:latin typeface="Calibri" panose="020F0502020204030204" pitchFamily="34" charset="0"/>
              <a:ea typeface="+mn-ea"/>
              <a:cs typeface="Calibri" panose="020F0502020204030204" pitchFamily="34" charset="0"/>
            </a:endParaRPr>
          </a:p>
          <a:p>
            <a:pPr algn="just" defTabSz="685800" fontAlgn="base">
              <a:lnSpc>
                <a:spcPct val="107000"/>
              </a:lnSpc>
              <a:spcBef>
                <a:spcPct val="0"/>
              </a:spcBef>
              <a:spcAft>
                <a:spcPct val="0"/>
              </a:spcAft>
              <a:buClrTx/>
            </a:pPr>
            <a:r>
              <a:rPr lang="id-ID" altLang="en-US" sz="1350" kern="1200">
                <a:solidFill>
                  <a:prstClr val="black"/>
                </a:solidFill>
                <a:latin typeface="Times New Roman" panose="02020603050405020304" pitchFamily="18" charset="0"/>
                <a:ea typeface="+mn-ea"/>
                <a:cs typeface="Times New Roman" panose="02020603050405020304" pitchFamily="18" charset="0"/>
              </a:rPr>
              <a:t>Jawab:</a:t>
            </a:r>
            <a:endParaRPr lang="id-ID" altLang="en-US" sz="1200" kern="1200">
              <a:solidFill>
                <a:prstClr val="black"/>
              </a:solidFill>
              <a:latin typeface="Calibri" panose="020F0502020204030204" pitchFamily="34" charset="0"/>
              <a:ea typeface="+mn-ea"/>
              <a:cs typeface="Calibri" panose="020F0502020204030204" pitchFamily="34" charset="0"/>
            </a:endParaRPr>
          </a:p>
          <a:p>
            <a:pPr defTabSz="685800" fontAlgn="base">
              <a:lnSpc>
                <a:spcPts val="1022"/>
              </a:lnSpc>
              <a:spcBef>
                <a:spcPct val="0"/>
              </a:spcBef>
              <a:spcAft>
                <a:spcPct val="0"/>
              </a:spcAft>
              <a:buClrTx/>
            </a:pPr>
            <a:r>
              <a:rPr lang="id-ID" altLang="en-US" sz="1350" kern="1200">
                <a:solidFill>
                  <a:prstClr val="black"/>
                </a:solidFill>
                <a:latin typeface="Times New Roman" panose="02020603050405020304" pitchFamily="18" charset="0"/>
                <a:ea typeface="+mn-ea"/>
                <a:cs typeface="Times New Roman" panose="02020603050405020304" pitchFamily="18" charset="0"/>
              </a:rPr>
              <a:t>Terlebih dahulu hitung GGL induksi.</a:t>
            </a:r>
          </a:p>
          <a:p>
            <a:pPr defTabSz="685800" fontAlgn="base">
              <a:lnSpc>
                <a:spcPts val="1022"/>
              </a:lnSpc>
              <a:spcBef>
                <a:spcPct val="0"/>
              </a:spcBef>
              <a:spcAft>
                <a:spcPct val="0"/>
              </a:spcAft>
              <a:buClrTx/>
            </a:pPr>
            <a:endParaRPr lang="id-ID" altLang="en-US" sz="1200" kern="1200">
              <a:solidFill>
                <a:prstClr val="black"/>
              </a:solidFill>
              <a:latin typeface="Calibri" panose="020F0502020204030204" pitchFamily="34" charset="0"/>
              <a:ea typeface="+mn-ea"/>
              <a:cs typeface="Calibri" panose="020F0502020204030204" pitchFamily="34" charset="0"/>
            </a:endParaRPr>
          </a:p>
          <a:p>
            <a:pPr algn="just" defTabSz="685800" fontAlgn="base">
              <a:lnSpc>
                <a:spcPts val="1022"/>
              </a:lnSpc>
              <a:spcBef>
                <a:spcPct val="0"/>
              </a:spcBef>
              <a:spcAft>
                <a:spcPct val="0"/>
              </a:spcAft>
              <a:buClrTx/>
            </a:pPr>
            <a:r>
              <a:rPr lang="id-ID" altLang="en-US" sz="1350" kern="1200">
                <a:solidFill>
                  <a:prstClr val="black"/>
                </a:solidFill>
                <a:latin typeface="Times New Roman" panose="02020603050405020304" pitchFamily="18" charset="0"/>
                <a:ea typeface="+mn-ea"/>
                <a:cs typeface="Times New Roman" panose="02020603050405020304" pitchFamily="18" charset="0"/>
              </a:rPr>
              <a:t>ɛ = B . L . v sin θ</a:t>
            </a:r>
          </a:p>
          <a:p>
            <a:pPr algn="just" defTabSz="685800" fontAlgn="base">
              <a:lnSpc>
                <a:spcPts val="1022"/>
              </a:lnSpc>
              <a:spcBef>
                <a:spcPct val="0"/>
              </a:spcBef>
              <a:spcAft>
                <a:spcPct val="0"/>
              </a:spcAft>
              <a:buClrTx/>
            </a:pPr>
            <a:endParaRPr lang="id-ID" altLang="en-US" sz="1200" kern="1200">
              <a:solidFill>
                <a:prstClr val="black"/>
              </a:solidFill>
              <a:latin typeface="Calibri" panose="020F0502020204030204" pitchFamily="34" charset="0"/>
              <a:ea typeface="+mn-ea"/>
              <a:cs typeface="Calibri" panose="020F0502020204030204" pitchFamily="34" charset="0"/>
            </a:endParaRPr>
          </a:p>
          <a:p>
            <a:pPr algn="just" defTabSz="685800" fontAlgn="base">
              <a:lnSpc>
                <a:spcPts val="1022"/>
              </a:lnSpc>
              <a:spcBef>
                <a:spcPct val="0"/>
              </a:spcBef>
              <a:spcAft>
                <a:spcPct val="0"/>
              </a:spcAft>
              <a:buClrTx/>
            </a:pPr>
            <a:r>
              <a:rPr lang="id-ID" altLang="en-US" sz="1350" kern="1200">
                <a:solidFill>
                  <a:prstClr val="black"/>
                </a:solidFill>
                <a:latin typeface="Times New Roman" panose="02020603050405020304" pitchFamily="18" charset="0"/>
                <a:ea typeface="+mn-ea"/>
                <a:cs typeface="Times New Roman" panose="02020603050405020304" pitchFamily="18" charset="0"/>
              </a:rPr>
              <a:t>ɛ = 0,02 T . 0,5 m . 2 m/s sin </a:t>
            </a:r>
            <a:r>
              <a:rPr lang="id-ID" altLang="en-US" sz="1200" kern="1200">
                <a:solidFill>
                  <a:prstClr val="black"/>
                </a:solidFill>
                <a:latin typeface="Times New Roman" panose="02020603050405020304" pitchFamily="18" charset="0"/>
                <a:ea typeface="+mn-ea"/>
                <a:cs typeface="Times New Roman" panose="02020603050405020304" pitchFamily="18" charset="0"/>
              </a:rPr>
              <a:t>90</a:t>
            </a:r>
            <a:r>
              <a:rPr lang="id-ID" altLang="en-US" sz="1200" kern="1200">
                <a:solidFill>
                  <a:prstClr val="black"/>
                </a:solidFill>
                <a:ea typeface="+mn-ea"/>
                <a:cs typeface="+mn-cs"/>
              </a:rPr>
              <a:t>°</a:t>
            </a:r>
            <a:r>
              <a:rPr lang="id-ID" altLang="en-US" sz="1200" b="1" kern="1200">
                <a:solidFill>
                  <a:srgbClr val="FFFFFF"/>
                </a:solidFill>
                <a:latin typeface="Arial" panose="020B0604020202020204" pitchFamily="34" charset="0"/>
                <a:ea typeface="+mn-ea"/>
                <a:cs typeface="Arial" panose="020B0604020202020204" pitchFamily="34" charset="0"/>
              </a:rPr>
              <a:t> </a:t>
            </a:r>
          </a:p>
          <a:p>
            <a:pPr algn="just" defTabSz="685800" fontAlgn="base">
              <a:lnSpc>
                <a:spcPts val="1022"/>
              </a:lnSpc>
              <a:spcBef>
                <a:spcPct val="0"/>
              </a:spcBef>
              <a:spcAft>
                <a:spcPct val="0"/>
              </a:spcAft>
              <a:buClrTx/>
            </a:pPr>
            <a:endParaRPr lang="id-ID" altLang="en-US" sz="1200" kern="1200">
              <a:solidFill>
                <a:prstClr val="black"/>
              </a:solidFill>
              <a:latin typeface="Calibri" panose="020F0502020204030204" pitchFamily="34" charset="0"/>
              <a:ea typeface="+mn-ea"/>
              <a:cs typeface="Calibri" panose="020F0502020204030204" pitchFamily="34" charset="0"/>
            </a:endParaRPr>
          </a:p>
          <a:p>
            <a:pPr algn="just" defTabSz="685800" fontAlgn="base">
              <a:lnSpc>
                <a:spcPts val="1022"/>
              </a:lnSpc>
              <a:spcBef>
                <a:spcPct val="0"/>
              </a:spcBef>
              <a:spcAft>
                <a:spcPct val="0"/>
              </a:spcAft>
              <a:buClrTx/>
            </a:pPr>
            <a:r>
              <a:rPr lang="id-ID" altLang="en-US" sz="1350" kern="1200">
                <a:solidFill>
                  <a:prstClr val="black"/>
                </a:solidFill>
                <a:latin typeface="Times New Roman" panose="02020603050405020304" pitchFamily="18" charset="0"/>
                <a:ea typeface="+mn-ea"/>
                <a:cs typeface="Times New Roman" panose="02020603050405020304" pitchFamily="18" charset="0"/>
              </a:rPr>
              <a:t>ɛ = 0,02 Volt</a:t>
            </a:r>
            <a:endParaRPr lang="id-ID" altLang="en-US" sz="1200" kern="1200">
              <a:solidFill>
                <a:prstClr val="black"/>
              </a:solidFill>
              <a:latin typeface="Calibri" panose="020F0502020204030204" pitchFamily="34" charset="0"/>
              <a:ea typeface="+mn-ea"/>
              <a:cs typeface="Calibri" panose="020F0502020204030204" pitchFamily="34" charset="0"/>
            </a:endParaRPr>
          </a:p>
          <a:p>
            <a:pPr defTabSz="685800" fontAlgn="base">
              <a:lnSpc>
                <a:spcPts val="1022"/>
              </a:lnSpc>
              <a:spcBef>
                <a:spcPct val="0"/>
              </a:spcBef>
              <a:spcAft>
                <a:spcPct val="0"/>
              </a:spcAft>
              <a:buClrTx/>
            </a:pPr>
            <a:endParaRPr lang="id-ID" altLang="en-US" sz="1350" kern="1200">
              <a:solidFill>
                <a:prstClr val="black"/>
              </a:solidFill>
              <a:latin typeface="Times New Roman" panose="02020603050405020304" pitchFamily="18" charset="0"/>
              <a:ea typeface="+mn-ea"/>
              <a:cs typeface="Times New Roman" panose="02020603050405020304" pitchFamily="18" charset="0"/>
            </a:endParaRPr>
          </a:p>
          <a:p>
            <a:pPr defTabSz="685800" fontAlgn="base">
              <a:lnSpc>
                <a:spcPts val="1022"/>
              </a:lnSpc>
              <a:spcBef>
                <a:spcPct val="0"/>
              </a:spcBef>
              <a:spcAft>
                <a:spcPct val="0"/>
              </a:spcAft>
              <a:buClrTx/>
            </a:pPr>
            <a:r>
              <a:rPr lang="id-ID" altLang="en-US" sz="1350" kern="1200">
                <a:solidFill>
                  <a:prstClr val="black"/>
                </a:solidFill>
                <a:latin typeface="Times New Roman" panose="02020603050405020304" pitchFamily="18" charset="0"/>
                <a:ea typeface="+mn-ea"/>
                <a:cs typeface="Times New Roman" panose="02020603050405020304" pitchFamily="18" charset="0"/>
              </a:rPr>
              <a:t>Menghitung i (gunakan hukum Ohm).</a:t>
            </a:r>
          </a:p>
          <a:p>
            <a:pPr defTabSz="685800" fontAlgn="base">
              <a:lnSpc>
                <a:spcPts val="1022"/>
              </a:lnSpc>
              <a:spcBef>
                <a:spcPct val="0"/>
              </a:spcBef>
              <a:spcAft>
                <a:spcPct val="0"/>
              </a:spcAft>
              <a:buClrTx/>
            </a:pPr>
            <a:endParaRPr lang="id-ID" altLang="en-US" sz="1200" kern="1200">
              <a:solidFill>
                <a:prstClr val="black"/>
              </a:solidFill>
              <a:latin typeface="Calibri" panose="020F0502020204030204" pitchFamily="34" charset="0"/>
              <a:ea typeface="+mn-ea"/>
              <a:cs typeface="Calibri" panose="020F0502020204030204" pitchFamily="34" charset="0"/>
            </a:endParaRPr>
          </a:p>
          <a:p>
            <a:pPr algn="just" defTabSz="685800" fontAlgn="base">
              <a:lnSpc>
                <a:spcPts val="1022"/>
              </a:lnSpc>
              <a:spcBef>
                <a:spcPct val="0"/>
              </a:spcBef>
              <a:spcAft>
                <a:spcPct val="0"/>
              </a:spcAft>
              <a:buClrTx/>
            </a:pPr>
            <a:r>
              <a:rPr lang="id-ID" altLang="en-US" sz="1350" kern="1200">
                <a:solidFill>
                  <a:prstClr val="black"/>
                </a:solidFill>
                <a:latin typeface="Times New Roman" panose="02020603050405020304" pitchFamily="18" charset="0"/>
                <a:ea typeface="+mn-ea"/>
                <a:cs typeface="Times New Roman" panose="02020603050405020304" pitchFamily="18" charset="0"/>
              </a:rPr>
              <a:t>I = ɛ / R = 0,02 V / 0,02 Ω = 1 Ampere</a:t>
            </a:r>
            <a:endParaRPr lang="id-ID" altLang="en-US" sz="1200" kern="1200">
              <a:solidFill>
                <a:prstClr val="black"/>
              </a:solidFill>
              <a:latin typeface="Calibri" panose="020F0502020204030204" pitchFamily="34" charset="0"/>
              <a:ea typeface="+mn-ea"/>
              <a:cs typeface="Calibri" panose="020F0502020204030204" pitchFamily="34" charset="0"/>
            </a:endParaRPr>
          </a:p>
        </p:txBody>
      </p:sp>
      <p:sp>
        <p:nvSpPr>
          <p:cNvPr id="72707" name="Rectangle 6">
            <a:extLst>
              <a:ext uri="{FF2B5EF4-FFF2-40B4-BE49-F238E27FC236}">
                <a16:creationId xmlns:a16="http://schemas.microsoft.com/office/drawing/2014/main" id="{40105A2C-82C3-32B0-38AE-2D9DE8814903}"/>
              </a:ext>
            </a:extLst>
          </p:cNvPr>
          <p:cNvSpPr>
            <a:spLocks noChangeArrowheads="1"/>
          </p:cNvSpPr>
          <p:nvPr/>
        </p:nvSpPr>
        <p:spPr bwMode="auto">
          <a:xfrm>
            <a:off x="4707731" y="465535"/>
            <a:ext cx="34290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defTabSz="685800" fontAlgn="base">
              <a:spcBef>
                <a:spcPct val="0"/>
              </a:spcBef>
              <a:spcAft>
                <a:spcPct val="0"/>
              </a:spcAft>
              <a:buClrTx/>
            </a:pPr>
            <a:r>
              <a:rPr lang="id-ID" altLang="en-US" sz="1350" kern="1200">
                <a:solidFill>
                  <a:prstClr val="black"/>
                </a:solidFill>
                <a:latin typeface="Times New Roman" panose="02020603050405020304" pitchFamily="18" charset="0"/>
                <a:ea typeface="+mn-ea"/>
                <a:cs typeface="Times New Roman" panose="02020603050405020304" pitchFamily="18" charset="0"/>
              </a:rPr>
              <a:t>Untuk menentukan arah arus gunakan kaidah tangan kanan.</a:t>
            </a:r>
            <a:br>
              <a:rPr lang="id-ID" altLang="en-US" sz="1350" kern="1200">
                <a:solidFill>
                  <a:prstClr val="black"/>
                </a:solidFill>
                <a:latin typeface="Times New Roman" panose="02020603050405020304" pitchFamily="18" charset="0"/>
                <a:ea typeface="+mn-ea"/>
                <a:cs typeface="Times New Roman" panose="02020603050405020304" pitchFamily="18" charset="0"/>
              </a:rPr>
            </a:br>
            <a:endParaRPr lang="id-ID" altLang="en-US" sz="1350" kern="1200">
              <a:solidFill>
                <a:prstClr val="black"/>
              </a:solidFill>
              <a:ea typeface="+mn-ea"/>
              <a:cs typeface="+mn-cs"/>
            </a:endParaRPr>
          </a:p>
        </p:txBody>
      </p:sp>
      <p:pic>
        <p:nvPicPr>
          <p:cNvPr id="72708" name="Picture 8" descr="arah arus, arah ggl induksi, arah medan magnet">
            <a:hlinkClick r:id="rId2"/>
            <a:extLst>
              <a:ext uri="{FF2B5EF4-FFF2-40B4-BE49-F238E27FC236}">
                <a16:creationId xmlns:a16="http://schemas.microsoft.com/office/drawing/2014/main" id="{2319634F-BE3D-F8FC-3AAF-CA19017164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198" y="1123950"/>
            <a:ext cx="1350169" cy="92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Rectangle 7">
            <a:extLst>
              <a:ext uri="{FF2B5EF4-FFF2-40B4-BE49-F238E27FC236}">
                <a16:creationId xmlns:a16="http://schemas.microsoft.com/office/drawing/2014/main" id="{A123B1B9-D382-D021-A7B7-C372EB76F7F2}"/>
              </a:ext>
            </a:extLst>
          </p:cNvPr>
          <p:cNvSpPr>
            <a:spLocks noChangeArrowheads="1"/>
          </p:cNvSpPr>
          <p:nvPr/>
        </p:nvSpPr>
        <p:spPr bwMode="auto">
          <a:xfrm>
            <a:off x="4736306" y="2222898"/>
            <a:ext cx="3429000"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defTabSz="685800" fontAlgn="base">
              <a:spcBef>
                <a:spcPct val="0"/>
              </a:spcBef>
              <a:spcAft>
                <a:spcPct val="0"/>
              </a:spcAft>
              <a:buClrTx/>
            </a:pPr>
            <a:r>
              <a:rPr lang="id-ID" altLang="en-US" sz="1350" kern="1200">
                <a:solidFill>
                  <a:prstClr val="black"/>
                </a:solidFill>
                <a:latin typeface="Times New Roman" panose="02020603050405020304" pitchFamily="18" charset="0"/>
                <a:ea typeface="+mn-ea"/>
                <a:cs typeface="Times New Roman" panose="02020603050405020304" pitchFamily="18" charset="0"/>
              </a:rPr>
              <a:t>Jempol = arah arus (i)</a:t>
            </a:r>
            <a:br>
              <a:rPr lang="id-ID" altLang="en-US" sz="1350" kern="1200">
                <a:solidFill>
                  <a:prstClr val="black"/>
                </a:solidFill>
                <a:latin typeface="Times New Roman" panose="02020603050405020304" pitchFamily="18" charset="0"/>
                <a:ea typeface="+mn-ea"/>
                <a:cs typeface="Times New Roman" panose="02020603050405020304" pitchFamily="18" charset="0"/>
              </a:rPr>
            </a:br>
            <a:r>
              <a:rPr lang="id-ID" altLang="en-US" sz="1350" kern="1200">
                <a:solidFill>
                  <a:prstClr val="black"/>
                </a:solidFill>
                <a:latin typeface="Times New Roman" panose="02020603050405020304" pitchFamily="18" charset="0"/>
                <a:ea typeface="+mn-ea"/>
                <a:cs typeface="Times New Roman" panose="02020603050405020304" pitchFamily="18" charset="0"/>
              </a:rPr>
              <a:t>Telunjuk = arah kecepatan (v) </a:t>
            </a:r>
            <a:br>
              <a:rPr lang="id-ID" altLang="en-US" sz="1350" kern="1200">
                <a:solidFill>
                  <a:prstClr val="black"/>
                </a:solidFill>
                <a:latin typeface="Times New Roman" panose="02020603050405020304" pitchFamily="18" charset="0"/>
                <a:ea typeface="+mn-ea"/>
                <a:cs typeface="Times New Roman" panose="02020603050405020304" pitchFamily="18" charset="0"/>
              </a:rPr>
            </a:br>
            <a:r>
              <a:rPr lang="id-ID" altLang="en-US" sz="1350" kern="1200">
                <a:solidFill>
                  <a:prstClr val="black"/>
                </a:solidFill>
                <a:latin typeface="Times New Roman" panose="02020603050405020304" pitchFamily="18" charset="0"/>
                <a:ea typeface="+mn-ea"/>
                <a:cs typeface="Times New Roman" panose="02020603050405020304" pitchFamily="18" charset="0"/>
              </a:rPr>
              <a:t>Jari tengah = arah medan magnet (B)</a:t>
            </a:r>
            <a:br>
              <a:rPr lang="id-ID" altLang="en-US" sz="1350" kern="1200">
                <a:solidFill>
                  <a:prstClr val="black"/>
                </a:solidFill>
                <a:latin typeface="Times New Roman" panose="02020603050405020304" pitchFamily="18" charset="0"/>
                <a:ea typeface="+mn-ea"/>
                <a:cs typeface="Times New Roman" panose="02020603050405020304" pitchFamily="18" charset="0"/>
              </a:rPr>
            </a:br>
            <a:r>
              <a:rPr lang="id-ID" altLang="en-US" sz="1350" kern="1200">
                <a:solidFill>
                  <a:prstClr val="black"/>
                </a:solidFill>
                <a:latin typeface="Times New Roman" panose="02020603050405020304" pitchFamily="18" charset="0"/>
                <a:ea typeface="+mn-ea"/>
                <a:cs typeface="Times New Roman" panose="02020603050405020304" pitchFamily="18" charset="0"/>
              </a:rPr>
              <a:t>Arus listrik dari P ke Q</a:t>
            </a:r>
            <a:br>
              <a:rPr lang="id-ID" altLang="en-US" sz="1350" kern="1200">
                <a:solidFill>
                  <a:prstClr val="black"/>
                </a:solidFill>
                <a:latin typeface="Times New Roman" panose="02020603050405020304" pitchFamily="18" charset="0"/>
                <a:ea typeface="+mn-ea"/>
                <a:cs typeface="Times New Roman" panose="02020603050405020304" pitchFamily="18" charset="0"/>
              </a:rPr>
            </a:br>
            <a:endParaRPr lang="id-ID" altLang="en-US" sz="1350" kern="1200">
              <a:solidFill>
                <a:prstClr val="black"/>
              </a:solidFill>
              <a:ea typeface="+mn-ea"/>
              <a:cs typeface="+mn-cs"/>
            </a:endParaRPr>
          </a:p>
        </p:txBody>
      </p:sp>
    </p:spTree>
  </p:cSld>
  <p:clrMapOvr>
    <a:masterClrMapping/>
  </p:clrMapOvr>
  <p:transition spd="med">
    <p:whee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6"/>
          <p:cNvSpPr txBox="1">
            <a:spLocks noGrp="1"/>
          </p:cNvSpPr>
          <p:nvPr>
            <p:ph type="title"/>
          </p:nvPr>
        </p:nvSpPr>
        <p:spPr>
          <a:xfrm>
            <a:off x="311700" y="1261250"/>
            <a:ext cx="8520600" cy="1006200"/>
          </a:xfrm>
          <a:prstGeom prst="rect">
            <a:avLst/>
          </a:prstGeom>
          <a:solidFill>
            <a:schemeClr val="accent3"/>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latin typeface="Comfortaa"/>
                <a:ea typeface="Comfortaa"/>
                <a:cs typeface="Comfortaa"/>
                <a:sym typeface="Comfortaa"/>
              </a:rPr>
              <a:t>Bagaimana dan dimana kita dapat menemukan penerapan induksi elektromagnetik?</a:t>
            </a:r>
            <a:endParaRPr b="1">
              <a:latin typeface="Comfortaa"/>
              <a:ea typeface="Comfortaa"/>
              <a:cs typeface="Comfortaa"/>
              <a:sym typeface="Comfortaa"/>
            </a:endParaRPr>
          </a:p>
        </p:txBody>
      </p:sp>
      <p:sp>
        <p:nvSpPr>
          <p:cNvPr id="111" name="Google Shape;111;p26"/>
          <p:cNvSpPr txBox="1">
            <a:spLocks noGrp="1"/>
          </p:cNvSpPr>
          <p:nvPr>
            <p:ph type="title"/>
          </p:nvPr>
        </p:nvSpPr>
        <p:spPr>
          <a:xfrm>
            <a:off x="311700" y="2514900"/>
            <a:ext cx="8520600" cy="1006200"/>
          </a:xfrm>
          <a:prstGeom prst="rect">
            <a:avLst/>
          </a:prstGeom>
          <a:solidFill>
            <a:schemeClr val="accent3"/>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latin typeface="Comfortaa"/>
                <a:ea typeface="Comfortaa"/>
                <a:cs typeface="Comfortaa"/>
                <a:sym typeface="Comfortaa"/>
              </a:rPr>
              <a:t>Alat-alat apa saja yang menggunakan prinsip kerja induksi elektromagnetik?</a:t>
            </a:r>
            <a:endParaRPr b="1">
              <a:latin typeface="Comfortaa"/>
              <a:ea typeface="Comfortaa"/>
              <a:cs typeface="Comfortaa"/>
              <a:sym typeface="Comforta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7"/>
          <p:cNvSpPr txBox="1">
            <a:spLocks noGrp="1"/>
          </p:cNvSpPr>
          <p:nvPr>
            <p:ph type="title"/>
          </p:nvPr>
        </p:nvSpPr>
        <p:spPr>
          <a:xfrm>
            <a:off x="311700" y="445025"/>
            <a:ext cx="2344200" cy="572700"/>
          </a:xfrm>
          <a:prstGeom prst="rect">
            <a:avLst/>
          </a:prstGeom>
          <a:solidFill>
            <a:schemeClr val="accent6"/>
          </a:solidFill>
        </p:spPr>
        <p:txBody>
          <a:bodyPr spcFirstLastPara="1" wrap="square" lIns="91425" tIns="91425" rIns="91425" bIns="91425" anchor="t" anchorCtr="0">
            <a:normAutofit fontScale="90000"/>
          </a:bodyPr>
          <a:lstStyle/>
          <a:p>
            <a:pPr marL="457200" lvl="0" indent="-388620" algn="l" rtl="0">
              <a:spcBef>
                <a:spcPts val="0"/>
              </a:spcBef>
              <a:spcAft>
                <a:spcPts val="0"/>
              </a:spcAft>
              <a:buSzPct val="100000"/>
              <a:buAutoNum type="arabicPeriod"/>
            </a:pPr>
            <a:r>
              <a:rPr lang="en-GB" b="1"/>
              <a:t>Generator</a:t>
            </a:r>
            <a:endParaRPr b="1"/>
          </a:p>
        </p:txBody>
      </p:sp>
      <p:sp>
        <p:nvSpPr>
          <p:cNvPr id="117" name="Google Shape;117;p27"/>
          <p:cNvSpPr txBox="1">
            <a:spLocks noGrp="1"/>
          </p:cNvSpPr>
          <p:nvPr>
            <p:ph type="body" idx="1"/>
          </p:nvPr>
        </p:nvSpPr>
        <p:spPr>
          <a:xfrm>
            <a:off x="311700" y="4223625"/>
            <a:ext cx="8520600" cy="401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GB" sz="1695">
                <a:solidFill>
                  <a:schemeClr val="dk1"/>
                </a:solidFill>
              </a:rPr>
              <a:t>Generator adalah alat yang digunakan untuk mengubah energi gerak (kinetik) menjadi energi listrik.</a:t>
            </a:r>
            <a:endParaRPr sz="1695">
              <a:solidFill>
                <a:schemeClr val="dk1"/>
              </a:solidFill>
            </a:endParaRPr>
          </a:p>
        </p:txBody>
      </p:sp>
      <p:pic>
        <p:nvPicPr>
          <p:cNvPr id="118" name="Google Shape;118;p27"/>
          <p:cNvPicPr preferRelativeResize="0"/>
          <p:nvPr/>
        </p:nvPicPr>
        <p:blipFill>
          <a:blip r:embed="rId3">
            <a:alphaModFix/>
          </a:blip>
          <a:stretch>
            <a:fillRect/>
          </a:stretch>
        </p:blipFill>
        <p:spPr>
          <a:xfrm>
            <a:off x="1464025" y="1373325"/>
            <a:ext cx="6400225" cy="2707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28"/>
          <p:cNvPicPr preferRelativeResize="0"/>
          <p:nvPr/>
        </p:nvPicPr>
        <p:blipFill>
          <a:blip r:embed="rId3">
            <a:alphaModFix/>
          </a:blip>
          <a:stretch>
            <a:fillRect/>
          </a:stretch>
        </p:blipFill>
        <p:spPr>
          <a:xfrm>
            <a:off x="152400" y="152400"/>
            <a:ext cx="4491875" cy="3236251"/>
          </a:xfrm>
          <a:prstGeom prst="rect">
            <a:avLst/>
          </a:prstGeom>
          <a:noFill/>
          <a:ln>
            <a:noFill/>
          </a:ln>
        </p:spPr>
      </p:pic>
      <p:pic>
        <p:nvPicPr>
          <p:cNvPr id="124" name="Google Shape;124;p28"/>
          <p:cNvPicPr preferRelativeResize="0"/>
          <p:nvPr/>
        </p:nvPicPr>
        <p:blipFill>
          <a:blip r:embed="rId4">
            <a:alphaModFix/>
          </a:blip>
          <a:stretch>
            <a:fillRect/>
          </a:stretch>
        </p:blipFill>
        <p:spPr>
          <a:xfrm>
            <a:off x="4796675" y="152400"/>
            <a:ext cx="4142900" cy="3236250"/>
          </a:xfrm>
          <a:prstGeom prst="rect">
            <a:avLst/>
          </a:prstGeom>
          <a:noFill/>
          <a:ln>
            <a:noFill/>
          </a:ln>
        </p:spPr>
      </p:pic>
      <p:sp>
        <p:nvSpPr>
          <p:cNvPr id="125" name="Google Shape;125;p28"/>
          <p:cNvSpPr txBox="1"/>
          <p:nvPr/>
        </p:nvSpPr>
        <p:spPr>
          <a:xfrm>
            <a:off x="178350" y="3645675"/>
            <a:ext cx="8787300" cy="8004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GB" sz="2000"/>
              <a:t>Energi gerak yang dimiliki generator dapat diperoleh dari berbagai sumber energi alternatif, misalnya dari energi angin, energi air, dsb.</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WordArt 11">
            <a:extLst>
              <a:ext uri="{FF2B5EF4-FFF2-40B4-BE49-F238E27FC236}">
                <a16:creationId xmlns:a16="http://schemas.microsoft.com/office/drawing/2014/main" id="{8EA3B92C-138C-9670-AAA1-F97F7E4AF6FC}"/>
              </a:ext>
            </a:extLst>
          </p:cNvPr>
          <p:cNvSpPr>
            <a:spLocks noChangeArrowheads="1" noChangeShapeType="1" noTextEdit="1"/>
          </p:cNvSpPr>
          <p:nvPr/>
        </p:nvSpPr>
        <p:spPr bwMode="auto">
          <a:xfrm>
            <a:off x="2627710" y="141685"/>
            <a:ext cx="4050506" cy="810815"/>
          </a:xfrm>
          <a:prstGeom prst="rect">
            <a:avLst/>
          </a:prstGeom>
        </p:spPr>
        <p:txBody>
          <a:bodyPr wrap="none" fromWordArt="1">
            <a:prstTxWarp prst="textCanUp">
              <a:avLst>
                <a:gd name="adj" fmla="val 85713"/>
              </a:avLst>
            </a:prstTxWarp>
          </a:bodyPr>
          <a:lstStyle/>
          <a:p>
            <a:pPr algn="ctr" defTabSz="685800" eaLnBrk="0" fontAlgn="base" hangingPunct="0">
              <a:spcBef>
                <a:spcPct val="0"/>
              </a:spcBef>
              <a:spcAft>
                <a:spcPct val="0"/>
              </a:spcAft>
              <a:buClrTx/>
            </a:pPr>
            <a:r>
              <a:rPr lang="en-ID" sz="27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ea typeface="+mn-ea"/>
                <a:cs typeface="+mn-cs"/>
              </a:rPr>
              <a:t>INDUKSI</a:t>
            </a:r>
          </a:p>
        </p:txBody>
      </p:sp>
      <p:sp>
        <p:nvSpPr>
          <p:cNvPr id="2060" name="WordArt 12">
            <a:extLst>
              <a:ext uri="{FF2B5EF4-FFF2-40B4-BE49-F238E27FC236}">
                <a16:creationId xmlns:a16="http://schemas.microsoft.com/office/drawing/2014/main" id="{86A2B704-EAD5-F34C-5388-6E604A7B42B2}"/>
              </a:ext>
            </a:extLst>
          </p:cNvPr>
          <p:cNvSpPr>
            <a:spLocks noChangeArrowheads="1" noChangeShapeType="1" noTextEdit="1"/>
          </p:cNvSpPr>
          <p:nvPr/>
        </p:nvSpPr>
        <p:spPr bwMode="auto">
          <a:xfrm>
            <a:off x="1980010" y="4192192"/>
            <a:ext cx="5724525" cy="810815"/>
          </a:xfrm>
          <a:prstGeom prst="rect">
            <a:avLst/>
          </a:prstGeom>
        </p:spPr>
        <p:txBody>
          <a:bodyPr wrap="none" fromWordArt="1">
            <a:prstTxWarp prst="textCanDown">
              <a:avLst>
                <a:gd name="adj" fmla="val 14287"/>
              </a:avLst>
            </a:prstTxWarp>
          </a:bodyPr>
          <a:lstStyle/>
          <a:p>
            <a:pPr algn="ctr" defTabSz="685800" eaLnBrk="0" fontAlgn="base" hangingPunct="0">
              <a:spcBef>
                <a:spcPct val="0"/>
              </a:spcBef>
              <a:spcAft>
                <a:spcPct val="0"/>
              </a:spcAft>
              <a:buClrTx/>
            </a:pPr>
            <a:r>
              <a:rPr lang="en-ID" sz="27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ea typeface="+mn-ea"/>
                <a:cs typeface="+mn-cs"/>
              </a:rPr>
              <a:t>ELEKTROMAGNETIK</a:t>
            </a:r>
          </a:p>
        </p:txBody>
      </p:sp>
      <p:pic>
        <p:nvPicPr>
          <p:cNvPr id="2062" name="Picture 14" descr="induksimag">
            <a:extLst>
              <a:ext uri="{FF2B5EF4-FFF2-40B4-BE49-F238E27FC236}">
                <a16:creationId xmlns:a16="http://schemas.microsoft.com/office/drawing/2014/main" id="{5720F6CA-F01D-91DF-F305-E03AEDBA6E0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45682" y="1168003"/>
            <a:ext cx="2235994"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fade">
                                      <p:cBhvr>
                                        <p:cTn id="7" dur="2000"/>
                                        <p:tgtEl>
                                          <p:spTgt spid="2059"/>
                                        </p:tgtEl>
                                      </p:cBhvr>
                                    </p:animEffect>
                                  </p:childTnLst>
                                </p:cTn>
                              </p:par>
                            </p:childTnLst>
                          </p:cTn>
                        </p:par>
                        <p:par>
                          <p:cTn id="8" fill="hold" nodeType="afterGroup">
                            <p:stCondLst>
                              <p:cond delay="20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2060"/>
                                        </p:tgtEl>
                                        <p:attrNameLst>
                                          <p:attrName>style.visibility</p:attrName>
                                        </p:attrNameLst>
                                      </p:cBhvr>
                                      <p:to>
                                        <p:strVal val="visible"/>
                                      </p:to>
                                    </p:set>
                                    <p:anim calcmode="lin" valueType="num">
                                      <p:cBhvr>
                                        <p:cTn id="11" dur="2000" fill="hold"/>
                                        <p:tgtEl>
                                          <p:spTgt spid="2060"/>
                                        </p:tgtEl>
                                        <p:attrNameLst>
                                          <p:attrName>ppt_w</p:attrName>
                                        </p:attrNameLst>
                                      </p:cBhvr>
                                      <p:tavLst>
                                        <p:tav tm="0">
                                          <p:val>
                                            <p:fltVal val="0"/>
                                          </p:val>
                                        </p:tav>
                                        <p:tav tm="100000">
                                          <p:val>
                                            <p:strVal val="#ppt_w"/>
                                          </p:val>
                                        </p:tav>
                                      </p:tavLst>
                                    </p:anim>
                                    <p:anim calcmode="lin" valueType="num">
                                      <p:cBhvr>
                                        <p:cTn id="12" dur="2000" fill="hold"/>
                                        <p:tgtEl>
                                          <p:spTgt spid="2060"/>
                                        </p:tgtEl>
                                        <p:attrNameLst>
                                          <p:attrName>ppt_h</p:attrName>
                                        </p:attrNameLst>
                                      </p:cBhvr>
                                      <p:tavLst>
                                        <p:tav tm="0">
                                          <p:val>
                                            <p:fltVal val="0"/>
                                          </p:val>
                                        </p:tav>
                                        <p:tav tm="100000">
                                          <p:val>
                                            <p:strVal val="#ppt_h"/>
                                          </p:val>
                                        </p:tav>
                                      </p:tavLst>
                                    </p:anim>
                                    <p:anim calcmode="lin" valueType="num">
                                      <p:cBhvr>
                                        <p:cTn id="13" dur="2000" fill="hold"/>
                                        <p:tgtEl>
                                          <p:spTgt spid="2060"/>
                                        </p:tgtEl>
                                        <p:attrNameLst>
                                          <p:attrName>style.rotation</p:attrName>
                                        </p:attrNameLst>
                                      </p:cBhvr>
                                      <p:tavLst>
                                        <p:tav tm="0">
                                          <p:val>
                                            <p:fltVal val="90"/>
                                          </p:val>
                                        </p:tav>
                                        <p:tav tm="100000">
                                          <p:val>
                                            <p:fltVal val="0"/>
                                          </p:val>
                                        </p:tav>
                                      </p:tavLst>
                                    </p:anim>
                                    <p:animEffect transition="in" filter="fade">
                                      <p:cBhvr>
                                        <p:cTn id="14" dur="2000"/>
                                        <p:tgtEl>
                                          <p:spTgt spid="2060"/>
                                        </p:tgtEl>
                                      </p:cBhvr>
                                    </p:animEffect>
                                  </p:childTnLst>
                                </p:cTn>
                              </p:par>
                            </p:childTnLst>
                          </p:cTn>
                        </p:par>
                        <p:par>
                          <p:cTn id="15" fill="hold" nodeType="afterGroup">
                            <p:stCondLst>
                              <p:cond delay="5400"/>
                            </p:stCondLst>
                            <p:childTnLst>
                              <p:par>
                                <p:cTn id="16" presetID="10" presetClass="entr" presetSubtype="0" fill="hold" nodeType="afterEffect">
                                  <p:stCondLst>
                                    <p:cond delay="0"/>
                                  </p:stCondLst>
                                  <p:childTnLst>
                                    <p:set>
                                      <p:cBhvr>
                                        <p:cTn id="17" dur="1" fill="hold">
                                          <p:stCondLst>
                                            <p:cond delay="0"/>
                                          </p:stCondLst>
                                        </p:cTn>
                                        <p:tgtEl>
                                          <p:spTgt spid="2062"/>
                                        </p:tgtEl>
                                        <p:attrNameLst>
                                          <p:attrName>style.visibility</p:attrName>
                                        </p:attrNameLst>
                                      </p:cBhvr>
                                      <p:to>
                                        <p:strVal val="visible"/>
                                      </p:to>
                                    </p:set>
                                    <p:animEffect transition="in" filter="fade">
                                      <p:cBhvr>
                                        <p:cTn id="18" dur="5000"/>
                                        <p:tgtEl>
                                          <p:spTgt spid="2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9"/>
          <p:cNvPicPr preferRelativeResize="0"/>
          <p:nvPr/>
        </p:nvPicPr>
        <p:blipFill rotWithShape="1">
          <a:blip r:embed="rId3">
            <a:alphaModFix/>
          </a:blip>
          <a:srcRect r="7732"/>
          <a:stretch/>
        </p:blipFill>
        <p:spPr>
          <a:xfrm>
            <a:off x="152400" y="152400"/>
            <a:ext cx="8788224" cy="4022899"/>
          </a:xfrm>
          <a:prstGeom prst="rect">
            <a:avLst/>
          </a:prstGeom>
          <a:noFill/>
          <a:ln>
            <a:noFill/>
          </a:ln>
        </p:spPr>
      </p:pic>
      <p:sp>
        <p:nvSpPr>
          <p:cNvPr id="131" name="Google Shape;131;p29"/>
          <p:cNvSpPr txBox="1"/>
          <p:nvPr/>
        </p:nvSpPr>
        <p:spPr>
          <a:xfrm>
            <a:off x="181525" y="3872750"/>
            <a:ext cx="4130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Generator AC atau alternator dapat menghasilkan arus listrik bolak balik dengan cara menggunakan cincin ganda.</a:t>
            </a:r>
            <a:endParaRPr/>
          </a:p>
        </p:txBody>
      </p:sp>
      <p:sp>
        <p:nvSpPr>
          <p:cNvPr id="132" name="Google Shape;132;p29"/>
          <p:cNvSpPr txBox="1"/>
          <p:nvPr/>
        </p:nvSpPr>
        <p:spPr>
          <a:xfrm>
            <a:off x="4810513" y="3872750"/>
            <a:ext cx="4130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Generator DC dapat menghasilkan arus listrik searah dengan cara menggunakan komutator atau cincin belah.</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0"/>
          <p:cNvSpPr txBox="1">
            <a:spLocks noGrp="1"/>
          </p:cNvSpPr>
          <p:nvPr>
            <p:ph type="title"/>
          </p:nvPr>
        </p:nvSpPr>
        <p:spPr>
          <a:xfrm>
            <a:off x="311700" y="445025"/>
            <a:ext cx="1700400" cy="572700"/>
          </a:xfrm>
          <a:prstGeom prst="rect">
            <a:avLst/>
          </a:prstGeom>
          <a:solidFill>
            <a:schemeClr val="accent6"/>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2. Dinamo</a:t>
            </a:r>
            <a:endParaRPr/>
          </a:p>
        </p:txBody>
      </p:sp>
      <p:sp>
        <p:nvSpPr>
          <p:cNvPr id="138" name="Google Shape;138;p30"/>
          <p:cNvSpPr txBox="1">
            <a:spLocks noGrp="1"/>
          </p:cNvSpPr>
          <p:nvPr>
            <p:ph type="body" idx="1"/>
          </p:nvPr>
        </p:nvSpPr>
        <p:spPr>
          <a:xfrm>
            <a:off x="311700" y="1152475"/>
            <a:ext cx="8520600" cy="38397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r>
              <a:rPr lang="en-GB"/>
              <a:t>Dinamo adalah generator yang relatif kecil seperti yang digunakan pada sepeda.</a:t>
            </a:r>
            <a:endParaRPr/>
          </a:p>
          <a:p>
            <a:pPr marL="0" lvl="0" indent="0" algn="l" rtl="0">
              <a:spcBef>
                <a:spcPts val="1200"/>
              </a:spcBef>
              <a:spcAft>
                <a:spcPts val="1200"/>
              </a:spcAft>
              <a:buNone/>
            </a:pPr>
            <a:r>
              <a:rPr lang="en-GB"/>
              <a:t>Dinamo adalah alat yang berfungsi mengubah energi gerak menjadi energi listrik.</a:t>
            </a:r>
            <a:endParaRPr/>
          </a:p>
        </p:txBody>
      </p:sp>
      <p:pic>
        <p:nvPicPr>
          <p:cNvPr id="139" name="Google Shape;139;p30"/>
          <p:cNvPicPr preferRelativeResize="0"/>
          <p:nvPr/>
        </p:nvPicPr>
        <p:blipFill>
          <a:blip r:embed="rId3">
            <a:alphaModFix/>
          </a:blip>
          <a:stretch>
            <a:fillRect/>
          </a:stretch>
        </p:blipFill>
        <p:spPr>
          <a:xfrm>
            <a:off x="2516075" y="1152475"/>
            <a:ext cx="4442775" cy="25765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31"/>
          <p:cNvPicPr preferRelativeResize="0"/>
          <p:nvPr/>
        </p:nvPicPr>
        <p:blipFill>
          <a:blip r:embed="rId3">
            <a:alphaModFix/>
          </a:blip>
          <a:stretch>
            <a:fillRect/>
          </a:stretch>
        </p:blipFill>
        <p:spPr>
          <a:xfrm>
            <a:off x="1128050" y="954175"/>
            <a:ext cx="6887900" cy="3069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2"/>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GB"/>
              <a:t>Induktansi</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3"/>
          <p:cNvSpPr txBox="1">
            <a:spLocks noGrp="1"/>
          </p:cNvSpPr>
          <p:nvPr>
            <p:ph type="title"/>
          </p:nvPr>
        </p:nvSpPr>
        <p:spPr>
          <a:xfrm>
            <a:off x="311700" y="445025"/>
            <a:ext cx="8520600" cy="572700"/>
          </a:xfrm>
          <a:prstGeom prst="rect">
            <a:avLst/>
          </a:prstGeom>
          <a:solidFill>
            <a:schemeClr val="accent3"/>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latin typeface="Comfortaa"/>
                <a:ea typeface="Comfortaa"/>
                <a:cs typeface="Comfortaa"/>
                <a:sym typeface="Comfortaa"/>
              </a:rPr>
              <a:t>GGL Induksi (Hukum Hendry)</a:t>
            </a:r>
            <a:endParaRPr b="1">
              <a:latin typeface="Comfortaa"/>
              <a:ea typeface="Comfortaa"/>
              <a:cs typeface="Comfortaa"/>
              <a:sym typeface="Comfortaa"/>
            </a:endParaRPr>
          </a:p>
        </p:txBody>
      </p:sp>
      <p:sp>
        <p:nvSpPr>
          <p:cNvPr id="155" name="Google Shape;155;p33"/>
          <p:cNvSpPr txBox="1"/>
          <p:nvPr/>
        </p:nvSpPr>
        <p:spPr>
          <a:xfrm>
            <a:off x="311700" y="1152475"/>
            <a:ext cx="8520600" cy="400200"/>
          </a:xfrm>
          <a:prstGeom prst="rect">
            <a:avLst/>
          </a:prstGeom>
          <a:solidFill>
            <a:srgbClr val="FFF2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414141"/>
                </a:solidFill>
                <a:latin typeface="Cambria Math"/>
                <a:ea typeface="Cambria Math"/>
                <a:cs typeface="Cambria Math"/>
                <a:sym typeface="Cambria Math"/>
              </a:rPr>
              <a:t>Hukum henry menyatakan jika arus listrik yang mengalir pada suatu penghantar berubah terhadap waktu.</a:t>
            </a:r>
            <a:endParaRPr sz="1350">
              <a:solidFill>
                <a:srgbClr val="414141"/>
              </a:solidFill>
            </a:endParaRPr>
          </a:p>
        </p:txBody>
      </p:sp>
      <p:sp>
        <p:nvSpPr>
          <p:cNvPr id="156" name="Google Shape;156;p33"/>
          <p:cNvSpPr txBox="1"/>
          <p:nvPr/>
        </p:nvSpPr>
        <p:spPr>
          <a:xfrm>
            <a:off x="4572000" y="2023575"/>
            <a:ext cx="4260000" cy="715800"/>
          </a:xfrm>
          <a:prstGeom prst="rect">
            <a:avLst/>
          </a:prstGeom>
          <a:solidFill>
            <a:srgbClr val="CFE2F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50">
                <a:solidFill>
                  <a:schemeClr val="dk1"/>
                </a:solidFill>
              </a:rPr>
              <a:t>Induksi diri (L) merupakan besarnya GGL yang terjadi pada suatu kumparan dimana terjadi perubahan arus 1 Ampere setiap 1 detik yang dirumuskan dengan:</a:t>
            </a:r>
            <a:endParaRPr sz="1900"/>
          </a:p>
        </p:txBody>
      </p:sp>
      <p:pic>
        <p:nvPicPr>
          <p:cNvPr id="157" name="Google Shape;157;p33"/>
          <p:cNvPicPr preferRelativeResize="0"/>
          <p:nvPr/>
        </p:nvPicPr>
        <p:blipFill>
          <a:blip r:embed="rId3">
            <a:alphaModFix/>
          </a:blip>
          <a:stretch>
            <a:fillRect/>
          </a:stretch>
        </p:blipFill>
        <p:spPr>
          <a:xfrm>
            <a:off x="4572000" y="2926500"/>
            <a:ext cx="1085850" cy="866775"/>
          </a:xfrm>
          <a:prstGeom prst="rect">
            <a:avLst/>
          </a:prstGeom>
          <a:noFill/>
          <a:ln>
            <a:noFill/>
          </a:ln>
        </p:spPr>
      </p:pic>
      <p:sp>
        <p:nvSpPr>
          <p:cNvPr id="158" name="Google Shape;158;p33"/>
          <p:cNvSpPr txBox="1"/>
          <p:nvPr/>
        </p:nvSpPr>
        <p:spPr>
          <a:xfrm>
            <a:off x="4495800" y="3980400"/>
            <a:ext cx="3000000" cy="10158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sz="1350">
                <a:solidFill>
                  <a:srgbClr val="414141"/>
                </a:solidFill>
                <a:highlight>
                  <a:srgbClr val="FFFFFF"/>
                </a:highlight>
              </a:rPr>
              <a:t>L = induktansi diri (H)</a:t>
            </a:r>
            <a:endParaRPr sz="1350">
              <a:solidFill>
                <a:srgbClr val="414141"/>
              </a:solidFill>
              <a:highlight>
                <a:srgbClr val="FFFFFF"/>
              </a:highlight>
            </a:endParaRPr>
          </a:p>
          <a:p>
            <a:pPr marL="0" lvl="0" indent="0" algn="l" rtl="0">
              <a:lnSpc>
                <a:spcPct val="100000"/>
              </a:lnSpc>
              <a:spcBef>
                <a:spcPts val="0"/>
              </a:spcBef>
              <a:spcAft>
                <a:spcPts val="0"/>
              </a:spcAft>
              <a:buNone/>
            </a:pPr>
            <a:r>
              <a:rPr lang="en-GB" sz="1350">
                <a:solidFill>
                  <a:srgbClr val="414141"/>
                </a:solidFill>
                <a:highlight>
                  <a:srgbClr val="FFFFFF"/>
                </a:highlight>
              </a:rPr>
              <a:t>N = jumlah lilitan</a:t>
            </a:r>
            <a:endParaRPr sz="1350">
              <a:solidFill>
                <a:srgbClr val="414141"/>
              </a:solidFill>
              <a:highlight>
                <a:srgbClr val="FFFFFF"/>
              </a:highlight>
            </a:endParaRPr>
          </a:p>
          <a:p>
            <a:pPr marL="0" lvl="0" indent="0" algn="l" rtl="0">
              <a:lnSpc>
                <a:spcPct val="100000"/>
              </a:lnSpc>
              <a:spcBef>
                <a:spcPts val="0"/>
              </a:spcBef>
              <a:spcAft>
                <a:spcPts val="0"/>
              </a:spcAft>
              <a:buNone/>
            </a:pPr>
            <a:r>
              <a:rPr lang="en-GB" sz="1350">
                <a:solidFill>
                  <a:srgbClr val="414141"/>
                </a:solidFill>
                <a:highlight>
                  <a:srgbClr val="FFFFFF"/>
                </a:highlight>
              </a:rPr>
              <a:t>Φ = fluks magnet (wb)</a:t>
            </a:r>
            <a:endParaRPr sz="1350">
              <a:solidFill>
                <a:srgbClr val="414141"/>
              </a:solidFill>
              <a:highlight>
                <a:srgbClr val="FFFFFF"/>
              </a:highlight>
            </a:endParaRPr>
          </a:p>
          <a:p>
            <a:pPr marL="0" lvl="0" indent="0" algn="l" rtl="0">
              <a:lnSpc>
                <a:spcPct val="100000"/>
              </a:lnSpc>
              <a:spcBef>
                <a:spcPts val="0"/>
              </a:spcBef>
              <a:spcAft>
                <a:spcPts val="0"/>
              </a:spcAft>
              <a:buNone/>
            </a:pPr>
            <a:r>
              <a:rPr lang="en-GB" sz="1350">
                <a:solidFill>
                  <a:srgbClr val="414141"/>
                </a:solidFill>
                <a:highlight>
                  <a:srgbClr val="FFFFFF"/>
                </a:highlight>
              </a:rPr>
              <a:t>I = Arus listrik (A)</a:t>
            </a:r>
            <a:endParaRPr sz="1350">
              <a:solidFill>
                <a:srgbClr val="414141"/>
              </a:solidFill>
              <a:highlight>
                <a:srgbClr val="FFFFFF"/>
              </a:highlight>
            </a:endParaRPr>
          </a:p>
        </p:txBody>
      </p:sp>
      <p:pic>
        <p:nvPicPr>
          <p:cNvPr id="159" name="Google Shape;159;p33"/>
          <p:cNvPicPr preferRelativeResize="0"/>
          <p:nvPr/>
        </p:nvPicPr>
        <p:blipFill>
          <a:blip r:embed="rId4">
            <a:alphaModFix/>
          </a:blip>
          <a:stretch>
            <a:fillRect/>
          </a:stretch>
        </p:blipFill>
        <p:spPr>
          <a:xfrm>
            <a:off x="415325" y="2577675"/>
            <a:ext cx="1330685" cy="572700"/>
          </a:xfrm>
          <a:prstGeom prst="rect">
            <a:avLst/>
          </a:prstGeom>
          <a:noFill/>
          <a:ln>
            <a:noFill/>
          </a:ln>
        </p:spPr>
      </p:pic>
      <p:sp>
        <p:nvSpPr>
          <p:cNvPr id="160" name="Google Shape;160;p33"/>
          <p:cNvSpPr txBox="1"/>
          <p:nvPr/>
        </p:nvSpPr>
        <p:spPr>
          <a:xfrm>
            <a:off x="311700" y="2185275"/>
            <a:ext cx="3000000" cy="39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350">
                <a:solidFill>
                  <a:srgbClr val="414141"/>
                </a:solidFill>
                <a:highlight>
                  <a:srgbClr val="FFFFFF"/>
                </a:highlight>
              </a:rPr>
              <a:t>Rumus  GGL induksi diri</a:t>
            </a:r>
            <a:endParaRPr/>
          </a:p>
        </p:txBody>
      </p:sp>
      <p:pic>
        <p:nvPicPr>
          <p:cNvPr id="161" name="Google Shape;161;p33"/>
          <p:cNvPicPr preferRelativeResize="0"/>
          <p:nvPr/>
        </p:nvPicPr>
        <p:blipFill>
          <a:blip r:embed="rId5">
            <a:alphaModFix/>
          </a:blip>
          <a:stretch>
            <a:fillRect/>
          </a:stretch>
        </p:blipFill>
        <p:spPr>
          <a:xfrm>
            <a:off x="339125" y="3552225"/>
            <a:ext cx="3500391" cy="1015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4"/>
          <p:cNvSpPr txBox="1">
            <a:spLocks noGrp="1"/>
          </p:cNvSpPr>
          <p:nvPr>
            <p:ph type="title"/>
          </p:nvPr>
        </p:nvSpPr>
        <p:spPr>
          <a:xfrm>
            <a:off x="311700" y="146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highlight>
                  <a:schemeClr val="accent6"/>
                </a:highlight>
              </a:rPr>
              <a:t>Contoh soal GGL induksi diri kumparan</a:t>
            </a:r>
            <a:endParaRPr>
              <a:highlight>
                <a:schemeClr val="accent6"/>
              </a:highlight>
            </a:endParaRPr>
          </a:p>
        </p:txBody>
      </p:sp>
      <p:sp>
        <p:nvSpPr>
          <p:cNvPr id="167" name="Google Shape;167;p34"/>
          <p:cNvSpPr txBox="1">
            <a:spLocks noGrp="1"/>
          </p:cNvSpPr>
          <p:nvPr>
            <p:ph type="body" idx="1"/>
          </p:nvPr>
        </p:nvSpPr>
        <p:spPr>
          <a:xfrm>
            <a:off x="387900" y="795525"/>
            <a:ext cx="8520600" cy="9789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en-GB">
                <a:solidFill>
                  <a:schemeClr val="dk1"/>
                </a:solidFill>
              </a:rPr>
              <a:t>Sebuah kumparan mempunyai induktansi diri 4 H. Kumparan tersebut dialiri arah searah yang besarnya 100 mA. Berapakah besar GGL induksi diri kumparan apabila dalam selang waktu 0,8 sekon kuat arus menjadi nol.</a:t>
            </a:r>
            <a:endParaRPr>
              <a:solidFill>
                <a:schemeClr val="dk1"/>
              </a:solidFill>
            </a:endParaRPr>
          </a:p>
        </p:txBody>
      </p:sp>
      <p:sp>
        <p:nvSpPr>
          <p:cNvPr id="168" name="Google Shape;168;p34"/>
          <p:cNvSpPr txBox="1"/>
          <p:nvPr/>
        </p:nvSpPr>
        <p:spPr>
          <a:xfrm>
            <a:off x="387900" y="1774425"/>
            <a:ext cx="81594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latin typeface="Cambria Math"/>
                <a:ea typeface="Cambria Math"/>
                <a:cs typeface="Cambria Math"/>
                <a:sym typeface="Cambria Math"/>
              </a:rPr>
              <a:t>Diketahui:							Jawab:  		</a:t>
            </a:r>
            <a:endParaRPr>
              <a:solidFill>
                <a:schemeClr val="dk1"/>
              </a:solidFill>
              <a:latin typeface="Cambria Math"/>
              <a:ea typeface="Cambria Math"/>
              <a:cs typeface="Cambria Math"/>
              <a:sym typeface="Cambria Math"/>
            </a:endParaRPr>
          </a:p>
          <a:p>
            <a:pPr marL="0" lvl="0" indent="0" algn="l" rtl="0">
              <a:spcBef>
                <a:spcPts val="0"/>
              </a:spcBef>
              <a:spcAft>
                <a:spcPts val="0"/>
              </a:spcAft>
              <a:buNone/>
            </a:pPr>
            <a:r>
              <a:rPr lang="en-GB">
                <a:solidFill>
                  <a:schemeClr val="dk1"/>
                </a:solidFill>
                <a:latin typeface="Cambria Math"/>
                <a:ea typeface="Cambria Math"/>
                <a:cs typeface="Cambria Math"/>
                <a:sym typeface="Cambria Math"/>
              </a:rPr>
              <a:t>L = 4 H</a:t>
            </a:r>
            <a:endParaRPr>
              <a:solidFill>
                <a:schemeClr val="dk1"/>
              </a:solidFill>
              <a:latin typeface="Cambria Math"/>
              <a:ea typeface="Cambria Math"/>
              <a:cs typeface="Cambria Math"/>
              <a:sym typeface="Cambria Math"/>
            </a:endParaRPr>
          </a:p>
          <a:p>
            <a:pPr marL="0" lvl="0" indent="0" algn="l" rtl="0">
              <a:spcBef>
                <a:spcPts val="0"/>
              </a:spcBef>
              <a:spcAft>
                <a:spcPts val="0"/>
              </a:spcAft>
              <a:buNone/>
            </a:pPr>
            <a:r>
              <a:rPr lang="en-GB">
                <a:solidFill>
                  <a:schemeClr val="dk1"/>
                </a:solidFill>
                <a:latin typeface="Cambria Math"/>
                <a:ea typeface="Cambria Math"/>
                <a:cs typeface="Cambria Math"/>
                <a:sym typeface="Cambria Math"/>
              </a:rPr>
              <a:t>Dt  = 0,8 s</a:t>
            </a:r>
            <a:endParaRPr>
              <a:solidFill>
                <a:schemeClr val="dk1"/>
              </a:solidFill>
              <a:latin typeface="Cambria Math"/>
              <a:ea typeface="Cambria Math"/>
              <a:cs typeface="Cambria Math"/>
              <a:sym typeface="Cambria Math"/>
            </a:endParaRPr>
          </a:p>
          <a:p>
            <a:pPr marL="0" lvl="0" indent="0" algn="l" rtl="0">
              <a:spcBef>
                <a:spcPts val="0"/>
              </a:spcBef>
              <a:spcAft>
                <a:spcPts val="0"/>
              </a:spcAft>
              <a:buNone/>
            </a:pPr>
            <a:r>
              <a:rPr lang="en-GB">
                <a:solidFill>
                  <a:schemeClr val="dk1"/>
                </a:solidFill>
                <a:latin typeface="Cambria Math"/>
                <a:ea typeface="Cambria Math"/>
                <a:cs typeface="Cambria Math"/>
                <a:sym typeface="Cambria Math"/>
              </a:rPr>
              <a:t>A = </a:t>
            </a:r>
            <a:r>
              <a:rPr lang="en-GB">
                <a:solidFill>
                  <a:schemeClr val="dk1"/>
                </a:solidFill>
                <a:highlight>
                  <a:srgbClr val="F9F9F9"/>
                </a:highlight>
                <a:latin typeface="Cambria Math"/>
                <a:ea typeface="Cambria Math"/>
                <a:cs typeface="Cambria Math"/>
                <a:sym typeface="Cambria Math"/>
              </a:rPr>
              <a:t>5 cm</a:t>
            </a:r>
            <a:r>
              <a:rPr lang="en-GB" baseline="30000">
                <a:solidFill>
                  <a:schemeClr val="dk1"/>
                </a:solidFill>
                <a:highlight>
                  <a:srgbClr val="F9F9F9"/>
                </a:highlight>
                <a:latin typeface="Cambria Math"/>
                <a:ea typeface="Cambria Math"/>
                <a:cs typeface="Cambria Math"/>
                <a:sym typeface="Cambria Math"/>
              </a:rPr>
              <a:t>2  </a:t>
            </a:r>
            <a:r>
              <a:rPr lang="en-GB">
                <a:solidFill>
                  <a:schemeClr val="dk1"/>
                </a:solidFill>
                <a:latin typeface="Cambria Math"/>
                <a:ea typeface="Cambria Math"/>
                <a:cs typeface="Cambria Math"/>
                <a:sym typeface="Cambria Math"/>
              </a:rPr>
              <a:t> = 5 x </a:t>
            </a:r>
            <a:r>
              <a:rPr lang="en-GB">
                <a:solidFill>
                  <a:schemeClr val="dk1"/>
                </a:solidFill>
                <a:highlight>
                  <a:srgbClr val="F9F9F9"/>
                </a:highlight>
                <a:latin typeface="Cambria Math"/>
                <a:ea typeface="Cambria Math"/>
                <a:cs typeface="Cambria Math"/>
                <a:sym typeface="Cambria Math"/>
              </a:rPr>
              <a:t>10</a:t>
            </a:r>
            <a:r>
              <a:rPr lang="en-GB" baseline="30000">
                <a:solidFill>
                  <a:schemeClr val="dk1"/>
                </a:solidFill>
                <a:highlight>
                  <a:srgbClr val="F9F9F9"/>
                </a:highlight>
                <a:latin typeface="Cambria Math"/>
                <a:ea typeface="Cambria Math"/>
                <a:cs typeface="Cambria Math"/>
                <a:sym typeface="Cambria Math"/>
              </a:rPr>
              <a:t>-4</a:t>
            </a:r>
            <a:r>
              <a:rPr lang="en-GB">
                <a:solidFill>
                  <a:schemeClr val="dk1"/>
                </a:solidFill>
                <a:highlight>
                  <a:srgbClr val="F9F9F9"/>
                </a:highlight>
                <a:latin typeface="Cambria Math"/>
                <a:ea typeface="Cambria Math"/>
                <a:cs typeface="Cambria Math"/>
                <a:sym typeface="Cambria Math"/>
              </a:rPr>
              <a:t>m</a:t>
            </a:r>
            <a:r>
              <a:rPr lang="en-GB" baseline="30000">
                <a:solidFill>
                  <a:schemeClr val="dk1"/>
                </a:solidFill>
                <a:highlight>
                  <a:srgbClr val="F9F9F9"/>
                </a:highlight>
                <a:latin typeface="Cambria Math"/>
                <a:ea typeface="Cambria Math"/>
                <a:cs typeface="Cambria Math"/>
                <a:sym typeface="Cambria Math"/>
              </a:rPr>
              <a:t>2 </a:t>
            </a:r>
            <a:endParaRPr baseline="30000">
              <a:solidFill>
                <a:schemeClr val="dk1"/>
              </a:solidFill>
              <a:highlight>
                <a:srgbClr val="F9F9F9"/>
              </a:highlight>
              <a:latin typeface="Cambria Math"/>
              <a:ea typeface="Cambria Math"/>
              <a:cs typeface="Cambria Math"/>
              <a:sym typeface="Cambria Math"/>
            </a:endParaRPr>
          </a:p>
          <a:p>
            <a:pPr marL="0" lvl="0" indent="0" algn="l" rtl="0">
              <a:spcBef>
                <a:spcPts val="0"/>
              </a:spcBef>
              <a:spcAft>
                <a:spcPts val="0"/>
              </a:spcAft>
              <a:buNone/>
            </a:pPr>
            <a:r>
              <a:rPr lang="en-GB">
                <a:solidFill>
                  <a:schemeClr val="dk1"/>
                </a:solidFill>
                <a:highlight>
                  <a:srgbClr val="F9F9F9"/>
                </a:highlight>
                <a:latin typeface="Cambria Math"/>
                <a:ea typeface="Cambria Math"/>
                <a:cs typeface="Cambria Math"/>
                <a:sym typeface="Cambria Math"/>
              </a:rPr>
              <a:t>I</a:t>
            </a:r>
            <a:r>
              <a:rPr lang="en-GB" baseline="-25000">
                <a:solidFill>
                  <a:schemeClr val="dk1"/>
                </a:solidFill>
                <a:highlight>
                  <a:srgbClr val="F9F9F9"/>
                </a:highlight>
                <a:latin typeface="Cambria Math"/>
                <a:ea typeface="Cambria Math"/>
                <a:cs typeface="Cambria Math"/>
                <a:sym typeface="Cambria Math"/>
              </a:rPr>
              <a:t>1 </a:t>
            </a:r>
            <a:r>
              <a:rPr lang="en-GB">
                <a:solidFill>
                  <a:schemeClr val="dk1"/>
                </a:solidFill>
                <a:highlight>
                  <a:srgbClr val="F9F9F9"/>
                </a:highlight>
                <a:latin typeface="Cambria Math"/>
                <a:ea typeface="Cambria Math"/>
                <a:cs typeface="Cambria Math"/>
                <a:sym typeface="Cambria Math"/>
              </a:rPr>
              <a:t>= 100 mA = 0,1 A</a:t>
            </a:r>
            <a:endParaRPr>
              <a:solidFill>
                <a:schemeClr val="dk1"/>
              </a:solidFill>
              <a:highlight>
                <a:srgbClr val="F9F9F9"/>
              </a:highlight>
              <a:latin typeface="Cambria Math"/>
              <a:ea typeface="Cambria Math"/>
              <a:cs typeface="Cambria Math"/>
              <a:sym typeface="Cambria Math"/>
            </a:endParaRPr>
          </a:p>
          <a:p>
            <a:pPr marL="0" lvl="0" indent="0" algn="l" rtl="0">
              <a:spcBef>
                <a:spcPts val="0"/>
              </a:spcBef>
              <a:spcAft>
                <a:spcPts val="0"/>
              </a:spcAft>
              <a:buNone/>
            </a:pPr>
            <a:r>
              <a:rPr lang="en-GB">
                <a:solidFill>
                  <a:schemeClr val="dk1"/>
                </a:solidFill>
                <a:highlight>
                  <a:srgbClr val="F9F9F9"/>
                </a:highlight>
                <a:latin typeface="Cambria Math"/>
                <a:ea typeface="Cambria Math"/>
                <a:cs typeface="Cambria Math"/>
                <a:sym typeface="Cambria Math"/>
              </a:rPr>
              <a:t>I</a:t>
            </a:r>
            <a:r>
              <a:rPr lang="en-GB" baseline="-25000">
                <a:solidFill>
                  <a:schemeClr val="dk1"/>
                </a:solidFill>
                <a:highlight>
                  <a:srgbClr val="F9F9F9"/>
                </a:highlight>
                <a:latin typeface="Cambria Math"/>
                <a:ea typeface="Cambria Math"/>
                <a:cs typeface="Cambria Math"/>
                <a:sym typeface="Cambria Math"/>
              </a:rPr>
              <a:t>2 </a:t>
            </a:r>
            <a:r>
              <a:rPr lang="en-GB">
                <a:solidFill>
                  <a:schemeClr val="dk1"/>
                </a:solidFill>
                <a:highlight>
                  <a:srgbClr val="F9F9F9"/>
                </a:highlight>
                <a:latin typeface="Cambria Math"/>
                <a:ea typeface="Cambria Math"/>
                <a:cs typeface="Cambria Math"/>
                <a:sym typeface="Cambria Math"/>
              </a:rPr>
              <a:t>= 0</a:t>
            </a:r>
            <a:endParaRPr>
              <a:solidFill>
                <a:schemeClr val="dk1"/>
              </a:solidFill>
              <a:highlight>
                <a:srgbClr val="F9F9F9"/>
              </a:highlight>
              <a:latin typeface="Cambria Math"/>
              <a:ea typeface="Cambria Math"/>
              <a:cs typeface="Cambria Math"/>
              <a:sym typeface="Cambria Math"/>
            </a:endParaRPr>
          </a:p>
          <a:p>
            <a:pPr marL="0" lvl="0" indent="0" algn="l" rtl="0">
              <a:spcBef>
                <a:spcPts val="0"/>
              </a:spcBef>
              <a:spcAft>
                <a:spcPts val="0"/>
              </a:spcAft>
              <a:buNone/>
            </a:pPr>
            <a:r>
              <a:rPr lang="en-GB">
                <a:solidFill>
                  <a:schemeClr val="dk1"/>
                </a:solidFill>
              </a:rPr>
              <a:t>dI = </a:t>
            </a:r>
            <a:r>
              <a:rPr lang="en-GB">
                <a:solidFill>
                  <a:schemeClr val="dk1"/>
                </a:solidFill>
                <a:highlight>
                  <a:srgbClr val="F9F9F9"/>
                </a:highlight>
                <a:latin typeface="Cambria Math"/>
                <a:ea typeface="Cambria Math"/>
                <a:cs typeface="Cambria Math"/>
                <a:sym typeface="Cambria Math"/>
              </a:rPr>
              <a:t>I</a:t>
            </a:r>
            <a:r>
              <a:rPr lang="en-GB" baseline="-25000">
                <a:solidFill>
                  <a:schemeClr val="dk1"/>
                </a:solidFill>
                <a:highlight>
                  <a:srgbClr val="F9F9F9"/>
                </a:highlight>
                <a:latin typeface="Cambria Math"/>
                <a:ea typeface="Cambria Math"/>
                <a:cs typeface="Cambria Math"/>
                <a:sym typeface="Cambria Math"/>
              </a:rPr>
              <a:t>2</a:t>
            </a:r>
            <a:r>
              <a:rPr lang="en-GB"/>
              <a:t>-</a:t>
            </a:r>
            <a:r>
              <a:rPr lang="en-GB">
                <a:solidFill>
                  <a:schemeClr val="dk1"/>
                </a:solidFill>
                <a:highlight>
                  <a:srgbClr val="F9F9F9"/>
                </a:highlight>
                <a:latin typeface="Cambria Math"/>
                <a:ea typeface="Cambria Math"/>
                <a:cs typeface="Cambria Math"/>
                <a:sym typeface="Cambria Math"/>
              </a:rPr>
              <a:t>I</a:t>
            </a:r>
            <a:r>
              <a:rPr lang="en-GB" baseline="-25000">
                <a:solidFill>
                  <a:schemeClr val="dk1"/>
                </a:solidFill>
                <a:highlight>
                  <a:srgbClr val="F9F9F9"/>
                </a:highlight>
                <a:latin typeface="Cambria Math"/>
                <a:ea typeface="Cambria Math"/>
                <a:cs typeface="Cambria Math"/>
                <a:sym typeface="Cambria Math"/>
              </a:rPr>
              <a:t>1</a:t>
            </a:r>
            <a:endParaRPr baseline="30000">
              <a:solidFill>
                <a:schemeClr val="dk1"/>
              </a:solidFill>
            </a:endParaRPr>
          </a:p>
          <a:p>
            <a:pPr marL="0" lvl="0" indent="0" algn="l" rtl="0">
              <a:spcBef>
                <a:spcPts val="0"/>
              </a:spcBef>
              <a:spcAft>
                <a:spcPts val="0"/>
              </a:spcAft>
              <a:buNone/>
            </a:pPr>
            <a:endParaRPr>
              <a:solidFill>
                <a:schemeClr val="dk1"/>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a:solidFill>
                <a:schemeClr val="dk1"/>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a:solidFill>
                <a:schemeClr val="dk1"/>
              </a:solidFill>
              <a:highlight>
                <a:srgbClr val="FFFFFF"/>
              </a:highlight>
              <a:latin typeface="Times New Roman"/>
              <a:ea typeface="Times New Roman"/>
              <a:cs typeface="Times New Roman"/>
              <a:sym typeface="Times New Roman"/>
            </a:endParaRPr>
          </a:p>
        </p:txBody>
      </p:sp>
      <p:pic>
        <p:nvPicPr>
          <p:cNvPr id="169" name="Google Shape;169;p34"/>
          <p:cNvPicPr preferRelativeResize="0"/>
          <p:nvPr/>
        </p:nvPicPr>
        <p:blipFill rotWithShape="1">
          <a:blip r:embed="rId3">
            <a:alphaModFix/>
          </a:blip>
          <a:srcRect l="1710" t="3633"/>
          <a:stretch/>
        </p:blipFill>
        <p:spPr>
          <a:xfrm>
            <a:off x="4084150" y="2115375"/>
            <a:ext cx="5077049" cy="250438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5"/>
          <p:cNvSpPr txBox="1">
            <a:spLocks noGrp="1"/>
          </p:cNvSpPr>
          <p:nvPr>
            <p:ph type="title"/>
          </p:nvPr>
        </p:nvSpPr>
        <p:spPr>
          <a:xfrm>
            <a:off x="311700" y="445025"/>
            <a:ext cx="8520600" cy="572700"/>
          </a:xfrm>
          <a:prstGeom prst="rect">
            <a:avLst/>
          </a:prstGeom>
          <a:solidFill>
            <a:schemeClr val="accent3"/>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latin typeface="Comfortaa"/>
                <a:ea typeface="Comfortaa"/>
                <a:cs typeface="Comfortaa"/>
                <a:sym typeface="Comfortaa"/>
              </a:rPr>
              <a:t>Energi di dalam kumparan (Induktor)</a:t>
            </a:r>
            <a:endParaRPr b="1">
              <a:latin typeface="Comfortaa"/>
              <a:ea typeface="Comfortaa"/>
              <a:cs typeface="Comfortaa"/>
              <a:sym typeface="Comfortaa"/>
            </a:endParaRPr>
          </a:p>
        </p:txBody>
      </p:sp>
      <p:sp>
        <p:nvSpPr>
          <p:cNvPr id="175" name="Google Shape;175;p35"/>
          <p:cNvSpPr txBox="1"/>
          <p:nvPr/>
        </p:nvSpPr>
        <p:spPr>
          <a:xfrm>
            <a:off x="311700" y="1152475"/>
            <a:ext cx="8520600" cy="831300"/>
          </a:xfrm>
          <a:prstGeom prst="rect">
            <a:avLst/>
          </a:prstGeom>
          <a:solidFill>
            <a:srgbClr val="FFF2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414141"/>
                </a:solidFill>
                <a:latin typeface="Cambria Math"/>
                <a:ea typeface="Cambria Math"/>
                <a:cs typeface="Cambria Math"/>
                <a:sym typeface="Cambria Math"/>
              </a:rPr>
              <a:t>Besarnya energi yang tersimpan dalam kumparan sama dengan usaha yang dilakukan untuk mengalirkan arus listrik dalam kumparan dari nilai nol sampai nilai tertentu yang tetap sebesar I, dan dapat dinyatakan dengan persamaan berikut:</a:t>
            </a:r>
            <a:endParaRPr>
              <a:latin typeface="Cambria Math"/>
              <a:ea typeface="Cambria Math"/>
              <a:cs typeface="Cambria Math"/>
              <a:sym typeface="Cambria Math"/>
            </a:endParaRPr>
          </a:p>
        </p:txBody>
      </p:sp>
      <p:sp>
        <p:nvSpPr>
          <p:cNvPr id="176" name="Google Shape;176;p35"/>
          <p:cNvSpPr txBox="1"/>
          <p:nvPr/>
        </p:nvSpPr>
        <p:spPr>
          <a:xfrm>
            <a:off x="311700" y="2200275"/>
            <a:ext cx="3823500" cy="39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350">
                <a:solidFill>
                  <a:srgbClr val="414141"/>
                </a:solidFill>
                <a:highlight>
                  <a:srgbClr val="FFFFFF"/>
                </a:highlight>
              </a:rPr>
              <a:t>Energi yang disimpan dalam suatu induktor:</a:t>
            </a:r>
            <a:endParaRPr>
              <a:latin typeface="Cambria Math"/>
              <a:ea typeface="Cambria Math"/>
              <a:cs typeface="Cambria Math"/>
              <a:sym typeface="Cambria Math"/>
            </a:endParaRPr>
          </a:p>
        </p:txBody>
      </p:sp>
      <p:pic>
        <p:nvPicPr>
          <p:cNvPr id="177" name="Google Shape;177;p35"/>
          <p:cNvPicPr preferRelativeResize="0"/>
          <p:nvPr/>
        </p:nvPicPr>
        <p:blipFill>
          <a:blip r:embed="rId3">
            <a:alphaModFix/>
          </a:blip>
          <a:stretch>
            <a:fillRect/>
          </a:stretch>
        </p:blipFill>
        <p:spPr>
          <a:xfrm>
            <a:off x="458725" y="2592675"/>
            <a:ext cx="1200150" cy="847725"/>
          </a:xfrm>
          <a:prstGeom prst="rect">
            <a:avLst/>
          </a:prstGeom>
          <a:noFill/>
          <a:ln>
            <a:noFill/>
          </a:ln>
        </p:spPr>
      </p:pic>
      <p:sp>
        <p:nvSpPr>
          <p:cNvPr id="178" name="Google Shape;178;p35"/>
          <p:cNvSpPr txBox="1"/>
          <p:nvPr/>
        </p:nvSpPr>
        <p:spPr>
          <a:xfrm>
            <a:off x="458725" y="3788125"/>
            <a:ext cx="4113300" cy="87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350">
                <a:solidFill>
                  <a:srgbClr val="414141"/>
                </a:solidFill>
                <a:highlight>
                  <a:srgbClr val="FFFFFF"/>
                </a:highlight>
              </a:rPr>
              <a:t>E = energi yang tersimpan dalam kumparan (Joule)</a:t>
            </a:r>
            <a:endParaRPr sz="1350">
              <a:solidFill>
                <a:srgbClr val="414141"/>
              </a:solidFill>
              <a:highlight>
                <a:srgbClr val="FFFFFF"/>
              </a:highlight>
            </a:endParaRPr>
          </a:p>
          <a:p>
            <a:pPr marL="0" lvl="0" indent="0" algn="l" rtl="0">
              <a:lnSpc>
                <a:spcPct val="115000"/>
              </a:lnSpc>
              <a:spcBef>
                <a:spcPts val="0"/>
              </a:spcBef>
              <a:spcAft>
                <a:spcPts val="0"/>
              </a:spcAft>
              <a:buNone/>
            </a:pPr>
            <a:r>
              <a:rPr lang="en-GB" sz="1350">
                <a:solidFill>
                  <a:srgbClr val="414141"/>
                </a:solidFill>
                <a:highlight>
                  <a:srgbClr val="FFFFFF"/>
                </a:highlight>
              </a:rPr>
              <a:t>L = induktansi diri (H)</a:t>
            </a:r>
            <a:endParaRPr sz="1350">
              <a:solidFill>
                <a:srgbClr val="414141"/>
              </a:solidFill>
              <a:highlight>
                <a:srgbClr val="FFFFFF"/>
              </a:highlight>
            </a:endParaRPr>
          </a:p>
          <a:p>
            <a:pPr marL="0" lvl="0" indent="0" algn="l" rtl="0">
              <a:lnSpc>
                <a:spcPct val="115000"/>
              </a:lnSpc>
              <a:spcBef>
                <a:spcPts val="0"/>
              </a:spcBef>
              <a:spcAft>
                <a:spcPts val="0"/>
              </a:spcAft>
              <a:buNone/>
            </a:pPr>
            <a:r>
              <a:rPr lang="en-GB" sz="1350">
                <a:solidFill>
                  <a:srgbClr val="414141"/>
                </a:solidFill>
                <a:highlight>
                  <a:srgbClr val="FFFFFF"/>
                </a:highlight>
              </a:rPr>
              <a:t>I = Arus listrik (A)</a:t>
            </a:r>
            <a:endParaRPr sz="1350">
              <a:solidFill>
                <a:srgbClr val="414141"/>
              </a:solidFill>
              <a:highlight>
                <a:srgbClr val="FFFFFF"/>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6"/>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highlight>
                  <a:schemeClr val="accent6"/>
                </a:highlight>
              </a:rPr>
              <a:t>Contoh soa Induktansi dan Energi Induktor Kumparan</a:t>
            </a:r>
            <a:endParaRPr>
              <a:highlight>
                <a:schemeClr val="accent6"/>
              </a:highlight>
            </a:endParaRPr>
          </a:p>
        </p:txBody>
      </p:sp>
      <p:sp>
        <p:nvSpPr>
          <p:cNvPr id="184" name="Google Shape;184;p36"/>
          <p:cNvSpPr txBox="1">
            <a:spLocks noGrp="1"/>
          </p:cNvSpPr>
          <p:nvPr>
            <p:ph type="body" idx="1"/>
          </p:nvPr>
        </p:nvSpPr>
        <p:spPr>
          <a:xfrm>
            <a:off x="311700" y="524575"/>
            <a:ext cx="8520600" cy="14193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GB" sz="1400">
                <a:solidFill>
                  <a:schemeClr val="dk1"/>
                </a:solidFill>
                <a:latin typeface="Cambria Math"/>
                <a:ea typeface="Cambria Math"/>
                <a:cs typeface="Cambria Math"/>
                <a:sym typeface="Cambria Math"/>
              </a:rPr>
              <a:t>Sebuah induktor yang terbuat dari kumparan kawat dengan 1000 lilitan dan panjang kumparan 3 cm serta luas penampang </a:t>
            </a:r>
            <a:r>
              <a:rPr lang="en-GB" sz="1400">
                <a:solidFill>
                  <a:schemeClr val="dk1"/>
                </a:solidFill>
                <a:highlight>
                  <a:srgbClr val="F9F9F9"/>
                </a:highlight>
                <a:latin typeface="Cambria Math"/>
                <a:ea typeface="Cambria Math"/>
                <a:cs typeface="Cambria Math"/>
                <a:sym typeface="Cambria Math"/>
              </a:rPr>
              <a:t>5 cm</a:t>
            </a:r>
            <a:r>
              <a:rPr lang="en-GB" sz="1400" baseline="30000">
                <a:solidFill>
                  <a:schemeClr val="dk1"/>
                </a:solidFill>
                <a:highlight>
                  <a:srgbClr val="F9F9F9"/>
                </a:highlight>
                <a:latin typeface="Cambria Math"/>
                <a:ea typeface="Cambria Math"/>
                <a:cs typeface="Cambria Math"/>
                <a:sym typeface="Cambria Math"/>
              </a:rPr>
              <a:t>2  .</a:t>
            </a:r>
            <a:r>
              <a:rPr lang="en-GB" sz="1400">
                <a:solidFill>
                  <a:schemeClr val="dk1"/>
                </a:solidFill>
                <a:highlight>
                  <a:srgbClr val="FFFFFF"/>
                </a:highlight>
                <a:latin typeface="Cambria Math"/>
                <a:ea typeface="Cambria Math"/>
                <a:cs typeface="Cambria Math"/>
                <a:sym typeface="Cambria Math"/>
              </a:rPr>
              <a:t> Hitunglah:</a:t>
            </a:r>
            <a:endParaRPr sz="1400">
              <a:solidFill>
                <a:schemeClr val="dk1"/>
              </a:solidFill>
              <a:highlight>
                <a:srgbClr val="FFFFFF"/>
              </a:highlight>
              <a:latin typeface="Cambria Math"/>
              <a:ea typeface="Cambria Math"/>
              <a:cs typeface="Cambria Math"/>
              <a:sym typeface="Cambria Math"/>
            </a:endParaRPr>
          </a:p>
          <a:p>
            <a:pPr marL="360000" lvl="0" indent="-268900" algn="l" rtl="0">
              <a:lnSpc>
                <a:spcPct val="100000"/>
              </a:lnSpc>
              <a:spcBef>
                <a:spcPts val="0"/>
              </a:spcBef>
              <a:spcAft>
                <a:spcPts val="0"/>
              </a:spcAft>
              <a:buClr>
                <a:schemeClr val="dk1"/>
              </a:buClr>
              <a:buSzPts val="1400"/>
              <a:buFont typeface="Cambria Math"/>
              <a:buAutoNum type="alphaLcPeriod"/>
            </a:pPr>
            <a:r>
              <a:rPr lang="en-GB" sz="1400">
                <a:solidFill>
                  <a:schemeClr val="dk1"/>
                </a:solidFill>
                <a:highlight>
                  <a:srgbClr val="FFFFFF"/>
                </a:highlight>
                <a:latin typeface="Cambria Math"/>
                <a:ea typeface="Cambria Math"/>
                <a:cs typeface="Cambria Math"/>
                <a:sym typeface="Cambria Math"/>
              </a:rPr>
              <a:t>Induktansi induktor</a:t>
            </a:r>
            <a:endParaRPr sz="1400">
              <a:solidFill>
                <a:schemeClr val="dk1"/>
              </a:solidFill>
              <a:highlight>
                <a:srgbClr val="FFFFFF"/>
              </a:highlight>
              <a:latin typeface="Cambria Math"/>
              <a:ea typeface="Cambria Math"/>
              <a:cs typeface="Cambria Math"/>
              <a:sym typeface="Cambria Math"/>
            </a:endParaRPr>
          </a:p>
          <a:p>
            <a:pPr marL="360000" lvl="0" indent="-268900" algn="l" rtl="0">
              <a:lnSpc>
                <a:spcPct val="100000"/>
              </a:lnSpc>
              <a:spcBef>
                <a:spcPts val="0"/>
              </a:spcBef>
              <a:spcAft>
                <a:spcPts val="0"/>
              </a:spcAft>
              <a:buClr>
                <a:schemeClr val="dk1"/>
              </a:buClr>
              <a:buSzPts val="1400"/>
              <a:buFont typeface="Cambria Math"/>
              <a:buAutoNum type="alphaLcPeriod"/>
            </a:pPr>
            <a:r>
              <a:rPr lang="en-GB" sz="1400">
                <a:solidFill>
                  <a:schemeClr val="dk1"/>
                </a:solidFill>
                <a:highlight>
                  <a:srgbClr val="FFFFFF"/>
                </a:highlight>
                <a:latin typeface="Cambria Math"/>
                <a:ea typeface="Cambria Math"/>
                <a:cs typeface="Cambria Math"/>
                <a:sym typeface="Cambria Math"/>
              </a:rPr>
              <a:t>Energi yang tersimpan dalam induktor bila kuat arus yang mengalir 3 A</a:t>
            </a:r>
            <a:endParaRPr sz="1400">
              <a:solidFill>
                <a:schemeClr val="dk1"/>
              </a:solidFill>
              <a:highlight>
                <a:srgbClr val="FFFFFF"/>
              </a:highlight>
              <a:latin typeface="Cambria Math"/>
              <a:ea typeface="Cambria Math"/>
              <a:cs typeface="Cambria Math"/>
              <a:sym typeface="Cambria Math"/>
            </a:endParaRPr>
          </a:p>
        </p:txBody>
      </p:sp>
      <p:sp>
        <p:nvSpPr>
          <p:cNvPr id="185" name="Google Shape;185;p36"/>
          <p:cNvSpPr txBox="1"/>
          <p:nvPr/>
        </p:nvSpPr>
        <p:spPr>
          <a:xfrm>
            <a:off x="402525" y="1498175"/>
            <a:ext cx="3000000" cy="21240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a:latin typeface="Cambria Math"/>
                <a:ea typeface="Cambria Math"/>
                <a:cs typeface="Cambria Math"/>
                <a:sym typeface="Cambria Math"/>
              </a:rPr>
              <a:t>Diketahui: </a:t>
            </a:r>
            <a:endParaRPr>
              <a:latin typeface="Cambria Math"/>
              <a:ea typeface="Cambria Math"/>
              <a:cs typeface="Cambria Math"/>
              <a:sym typeface="Cambria Math"/>
            </a:endParaRPr>
          </a:p>
          <a:p>
            <a:pPr marL="0" lvl="0" indent="0" algn="l" rtl="0">
              <a:lnSpc>
                <a:spcPct val="100000"/>
              </a:lnSpc>
              <a:spcBef>
                <a:spcPts val="0"/>
              </a:spcBef>
              <a:spcAft>
                <a:spcPts val="0"/>
              </a:spcAft>
              <a:buNone/>
            </a:pPr>
            <a:r>
              <a:rPr lang="en-GB">
                <a:latin typeface="Cambria Math"/>
                <a:ea typeface="Cambria Math"/>
                <a:cs typeface="Cambria Math"/>
                <a:sym typeface="Cambria Math"/>
              </a:rPr>
              <a:t>N = 1000 lilitan</a:t>
            </a:r>
            <a:endParaRPr>
              <a:latin typeface="Cambria Math"/>
              <a:ea typeface="Cambria Math"/>
              <a:cs typeface="Cambria Math"/>
              <a:sym typeface="Cambria Math"/>
            </a:endParaRPr>
          </a:p>
          <a:p>
            <a:pPr marL="0" lvl="0" indent="0" algn="l" rtl="0">
              <a:lnSpc>
                <a:spcPct val="100000"/>
              </a:lnSpc>
              <a:spcBef>
                <a:spcPts val="0"/>
              </a:spcBef>
              <a:spcAft>
                <a:spcPts val="0"/>
              </a:spcAft>
              <a:buNone/>
            </a:pPr>
            <a:r>
              <a:rPr lang="en-GB">
                <a:latin typeface="Cambria Math"/>
                <a:ea typeface="Cambria Math"/>
                <a:cs typeface="Cambria Math"/>
                <a:sym typeface="Cambria Math"/>
              </a:rPr>
              <a:t>D = 3 cm = 0,03 m</a:t>
            </a:r>
            <a:endParaRPr>
              <a:latin typeface="Cambria Math"/>
              <a:ea typeface="Cambria Math"/>
              <a:cs typeface="Cambria Math"/>
              <a:sym typeface="Cambria Math"/>
            </a:endParaRPr>
          </a:p>
          <a:p>
            <a:pPr marL="0" lvl="0" indent="0" algn="l" rtl="0">
              <a:lnSpc>
                <a:spcPct val="100000"/>
              </a:lnSpc>
              <a:spcBef>
                <a:spcPts val="0"/>
              </a:spcBef>
              <a:spcAft>
                <a:spcPts val="0"/>
              </a:spcAft>
              <a:buNone/>
            </a:pPr>
            <a:r>
              <a:rPr lang="en-GB">
                <a:latin typeface="Cambria Math"/>
                <a:ea typeface="Cambria Math"/>
                <a:cs typeface="Cambria Math"/>
                <a:sym typeface="Cambria Math"/>
              </a:rPr>
              <a:t>A = </a:t>
            </a:r>
            <a:r>
              <a:rPr lang="en-GB">
                <a:solidFill>
                  <a:schemeClr val="dk1"/>
                </a:solidFill>
                <a:highlight>
                  <a:srgbClr val="F9F9F9"/>
                </a:highlight>
                <a:latin typeface="Cambria Math"/>
                <a:ea typeface="Cambria Math"/>
                <a:cs typeface="Cambria Math"/>
                <a:sym typeface="Cambria Math"/>
              </a:rPr>
              <a:t>5 cm</a:t>
            </a:r>
            <a:r>
              <a:rPr lang="en-GB" baseline="30000">
                <a:solidFill>
                  <a:schemeClr val="dk1"/>
                </a:solidFill>
                <a:highlight>
                  <a:srgbClr val="F9F9F9"/>
                </a:highlight>
                <a:latin typeface="Cambria Math"/>
                <a:ea typeface="Cambria Math"/>
                <a:cs typeface="Cambria Math"/>
                <a:sym typeface="Cambria Math"/>
              </a:rPr>
              <a:t>2  </a:t>
            </a:r>
            <a:r>
              <a:rPr lang="en-GB">
                <a:latin typeface="Cambria Math"/>
                <a:ea typeface="Cambria Math"/>
                <a:cs typeface="Cambria Math"/>
                <a:sym typeface="Cambria Math"/>
              </a:rPr>
              <a:t> = 5 x </a:t>
            </a:r>
            <a:r>
              <a:rPr lang="en-GB">
                <a:solidFill>
                  <a:schemeClr val="dk1"/>
                </a:solidFill>
                <a:highlight>
                  <a:srgbClr val="F9F9F9"/>
                </a:highlight>
                <a:latin typeface="Cambria Math"/>
                <a:ea typeface="Cambria Math"/>
                <a:cs typeface="Cambria Math"/>
                <a:sym typeface="Cambria Math"/>
              </a:rPr>
              <a:t>10</a:t>
            </a:r>
            <a:r>
              <a:rPr lang="en-GB" baseline="30000">
                <a:solidFill>
                  <a:schemeClr val="dk1"/>
                </a:solidFill>
                <a:highlight>
                  <a:srgbClr val="F9F9F9"/>
                </a:highlight>
                <a:latin typeface="Cambria Math"/>
                <a:ea typeface="Cambria Math"/>
                <a:cs typeface="Cambria Math"/>
                <a:sym typeface="Cambria Math"/>
              </a:rPr>
              <a:t>-4</a:t>
            </a:r>
            <a:r>
              <a:rPr lang="en-GB">
                <a:solidFill>
                  <a:schemeClr val="dk1"/>
                </a:solidFill>
                <a:highlight>
                  <a:srgbClr val="F9F9F9"/>
                </a:highlight>
                <a:latin typeface="Cambria Math"/>
                <a:ea typeface="Cambria Math"/>
                <a:cs typeface="Cambria Math"/>
                <a:sym typeface="Cambria Math"/>
              </a:rPr>
              <a:t>m</a:t>
            </a:r>
            <a:r>
              <a:rPr lang="en-GB" baseline="30000">
                <a:solidFill>
                  <a:schemeClr val="dk1"/>
                </a:solidFill>
                <a:highlight>
                  <a:srgbClr val="F9F9F9"/>
                </a:highlight>
                <a:latin typeface="Cambria Math"/>
                <a:ea typeface="Cambria Math"/>
                <a:cs typeface="Cambria Math"/>
                <a:sym typeface="Cambria Math"/>
              </a:rPr>
              <a:t>2 </a:t>
            </a:r>
            <a:endParaRPr baseline="30000">
              <a:solidFill>
                <a:schemeClr val="dk1"/>
              </a:solidFill>
              <a:highlight>
                <a:srgbClr val="F9F9F9"/>
              </a:highlight>
              <a:latin typeface="Cambria Math"/>
              <a:ea typeface="Cambria Math"/>
              <a:cs typeface="Cambria Math"/>
              <a:sym typeface="Cambria Math"/>
            </a:endParaRPr>
          </a:p>
          <a:p>
            <a:pPr marL="0" lvl="0" indent="0" algn="l" rtl="0">
              <a:lnSpc>
                <a:spcPct val="100000"/>
              </a:lnSpc>
              <a:spcBef>
                <a:spcPts val="0"/>
              </a:spcBef>
              <a:spcAft>
                <a:spcPts val="0"/>
              </a:spcAft>
              <a:buNone/>
            </a:pPr>
            <a:r>
              <a:rPr lang="en-GB">
                <a:solidFill>
                  <a:schemeClr val="dk1"/>
                </a:solidFill>
                <a:highlight>
                  <a:srgbClr val="F9F9F9"/>
                </a:highlight>
                <a:latin typeface="Cambria Math"/>
                <a:ea typeface="Cambria Math"/>
                <a:cs typeface="Cambria Math"/>
                <a:sym typeface="Cambria Math"/>
              </a:rPr>
              <a:t>m</a:t>
            </a:r>
            <a:r>
              <a:rPr lang="en-GB" baseline="-25000">
                <a:solidFill>
                  <a:schemeClr val="dk1"/>
                </a:solidFill>
                <a:highlight>
                  <a:srgbClr val="F9F9F9"/>
                </a:highlight>
                <a:latin typeface="Cambria Math"/>
                <a:ea typeface="Cambria Math"/>
                <a:cs typeface="Cambria Math"/>
                <a:sym typeface="Cambria Math"/>
              </a:rPr>
              <a:t>o </a:t>
            </a:r>
            <a:r>
              <a:rPr lang="en-GB">
                <a:solidFill>
                  <a:schemeClr val="dk1"/>
                </a:solidFill>
                <a:highlight>
                  <a:srgbClr val="F9F9F9"/>
                </a:highlight>
                <a:latin typeface="Cambria Math"/>
                <a:ea typeface="Cambria Math"/>
                <a:cs typeface="Cambria Math"/>
                <a:sym typeface="Cambria Math"/>
              </a:rPr>
              <a:t>= 4p x 10</a:t>
            </a:r>
            <a:r>
              <a:rPr lang="en-GB" baseline="30000">
                <a:solidFill>
                  <a:schemeClr val="dk1"/>
                </a:solidFill>
                <a:highlight>
                  <a:srgbClr val="F9F9F9"/>
                </a:highlight>
                <a:latin typeface="Cambria Math"/>
                <a:ea typeface="Cambria Math"/>
                <a:cs typeface="Cambria Math"/>
                <a:sym typeface="Cambria Math"/>
              </a:rPr>
              <a:t>-7</a:t>
            </a:r>
            <a:r>
              <a:rPr lang="en-GB">
                <a:solidFill>
                  <a:schemeClr val="dk1"/>
                </a:solidFill>
                <a:highlight>
                  <a:srgbClr val="F9F9F9"/>
                </a:highlight>
                <a:latin typeface="Cambria Math"/>
                <a:ea typeface="Cambria Math"/>
                <a:cs typeface="Cambria Math"/>
                <a:sym typeface="Cambria Math"/>
              </a:rPr>
              <a:t> wb A</a:t>
            </a:r>
            <a:r>
              <a:rPr lang="en-GB" baseline="30000">
                <a:solidFill>
                  <a:schemeClr val="dk1"/>
                </a:solidFill>
                <a:highlight>
                  <a:srgbClr val="F9F9F9"/>
                </a:highlight>
                <a:latin typeface="Cambria Math"/>
                <a:ea typeface="Cambria Math"/>
                <a:cs typeface="Cambria Math"/>
                <a:sym typeface="Cambria Math"/>
              </a:rPr>
              <a:t>-1</a:t>
            </a:r>
            <a:r>
              <a:rPr lang="en-GB">
                <a:solidFill>
                  <a:schemeClr val="dk1"/>
                </a:solidFill>
                <a:highlight>
                  <a:srgbClr val="F9F9F9"/>
                </a:highlight>
                <a:latin typeface="Cambria Math"/>
                <a:ea typeface="Cambria Math"/>
                <a:cs typeface="Cambria Math"/>
                <a:sym typeface="Cambria Math"/>
              </a:rPr>
              <a:t> m</a:t>
            </a:r>
            <a:r>
              <a:rPr lang="en-GB" baseline="30000">
                <a:solidFill>
                  <a:schemeClr val="dk1"/>
                </a:solidFill>
                <a:highlight>
                  <a:srgbClr val="F9F9F9"/>
                </a:highlight>
                <a:latin typeface="Cambria Math"/>
                <a:ea typeface="Cambria Math"/>
                <a:cs typeface="Cambria Math"/>
                <a:sym typeface="Cambria Math"/>
              </a:rPr>
              <a:t>-1</a:t>
            </a:r>
            <a:endParaRPr baseline="30000">
              <a:solidFill>
                <a:schemeClr val="dk1"/>
              </a:solidFill>
              <a:highlight>
                <a:srgbClr val="F9F9F9"/>
              </a:highlight>
              <a:latin typeface="Cambria Math"/>
              <a:ea typeface="Cambria Math"/>
              <a:cs typeface="Cambria Math"/>
              <a:sym typeface="Cambria Math"/>
            </a:endParaRPr>
          </a:p>
          <a:p>
            <a:pPr marL="0" lvl="0" indent="0" algn="l" rtl="0">
              <a:lnSpc>
                <a:spcPct val="100000"/>
              </a:lnSpc>
              <a:spcBef>
                <a:spcPts val="0"/>
              </a:spcBef>
              <a:spcAft>
                <a:spcPts val="0"/>
              </a:spcAft>
              <a:buNone/>
            </a:pPr>
            <a:r>
              <a:rPr lang="en-GB">
                <a:solidFill>
                  <a:schemeClr val="dk1"/>
                </a:solidFill>
                <a:latin typeface="Cambria Math"/>
                <a:ea typeface="Cambria Math"/>
                <a:cs typeface="Cambria Math"/>
                <a:sym typeface="Cambria Math"/>
              </a:rPr>
              <a:t>I = 3A</a:t>
            </a:r>
            <a:endParaRPr baseline="30000">
              <a:latin typeface="Cambria Math"/>
              <a:ea typeface="Cambria Math"/>
              <a:cs typeface="Cambria Math"/>
              <a:sym typeface="Cambria Math"/>
            </a:endParaRPr>
          </a:p>
          <a:p>
            <a:pPr marL="0" lvl="0" indent="0" algn="l" rtl="0">
              <a:spcBef>
                <a:spcPts val="0"/>
              </a:spcBef>
              <a:spcAft>
                <a:spcPts val="0"/>
              </a:spcAft>
              <a:buNone/>
            </a:pPr>
            <a:r>
              <a:rPr lang="en-GB">
                <a:solidFill>
                  <a:schemeClr val="dk1"/>
                </a:solidFill>
                <a:highlight>
                  <a:srgbClr val="FFFFFF"/>
                </a:highlight>
                <a:latin typeface="Cambria Math"/>
                <a:ea typeface="Cambria Math"/>
                <a:cs typeface="Cambria Math"/>
                <a:sym typeface="Cambria Math"/>
              </a:rPr>
              <a:t>Jawab:</a:t>
            </a:r>
            <a:endParaRPr>
              <a:solidFill>
                <a:schemeClr val="dk1"/>
              </a:solidFill>
              <a:highlight>
                <a:srgbClr val="FFFFFF"/>
              </a:highlight>
              <a:latin typeface="Cambria Math"/>
              <a:ea typeface="Cambria Math"/>
              <a:cs typeface="Cambria Math"/>
              <a:sym typeface="Cambria Math"/>
            </a:endParaRPr>
          </a:p>
          <a:p>
            <a:pPr marL="457200" lvl="0" indent="-317500" algn="l" rtl="0">
              <a:spcBef>
                <a:spcPts val="0"/>
              </a:spcBef>
              <a:spcAft>
                <a:spcPts val="0"/>
              </a:spcAft>
              <a:buClr>
                <a:schemeClr val="dk1"/>
              </a:buClr>
              <a:buSzPts val="1400"/>
              <a:buFont typeface="Cambria Math"/>
              <a:buAutoNum type="alphaLcPeriod"/>
            </a:pPr>
            <a:r>
              <a:rPr lang="en-GB">
                <a:solidFill>
                  <a:schemeClr val="dk1"/>
                </a:solidFill>
                <a:highlight>
                  <a:srgbClr val="FFFFFF"/>
                </a:highlight>
                <a:latin typeface="Cambria Math"/>
                <a:ea typeface="Cambria Math"/>
                <a:cs typeface="Cambria Math"/>
                <a:sym typeface="Cambria Math"/>
              </a:rPr>
              <a:t>Induktansi induktor</a:t>
            </a:r>
            <a:endParaRPr>
              <a:solidFill>
                <a:schemeClr val="dk1"/>
              </a:solidFill>
              <a:highlight>
                <a:srgbClr val="FFFFFF"/>
              </a:highlight>
              <a:latin typeface="Cambria Math"/>
              <a:ea typeface="Cambria Math"/>
              <a:cs typeface="Cambria Math"/>
              <a:sym typeface="Cambria Math"/>
            </a:endParaRPr>
          </a:p>
          <a:p>
            <a:pPr marL="0" lvl="0" indent="0" algn="l" rtl="0">
              <a:spcBef>
                <a:spcPts val="0"/>
              </a:spcBef>
              <a:spcAft>
                <a:spcPts val="0"/>
              </a:spcAft>
              <a:buNone/>
            </a:pPr>
            <a:endParaRPr>
              <a:solidFill>
                <a:schemeClr val="dk1"/>
              </a:solidFill>
              <a:highlight>
                <a:srgbClr val="FFFFFF"/>
              </a:highlight>
              <a:latin typeface="Cambria Math"/>
              <a:ea typeface="Cambria Math"/>
              <a:cs typeface="Cambria Math"/>
              <a:sym typeface="Cambria Math"/>
            </a:endParaRPr>
          </a:p>
        </p:txBody>
      </p:sp>
      <p:pic>
        <p:nvPicPr>
          <p:cNvPr id="186" name="Google Shape;186;p36"/>
          <p:cNvPicPr preferRelativeResize="0"/>
          <p:nvPr/>
        </p:nvPicPr>
        <p:blipFill rotWithShape="1">
          <a:blip r:embed="rId3">
            <a:alphaModFix/>
          </a:blip>
          <a:srcRect/>
          <a:stretch/>
        </p:blipFill>
        <p:spPr>
          <a:xfrm>
            <a:off x="907850" y="3389575"/>
            <a:ext cx="4154500" cy="1669825"/>
          </a:xfrm>
          <a:prstGeom prst="rect">
            <a:avLst/>
          </a:prstGeom>
          <a:noFill/>
          <a:ln>
            <a:noFill/>
          </a:ln>
        </p:spPr>
      </p:pic>
      <p:pic>
        <p:nvPicPr>
          <p:cNvPr id="187" name="Google Shape;187;p36"/>
          <p:cNvPicPr preferRelativeResize="0"/>
          <p:nvPr/>
        </p:nvPicPr>
        <p:blipFill>
          <a:blip r:embed="rId4">
            <a:alphaModFix/>
          </a:blip>
          <a:stretch>
            <a:fillRect/>
          </a:stretch>
        </p:blipFill>
        <p:spPr>
          <a:xfrm>
            <a:off x="5666900" y="3255663"/>
            <a:ext cx="1921982" cy="1419300"/>
          </a:xfrm>
          <a:prstGeom prst="rect">
            <a:avLst/>
          </a:prstGeom>
          <a:noFill/>
          <a:ln>
            <a:noFill/>
          </a:ln>
        </p:spPr>
      </p:pic>
      <p:sp>
        <p:nvSpPr>
          <p:cNvPr id="188" name="Google Shape;188;p36"/>
          <p:cNvSpPr txBox="1"/>
          <p:nvPr/>
        </p:nvSpPr>
        <p:spPr>
          <a:xfrm>
            <a:off x="5389375" y="2914475"/>
            <a:ext cx="357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highlight>
                  <a:srgbClr val="FFFFFF"/>
                </a:highlight>
                <a:latin typeface="Cambria Math"/>
                <a:ea typeface="Cambria Math"/>
                <a:cs typeface="Cambria Math"/>
                <a:sym typeface="Cambria Math"/>
              </a:rPr>
              <a:t>b. Energi yang tersimpan dalam induktor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7"/>
          <p:cNvSpPr txBox="1">
            <a:spLocks noGrp="1"/>
          </p:cNvSpPr>
          <p:nvPr>
            <p:ph type="title"/>
          </p:nvPr>
        </p:nvSpPr>
        <p:spPr>
          <a:xfrm>
            <a:off x="311700" y="445025"/>
            <a:ext cx="8520600" cy="572700"/>
          </a:xfrm>
          <a:prstGeom prst="rect">
            <a:avLst/>
          </a:prstGeom>
          <a:solidFill>
            <a:schemeClr val="accent3"/>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latin typeface="Comfortaa"/>
                <a:ea typeface="Comfortaa"/>
                <a:cs typeface="Comfortaa"/>
                <a:sym typeface="Comfortaa"/>
              </a:rPr>
              <a:t>Induktansi diri Solenoida dan Toroida</a:t>
            </a:r>
            <a:endParaRPr b="1">
              <a:latin typeface="Comfortaa"/>
              <a:ea typeface="Comfortaa"/>
              <a:cs typeface="Comfortaa"/>
              <a:sym typeface="Comfortaa"/>
            </a:endParaRPr>
          </a:p>
        </p:txBody>
      </p:sp>
      <p:sp>
        <p:nvSpPr>
          <p:cNvPr id="194" name="Google Shape;194;p37"/>
          <p:cNvSpPr txBox="1"/>
          <p:nvPr/>
        </p:nvSpPr>
        <p:spPr>
          <a:xfrm>
            <a:off x="311700" y="1152475"/>
            <a:ext cx="3652800" cy="615600"/>
          </a:xfrm>
          <a:prstGeom prst="rect">
            <a:avLst/>
          </a:prstGeom>
          <a:solidFill>
            <a:srgbClr val="FFF2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333333"/>
                </a:solidFill>
              </a:rPr>
              <a:t>Solenoida merupakan kumparan kawat yang terlilit pada suatu pembentuk silinder.</a:t>
            </a:r>
            <a:endParaRPr>
              <a:latin typeface="Cambria Math"/>
              <a:ea typeface="Cambria Math"/>
              <a:cs typeface="Cambria Math"/>
              <a:sym typeface="Cambria Math"/>
            </a:endParaRPr>
          </a:p>
        </p:txBody>
      </p:sp>
      <p:sp>
        <p:nvSpPr>
          <p:cNvPr id="195" name="Google Shape;195;p37"/>
          <p:cNvSpPr txBox="1"/>
          <p:nvPr/>
        </p:nvSpPr>
        <p:spPr>
          <a:xfrm>
            <a:off x="4572000" y="1152475"/>
            <a:ext cx="4260000" cy="615600"/>
          </a:xfrm>
          <a:prstGeom prst="rect">
            <a:avLst/>
          </a:prstGeom>
          <a:solidFill>
            <a:srgbClr val="CFE2F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333333"/>
                </a:solidFill>
              </a:rPr>
              <a:t>Toroida adalah solenoida yang dilengkungkan sehingga sumbunya menjadi berbentuk lingkaran.</a:t>
            </a:r>
            <a:endParaRPr>
              <a:latin typeface="Cambria Math"/>
              <a:ea typeface="Cambria Math"/>
              <a:cs typeface="Cambria Math"/>
              <a:sym typeface="Cambria Math"/>
            </a:endParaRPr>
          </a:p>
        </p:txBody>
      </p:sp>
      <p:pic>
        <p:nvPicPr>
          <p:cNvPr id="196" name="Google Shape;196;p37"/>
          <p:cNvPicPr preferRelativeResize="0"/>
          <p:nvPr/>
        </p:nvPicPr>
        <p:blipFill rotWithShape="1">
          <a:blip r:embed="rId3">
            <a:alphaModFix/>
          </a:blip>
          <a:srcRect l="1629" t="2934" r="44424" b="5355"/>
          <a:stretch/>
        </p:blipFill>
        <p:spPr>
          <a:xfrm>
            <a:off x="587050" y="2130300"/>
            <a:ext cx="2906825" cy="2262400"/>
          </a:xfrm>
          <a:prstGeom prst="rect">
            <a:avLst/>
          </a:prstGeom>
          <a:noFill/>
          <a:ln>
            <a:noFill/>
          </a:ln>
        </p:spPr>
      </p:pic>
      <p:pic>
        <p:nvPicPr>
          <p:cNvPr id="197" name="Google Shape;197;p37"/>
          <p:cNvPicPr preferRelativeResize="0"/>
          <p:nvPr/>
        </p:nvPicPr>
        <p:blipFill rotWithShape="1">
          <a:blip r:embed="rId3">
            <a:alphaModFix/>
          </a:blip>
          <a:srcRect l="56096" t="6484" r="4304" b="3949"/>
          <a:stretch/>
        </p:blipFill>
        <p:spPr>
          <a:xfrm>
            <a:off x="5609625" y="2044375"/>
            <a:ext cx="2184750" cy="22624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8"/>
          <p:cNvSpPr txBox="1">
            <a:spLocks noGrp="1"/>
          </p:cNvSpPr>
          <p:nvPr>
            <p:ph type="title"/>
          </p:nvPr>
        </p:nvSpPr>
        <p:spPr>
          <a:xfrm>
            <a:off x="311700" y="445025"/>
            <a:ext cx="8520600" cy="572700"/>
          </a:xfrm>
          <a:prstGeom prst="rect">
            <a:avLst/>
          </a:prstGeom>
          <a:solidFill>
            <a:schemeClr val="accent3"/>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latin typeface="Comfortaa"/>
                <a:ea typeface="Comfortaa"/>
                <a:cs typeface="Comfortaa"/>
                <a:sym typeface="Comfortaa"/>
              </a:rPr>
              <a:t>Medan Magnet Solenoida dan Toroida</a:t>
            </a:r>
            <a:endParaRPr b="1">
              <a:latin typeface="Comfortaa"/>
              <a:ea typeface="Comfortaa"/>
              <a:cs typeface="Comfortaa"/>
              <a:sym typeface="Comfortaa"/>
            </a:endParaRPr>
          </a:p>
        </p:txBody>
      </p:sp>
      <p:sp>
        <p:nvSpPr>
          <p:cNvPr id="203" name="Google Shape;203;p38"/>
          <p:cNvSpPr txBox="1"/>
          <p:nvPr/>
        </p:nvSpPr>
        <p:spPr>
          <a:xfrm>
            <a:off x="4572000" y="1259050"/>
            <a:ext cx="37383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a:solidFill>
                  <a:srgbClr val="333333"/>
                </a:solidFill>
              </a:rPr>
              <a:t>Medan magnet di Toroida:</a:t>
            </a:r>
            <a:endParaRPr sz="1500">
              <a:latin typeface="Cambria Math"/>
              <a:ea typeface="Cambria Math"/>
              <a:cs typeface="Cambria Math"/>
              <a:sym typeface="Cambria Math"/>
            </a:endParaRPr>
          </a:p>
        </p:txBody>
      </p:sp>
      <p:sp>
        <p:nvSpPr>
          <p:cNvPr id="204" name="Google Shape;204;p38"/>
          <p:cNvSpPr txBox="1"/>
          <p:nvPr/>
        </p:nvSpPr>
        <p:spPr>
          <a:xfrm>
            <a:off x="311700" y="1257550"/>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a:solidFill>
                  <a:srgbClr val="333333"/>
                </a:solidFill>
                <a:highlight>
                  <a:srgbClr val="FFFFFF"/>
                </a:highlight>
              </a:rPr>
              <a:t>Mengingat induksi magnet di sumbu pusat solenoida:</a:t>
            </a:r>
            <a:endParaRPr sz="1500"/>
          </a:p>
        </p:txBody>
      </p:sp>
      <p:pic>
        <p:nvPicPr>
          <p:cNvPr id="205" name="Google Shape;205;p38"/>
          <p:cNvPicPr preferRelativeResize="0"/>
          <p:nvPr/>
        </p:nvPicPr>
        <p:blipFill>
          <a:blip r:embed="rId3">
            <a:alphaModFix/>
          </a:blip>
          <a:stretch>
            <a:fillRect/>
          </a:stretch>
        </p:blipFill>
        <p:spPr>
          <a:xfrm>
            <a:off x="361913" y="3599575"/>
            <a:ext cx="1943100" cy="742950"/>
          </a:xfrm>
          <a:prstGeom prst="rect">
            <a:avLst/>
          </a:prstGeom>
          <a:noFill/>
          <a:ln>
            <a:noFill/>
          </a:ln>
        </p:spPr>
      </p:pic>
      <p:pic>
        <p:nvPicPr>
          <p:cNvPr id="206" name="Google Shape;206;p38"/>
          <p:cNvPicPr preferRelativeResize="0"/>
          <p:nvPr/>
        </p:nvPicPr>
        <p:blipFill>
          <a:blip r:embed="rId4">
            <a:alphaModFix/>
          </a:blip>
          <a:stretch>
            <a:fillRect/>
          </a:stretch>
        </p:blipFill>
        <p:spPr>
          <a:xfrm>
            <a:off x="395250" y="1790563"/>
            <a:ext cx="1724025" cy="847725"/>
          </a:xfrm>
          <a:prstGeom prst="rect">
            <a:avLst/>
          </a:prstGeom>
          <a:noFill/>
          <a:ln>
            <a:noFill/>
          </a:ln>
        </p:spPr>
      </p:pic>
      <p:sp>
        <p:nvSpPr>
          <p:cNvPr id="207" name="Google Shape;207;p38"/>
          <p:cNvSpPr txBox="1"/>
          <p:nvPr/>
        </p:nvSpPr>
        <p:spPr>
          <a:xfrm>
            <a:off x="319050" y="2788213"/>
            <a:ext cx="3000000" cy="8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a:solidFill>
                  <a:srgbClr val="333333"/>
                </a:solidFill>
                <a:highlight>
                  <a:srgbClr val="FFFFFF"/>
                </a:highlight>
              </a:rPr>
              <a:t>Besarnya medan magnet di ujung Solenida (titk P) dapat dihitung:</a:t>
            </a:r>
            <a:endParaRPr sz="1500"/>
          </a:p>
        </p:txBody>
      </p:sp>
      <p:pic>
        <p:nvPicPr>
          <p:cNvPr id="208" name="Google Shape;208;p38"/>
          <p:cNvPicPr preferRelativeResize="0"/>
          <p:nvPr/>
        </p:nvPicPr>
        <p:blipFill>
          <a:blip r:embed="rId5">
            <a:alphaModFix/>
          </a:blip>
          <a:stretch>
            <a:fillRect/>
          </a:stretch>
        </p:blipFill>
        <p:spPr>
          <a:xfrm>
            <a:off x="4617575" y="2638300"/>
            <a:ext cx="3532574" cy="1177525"/>
          </a:xfrm>
          <a:prstGeom prst="rect">
            <a:avLst/>
          </a:prstGeom>
          <a:noFill/>
          <a:ln>
            <a:noFill/>
          </a:ln>
        </p:spPr>
      </p:pic>
      <p:pic>
        <p:nvPicPr>
          <p:cNvPr id="209" name="Google Shape;209;p38"/>
          <p:cNvPicPr preferRelativeResize="0"/>
          <p:nvPr/>
        </p:nvPicPr>
        <p:blipFill>
          <a:blip r:embed="rId6">
            <a:alphaModFix/>
          </a:blip>
          <a:stretch>
            <a:fillRect/>
          </a:stretch>
        </p:blipFill>
        <p:spPr>
          <a:xfrm>
            <a:off x="4617575" y="1616688"/>
            <a:ext cx="1602332" cy="914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1" name="Arc 103">
            <a:extLst>
              <a:ext uri="{FF2B5EF4-FFF2-40B4-BE49-F238E27FC236}">
                <a16:creationId xmlns:a16="http://schemas.microsoft.com/office/drawing/2014/main" id="{17EF3393-3FA5-EA3D-48A7-A4FD56BDB16B}"/>
              </a:ext>
            </a:extLst>
          </p:cNvPr>
          <p:cNvSpPr>
            <a:spLocks/>
          </p:cNvSpPr>
          <p:nvPr/>
        </p:nvSpPr>
        <p:spPr bwMode="auto">
          <a:xfrm>
            <a:off x="4933950" y="1185863"/>
            <a:ext cx="234554" cy="809625"/>
          </a:xfrm>
          <a:custGeom>
            <a:avLst/>
            <a:gdLst>
              <a:gd name="T0" fmla="*/ 0 w 18675"/>
              <a:gd name="T1" fmla="*/ 1341876395 h 21592"/>
              <a:gd name="T2" fmla="*/ 84905194 w 18675"/>
              <a:gd name="T3" fmla="*/ 0 h 21592"/>
              <a:gd name="T4" fmla="*/ 87704278 w 18675"/>
              <a:gd name="T5" fmla="*/ 2147483646 h 21592"/>
              <a:gd name="T6" fmla="*/ 0 60000 65536"/>
              <a:gd name="T7" fmla="*/ 0 60000 65536"/>
              <a:gd name="T8" fmla="*/ 0 60000 65536"/>
              <a:gd name="T9" fmla="*/ 0 w 18675"/>
              <a:gd name="T10" fmla="*/ 0 h 21592"/>
              <a:gd name="T11" fmla="*/ 18675 w 18675"/>
              <a:gd name="T12" fmla="*/ 21592 h 21592"/>
            </a:gdLst>
            <a:ahLst/>
            <a:cxnLst>
              <a:cxn ang="T6">
                <a:pos x="T0" y="T1"/>
              </a:cxn>
              <a:cxn ang="T7">
                <a:pos x="T2" y="T3"/>
              </a:cxn>
              <a:cxn ang="T8">
                <a:pos x="T4" y="T5"/>
              </a:cxn>
            </a:cxnLst>
            <a:rect l="T9" t="T10" r="T11" b="T12"/>
            <a:pathLst>
              <a:path w="18675" h="21592" fill="none" extrusionOk="0">
                <a:moveTo>
                  <a:pt x="0" y="10738"/>
                </a:moveTo>
                <a:cubicBezTo>
                  <a:pt x="3759" y="4269"/>
                  <a:pt x="10599" y="206"/>
                  <a:pt x="18079" y="0"/>
                </a:cubicBezTo>
              </a:path>
              <a:path w="18675" h="21592" stroke="0" extrusionOk="0">
                <a:moveTo>
                  <a:pt x="0" y="10738"/>
                </a:moveTo>
                <a:cubicBezTo>
                  <a:pt x="3759" y="4269"/>
                  <a:pt x="10599" y="206"/>
                  <a:pt x="18079" y="0"/>
                </a:cubicBezTo>
                <a:lnTo>
                  <a:pt x="18675" y="21592"/>
                </a:lnTo>
                <a:lnTo>
                  <a:pt x="0" y="10738"/>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2152" name="Arc 104">
            <a:extLst>
              <a:ext uri="{FF2B5EF4-FFF2-40B4-BE49-F238E27FC236}">
                <a16:creationId xmlns:a16="http://schemas.microsoft.com/office/drawing/2014/main" id="{A3A9F03B-FB06-409F-3D7E-D36EADFB1FDB}"/>
              </a:ext>
            </a:extLst>
          </p:cNvPr>
          <p:cNvSpPr>
            <a:spLocks/>
          </p:cNvSpPr>
          <p:nvPr/>
        </p:nvSpPr>
        <p:spPr bwMode="auto">
          <a:xfrm>
            <a:off x="5266135" y="1176338"/>
            <a:ext cx="234553" cy="809625"/>
          </a:xfrm>
          <a:custGeom>
            <a:avLst/>
            <a:gdLst>
              <a:gd name="T0" fmla="*/ 0 w 18675"/>
              <a:gd name="T1" fmla="*/ 1341876395 h 21592"/>
              <a:gd name="T2" fmla="*/ 84904369 w 18675"/>
              <a:gd name="T3" fmla="*/ 0 h 21592"/>
              <a:gd name="T4" fmla="*/ 87703428 w 18675"/>
              <a:gd name="T5" fmla="*/ 2147483646 h 21592"/>
              <a:gd name="T6" fmla="*/ 0 60000 65536"/>
              <a:gd name="T7" fmla="*/ 0 60000 65536"/>
              <a:gd name="T8" fmla="*/ 0 60000 65536"/>
              <a:gd name="T9" fmla="*/ 0 w 18675"/>
              <a:gd name="T10" fmla="*/ 0 h 21592"/>
              <a:gd name="T11" fmla="*/ 18675 w 18675"/>
              <a:gd name="T12" fmla="*/ 21592 h 21592"/>
            </a:gdLst>
            <a:ahLst/>
            <a:cxnLst>
              <a:cxn ang="T6">
                <a:pos x="T0" y="T1"/>
              </a:cxn>
              <a:cxn ang="T7">
                <a:pos x="T2" y="T3"/>
              </a:cxn>
              <a:cxn ang="T8">
                <a:pos x="T4" y="T5"/>
              </a:cxn>
            </a:cxnLst>
            <a:rect l="T9" t="T10" r="T11" b="T12"/>
            <a:pathLst>
              <a:path w="18675" h="21592" fill="none" extrusionOk="0">
                <a:moveTo>
                  <a:pt x="0" y="10738"/>
                </a:moveTo>
                <a:cubicBezTo>
                  <a:pt x="3759" y="4269"/>
                  <a:pt x="10599" y="206"/>
                  <a:pt x="18079" y="0"/>
                </a:cubicBezTo>
              </a:path>
              <a:path w="18675" h="21592" stroke="0" extrusionOk="0">
                <a:moveTo>
                  <a:pt x="0" y="10738"/>
                </a:moveTo>
                <a:cubicBezTo>
                  <a:pt x="3759" y="4269"/>
                  <a:pt x="10599" y="206"/>
                  <a:pt x="18079" y="0"/>
                </a:cubicBezTo>
                <a:lnTo>
                  <a:pt x="18675" y="21592"/>
                </a:lnTo>
                <a:lnTo>
                  <a:pt x="0" y="10738"/>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2153" name="Arc 105">
            <a:extLst>
              <a:ext uri="{FF2B5EF4-FFF2-40B4-BE49-F238E27FC236}">
                <a16:creationId xmlns:a16="http://schemas.microsoft.com/office/drawing/2014/main" id="{5C85DA38-FC2C-DA3A-0BC3-F2502EE68F9A}"/>
              </a:ext>
            </a:extLst>
          </p:cNvPr>
          <p:cNvSpPr>
            <a:spLocks/>
          </p:cNvSpPr>
          <p:nvPr/>
        </p:nvSpPr>
        <p:spPr bwMode="auto">
          <a:xfrm>
            <a:off x="5636419" y="1164431"/>
            <a:ext cx="234554" cy="809625"/>
          </a:xfrm>
          <a:custGeom>
            <a:avLst/>
            <a:gdLst>
              <a:gd name="T0" fmla="*/ 0 w 18675"/>
              <a:gd name="T1" fmla="*/ 1341876395 h 21592"/>
              <a:gd name="T2" fmla="*/ 84905194 w 18675"/>
              <a:gd name="T3" fmla="*/ 0 h 21592"/>
              <a:gd name="T4" fmla="*/ 87704278 w 18675"/>
              <a:gd name="T5" fmla="*/ 2147483646 h 21592"/>
              <a:gd name="T6" fmla="*/ 0 60000 65536"/>
              <a:gd name="T7" fmla="*/ 0 60000 65536"/>
              <a:gd name="T8" fmla="*/ 0 60000 65536"/>
              <a:gd name="T9" fmla="*/ 0 w 18675"/>
              <a:gd name="T10" fmla="*/ 0 h 21592"/>
              <a:gd name="T11" fmla="*/ 18675 w 18675"/>
              <a:gd name="T12" fmla="*/ 21592 h 21592"/>
            </a:gdLst>
            <a:ahLst/>
            <a:cxnLst>
              <a:cxn ang="T6">
                <a:pos x="T0" y="T1"/>
              </a:cxn>
              <a:cxn ang="T7">
                <a:pos x="T2" y="T3"/>
              </a:cxn>
              <a:cxn ang="T8">
                <a:pos x="T4" y="T5"/>
              </a:cxn>
            </a:cxnLst>
            <a:rect l="T9" t="T10" r="T11" b="T12"/>
            <a:pathLst>
              <a:path w="18675" h="21592" fill="none" extrusionOk="0">
                <a:moveTo>
                  <a:pt x="0" y="10738"/>
                </a:moveTo>
                <a:cubicBezTo>
                  <a:pt x="3759" y="4269"/>
                  <a:pt x="10599" y="206"/>
                  <a:pt x="18079" y="0"/>
                </a:cubicBezTo>
              </a:path>
              <a:path w="18675" h="21592" stroke="0" extrusionOk="0">
                <a:moveTo>
                  <a:pt x="0" y="10738"/>
                </a:moveTo>
                <a:cubicBezTo>
                  <a:pt x="3759" y="4269"/>
                  <a:pt x="10599" y="206"/>
                  <a:pt x="18079" y="0"/>
                </a:cubicBezTo>
                <a:lnTo>
                  <a:pt x="18675" y="21592"/>
                </a:lnTo>
                <a:lnTo>
                  <a:pt x="0" y="10738"/>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2154" name="Arc 106">
            <a:extLst>
              <a:ext uri="{FF2B5EF4-FFF2-40B4-BE49-F238E27FC236}">
                <a16:creationId xmlns:a16="http://schemas.microsoft.com/office/drawing/2014/main" id="{5A875AE5-C487-F3A9-4CF0-073C6B4CC6B1}"/>
              </a:ext>
            </a:extLst>
          </p:cNvPr>
          <p:cNvSpPr>
            <a:spLocks/>
          </p:cNvSpPr>
          <p:nvPr/>
        </p:nvSpPr>
        <p:spPr bwMode="auto">
          <a:xfrm>
            <a:off x="5957887" y="1159669"/>
            <a:ext cx="234554" cy="809625"/>
          </a:xfrm>
          <a:custGeom>
            <a:avLst/>
            <a:gdLst>
              <a:gd name="T0" fmla="*/ 0 w 18675"/>
              <a:gd name="T1" fmla="*/ 1341876395 h 21592"/>
              <a:gd name="T2" fmla="*/ 84905194 w 18675"/>
              <a:gd name="T3" fmla="*/ 0 h 21592"/>
              <a:gd name="T4" fmla="*/ 87704278 w 18675"/>
              <a:gd name="T5" fmla="*/ 2147483646 h 21592"/>
              <a:gd name="T6" fmla="*/ 0 60000 65536"/>
              <a:gd name="T7" fmla="*/ 0 60000 65536"/>
              <a:gd name="T8" fmla="*/ 0 60000 65536"/>
              <a:gd name="T9" fmla="*/ 0 w 18675"/>
              <a:gd name="T10" fmla="*/ 0 h 21592"/>
              <a:gd name="T11" fmla="*/ 18675 w 18675"/>
              <a:gd name="T12" fmla="*/ 21592 h 21592"/>
            </a:gdLst>
            <a:ahLst/>
            <a:cxnLst>
              <a:cxn ang="T6">
                <a:pos x="T0" y="T1"/>
              </a:cxn>
              <a:cxn ang="T7">
                <a:pos x="T2" y="T3"/>
              </a:cxn>
              <a:cxn ang="T8">
                <a:pos x="T4" y="T5"/>
              </a:cxn>
            </a:cxnLst>
            <a:rect l="T9" t="T10" r="T11" b="T12"/>
            <a:pathLst>
              <a:path w="18675" h="21592" fill="none" extrusionOk="0">
                <a:moveTo>
                  <a:pt x="0" y="10738"/>
                </a:moveTo>
                <a:cubicBezTo>
                  <a:pt x="3759" y="4269"/>
                  <a:pt x="10599" y="206"/>
                  <a:pt x="18079" y="0"/>
                </a:cubicBezTo>
              </a:path>
              <a:path w="18675" h="21592" stroke="0" extrusionOk="0">
                <a:moveTo>
                  <a:pt x="0" y="10738"/>
                </a:moveTo>
                <a:cubicBezTo>
                  <a:pt x="3759" y="4269"/>
                  <a:pt x="10599" y="206"/>
                  <a:pt x="18079" y="0"/>
                </a:cubicBezTo>
                <a:lnTo>
                  <a:pt x="18675" y="21592"/>
                </a:lnTo>
                <a:lnTo>
                  <a:pt x="0" y="10738"/>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2156" name="Arc 108">
            <a:extLst>
              <a:ext uri="{FF2B5EF4-FFF2-40B4-BE49-F238E27FC236}">
                <a16:creationId xmlns:a16="http://schemas.microsoft.com/office/drawing/2014/main" id="{09CE7B1E-9E6B-29A5-28AC-F9A2E10242AE}"/>
              </a:ext>
            </a:extLst>
          </p:cNvPr>
          <p:cNvSpPr>
            <a:spLocks/>
          </p:cNvSpPr>
          <p:nvPr/>
        </p:nvSpPr>
        <p:spPr bwMode="auto">
          <a:xfrm>
            <a:off x="6290073" y="1141810"/>
            <a:ext cx="234553" cy="809625"/>
          </a:xfrm>
          <a:custGeom>
            <a:avLst/>
            <a:gdLst>
              <a:gd name="T0" fmla="*/ 0 w 18675"/>
              <a:gd name="T1" fmla="*/ 1341876395 h 21592"/>
              <a:gd name="T2" fmla="*/ 84904369 w 18675"/>
              <a:gd name="T3" fmla="*/ 0 h 21592"/>
              <a:gd name="T4" fmla="*/ 87703428 w 18675"/>
              <a:gd name="T5" fmla="*/ 2147483646 h 21592"/>
              <a:gd name="T6" fmla="*/ 0 60000 65536"/>
              <a:gd name="T7" fmla="*/ 0 60000 65536"/>
              <a:gd name="T8" fmla="*/ 0 60000 65536"/>
              <a:gd name="T9" fmla="*/ 0 w 18675"/>
              <a:gd name="T10" fmla="*/ 0 h 21592"/>
              <a:gd name="T11" fmla="*/ 18675 w 18675"/>
              <a:gd name="T12" fmla="*/ 21592 h 21592"/>
            </a:gdLst>
            <a:ahLst/>
            <a:cxnLst>
              <a:cxn ang="T6">
                <a:pos x="T0" y="T1"/>
              </a:cxn>
              <a:cxn ang="T7">
                <a:pos x="T2" y="T3"/>
              </a:cxn>
              <a:cxn ang="T8">
                <a:pos x="T4" y="T5"/>
              </a:cxn>
            </a:cxnLst>
            <a:rect l="T9" t="T10" r="T11" b="T12"/>
            <a:pathLst>
              <a:path w="18675" h="21592" fill="none" extrusionOk="0">
                <a:moveTo>
                  <a:pt x="0" y="10738"/>
                </a:moveTo>
                <a:cubicBezTo>
                  <a:pt x="3759" y="4269"/>
                  <a:pt x="10599" y="206"/>
                  <a:pt x="18079" y="0"/>
                </a:cubicBezTo>
              </a:path>
              <a:path w="18675" h="21592" stroke="0" extrusionOk="0">
                <a:moveTo>
                  <a:pt x="0" y="10738"/>
                </a:moveTo>
                <a:cubicBezTo>
                  <a:pt x="3759" y="4269"/>
                  <a:pt x="10599" y="206"/>
                  <a:pt x="18079" y="0"/>
                </a:cubicBezTo>
                <a:lnTo>
                  <a:pt x="18675" y="21592"/>
                </a:lnTo>
                <a:lnTo>
                  <a:pt x="0" y="10738"/>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2157" name="Arc 109">
            <a:extLst>
              <a:ext uri="{FF2B5EF4-FFF2-40B4-BE49-F238E27FC236}">
                <a16:creationId xmlns:a16="http://schemas.microsoft.com/office/drawing/2014/main" id="{6CCD3F26-F025-C329-7EBC-6BF19857507B}"/>
              </a:ext>
            </a:extLst>
          </p:cNvPr>
          <p:cNvSpPr>
            <a:spLocks/>
          </p:cNvSpPr>
          <p:nvPr/>
        </p:nvSpPr>
        <p:spPr bwMode="auto">
          <a:xfrm>
            <a:off x="6605587" y="1131094"/>
            <a:ext cx="234554" cy="809625"/>
          </a:xfrm>
          <a:custGeom>
            <a:avLst/>
            <a:gdLst>
              <a:gd name="T0" fmla="*/ 0 w 18675"/>
              <a:gd name="T1" fmla="*/ 1341876395 h 21592"/>
              <a:gd name="T2" fmla="*/ 84905194 w 18675"/>
              <a:gd name="T3" fmla="*/ 0 h 21592"/>
              <a:gd name="T4" fmla="*/ 87704278 w 18675"/>
              <a:gd name="T5" fmla="*/ 2147483646 h 21592"/>
              <a:gd name="T6" fmla="*/ 0 60000 65536"/>
              <a:gd name="T7" fmla="*/ 0 60000 65536"/>
              <a:gd name="T8" fmla="*/ 0 60000 65536"/>
              <a:gd name="T9" fmla="*/ 0 w 18675"/>
              <a:gd name="T10" fmla="*/ 0 h 21592"/>
              <a:gd name="T11" fmla="*/ 18675 w 18675"/>
              <a:gd name="T12" fmla="*/ 21592 h 21592"/>
            </a:gdLst>
            <a:ahLst/>
            <a:cxnLst>
              <a:cxn ang="T6">
                <a:pos x="T0" y="T1"/>
              </a:cxn>
              <a:cxn ang="T7">
                <a:pos x="T2" y="T3"/>
              </a:cxn>
              <a:cxn ang="T8">
                <a:pos x="T4" y="T5"/>
              </a:cxn>
            </a:cxnLst>
            <a:rect l="T9" t="T10" r="T11" b="T12"/>
            <a:pathLst>
              <a:path w="18675" h="21592" fill="none" extrusionOk="0">
                <a:moveTo>
                  <a:pt x="0" y="10738"/>
                </a:moveTo>
                <a:cubicBezTo>
                  <a:pt x="3759" y="4269"/>
                  <a:pt x="10599" y="206"/>
                  <a:pt x="18079" y="0"/>
                </a:cubicBezTo>
              </a:path>
              <a:path w="18675" h="21592" stroke="0" extrusionOk="0">
                <a:moveTo>
                  <a:pt x="0" y="10738"/>
                </a:moveTo>
                <a:cubicBezTo>
                  <a:pt x="3759" y="4269"/>
                  <a:pt x="10599" y="206"/>
                  <a:pt x="18079" y="0"/>
                </a:cubicBezTo>
                <a:lnTo>
                  <a:pt x="18675" y="21592"/>
                </a:lnTo>
                <a:lnTo>
                  <a:pt x="0" y="10738"/>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2158" name="Arc 110">
            <a:extLst>
              <a:ext uri="{FF2B5EF4-FFF2-40B4-BE49-F238E27FC236}">
                <a16:creationId xmlns:a16="http://schemas.microsoft.com/office/drawing/2014/main" id="{FE8B58D2-BBE9-9FDD-8A1B-BA754C284B08}"/>
              </a:ext>
            </a:extLst>
          </p:cNvPr>
          <p:cNvSpPr>
            <a:spLocks/>
          </p:cNvSpPr>
          <p:nvPr/>
        </p:nvSpPr>
        <p:spPr bwMode="auto">
          <a:xfrm>
            <a:off x="6933010" y="1122760"/>
            <a:ext cx="234553" cy="809625"/>
          </a:xfrm>
          <a:custGeom>
            <a:avLst/>
            <a:gdLst>
              <a:gd name="T0" fmla="*/ 0 w 18675"/>
              <a:gd name="T1" fmla="*/ 1341876395 h 21592"/>
              <a:gd name="T2" fmla="*/ 84904369 w 18675"/>
              <a:gd name="T3" fmla="*/ 0 h 21592"/>
              <a:gd name="T4" fmla="*/ 87703428 w 18675"/>
              <a:gd name="T5" fmla="*/ 2147483646 h 21592"/>
              <a:gd name="T6" fmla="*/ 0 60000 65536"/>
              <a:gd name="T7" fmla="*/ 0 60000 65536"/>
              <a:gd name="T8" fmla="*/ 0 60000 65536"/>
              <a:gd name="T9" fmla="*/ 0 w 18675"/>
              <a:gd name="T10" fmla="*/ 0 h 21592"/>
              <a:gd name="T11" fmla="*/ 18675 w 18675"/>
              <a:gd name="T12" fmla="*/ 21592 h 21592"/>
            </a:gdLst>
            <a:ahLst/>
            <a:cxnLst>
              <a:cxn ang="T6">
                <a:pos x="T0" y="T1"/>
              </a:cxn>
              <a:cxn ang="T7">
                <a:pos x="T2" y="T3"/>
              </a:cxn>
              <a:cxn ang="T8">
                <a:pos x="T4" y="T5"/>
              </a:cxn>
            </a:cxnLst>
            <a:rect l="T9" t="T10" r="T11" b="T12"/>
            <a:pathLst>
              <a:path w="18675" h="21592" fill="none" extrusionOk="0">
                <a:moveTo>
                  <a:pt x="0" y="10738"/>
                </a:moveTo>
                <a:cubicBezTo>
                  <a:pt x="3759" y="4269"/>
                  <a:pt x="10599" y="206"/>
                  <a:pt x="18079" y="0"/>
                </a:cubicBezTo>
              </a:path>
              <a:path w="18675" h="21592" stroke="0" extrusionOk="0">
                <a:moveTo>
                  <a:pt x="0" y="10738"/>
                </a:moveTo>
                <a:cubicBezTo>
                  <a:pt x="3759" y="4269"/>
                  <a:pt x="10599" y="206"/>
                  <a:pt x="18079" y="0"/>
                </a:cubicBezTo>
                <a:lnTo>
                  <a:pt x="18675" y="21592"/>
                </a:lnTo>
                <a:lnTo>
                  <a:pt x="0" y="10738"/>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2159" name="Arc 111">
            <a:extLst>
              <a:ext uri="{FF2B5EF4-FFF2-40B4-BE49-F238E27FC236}">
                <a16:creationId xmlns:a16="http://schemas.microsoft.com/office/drawing/2014/main" id="{7405FF07-E014-AF30-4874-CBBF3040DAF9}"/>
              </a:ext>
            </a:extLst>
          </p:cNvPr>
          <p:cNvSpPr>
            <a:spLocks/>
          </p:cNvSpPr>
          <p:nvPr/>
        </p:nvSpPr>
        <p:spPr bwMode="auto">
          <a:xfrm>
            <a:off x="7193756" y="1121569"/>
            <a:ext cx="234554" cy="809625"/>
          </a:xfrm>
          <a:custGeom>
            <a:avLst/>
            <a:gdLst>
              <a:gd name="T0" fmla="*/ 0 w 18675"/>
              <a:gd name="T1" fmla="*/ 1341876395 h 21592"/>
              <a:gd name="T2" fmla="*/ 84905194 w 18675"/>
              <a:gd name="T3" fmla="*/ 0 h 21592"/>
              <a:gd name="T4" fmla="*/ 87704278 w 18675"/>
              <a:gd name="T5" fmla="*/ 2147483646 h 21592"/>
              <a:gd name="T6" fmla="*/ 0 60000 65536"/>
              <a:gd name="T7" fmla="*/ 0 60000 65536"/>
              <a:gd name="T8" fmla="*/ 0 60000 65536"/>
              <a:gd name="T9" fmla="*/ 0 w 18675"/>
              <a:gd name="T10" fmla="*/ 0 h 21592"/>
              <a:gd name="T11" fmla="*/ 18675 w 18675"/>
              <a:gd name="T12" fmla="*/ 21592 h 21592"/>
            </a:gdLst>
            <a:ahLst/>
            <a:cxnLst>
              <a:cxn ang="T6">
                <a:pos x="T0" y="T1"/>
              </a:cxn>
              <a:cxn ang="T7">
                <a:pos x="T2" y="T3"/>
              </a:cxn>
              <a:cxn ang="T8">
                <a:pos x="T4" y="T5"/>
              </a:cxn>
            </a:cxnLst>
            <a:rect l="T9" t="T10" r="T11" b="T12"/>
            <a:pathLst>
              <a:path w="18675" h="21592" fill="none" extrusionOk="0">
                <a:moveTo>
                  <a:pt x="0" y="10738"/>
                </a:moveTo>
                <a:cubicBezTo>
                  <a:pt x="3759" y="4269"/>
                  <a:pt x="10599" y="206"/>
                  <a:pt x="18079" y="0"/>
                </a:cubicBezTo>
              </a:path>
              <a:path w="18675" h="21592" stroke="0" extrusionOk="0">
                <a:moveTo>
                  <a:pt x="0" y="10738"/>
                </a:moveTo>
                <a:cubicBezTo>
                  <a:pt x="3759" y="4269"/>
                  <a:pt x="10599" y="206"/>
                  <a:pt x="18079" y="0"/>
                </a:cubicBezTo>
                <a:lnTo>
                  <a:pt x="18675" y="21592"/>
                </a:lnTo>
                <a:lnTo>
                  <a:pt x="0" y="10738"/>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2160" name="Arc 112">
            <a:extLst>
              <a:ext uri="{FF2B5EF4-FFF2-40B4-BE49-F238E27FC236}">
                <a16:creationId xmlns:a16="http://schemas.microsoft.com/office/drawing/2014/main" id="{E1788FDF-2CDD-4F1C-8FA4-572CFBDA42D6}"/>
              </a:ext>
            </a:extLst>
          </p:cNvPr>
          <p:cNvSpPr>
            <a:spLocks/>
          </p:cNvSpPr>
          <p:nvPr/>
        </p:nvSpPr>
        <p:spPr bwMode="auto">
          <a:xfrm>
            <a:off x="6906816" y="1803798"/>
            <a:ext cx="244078" cy="797719"/>
          </a:xfrm>
          <a:custGeom>
            <a:avLst/>
            <a:gdLst>
              <a:gd name="T0" fmla="*/ 74182234 w 19449"/>
              <a:gd name="T1" fmla="*/ 2147483646 h 21295"/>
              <a:gd name="T2" fmla="*/ 0 w 19449"/>
              <a:gd name="T3" fmla="*/ 1170782010 h 21295"/>
              <a:gd name="T4" fmla="*/ 91118428 w 19449"/>
              <a:gd name="T5" fmla="*/ 0 h 21295"/>
              <a:gd name="T6" fmla="*/ 0 60000 65536"/>
              <a:gd name="T7" fmla="*/ 0 60000 65536"/>
              <a:gd name="T8" fmla="*/ 0 60000 65536"/>
              <a:gd name="T9" fmla="*/ 0 w 19449"/>
              <a:gd name="T10" fmla="*/ 0 h 21295"/>
              <a:gd name="T11" fmla="*/ 19449 w 19449"/>
              <a:gd name="T12" fmla="*/ 21295 h 21295"/>
            </a:gdLst>
            <a:ahLst/>
            <a:cxnLst>
              <a:cxn ang="T6">
                <a:pos x="T0" y="T1"/>
              </a:cxn>
              <a:cxn ang="T7">
                <a:pos x="T2" y="T3"/>
              </a:cxn>
              <a:cxn ang="T8">
                <a:pos x="T4" y="T5"/>
              </a:cxn>
            </a:cxnLst>
            <a:rect l="T9" t="T10" r="T11" b="T12"/>
            <a:pathLst>
              <a:path w="19449" h="21295" fill="none" extrusionOk="0">
                <a:moveTo>
                  <a:pt x="15833" y="21295"/>
                </a:moveTo>
                <a:cubicBezTo>
                  <a:pt x="8941" y="20125"/>
                  <a:pt x="3041" y="15691"/>
                  <a:pt x="-1" y="9396"/>
                </a:cubicBezTo>
              </a:path>
              <a:path w="19449" h="21295" stroke="0" extrusionOk="0">
                <a:moveTo>
                  <a:pt x="15833" y="21295"/>
                </a:moveTo>
                <a:cubicBezTo>
                  <a:pt x="8941" y="20125"/>
                  <a:pt x="3041" y="15691"/>
                  <a:pt x="-1" y="9396"/>
                </a:cubicBezTo>
                <a:lnTo>
                  <a:pt x="19449" y="0"/>
                </a:lnTo>
                <a:lnTo>
                  <a:pt x="15833" y="21295"/>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2161" name="Arc 113">
            <a:extLst>
              <a:ext uri="{FF2B5EF4-FFF2-40B4-BE49-F238E27FC236}">
                <a16:creationId xmlns:a16="http://schemas.microsoft.com/office/drawing/2014/main" id="{2568A491-1C3E-F048-3CE8-0ADA1B010D2C}"/>
              </a:ext>
            </a:extLst>
          </p:cNvPr>
          <p:cNvSpPr>
            <a:spLocks/>
          </p:cNvSpPr>
          <p:nvPr/>
        </p:nvSpPr>
        <p:spPr bwMode="auto">
          <a:xfrm>
            <a:off x="6605587" y="1833563"/>
            <a:ext cx="244079" cy="797719"/>
          </a:xfrm>
          <a:custGeom>
            <a:avLst/>
            <a:gdLst>
              <a:gd name="T0" fmla="*/ 74182981 w 19449"/>
              <a:gd name="T1" fmla="*/ 2147483646 h 21295"/>
              <a:gd name="T2" fmla="*/ 0 w 19449"/>
              <a:gd name="T3" fmla="*/ 1170782010 h 21295"/>
              <a:gd name="T4" fmla="*/ 91119277 w 19449"/>
              <a:gd name="T5" fmla="*/ 0 h 21295"/>
              <a:gd name="T6" fmla="*/ 0 60000 65536"/>
              <a:gd name="T7" fmla="*/ 0 60000 65536"/>
              <a:gd name="T8" fmla="*/ 0 60000 65536"/>
              <a:gd name="T9" fmla="*/ 0 w 19449"/>
              <a:gd name="T10" fmla="*/ 0 h 21295"/>
              <a:gd name="T11" fmla="*/ 19449 w 19449"/>
              <a:gd name="T12" fmla="*/ 21295 h 21295"/>
            </a:gdLst>
            <a:ahLst/>
            <a:cxnLst>
              <a:cxn ang="T6">
                <a:pos x="T0" y="T1"/>
              </a:cxn>
              <a:cxn ang="T7">
                <a:pos x="T2" y="T3"/>
              </a:cxn>
              <a:cxn ang="T8">
                <a:pos x="T4" y="T5"/>
              </a:cxn>
            </a:cxnLst>
            <a:rect l="T9" t="T10" r="T11" b="T12"/>
            <a:pathLst>
              <a:path w="19449" h="21295" fill="none" extrusionOk="0">
                <a:moveTo>
                  <a:pt x="15833" y="21295"/>
                </a:moveTo>
                <a:cubicBezTo>
                  <a:pt x="8941" y="20125"/>
                  <a:pt x="3041" y="15691"/>
                  <a:pt x="-1" y="9396"/>
                </a:cubicBezTo>
              </a:path>
              <a:path w="19449" h="21295" stroke="0" extrusionOk="0">
                <a:moveTo>
                  <a:pt x="15833" y="21295"/>
                </a:moveTo>
                <a:cubicBezTo>
                  <a:pt x="8941" y="20125"/>
                  <a:pt x="3041" y="15691"/>
                  <a:pt x="-1" y="9396"/>
                </a:cubicBezTo>
                <a:lnTo>
                  <a:pt x="19449" y="0"/>
                </a:lnTo>
                <a:lnTo>
                  <a:pt x="15833" y="21295"/>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2162" name="Arc 114">
            <a:extLst>
              <a:ext uri="{FF2B5EF4-FFF2-40B4-BE49-F238E27FC236}">
                <a16:creationId xmlns:a16="http://schemas.microsoft.com/office/drawing/2014/main" id="{CF60315D-E785-EF3A-FCA5-B56283313EC1}"/>
              </a:ext>
            </a:extLst>
          </p:cNvPr>
          <p:cNvSpPr>
            <a:spLocks/>
          </p:cNvSpPr>
          <p:nvPr/>
        </p:nvSpPr>
        <p:spPr bwMode="auto">
          <a:xfrm>
            <a:off x="6268641" y="1833563"/>
            <a:ext cx="244078" cy="797719"/>
          </a:xfrm>
          <a:custGeom>
            <a:avLst/>
            <a:gdLst>
              <a:gd name="T0" fmla="*/ 74182234 w 19449"/>
              <a:gd name="T1" fmla="*/ 2147483646 h 21295"/>
              <a:gd name="T2" fmla="*/ 0 w 19449"/>
              <a:gd name="T3" fmla="*/ 1170782010 h 21295"/>
              <a:gd name="T4" fmla="*/ 91118428 w 19449"/>
              <a:gd name="T5" fmla="*/ 0 h 21295"/>
              <a:gd name="T6" fmla="*/ 0 60000 65536"/>
              <a:gd name="T7" fmla="*/ 0 60000 65536"/>
              <a:gd name="T8" fmla="*/ 0 60000 65536"/>
              <a:gd name="T9" fmla="*/ 0 w 19449"/>
              <a:gd name="T10" fmla="*/ 0 h 21295"/>
              <a:gd name="T11" fmla="*/ 19449 w 19449"/>
              <a:gd name="T12" fmla="*/ 21295 h 21295"/>
            </a:gdLst>
            <a:ahLst/>
            <a:cxnLst>
              <a:cxn ang="T6">
                <a:pos x="T0" y="T1"/>
              </a:cxn>
              <a:cxn ang="T7">
                <a:pos x="T2" y="T3"/>
              </a:cxn>
              <a:cxn ang="T8">
                <a:pos x="T4" y="T5"/>
              </a:cxn>
            </a:cxnLst>
            <a:rect l="T9" t="T10" r="T11" b="T12"/>
            <a:pathLst>
              <a:path w="19449" h="21295" fill="none" extrusionOk="0">
                <a:moveTo>
                  <a:pt x="15833" y="21295"/>
                </a:moveTo>
                <a:cubicBezTo>
                  <a:pt x="8941" y="20125"/>
                  <a:pt x="3041" y="15691"/>
                  <a:pt x="-1" y="9396"/>
                </a:cubicBezTo>
              </a:path>
              <a:path w="19449" h="21295" stroke="0" extrusionOk="0">
                <a:moveTo>
                  <a:pt x="15833" y="21295"/>
                </a:moveTo>
                <a:cubicBezTo>
                  <a:pt x="8941" y="20125"/>
                  <a:pt x="3041" y="15691"/>
                  <a:pt x="-1" y="9396"/>
                </a:cubicBezTo>
                <a:lnTo>
                  <a:pt x="19449" y="0"/>
                </a:lnTo>
                <a:lnTo>
                  <a:pt x="15833" y="21295"/>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2164" name="Arc 116">
            <a:extLst>
              <a:ext uri="{FF2B5EF4-FFF2-40B4-BE49-F238E27FC236}">
                <a16:creationId xmlns:a16="http://schemas.microsoft.com/office/drawing/2014/main" id="{D21A1A27-3DAE-AA68-414E-97A6D1705EE6}"/>
              </a:ext>
            </a:extLst>
          </p:cNvPr>
          <p:cNvSpPr>
            <a:spLocks/>
          </p:cNvSpPr>
          <p:nvPr/>
        </p:nvSpPr>
        <p:spPr bwMode="auto">
          <a:xfrm>
            <a:off x="5948362" y="1852613"/>
            <a:ext cx="244079" cy="797719"/>
          </a:xfrm>
          <a:custGeom>
            <a:avLst/>
            <a:gdLst>
              <a:gd name="T0" fmla="*/ 74182981 w 19449"/>
              <a:gd name="T1" fmla="*/ 2147483646 h 21295"/>
              <a:gd name="T2" fmla="*/ 0 w 19449"/>
              <a:gd name="T3" fmla="*/ 1170782010 h 21295"/>
              <a:gd name="T4" fmla="*/ 91119277 w 19449"/>
              <a:gd name="T5" fmla="*/ 0 h 21295"/>
              <a:gd name="T6" fmla="*/ 0 60000 65536"/>
              <a:gd name="T7" fmla="*/ 0 60000 65536"/>
              <a:gd name="T8" fmla="*/ 0 60000 65536"/>
              <a:gd name="T9" fmla="*/ 0 w 19449"/>
              <a:gd name="T10" fmla="*/ 0 h 21295"/>
              <a:gd name="T11" fmla="*/ 19449 w 19449"/>
              <a:gd name="T12" fmla="*/ 21295 h 21295"/>
            </a:gdLst>
            <a:ahLst/>
            <a:cxnLst>
              <a:cxn ang="T6">
                <a:pos x="T0" y="T1"/>
              </a:cxn>
              <a:cxn ang="T7">
                <a:pos x="T2" y="T3"/>
              </a:cxn>
              <a:cxn ang="T8">
                <a:pos x="T4" y="T5"/>
              </a:cxn>
            </a:cxnLst>
            <a:rect l="T9" t="T10" r="T11" b="T12"/>
            <a:pathLst>
              <a:path w="19449" h="21295" fill="none" extrusionOk="0">
                <a:moveTo>
                  <a:pt x="15833" y="21295"/>
                </a:moveTo>
                <a:cubicBezTo>
                  <a:pt x="8941" y="20125"/>
                  <a:pt x="3041" y="15691"/>
                  <a:pt x="-1" y="9396"/>
                </a:cubicBezTo>
              </a:path>
              <a:path w="19449" h="21295" stroke="0" extrusionOk="0">
                <a:moveTo>
                  <a:pt x="15833" y="21295"/>
                </a:moveTo>
                <a:cubicBezTo>
                  <a:pt x="8941" y="20125"/>
                  <a:pt x="3041" y="15691"/>
                  <a:pt x="-1" y="9396"/>
                </a:cubicBezTo>
                <a:lnTo>
                  <a:pt x="19449" y="0"/>
                </a:lnTo>
                <a:lnTo>
                  <a:pt x="15833" y="21295"/>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2165" name="Arc 117">
            <a:extLst>
              <a:ext uri="{FF2B5EF4-FFF2-40B4-BE49-F238E27FC236}">
                <a16:creationId xmlns:a16="http://schemas.microsoft.com/office/drawing/2014/main" id="{DD3334B4-3E9F-6376-78C9-7FCEC2CA7D74}"/>
              </a:ext>
            </a:extLst>
          </p:cNvPr>
          <p:cNvSpPr>
            <a:spLocks/>
          </p:cNvSpPr>
          <p:nvPr/>
        </p:nvSpPr>
        <p:spPr bwMode="auto">
          <a:xfrm>
            <a:off x="5616179" y="1857375"/>
            <a:ext cx="244078" cy="797719"/>
          </a:xfrm>
          <a:custGeom>
            <a:avLst/>
            <a:gdLst>
              <a:gd name="T0" fmla="*/ 74182234 w 19449"/>
              <a:gd name="T1" fmla="*/ 2147483646 h 21295"/>
              <a:gd name="T2" fmla="*/ 0 w 19449"/>
              <a:gd name="T3" fmla="*/ 1170782010 h 21295"/>
              <a:gd name="T4" fmla="*/ 91118428 w 19449"/>
              <a:gd name="T5" fmla="*/ 0 h 21295"/>
              <a:gd name="T6" fmla="*/ 0 60000 65536"/>
              <a:gd name="T7" fmla="*/ 0 60000 65536"/>
              <a:gd name="T8" fmla="*/ 0 60000 65536"/>
              <a:gd name="T9" fmla="*/ 0 w 19449"/>
              <a:gd name="T10" fmla="*/ 0 h 21295"/>
              <a:gd name="T11" fmla="*/ 19449 w 19449"/>
              <a:gd name="T12" fmla="*/ 21295 h 21295"/>
            </a:gdLst>
            <a:ahLst/>
            <a:cxnLst>
              <a:cxn ang="T6">
                <a:pos x="T0" y="T1"/>
              </a:cxn>
              <a:cxn ang="T7">
                <a:pos x="T2" y="T3"/>
              </a:cxn>
              <a:cxn ang="T8">
                <a:pos x="T4" y="T5"/>
              </a:cxn>
            </a:cxnLst>
            <a:rect l="T9" t="T10" r="T11" b="T12"/>
            <a:pathLst>
              <a:path w="19449" h="21295" fill="none" extrusionOk="0">
                <a:moveTo>
                  <a:pt x="15833" y="21295"/>
                </a:moveTo>
                <a:cubicBezTo>
                  <a:pt x="8941" y="20125"/>
                  <a:pt x="3041" y="15691"/>
                  <a:pt x="-1" y="9396"/>
                </a:cubicBezTo>
              </a:path>
              <a:path w="19449" h="21295" stroke="0" extrusionOk="0">
                <a:moveTo>
                  <a:pt x="15833" y="21295"/>
                </a:moveTo>
                <a:cubicBezTo>
                  <a:pt x="8941" y="20125"/>
                  <a:pt x="3041" y="15691"/>
                  <a:pt x="-1" y="9396"/>
                </a:cubicBezTo>
                <a:lnTo>
                  <a:pt x="19449" y="0"/>
                </a:lnTo>
                <a:lnTo>
                  <a:pt x="15833" y="21295"/>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2166" name="Arc 118">
            <a:extLst>
              <a:ext uri="{FF2B5EF4-FFF2-40B4-BE49-F238E27FC236}">
                <a16:creationId xmlns:a16="http://schemas.microsoft.com/office/drawing/2014/main" id="{01451E9D-A3E6-933B-65B6-35A4D8B7CDC6}"/>
              </a:ext>
            </a:extLst>
          </p:cNvPr>
          <p:cNvSpPr>
            <a:spLocks/>
          </p:cNvSpPr>
          <p:nvPr/>
        </p:nvSpPr>
        <p:spPr bwMode="auto">
          <a:xfrm>
            <a:off x="5251848" y="1866900"/>
            <a:ext cx="244078" cy="797719"/>
          </a:xfrm>
          <a:custGeom>
            <a:avLst/>
            <a:gdLst>
              <a:gd name="T0" fmla="*/ 74182234 w 19449"/>
              <a:gd name="T1" fmla="*/ 2147483646 h 21295"/>
              <a:gd name="T2" fmla="*/ 0 w 19449"/>
              <a:gd name="T3" fmla="*/ 1170782010 h 21295"/>
              <a:gd name="T4" fmla="*/ 91118428 w 19449"/>
              <a:gd name="T5" fmla="*/ 0 h 21295"/>
              <a:gd name="T6" fmla="*/ 0 60000 65536"/>
              <a:gd name="T7" fmla="*/ 0 60000 65536"/>
              <a:gd name="T8" fmla="*/ 0 60000 65536"/>
              <a:gd name="T9" fmla="*/ 0 w 19449"/>
              <a:gd name="T10" fmla="*/ 0 h 21295"/>
              <a:gd name="T11" fmla="*/ 19449 w 19449"/>
              <a:gd name="T12" fmla="*/ 21295 h 21295"/>
            </a:gdLst>
            <a:ahLst/>
            <a:cxnLst>
              <a:cxn ang="T6">
                <a:pos x="T0" y="T1"/>
              </a:cxn>
              <a:cxn ang="T7">
                <a:pos x="T2" y="T3"/>
              </a:cxn>
              <a:cxn ang="T8">
                <a:pos x="T4" y="T5"/>
              </a:cxn>
            </a:cxnLst>
            <a:rect l="T9" t="T10" r="T11" b="T12"/>
            <a:pathLst>
              <a:path w="19449" h="21295" fill="none" extrusionOk="0">
                <a:moveTo>
                  <a:pt x="15833" y="21295"/>
                </a:moveTo>
                <a:cubicBezTo>
                  <a:pt x="8941" y="20125"/>
                  <a:pt x="3041" y="15691"/>
                  <a:pt x="-1" y="9396"/>
                </a:cubicBezTo>
              </a:path>
              <a:path w="19449" h="21295" stroke="0" extrusionOk="0">
                <a:moveTo>
                  <a:pt x="15833" y="21295"/>
                </a:moveTo>
                <a:cubicBezTo>
                  <a:pt x="8941" y="20125"/>
                  <a:pt x="3041" y="15691"/>
                  <a:pt x="-1" y="9396"/>
                </a:cubicBezTo>
                <a:lnTo>
                  <a:pt x="19449" y="0"/>
                </a:lnTo>
                <a:lnTo>
                  <a:pt x="15833" y="21295"/>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2167" name="Arc 119">
            <a:extLst>
              <a:ext uri="{FF2B5EF4-FFF2-40B4-BE49-F238E27FC236}">
                <a16:creationId xmlns:a16="http://schemas.microsoft.com/office/drawing/2014/main" id="{F1196D04-4610-71C0-70B0-A6DC9474EEA6}"/>
              </a:ext>
            </a:extLst>
          </p:cNvPr>
          <p:cNvSpPr>
            <a:spLocks/>
          </p:cNvSpPr>
          <p:nvPr/>
        </p:nvSpPr>
        <p:spPr bwMode="auto">
          <a:xfrm>
            <a:off x="4926806" y="1883569"/>
            <a:ext cx="244079" cy="797719"/>
          </a:xfrm>
          <a:custGeom>
            <a:avLst/>
            <a:gdLst>
              <a:gd name="T0" fmla="*/ 74182981 w 19449"/>
              <a:gd name="T1" fmla="*/ 2147483646 h 21295"/>
              <a:gd name="T2" fmla="*/ 0 w 19449"/>
              <a:gd name="T3" fmla="*/ 1170782010 h 21295"/>
              <a:gd name="T4" fmla="*/ 91119277 w 19449"/>
              <a:gd name="T5" fmla="*/ 0 h 21295"/>
              <a:gd name="T6" fmla="*/ 0 60000 65536"/>
              <a:gd name="T7" fmla="*/ 0 60000 65536"/>
              <a:gd name="T8" fmla="*/ 0 60000 65536"/>
              <a:gd name="T9" fmla="*/ 0 w 19449"/>
              <a:gd name="T10" fmla="*/ 0 h 21295"/>
              <a:gd name="T11" fmla="*/ 19449 w 19449"/>
              <a:gd name="T12" fmla="*/ 21295 h 21295"/>
            </a:gdLst>
            <a:ahLst/>
            <a:cxnLst>
              <a:cxn ang="T6">
                <a:pos x="T0" y="T1"/>
              </a:cxn>
              <a:cxn ang="T7">
                <a:pos x="T2" y="T3"/>
              </a:cxn>
              <a:cxn ang="T8">
                <a:pos x="T4" y="T5"/>
              </a:cxn>
            </a:cxnLst>
            <a:rect l="T9" t="T10" r="T11" b="T12"/>
            <a:pathLst>
              <a:path w="19449" h="21295" fill="none" extrusionOk="0">
                <a:moveTo>
                  <a:pt x="15833" y="21295"/>
                </a:moveTo>
                <a:cubicBezTo>
                  <a:pt x="8941" y="20125"/>
                  <a:pt x="3041" y="15691"/>
                  <a:pt x="-1" y="9396"/>
                </a:cubicBezTo>
              </a:path>
              <a:path w="19449" h="21295" stroke="0" extrusionOk="0">
                <a:moveTo>
                  <a:pt x="15833" y="21295"/>
                </a:moveTo>
                <a:cubicBezTo>
                  <a:pt x="8941" y="20125"/>
                  <a:pt x="3041" y="15691"/>
                  <a:pt x="-1" y="9396"/>
                </a:cubicBezTo>
                <a:lnTo>
                  <a:pt x="19449" y="0"/>
                </a:lnTo>
                <a:lnTo>
                  <a:pt x="15833" y="21295"/>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2149" name="Line 101">
            <a:extLst>
              <a:ext uri="{FF2B5EF4-FFF2-40B4-BE49-F238E27FC236}">
                <a16:creationId xmlns:a16="http://schemas.microsoft.com/office/drawing/2014/main" id="{B8661D2C-97D3-4802-4880-2BA40AB16CCD}"/>
              </a:ext>
            </a:extLst>
          </p:cNvPr>
          <p:cNvSpPr>
            <a:spLocks noChangeShapeType="1"/>
          </p:cNvSpPr>
          <p:nvPr/>
        </p:nvSpPr>
        <p:spPr bwMode="auto">
          <a:xfrm>
            <a:off x="4950619" y="2555082"/>
            <a:ext cx="0" cy="1026319"/>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2050" name="Rectangle 2">
            <a:extLst>
              <a:ext uri="{FF2B5EF4-FFF2-40B4-BE49-F238E27FC236}">
                <a16:creationId xmlns:a16="http://schemas.microsoft.com/office/drawing/2014/main" id="{9E69B0A6-AC35-15BC-14FF-90F29CF18734}"/>
              </a:ext>
            </a:extLst>
          </p:cNvPr>
          <p:cNvSpPr>
            <a:spLocks noGrp="1" noChangeArrowheads="1"/>
          </p:cNvSpPr>
          <p:nvPr>
            <p:ph type="ctrTitle"/>
          </p:nvPr>
        </p:nvSpPr>
        <p:spPr>
          <a:xfrm>
            <a:off x="1143000" y="0"/>
            <a:ext cx="6858000" cy="540544"/>
          </a:xfrm>
        </p:spPr>
        <p:txBody>
          <a:bodyPr/>
          <a:lstStyle/>
          <a:p>
            <a:pPr eaLnBrk="1" hangingPunct="1"/>
            <a:r>
              <a:rPr lang="en-US" altLang="id-ID" sz="3000">
                <a:solidFill>
                  <a:srgbClr val="FFFF00"/>
                </a:solidFill>
              </a:rPr>
              <a:t>Induksi Elektromagnetik</a:t>
            </a:r>
          </a:p>
        </p:txBody>
      </p:sp>
      <p:sp>
        <p:nvSpPr>
          <p:cNvPr id="2052" name="Oval 4">
            <a:extLst>
              <a:ext uri="{FF2B5EF4-FFF2-40B4-BE49-F238E27FC236}">
                <a16:creationId xmlns:a16="http://schemas.microsoft.com/office/drawing/2014/main" id="{AD30EFA3-0715-751F-AEA7-7DC2C1DA7484}"/>
              </a:ext>
            </a:extLst>
          </p:cNvPr>
          <p:cNvSpPr>
            <a:spLocks noChangeArrowheads="1"/>
          </p:cNvSpPr>
          <p:nvPr/>
        </p:nvSpPr>
        <p:spPr bwMode="auto">
          <a:xfrm>
            <a:off x="4139804" y="1313260"/>
            <a:ext cx="1350169" cy="1241822"/>
          </a:xfrm>
          <a:prstGeom prst="ellipse">
            <a:avLst/>
          </a:prstGeom>
          <a:noFill/>
          <a:ln w="9525">
            <a:solidFill>
              <a:schemeClr val="accent1"/>
            </a:solidFill>
            <a:round/>
            <a:headEnd/>
            <a:tailEnd/>
          </a:ln>
          <a:scene3d>
            <a:camera prst="legacyObliqueTopRight">
              <a:rot lat="20699994" lon="3900000" rev="0"/>
            </a:camera>
            <a:lightRig rig="legacyFlat3" dir="b"/>
          </a:scene3d>
          <a:sp3d extrusionH="3630600" prstMaterial="legacyMatte">
            <a:bevelT w="13500" h="13500" prst="angle"/>
            <a:bevelB w="13500" h="13500" prst="angle"/>
            <a:extrusionClr>
              <a:schemeClr val="accent1"/>
            </a:extrusionClr>
            <a:contourClr>
              <a:schemeClr val="accent1"/>
            </a:contourClr>
          </a:sp3d>
          <a:extLst>
            <a:ext uri="{909E8E84-426E-40DD-AFC4-6F175D3DCCD1}">
              <a14:hiddenFill xmlns:a14="http://schemas.microsoft.com/office/drawing/2010/main">
                <a:solidFill>
                  <a:srgbClr val="FFFFFF"/>
                </a:solidFill>
              </a14:hiddenFill>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grpSp>
        <p:nvGrpSpPr>
          <p:cNvPr id="2" name="Group 90">
            <a:extLst>
              <a:ext uri="{FF2B5EF4-FFF2-40B4-BE49-F238E27FC236}">
                <a16:creationId xmlns:a16="http://schemas.microsoft.com/office/drawing/2014/main" id="{EDFCAA2A-F82C-32A9-A1B6-FB6098FC61E6}"/>
              </a:ext>
            </a:extLst>
          </p:cNvPr>
          <p:cNvGrpSpPr>
            <a:grpSpLocks/>
          </p:cNvGrpSpPr>
          <p:nvPr/>
        </p:nvGrpSpPr>
        <p:grpSpPr bwMode="auto">
          <a:xfrm>
            <a:off x="1143000" y="610792"/>
            <a:ext cx="3748088" cy="2753915"/>
            <a:chOff x="0" y="1389"/>
            <a:chExt cx="3148" cy="1502"/>
          </a:xfrm>
        </p:grpSpPr>
        <p:sp>
          <p:nvSpPr>
            <p:cNvPr id="56379" name="Rectangle 44">
              <a:extLst>
                <a:ext uri="{FF2B5EF4-FFF2-40B4-BE49-F238E27FC236}">
                  <a16:creationId xmlns:a16="http://schemas.microsoft.com/office/drawing/2014/main" id="{60881DBA-E2E1-46D1-ED5E-C8C7E5D63079}"/>
                </a:ext>
              </a:extLst>
            </p:cNvPr>
            <p:cNvSpPr>
              <a:spLocks noChangeArrowheads="1"/>
            </p:cNvSpPr>
            <p:nvPr/>
          </p:nvSpPr>
          <p:spPr bwMode="auto">
            <a:xfrm>
              <a:off x="494" y="2094"/>
              <a:ext cx="742" cy="150"/>
            </a:xfrm>
            <a:prstGeom prst="rect">
              <a:avLst/>
            </a:prstGeom>
            <a:solidFill>
              <a:srgbClr val="0000FF"/>
            </a:solidFill>
            <a:ln w="9525">
              <a:solidFill>
                <a:srgbClr val="0000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56380" name="Rectangle 45">
              <a:extLst>
                <a:ext uri="{FF2B5EF4-FFF2-40B4-BE49-F238E27FC236}">
                  <a16:creationId xmlns:a16="http://schemas.microsoft.com/office/drawing/2014/main" id="{3B161F71-97D7-31AC-1990-DDB1B83F84D3}"/>
                </a:ext>
              </a:extLst>
            </p:cNvPr>
            <p:cNvSpPr>
              <a:spLocks noChangeArrowheads="1"/>
            </p:cNvSpPr>
            <p:nvPr/>
          </p:nvSpPr>
          <p:spPr bwMode="auto">
            <a:xfrm>
              <a:off x="1236" y="2094"/>
              <a:ext cx="741" cy="150"/>
            </a:xfrm>
            <a:prstGeom prst="rect">
              <a:avLst/>
            </a:prstGeom>
            <a:solidFill>
              <a:srgbClr val="FF0000"/>
            </a:solidFill>
            <a:ln w="9525">
              <a:solidFill>
                <a:srgbClr val="CC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56381" name="WordArt 46">
              <a:extLst>
                <a:ext uri="{FF2B5EF4-FFF2-40B4-BE49-F238E27FC236}">
                  <a16:creationId xmlns:a16="http://schemas.microsoft.com/office/drawing/2014/main" id="{4D44F413-D652-EDA9-AC57-9CD37BD02F76}"/>
                </a:ext>
              </a:extLst>
            </p:cNvPr>
            <p:cNvSpPr>
              <a:spLocks noChangeArrowheads="1" noChangeShapeType="1" noTextEdit="1"/>
            </p:cNvSpPr>
            <p:nvPr/>
          </p:nvSpPr>
          <p:spPr bwMode="auto">
            <a:xfrm>
              <a:off x="557" y="2122"/>
              <a:ext cx="132" cy="101"/>
            </a:xfrm>
            <a:prstGeom prst="rect">
              <a:avLst/>
            </a:prstGeom>
          </p:spPr>
          <p:txBody>
            <a:bodyPr wrap="none" fromWordArt="1">
              <a:prstTxWarp prst="textPlain">
                <a:avLst>
                  <a:gd name="adj" fmla="val 50000"/>
                </a:avLst>
              </a:prstTxWarp>
            </a:bodyPr>
            <a:lstStyle/>
            <a:p>
              <a:pPr algn="ctr" defTabSz="685800" eaLnBrk="0" fontAlgn="base" hangingPunct="0">
                <a:spcBef>
                  <a:spcPct val="0"/>
                </a:spcBef>
                <a:spcAft>
                  <a:spcPct val="0"/>
                </a:spcAft>
                <a:buClrTx/>
              </a:pPr>
              <a:r>
                <a:rPr lang="en-ID" sz="2700" kern="10">
                  <a:ln w="9525">
                    <a:solidFill>
                      <a:srgbClr val="000000"/>
                    </a:solidFill>
                    <a:round/>
                    <a:headEnd/>
                    <a:tailEnd/>
                  </a:ln>
                  <a:solidFill>
                    <a:srgbClr val="FFFFFF"/>
                  </a:solidFill>
                  <a:latin typeface="Arial Black" panose="020B0A04020102020204" pitchFamily="34" charset="0"/>
                  <a:ea typeface="+mn-ea"/>
                  <a:cs typeface="+mn-cs"/>
                </a:rPr>
                <a:t>S</a:t>
              </a:r>
            </a:p>
          </p:txBody>
        </p:sp>
        <p:sp>
          <p:nvSpPr>
            <p:cNvPr id="56382" name="WordArt 47">
              <a:extLst>
                <a:ext uri="{FF2B5EF4-FFF2-40B4-BE49-F238E27FC236}">
                  <a16:creationId xmlns:a16="http://schemas.microsoft.com/office/drawing/2014/main" id="{9532AC1E-65D0-23EA-4DA7-C0FC3774BCD3}"/>
                </a:ext>
              </a:extLst>
            </p:cNvPr>
            <p:cNvSpPr>
              <a:spLocks noChangeArrowheads="1" noChangeShapeType="1" noTextEdit="1"/>
            </p:cNvSpPr>
            <p:nvPr/>
          </p:nvSpPr>
          <p:spPr bwMode="auto">
            <a:xfrm>
              <a:off x="1784" y="2122"/>
              <a:ext cx="133" cy="101"/>
            </a:xfrm>
            <a:prstGeom prst="rect">
              <a:avLst/>
            </a:prstGeom>
          </p:spPr>
          <p:txBody>
            <a:bodyPr wrap="none" fromWordArt="1">
              <a:prstTxWarp prst="textPlain">
                <a:avLst>
                  <a:gd name="adj" fmla="val 50000"/>
                </a:avLst>
              </a:prstTxWarp>
            </a:bodyPr>
            <a:lstStyle/>
            <a:p>
              <a:pPr algn="ctr" defTabSz="685800" eaLnBrk="0" fontAlgn="base" hangingPunct="0">
                <a:spcBef>
                  <a:spcPct val="0"/>
                </a:spcBef>
                <a:spcAft>
                  <a:spcPct val="0"/>
                </a:spcAft>
                <a:buClrTx/>
              </a:pPr>
              <a:r>
                <a:rPr lang="en-ID" sz="2700" kern="10">
                  <a:ln w="9525">
                    <a:solidFill>
                      <a:srgbClr val="000000"/>
                    </a:solidFill>
                    <a:round/>
                    <a:headEnd/>
                    <a:tailEnd/>
                  </a:ln>
                  <a:solidFill>
                    <a:srgbClr val="FFFFFF"/>
                  </a:solidFill>
                  <a:latin typeface="Arial Black" panose="020B0A04020102020204" pitchFamily="34" charset="0"/>
                  <a:ea typeface="+mn-ea"/>
                  <a:cs typeface="+mn-cs"/>
                </a:rPr>
                <a:t>U</a:t>
              </a:r>
            </a:p>
          </p:txBody>
        </p:sp>
        <p:sp>
          <p:nvSpPr>
            <p:cNvPr id="56383" name="Arc 48">
              <a:extLst>
                <a:ext uri="{FF2B5EF4-FFF2-40B4-BE49-F238E27FC236}">
                  <a16:creationId xmlns:a16="http://schemas.microsoft.com/office/drawing/2014/main" id="{D98CEE9C-1FE0-AB46-9725-FB24063D3E89}"/>
                </a:ext>
              </a:extLst>
            </p:cNvPr>
            <p:cNvSpPr>
              <a:spLocks/>
            </p:cNvSpPr>
            <p:nvPr/>
          </p:nvSpPr>
          <p:spPr bwMode="auto">
            <a:xfrm flipH="1" flipV="1">
              <a:off x="494" y="1672"/>
              <a:ext cx="1483" cy="421"/>
            </a:xfrm>
            <a:custGeom>
              <a:avLst/>
              <a:gdLst>
                <a:gd name="T0" fmla="*/ 2 w 43200"/>
                <a:gd name="T1" fmla="*/ 0 h 22739"/>
                <a:gd name="T2" fmla="*/ 0 w 43200"/>
                <a:gd name="T3" fmla="*/ 0 h 22739"/>
                <a:gd name="T4" fmla="*/ 1 w 43200"/>
                <a:gd name="T5" fmla="*/ 0 h 22739"/>
                <a:gd name="T6" fmla="*/ 0 60000 65536"/>
                <a:gd name="T7" fmla="*/ 0 60000 65536"/>
                <a:gd name="T8" fmla="*/ 0 60000 65536"/>
                <a:gd name="T9" fmla="*/ 0 w 43200"/>
                <a:gd name="T10" fmla="*/ 0 h 22739"/>
                <a:gd name="T11" fmla="*/ 43200 w 43200"/>
                <a:gd name="T12" fmla="*/ 22739 h 22739"/>
              </a:gdLst>
              <a:ahLst/>
              <a:cxnLst>
                <a:cxn ang="T6">
                  <a:pos x="T0" y="T1"/>
                </a:cxn>
                <a:cxn ang="T7">
                  <a:pos x="T2" y="T3"/>
                </a:cxn>
                <a:cxn ang="T8">
                  <a:pos x="T4" y="T5"/>
                </a:cxn>
              </a:cxnLst>
              <a:rect l="T9" t="T10" r="T11" b="T12"/>
              <a:pathLst>
                <a:path w="43200" h="22739" fill="none" extrusionOk="0">
                  <a:moveTo>
                    <a:pt x="43169" y="0"/>
                  </a:moveTo>
                  <a:cubicBezTo>
                    <a:pt x="43189" y="379"/>
                    <a:pt x="43200" y="759"/>
                    <a:pt x="43200" y="1139"/>
                  </a:cubicBezTo>
                  <a:cubicBezTo>
                    <a:pt x="43200" y="13068"/>
                    <a:pt x="33529" y="22739"/>
                    <a:pt x="21600" y="22739"/>
                  </a:cubicBezTo>
                  <a:cubicBezTo>
                    <a:pt x="9670" y="22739"/>
                    <a:pt x="0" y="13068"/>
                    <a:pt x="0" y="1139"/>
                  </a:cubicBezTo>
                  <a:cubicBezTo>
                    <a:pt x="-1" y="793"/>
                    <a:pt x="8" y="448"/>
                    <a:pt x="24" y="102"/>
                  </a:cubicBezTo>
                </a:path>
                <a:path w="43200" h="22739" stroke="0" extrusionOk="0">
                  <a:moveTo>
                    <a:pt x="43169" y="0"/>
                  </a:moveTo>
                  <a:cubicBezTo>
                    <a:pt x="43189" y="379"/>
                    <a:pt x="43200" y="759"/>
                    <a:pt x="43200" y="1139"/>
                  </a:cubicBezTo>
                  <a:cubicBezTo>
                    <a:pt x="43200" y="13068"/>
                    <a:pt x="33529" y="22739"/>
                    <a:pt x="21600" y="22739"/>
                  </a:cubicBezTo>
                  <a:cubicBezTo>
                    <a:pt x="9670" y="22739"/>
                    <a:pt x="0" y="13068"/>
                    <a:pt x="0" y="1139"/>
                  </a:cubicBezTo>
                  <a:cubicBezTo>
                    <a:pt x="-1" y="793"/>
                    <a:pt x="8" y="448"/>
                    <a:pt x="24" y="102"/>
                  </a:cubicBezTo>
                  <a:lnTo>
                    <a:pt x="21600" y="1139"/>
                  </a:lnTo>
                  <a:lnTo>
                    <a:pt x="43169" y="0"/>
                  </a:lnTo>
                  <a:close/>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384" name="Arc 49">
              <a:extLst>
                <a:ext uri="{FF2B5EF4-FFF2-40B4-BE49-F238E27FC236}">
                  <a16:creationId xmlns:a16="http://schemas.microsoft.com/office/drawing/2014/main" id="{FE89B903-6B11-05B1-A6B5-98BBF39F57DA}"/>
                </a:ext>
              </a:extLst>
            </p:cNvPr>
            <p:cNvSpPr>
              <a:spLocks/>
            </p:cNvSpPr>
            <p:nvPr/>
          </p:nvSpPr>
          <p:spPr bwMode="auto">
            <a:xfrm flipH="1" flipV="1">
              <a:off x="706" y="1872"/>
              <a:ext cx="1060" cy="268"/>
            </a:xfrm>
            <a:custGeom>
              <a:avLst/>
              <a:gdLst>
                <a:gd name="T0" fmla="*/ 1 w 42466"/>
                <a:gd name="T1" fmla="*/ 0 h 21600"/>
                <a:gd name="T2" fmla="*/ 0 w 42466"/>
                <a:gd name="T3" fmla="*/ 0 h 21600"/>
                <a:gd name="T4" fmla="*/ 0 w 42466"/>
                <a:gd name="T5" fmla="*/ 0 h 21600"/>
                <a:gd name="T6" fmla="*/ 0 60000 65536"/>
                <a:gd name="T7" fmla="*/ 0 60000 65536"/>
                <a:gd name="T8" fmla="*/ 0 60000 65536"/>
                <a:gd name="T9" fmla="*/ 0 w 42466"/>
                <a:gd name="T10" fmla="*/ 0 h 21600"/>
                <a:gd name="T11" fmla="*/ 42466 w 42466"/>
                <a:gd name="T12" fmla="*/ 21600 h 21600"/>
              </a:gdLst>
              <a:ahLst/>
              <a:cxnLst>
                <a:cxn ang="T6">
                  <a:pos x="T0" y="T1"/>
                </a:cxn>
                <a:cxn ang="T7">
                  <a:pos x="T2" y="T3"/>
                </a:cxn>
                <a:cxn ang="T8">
                  <a:pos x="T4" y="T5"/>
                </a:cxn>
              </a:cxnLst>
              <a:rect l="T9" t="T10" r="T11" b="T12"/>
              <a:pathLst>
                <a:path w="42466" h="21600" fill="none" extrusionOk="0">
                  <a:moveTo>
                    <a:pt x="42465" y="4086"/>
                  </a:moveTo>
                  <a:cubicBezTo>
                    <a:pt x="40506" y="14253"/>
                    <a:pt x="31609" y="21599"/>
                    <a:pt x="21256" y="21600"/>
                  </a:cubicBezTo>
                  <a:cubicBezTo>
                    <a:pt x="10807" y="21600"/>
                    <a:pt x="1857" y="14121"/>
                    <a:pt x="0" y="3839"/>
                  </a:cubicBezTo>
                </a:path>
                <a:path w="42466" h="21600" stroke="0" extrusionOk="0">
                  <a:moveTo>
                    <a:pt x="42465" y="4086"/>
                  </a:moveTo>
                  <a:cubicBezTo>
                    <a:pt x="40506" y="14253"/>
                    <a:pt x="31609" y="21599"/>
                    <a:pt x="21256" y="21600"/>
                  </a:cubicBezTo>
                  <a:cubicBezTo>
                    <a:pt x="10807" y="21600"/>
                    <a:pt x="1857" y="14121"/>
                    <a:pt x="0" y="3839"/>
                  </a:cubicBezTo>
                  <a:lnTo>
                    <a:pt x="21256" y="0"/>
                  </a:lnTo>
                  <a:lnTo>
                    <a:pt x="42465" y="4086"/>
                  </a:lnTo>
                  <a:close/>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385" name="Arc 50">
              <a:extLst>
                <a:ext uri="{FF2B5EF4-FFF2-40B4-BE49-F238E27FC236}">
                  <a16:creationId xmlns:a16="http://schemas.microsoft.com/office/drawing/2014/main" id="{6184CEF6-7C3A-EEC2-600E-1F4A876E1730}"/>
                </a:ext>
              </a:extLst>
            </p:cNvPr>
            <p:cNvSpPr>
              <a:spLocks/>
            </p:cNvSpPr>
            <p:nvPr/>
          </p:nvSpPr>
          <p:spPr bwMode="auto">
            <a:xfrm flipH="1" flipV="1">
              <a:off x="904" y="1973"/>
              <a:ext cx="662" cy="167"/>
            </a:xfrm>
            <a:custGeom>
              <a:avLst/>
              <a:gdLst>
                <a:gd name="T0" fmla="*/ 0 w 41562"/>
                <a:gd name="T1" fmla="*/ 0 h 21600"/>
                <a:gd name="T2" fmla="*/ 0 w 41562"/>
                <a:gd name="T3" fmla="*/ 0 h 21600"/>
                <a:gd name="T4" fmla="*/ 0 w 41562"/>
                <a:gd name="T5" fmla="*/ 0 h 21600"/>
                <a:gd name="T6" fmla="*/ 0 60000 65536"/>
                <a:gd name="T7" fmla="*/ 0 60000 65536"/>
                <a:gd name="T8" fmla="*/ 0 60000 65536"/>
                <a:gd name="T9" fmla="*/ 0 w 41562"/>
                <a:gd name="T10" fmla="*/ 0 h 21600"/>
                <a:gd name="T11" fmla="*/ 41562 w 41562"/>
                <a:gd name="T12" fmla="*/ 21600 h 21600"/>
              </a:gdLst>
              <a:ahLst/>
              <a:cxnLst>
                <a:cxn ang="T6">
                  <a:pos x="T0" y="T1"/>
                </a:cxn>
                <a:cxn ang="T7">
                  <a:pos x="T2" y="T3"/>
                </a:cxn>
                <a:cxn ang="T8">
                  <a:pos x="T4" y="T5"/>
                </a:cxn>
              </a:cxnLst>
              <a:rect l="T9" t="T10" r="T11" b="T12"/>
              <a:pathLst>
                <a:path w="41562" h="21600" fill="none" extrusionOk="0">
                  <a:moveTo>
                    <a:pt x="41562" y="5915"/>
                  </a:moveTo>
                  <a:cubicBezTo>
                    <a:pt x="38919" y="15197"/>
                    <a:pt x="30439" y="21599"/>
                    <a:pt x="20788" y="21600"/>
                  </a:cubicBezTo>
                  <a:cubicBezTo>
                    <a:pt x="11117" y="21600"/>
                    <a:pt x="2625" y="15172"/>
                    <a:pt x="-1" y="5866"/>
                  </a:cubicBezTo>
                </a:path>
                <a:path w="41562" h="21600" stroke="0" extrusionOk="0">
                  <a:moveTo>
                    <a:pt x="41562" y="5915"/>
                  </a:moveTo>
                  <a:cubicBezTo>
                    <a:pt x="38919" y="15197"/>
                    <a:pt x="30439" y="21599"/>
                    <a:pt x="20788" y="21600"/>
                  </a:cubicBezTo>
                  <a:cubicBezTo>
                    <a:pt x="11117" y="21600"/>
                    <a:pt x="2625" y="15172"/>
                    <a:pt x="-1" y="5866"/>
                  </a:cubicBezTo>
                  <a:lnTo>
                    <a:pt x="20788" y="0"/>
                  </a:lnTo>
                  <a:lnTo>
                    <a:pt x="41562" y="5915"/>
                  </a:lnTo>
                  <a:close/>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386" name="Arc 51">
              <a:extLst>
                <a:ext uri="{FF2B5EF4-FFF2-40B4-BE49-F238E27FC236}">
                  <a16:creationId xmlns:a16="http://schemas.microsoft.com/office/drawing/2014/main" id="{437A5CE6-8B3E-8076-C9A8-7519AE196235}"/>
                </a:ext>
              </a:extLst>
            </p:cNvPr>
            <p:cNvSpPr>
              <a:spLocks/>
            </p:cNvSpPr>
            <p:nvPr/>
          </p:nvSpPr>
          <p:spPr bwMode="auto">
            <a:xfrm flipH="1" flipV="1">
              <a:off x="292" y="1434"/>
              <a:ext cx="1862" cy="670"/>
            </a:xfrm>
            <a:custGeom>
              <a:avLst/>
              <a:gdLst>
                <a:gd name="T0" fmla="*/ 3 w 43200"/>
                <a:gd name="T1" fmla="*/ 0 h 35022"/>
                <a:gd name="T2" fmla="*/ 0 w 43200"/>
                <a:gd name="T3" fmla="*/ 0 h 35022"/>
                <a:gd name="T4" fmla="*/ 2 w 43200"/>
                <a:gd name="T5" fmla="*/ 0 h 35022"/>
                <a:gd name="T6" fmla="*/ 0 60000 65536"/>
                <a:gd name="T7" fmla="*/ 0 60000 65536"/>
                <a:gd name="T8" fmla="*/ 0 60000 65536"/>
                <a:gd name="T9" fmla="*/ 0 w 43200"/>
                <a:gd name="T10" fmla="*/ 0 h 35022"/>
                <a:gd name="T11" fmla="*/ 43200 w 43200"/>
                <a:gd name="T12" fmla="*/ 35022 h 35022"/>
              </a:gdLst>
              <a:ahLst/>
              <a:cxnLst>
                <a:cxn ang="T6">
                  <a:pos x="T0" y="T1"/>
                </a:cxn>
                <a:cxn ang="T7">
                  <a:pos x="T2" y="T3"/>
                </a:cxn>
                <a:cxn ang="T8">
                  <a:pos x="T4" y="T5"/>
                </a:cxn>
              </a:cxnLst>
              <a:rect l="T9" t="T10" r="T11" b="T12"/>
              <a:pathLst>
                <a:path w="43200" h="35022" fill="none" extrusionOk="0">
                  <a:moveTo>
                    <a:pt x="38523" y="0"/>
                  </a:moveTo>
                  <a:cubicBezTo>
                    <a:pt x="41551" y="3818"/>
                    <a:pt x="43200" y="8548"/>
                    <a:pt x="43200" y="13422"/>
                  </a:cubicBezTo>
                  <a:cubicBezTo>
                    <a:pt x="43200" y="25351"/>
                    <a:pt x="33529" y="35022"/>
                    <a:pt x="21600" y="35022"/>
                  </a:cubicBezTo>
                  <a:cubicBezTo>
                    <a:pt x="9670" y="35022"/>
                    <a:pt x="0" y="25351"/>
                    <a:pt x="0" y="13422"/>
                  </a:cubicBezTo>
                  <a:cubicBezTo>
                    <a:pt x="-1" y="8569"/>
                    <a:pt x="1633" y="3858"/>
                    <a:pt x="4638" y="48"/>
                  </a:cubicBezTo>
                </a:path>
                <a:path w="43200" h="35022" stroke="0" extrusionOk="0">
                  <a:moveTo>
                    <a:pt x="38523" y="0"/>
                  </a:moveTo>
                  <a:cubicBezTo>
                    <a:pt x="41551" y="3818"/>
                    <a:pt x="43200" y="8548"/>
                    <a:pt x="43200" y="13422"/>
                  </a:cubicBezTo>
                  <a:cubicBezTo>
                    <a:pt x="43200" y="25351"/>
                    <a:pt x="33529" y="35022"/>
                    <a:pt x="21600" y="35022"/>
                  </a:cubicBezTo>
                  <a:cubicBezTo>
                    <a:pt x="9670" y="35022"/>
                    <a:pt x="0" y="25351"/>
                    <a:pt x="0" y="13422"/>
                  </a:cubicBezTo>
                  <a:cubicBezTo>
                    <a:pt x="-1" y="8569"/>
                    <a:pt x="1633" y="3858"/>
                    <a:pt x="4638" y="48"/>
                  </a:cubicBezTo>
                  <a:lnTo>
                    <a:pt x="21600" y="13422"/>
                  </a:lnTo>
                  <a:lnTo>
                    <a:pt x="38523" y="0"/>
                  </a:lnTo>
                  <a:close/>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387" name="Arc 52">
              <a:extLst>
                <a:ext uri="{FF2B5EF4-FFF2-40B4-BE49-F238E27FC236}">
                  <a16:creationId xmlns:a16="http://schemas.microsoft.com/office/drawing/2014/main" id="{C3A57B1E-EC96-0769-9DCE-7CE75CC89400}"/>
                </a:ext>
              </a:extLst>
            </p:cNvPr>
            <p:cNvSpPr>
              <a:spLocks/>
            </p:cNvSpPr>
            <p:nvPr/>
          </p:nvSpPr>
          <p:spPr bwMode="auto">
            <a:xfrm flipH="1" flipV="1">
              <a:off x="157" y="1684"/>
              <a:ext cx="1079" cy="433"/>
            </a:xfrm>
            <a:custGeom>
              <a:avLst/>
              <a:gdLst>
                <a:gd name="T0" fmla="*/ 2 w 21600"/>
                <a:gd name="T1" fmla="*/ 0 h 18913"/>
                <a:gd name="T2" fmla="*/ 3 w 21600"/>
                <a:gd name="T3" fmla="*/ 0 h 18913"/>
                <a:gd name="T4" fmla="*/ 0 w 21600"/>
                <a:gd name="T5" fmla="*/ 0 h 18913"/>
                <a:gd name="T6" fmla="*/ 0 60000 65536"/>
                <a:gd name="T7" fmla="*/ 0 60000 65536"/>
                <a:gd name="T8" fmla="*/ 0 60000 65536"/>
                <a:gd name="T9" fmla="*/ 0 w 21600"/>
                <a:gd name="T10" fmla="*/ 0 h 18913"/>
                <a:gd name="T11" fmla="*/ 21600 w 21600"/>
                <a:gd name="T12" fmla="*/ 18913 h 18913"/>
              </a:gdLst>
              <a:ahLst/>
              <a:cxnLst>
                <a:cxn ang="T6">
                  <a:pos x="T0" y="T1"/>
                </a:cxn>
                <a:cxn ang="T7">
                  <a:pos x="T2" y="T3"/>
                </a:cxn>
                <a:cxn ang="T8">
                  <a:pos x="T4" y="T5"/>
                </a:cxn>
              </a:cxnLst>
              <a:rect l="T9" t="T10" r="T11" b="T12"/>
              <a:pathLst>
                <a:path w="21600" h="18913" fill="none" extrusionOk="0">
                  <a:moveTo>
                    <a:pt x="14804" y="-1"/>
                  </a:moveTo>
                  <a:cubicBezTo>
                    <a:pt x="19140" y="4081"/>
                    <a:pt x="21600" y="9773"/>
                    <a:pt x="21600" y="15729"/>
                  </a:cubicBezTo>
                  <a:cubicBezTo>
                    <a:pt x="21600" y="16794"/>
                    <a:pt x="21521" y="17858"/>
                    <a:pt x="21364" y="18913"/>
                  </a:cubicBezTo>
                </a:path>
                <a:path w="21600" h="18913" stroke="0" extrusionOk="0">
                  <a:moveTo>
                    <a:pt x="14804" y="-1"/>
                  </a:moveTo>
                  <a:cubicBezTo>
                    <a:pt x="19140" y="4081"/>
                    <a:pt x="21600" y="9773"/>
                    <a:pt x="21600" y="15729"/>
                  </a:cubicBezTo>
                  <a:cubicBezTo>
                    <a:pt x="21600" y="16794"/>
                    <a:pt x="21521" y="17858"/>
                    <a:pt x="21364" y="18913"/>
                  </a:cubicBezTo>
                  <a:lnTo>
                    <a:pt x="0" y="15729"/>
                  </a:lnTo>
                  <a:lnTo>
                    <a:pt x="14804" y="-1"/>
                  </a:lnTo>
                  <a:close/>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388" name="Arc 54">
              <a:extLst>
                <a:ext uri="{FF2B5EF4-FFF2-40B4-BE49-F238E27FC236}">
                  <a16:creationId xmlns:a16="http://schemas.microsoft.com/office/drawing/2014/main" id="{4CA6950F-6383-8AD4-D874-E2B25D5D7A5A}"/>
                </a:ext>
              </a:extLst>
            </p:cNvPr>
            <p:cNvSpPr>
              <a:spLocks/>
            </p:cNvSpPr>
            <p:nvPr/>
          </p:nvSpPr>
          <p:spPr bwMode="auto">
            <a:xfrm flipH="1" flipV="1">
              <a:off x="0" y="1757"/>
              <a:ext cx="1174" cy="386"/>
            </a:xfrm>
            <a:custGeom>
              <a:avLst/>
              <a:gdLst>
                <a:gd name="T0" fmla="*/ 2 w 21461"/>
                <a:gd name="T1" fmla="*/ 0 h 16839"/>
                <a:gd name="T2" fmla="*/ 4 w 21461"/>
                <a:gd name="T3" fmla="*/ 0 h 16839"/>
                <a:gd name="T4" fmla="*/ 0 w 21461"/>
                <a:gd name="T5" fmla="*/ 0 h 16839"/>
                <a:gd name="T6" fmla="*/ 0 60000 65536"/>
                <a:gd name="T7" fmla="*/ 0 60000 65536"/>
                <a:gd name="T8" fmla="*/ 0 60000 65536"/>
                <a:gd name="T9" fmla="*/ 0 w 21461"/>
                <a:gd name="T10" fmla="*/ 0 h 16839"/>
                <a:gd name="T11" fmla="*/ 21461 w 21461"/>
                <a:gd name="T12" fmla="*/ 16839 h 16839"/>
              </a:gdLst>
              <a:ahLst/>
              <a:cxnLst>
                <a:cxn ang="T6">
                  <a:pos x="T0" y="T1"/>
                </a:cxn>
                <a:cxn ang="T7">
                  <a:pos x="T2" y="T3"/>
                </a:cxn>
                <a:cxn ang="T8">
                  <a:pos x="T4" y="T5"/>
                </a:cxn>
              </a:cxnLst>
              <a:rect l="T9" t="T10" r="T11" b="T12"/>
              <a:pathLst>
                <a:path w="21461" h="16839" fill="none" extrusionOk="0">
                  <a:moveTo>
                    <a:pt x="13528" y="-1"/>
                  </a:moveTo>
                  <a:cubicBezTo>
                    <a:pt x="17964" y="3564"/>
                    <a:pt x="20815" y="8734"/>
                    <a:pt x="21460" y="14389"/>
                  </a:cubicBezTo>
                </a:path>
                <a:path w="21461" h="16839" stroke="0" extrusionOk="0">
                  <a:moveTo>
                    <a:pt x="13528" y="-1"/>
                  </a:moveTo>
                  <a:cubicBezTo>
                    <a:pt x="17964" y="3564"/>
                    <a:pt x="20815" y="8734"/>
                    <a:pt x="21460" y="14389"/>
                  </a:cubicBezTo>
                  <a:lnTo>
                    <a:pt x="0" y="16839"/>
                  </a:lnTo>
                  <a:lnTo>
                    <a:pt x="13528" y="-1"/>
                  </a:lnTo>
                  <a:close/>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389" name="Arc 56">
              <a:extLst>
                <a:ext uri="{FF2B5EF4-FFF2-40B4-BE49-F238E27FC236}">
                  <a16:creationId xmlns:a16="http://schemas.microsoft.com/office/drawing/2014/main" id="{5310E091-C82C-5447-50CA-8B60F401B8F3}"/>
                </a:ext>
              </a:extLst>
            </p:cNvPr>
            <p:cNvSpPr>
              <a:spLocks/>
            </p:cNvSpPr>
            <p:nvPr/>
          </p:nvSpPr>
          <p:spPr bwMode="auto">
            <a:xfrm flipH="1" flipV="1">
              <a:off x="1059" y="1672"/>
              <a:ext cx="174" cy="400"/>
            </a:xfrm>
            <a:custGeom>
              <a:avLst/>
              <a:gdLst>
                <a:gd name="T0" fmla="*/ 0 w 5078"/>
                <a:gd name="T1" fmla="*/ 0 h 21600"/>
                <a:gd name="T2" fmla="*/ 0 w 5078"/>
                <a:gd name="T3" fmla="*/ 0 h 21600"/>
                <a:gd name="T4" fmla="*/ 0 w 5078"/>
                <a:gd name="T5" fmla="*/ 0 h 21600"/>
                <a:gd name="T6" fmla="*/ 0 60000 65536"/>
                <a:gd name="T7" fmla="*/ 0 60000 65536"/>
                <a:gd name="T8" fmla="*/ 0 60000 65536"/>
                <a:gd name="T9" fmla="*/ 0 w 5078"/>
                <a:gd name="T10" fmla="*/ 0 h 21600"/>
                <a:gd name="T11" fmla="*/ 5078 w 5078"/>
                <a:gd name="T12" fmla="*/ 21600 h 21600"/>
              </a:gdLst>
              <a:ahLst/>
              <a:cxnLst>
                <a:cxn ang="T6">
                  <a:pos x="T0" y="T1"/>
                </a:cxn>
                <a:cxn ang="T7">
                  <a:pos x="T2" y="T3"/>
                </a:cxn>
                <a:cxn ang="T8">
                  <a:pos x="T4" y="T5"/>
                </a:cxn>
              </a:cxnLst>
              <a:rect l="T9" t="T10" r="T11" b="T12"/>
              <a:pathLst>
                <a:path w="5078" h="21600" fill="none" extrusionOk="0">
                  <a:moveTo>
                    <a:pt x="5077" y="20994"/>
                  </a:moveTo>
                  <a:cubicBezTo>
                    <a:pt x="3415" y="21396"/>
                    <a:pt x="1711" y="21599"/>
                    <a:pt x="1" y="21600"/>
                  </a:cubicBezTo>
                  <a:cubicBezTo>
                    <a:pt x="0" y="21600"/>
                    <a:pt x="0" y="21599"/>
                    <a:pt x="0" y="21599"/>
                  </a:cubicBezTo>
                </a:path>
                <a:path w="5078" h="21600" stroke="0" extrusionOk="0">
                  <a:moveTo>
                    <a:pt x="5077" y="20994"/>
                  </a:moveTo>
                  <a:cubicBezTo>
                    <a:pt x="3415" y="21396"/>
                    <a:pt x="1711" y="21599"/>
                    <a:pt x="1" y="21600"/>
                  </a:cubicBezTo>
                  <a:cubicBezTo>
                    <a:pt x="0" y="21600"/>
                    <a:pt x="0" y="21599"/>
                    <a:pt x="0" y="21599"/>
                  </a:cubicBezTo>
                  <a:lnTo>
                    <a:pt x="1" y="0"/>
                  </a:lnTo>
                  <a:lnTo>
                    <a:pt x="5077" y="20994"/>
                  </a:lnTo>
                  <a:close/>
                </a:path>
              </a:pathLst>
            </a:custGeom>
            <a:noFill/>
            <a:ln w="9525">
              <a:solidFill>
                <a:srgbClr val="FFFF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390" name="Arc 57">
              <a:extLst>
                <a:ext uri="{FF2B5EF4-FFF2-40B4-BE49-F238E27FC236}">
                  <a16:creationId xmlns:a16="http://schemas.microsoft.com/office/drawing/2014/main" id="{9CE0A918-5CBE-AEA4-FC2B-37FC109C831E}"/>
                </a:ext>
              </a:extLst>
            </p:cNvPr>
            <p:cNvSpPr>
              <a:spLocks/>
            </p:cNvSpPr>
            <p:nvPr/>
          </p:nvSpPr>
          <p:spPr bwMode="auto">
            <a:xfrm flipH="1" flipV="1">
              <a:off x="1053" y="1872"/>
              <a:ext cx="199" cy="268"/>
            </a:xfrm>
            <a:custGeom>
              <a:avLst/>
              <a:gdLst>
                <a:gd name="T0" fmla="*/ 0 w 7986"/>
                <a:gd name="T1" fmla="*/ 0 h 21600"/>
                <a:gd name="T2" fmla="*/ 0 w 7986"/>
                <a:gd name="T3" fmla="*/ 0 h 21600"/>
                <a:gd name="T4" fmla="*/ 0 w 7986"/>
                <a:gd name="T5" fmla="*/ 0 h 21600"/>
                <a:gd name="T6" fmla="*/ 0 60000 65536"/>
                <a:gd name="T7" fmla="*/ 0 60000 65536"/>
                <a:gd name="T8" fmla="*/ 0 60000 65536"/>
                <a:gd name="T9" fmla="*/ 0 w 7986"/>
                <a:gd name="T10" fmla="*/ 0 h 21600"/>
                <a:gd name="T11" fmla="*/ 7986 w 7986"/>
                <a:gd name="T12" fmla="*/ 21600 h 21600"/>
              </a:gdLst>
              <a:ahLst/>
              <a:cxnLst>
                <a:cxn ang="T6">
                  <a:pos x="T0" y="T1"/>
                </a:cxn>
                <a:cxn ang="T7">
                  <a:pos x="T2" y="T3"/>
                </a:cxn>
                <a:cxn ang="T8">
                  <a:pos x="T4" y="T5"/>
                </a:cxn>
              </a:cxnLst>
              <a:rect l="T9" t="T10" r="T11" b="T12"/>
              <a:pathLst>
                <a:path w="7986" h="21600" fill="none" extrusionOk="0">
                  <a:moveTo>
                    <a:pt x="7985" y="20369"/>
                  </a:moveTo>
                  <a:cubicBezTo>
                    <a:pt x="5677" y="21184"/>
                    <a:pt x="3248" y="21599"/>
                    <a:pt x="801" y="21600"/>
                  </a:cubicBezTo>
                  <a:cubicBezTo>
                    <a:pt x="533" y="21600"/>
                    <a:pt x="266" y="21595"/>
                    <a:pt x="-1" y="21585"/>
                  </a:cubicBezTo>
                </a:path>
                <a:path w="7986" h="21600" stroke="0" extrusionOk="0">
                  <a:moveTo>
                    <a:pt x="7985" y="20369"/>
                  </a:moveTo>
                  <a:cubicBezTo>
                    <a:pt x="5677" y="21184"/>
                    <a:pt x="3248" y="21599"/>
                    <a:pt x="801" y="21600"/>
                  </a:cubicBezTo>
                  <a:cubicBezTo>
                    <a:pt x="533" y="21600"/>
                    <a:pt x="266" y="21595"/>
                    <a:pt x="-1" y="21585"/>
                  </a:cubicBezTo>
                  <a:lnTo>
                    <a:pt x="801" y="0"/>
                  </a:lnTo>
                  <a:lnTo>
                    <a:pt x="7985" y="20369"/>
                  </a:lnTo>
                  <a:close/>
                </a:path>
              </a:pathLst>
            </a:custGeom>
            <a:noFill/>
            <a:ln w="9525">
              <a:solidFill>
                <a:srgbClr val="FFFF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391" name="Arc 58">
              <a:extLst>
                <a:ext uri="{FF2B5EF4-FFF2-40B4-BE49-F238E27FC236}">
                  <a16:creationId xmlns:a16="http://schemas.microsoft.com/office/drawing/2014/main" id="{E918437A-9B9C-A2CE-9B9E-B34375B9A3BD}"/>
                </a:ext>
              </a:extLst>
            </p:cNvPr>
            <p:cNvSpPr>
              <a:spLocks/>
            </p:cNvSpPr>
            <p:nvPr/>
          </p:nvSpPr>
          <p:spPr bwMode="auto">
            <a:xfrm flipH="1" flipV="1">
              <a:off x="1059" y="1973"/>
              <a:ext cx="223" cy="167"/>
            </a:xfrm>
            <a:custGeom>
              <a:avLst/>
              <a:gdLst>
                <a:gd name="T0" fmla="*/ 0 w 14072"/>
                <a:gd name="T1" fmla="*/ 0 h 21600"/>
                <a:gd name="T2" fmla="*/ 0 w 14072"/>
                <a:gd name="T3" fmla="*/ 0 h 21600"/>
                <a:gd name="T4" fmla="*/ 0 w 14072"/>
                <a:gd name="T5" fmla="*/ 0 h 21600"/>
                <a:gd name="T6" fmla="*/ 0 60000 65536"/>
                <a:gd name="T7" fmla="*/ 0 60000 65536"/>
                <a:gd name="T8" fmla="*/ 0 60000 65536"/>
                <a:gd name="T9" fmla="*/ 0 w 14072"/>
                <a:gd name="T10" fmla="*/ 0 h 21600"/>
                <a:gd name="T11" fmla="*/ 14072 w 14072"/>
                <a:gd name="T12" fmla="*/ 21600 h 21600"/>
              </a:gdLst>
              <a:ahLst/>
              <a:cxnLst>
                <a:cxn ang="T6">
                  <a:pos x="T0" y="T1"/>
                </a:cxn>
                <a:cxn ang="T7">
                  <a:pos x="T2" y="T3"/>
                </a:cxn>
                <a:cxn ang="T8">
                  <a:pos x="T4" y="T5"/>
                </a:cxn>
              </a:cxnLst>
              <a:rect l="T9" t="T10" r="T11" b="T12"/>
              <a:pathLst>
                <a:path w="14072" h="21600" fill="none" extrusionOk="0">
                  <a:moveTo>
                    <a:pt x="14071" y="18673"/>
                  </a:moveTo>
                  <a:cubicBezTo>
                    <a:pt x="10775" y="20590"/>
                    <a:pt x="7029" y="21599"/>
                    <a:pt x="3216" y="21600"/>
                  </a:cubicBezTo>
                  <a:cubicBezTo>
                    <a:pt x="2139" y="21600"/>
                    <a:pt x="1064" y="21519"/>
                    <a:pt x="-1" y="21359"/>
                  </a:cubicBezTo>
                </a:path>
                <a:path w="14072" h="21600" stroke="0" extrusionOk="0">
                  <a:moveTo>
                    <a:pt x="14071" y="18673"/>
                  </a:moveTo>
                  <a:cubicBezTo>
                    <a:pt x="10775" y="20590"/>
                    <a:pt x="7029" y="21599"/>
                    <a:pt x="3216" y="21600"/>
                  </a:cubicBezTo>
                  <a:cubicBezTo>
                    <a:pt x="2139" y="21600"/>
                    <a:pt x="1064" y="21519"/>
                    <a:pt x="-1" y="21359"/>
                  </a:cubicBezTo>
                  <a:lnTo>
                    <a:pt x="3216" y="0"/>
                  </a:lnTo>
                  <a:lnTo>
                    <a:pt x="14071" y="18673"/>
                  </a:lnTo>
                  <a:close/>
                </a:path>
              </a:pathLst>
            </a:custGeom>
            <a:noFill/>
            <a:ln w="9525">
              <a:solidFill>
                <a:srgbClr val="FFFF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392" name="Arc 59">
              <a:extLst>
                <a:ext uri="{FF2B5EF4-FFF2-40B4-BE49-F238E27FC236}">
                  <a16:creationId xmlns:a16="http://schemas.microsoft.com/office/drawing/2014/main" id="{F2474B20-0466-D8B5-2B19-D01ED7FC7BD5}"/>
                </a:ext>
              </a:extLst>
            </p:cNvPr>
            <p:cNvSpPr>
              <a:spLocks/>
            </p:cNvSpPr>
            <p:nvPr/>
          </p:nvSpPr>
          <p:spPr bwMode="auto">
            <a:xfrm flipH="1" flipV="1">
              <a:off x="1085" y="1435"/>
              <a:ext cx="158" cy="413"/>
            </a:xfrm>
            <a:custGeom>
              <a:avLst/>
              <a:gdLst>
                <a:gd name="T0" fmla="*/ 0 w 3604"/>
                <a:gd name="T1" fmla="*/ 0 h 21600"/>
                <a:gd name="T2" fmla="*/ 0 w 3604"/>
                <a:gd name="T3" fmla="*/ 0 h 21600"/>
                <a:gd name="T4" fmla="*/ 0 w 3604"/>
                <a:gd name="T5" fmla="*/ 0 h 21600"/>
                <a:gd name="T6" fmla="*/ 0 60000 65536"/>
                <a:gd name="T7" fmla="*/ 0 60000 65536"/>
                <a:gd name="T8" fmla="*/ 0 60000 65536"/>
                <a:gd name="T9" fmla="*/ 0 w 3604"/>
                <a:gd name="T10" fmla="*/ 0 h 21600"/>
                <a:gd name="T11" fmla="*/ 3604 w 3604"/>
                <a:gd name="T12" fmla="*/ 21600 h 21600"/>
              </a:gdLst>
              <a:ahLst/>
              <a:cxnLst>
                <a:cxn ang="T6">
                  <a:pos x="T0" y="T1"/>
                </a:cxn>
                <a:cxn ang="T7">
                  <a:pos x="T2" y="T3"/>
                </a:cxn>
                <a:cxn ang="T8">
                  <a:pos x="T4" y="T5"/>
                </a:cxn>
              </a:cxnLst>
              <a:rect l="T9" t="T10" r="T11" b="T12"/>
              <a:pathLst>
                <a:path w="3604" h="21600" fill="none" extrusionOk="0">
                  <a:moveTo>
                    <a:pt x="3604" y="21337"/>
                  </a:moveTo>
                  <a:cubicBezTo>
                    <a:pt x="2493" y="21512"/>
                    <a:pt x="1371" y="21599"/>
                    <a:pt x="247" y="21600"/>
                  </a:cubicBezTo>
                  <a:cubicBezTo>
                    <a:pt x="164" y="21600"/>
                    <a:pt x="82" y="21599"/>
                    <a:pt x="0" y="21598"/>
                  </a:cubicBezTo>
                </a:path>
                <a:path w="3604" h="21600" stroke="0" extrusionOk="0">
                  <a:moveTo>
                    <a:pt x="3604" y="21337"/>
                  </a:moveTo>
                  <a:cubicBezTo>
                    <a:pt x="2493" y="21512"/>
                    <a:pt x="1371" y="21599"/>
                    <a:pt x="247" y="21600"/>
                  </a:cubicBezTo>
                  <a:cubicBezTo>
                    <a:pt x="164" y="21600"/>
                    <a:pt x="82" y="21599"/>
                    <a:pt x="0" y="21598"/>
                  </a:cubicBezTo>
                  <a:lnTo>
                    <a:pt x="247" y="0"/>
                  </a:lnTo>
                  <a:lnTo>
                    <a:pt x="3604" y="21337"/>
                  </a:lnTo>
                  <a:close/>
                </a:path>
              </a:pathLst>
            </a:custGeom>
            <a:noFill/>
            <a:ln w="9525">
              <a:solidFill>
                <a:srgbClr val="FFFF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393" name="Arc 60">
              <a:extLst>
                <a:ext uri="{FF2B5EF4-FFF2-40B4-BE49-F238E27FC236}">
                  <a16:creationId xmlns:a16="http://schemas.microsoft.com/office/drawing/2014/main" id="{895DC854-B026-4002-DC6B-F84C6809FAA8}"/>
                </a:ext>
              </a:extLst>
            </p:cNvPr>
            <p:cNvSpPr>
              <a:spLocks/>
            </p:cNvSpPr>
            <p:nvPr/>
          </p:nvSpPr>
          <p:spPr bwMode="auto">
            <a:xfrm flipH="1" flipV="1">
              <a:off x="180" y="1757"/>
              <a:ext cx="1052" cy="263"/>
            </a:xfrm>
            <a:custGeom>
              <a:avLst/>
              <a:gdLst>
                <a:gd name="T0" fmla="*/ 2 w 21074"/>
                <a:gd name="T1" fmla="*/ 0 h 11499"/>
                <a:gd name="T2" fmla="*/ 3 w 21074"/>
                <a:gd name="T3" fmla="*/ 0 h 11499"/>
                <a:gd name="T4" fmla="*/ 0 w 21074"/>
                <a:gd name="T5" fmla="*/ 0 h 11499"/>
                <a:gd name="T6" fmla="*/ 0 60000 65536"/>
                <a:gd name="T7" fmla="*/ 0 60000 65536"/>
                <a:gd name="T8" fmla="*/ 0 60000 65536"/>
                <a:gd name="T9" fmla="*/ 0 w 21074"/>
                <a:gd name="T10" fmla="*/ 0 h 11499"/>
                <a:gd name="T11" fmla="*/ 21074 w 21074"/>
                <a:gd name="T12" fmla="*/ 11499 h 11499"/>
              </a:gdLst>
              <a:ahLst/>
              <a:cxnLst>
                <a:cxn ang="T6">
                  <a:pos x="T0" y="T1"/>
                </a:cxn>
                <a:cxn ang="T7">
                  <a:pos x="T2" y="T3"/>
                </a:cxn>
                <a:cxn ang="T8">
                  <a:pos x="T4" y="T5"/>
                </a:cxn>
              </a:cxnLst>
              <a:rect l="T9" t="T10" r="T11" b="T12"/>
              <a:pathLst>
                <a:path w="21074" h="11499" fill="none" extrusionOk="0">
                  <a:moveTo>
                    <a:pt x="18284" y="0"/>
                  </a:moveTo>
                  <a:cubicBezTo>
                    <a:pt x="19592" y="2078"/>
                    <a:pt x="20535" y="4365"/>
                    <a:pt x="21073" y="6761"/>
                  </a:cubicBezTo>
                </a:path>
                <a:path w="21074" h="11499" stroke="0" extrusionOk="0">
                  <a:moveTo>
                    <a:pt x="18284" y="0"/>
                  </a:moveTo>
                  <a:cubicBezTo>
                    <a:pt x="19592" y="2078"/>
                    <a:pt x="20535" y="4365"/>
                    <a:pt x="21073" y="6761"/>
                  </a:cubicBezTo>
                  <a:lnTo>
                    <a:pt x="0" y="11499"/>
                  </a:lnTo>
                  <a:lnTo>
                    <a:pt x="18284" y="0"/>
                  </a:lnTo>
                  <a:close/>
                </a:path>
              </a:pathLst>
            </a:custGeom>
            <a:noFill/>
            <a:ln w="9525">
              <a:solidFill>
                <a:srgbClr val="FFFF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394" name="Arc 53">
              <a:extLst>
                <a:ext uri="{FF2B5EF4-FFF2-40B4-BE49-F238E27FC236}">
                  <a16:creationId xmlns:a16="http://schemas.microsoft.com/office/drawing/2014/main" id="{A8C2B271-343E-160C-0CC8-5EB8F256975F}"/>
                </a:ext>
              </a:extLst>
            </p:cNvPr>
            <p:cNvSpPr>
              <a:spLocks/>
            </p:cNvSpPr>
            <p:nvPr/>
          </p:nvSpPr>
          <p:spPr bwMode="auto">
            <a:xfrm flipH="1" flipV="1">
              <a:off x="1136" y="1477"/>
              <a:ext cx="1201" cy="644"/>
            </a:xfrm>
            <a:custGeom>
              <a:avLst/>
              <a:gdLst>
                <a:gd name="T0" fmla="*/ 0 w 20995"/>
                <a:gd name="T1" fmla="*/ 1 h 15721"/>
                <a:gd name="T2" fmla="*/ 1 w 20995"/>
                <a:gd name="T3" fmla="*/ 0 h 15721"/>
                <a:gd name="T4" fmla="*/ 4 w 20995"/>
                <a:gd name="T5" fmla="*/ 1 h 15721"/>
                <a:gd name="T6" fmla="*/ 0 60000 65536"/>
                <a:gd name="T7" fmla="*/ 0 60000 65536"/>
                <a:gd name="T8" fmla="*/ 0 60000 65536"/>
                <a:gd name="T9" fmla="*/ 0 w 20995"/>
                <a:gd name="T10" fmla="*/ 0 h 15721"/>
                <a:gd name="T11" fmla="*/ 20995 w 20995"/>
                <a:gd name="T12" fmla="*/ 15721 h 15721"/>
              </a:gdLst>
              <a:ahLst/>
              <a:cxnLst>
                <a:cxn ang="T6">
                  <a:pos x="T0" y="T1"/>
                </a:cxn>
                <a:cxn ang="T7">
                  <a:pos x="T2" y="T3"/>
                </a:cxn>
                <a:cxn ang="T8">
                  <a:pos x="T4" y="T5"/>
                </a:cxn>
              </a:cxnLst>
              <a:rect l="T9" t="T10" r="T11" b="T12"/>
              <a:pathLst>
                <a:path w="20995" h="15721" fill="none" extrusionOk="0">
                  <a:moveTo>
                    <a:pt x="-1" y="10645"/>
                  </a:moveTo>
                  <a:cubicBezTo>
                    <a:pt x="984" y="6572"/>
                    <a:pt x="3132" y="2873"/>
                    <a:pt x="6182" y="-1"/>
                  </a:cubicBezTo>
                </a:path>
                <a:path w="20995" h="15721" stroke="0" extrusionOk="0">
                  <a:moveTo>
                    <a:pt x="-1" y="10645"/>
                  </a:moveTo>
                  <a:cubicBezTo>
                    <a:pt x="984" y="6572"/>
                    <a:pt x="3132" y="2873"/>
                    <a:pt x="6182" y="-1"/>
                  </a:cubicBezTo>
                  <a:lnTo>
                    <a:pt x="20995" y="15721"/>
                  </a:lnTo>
                  <a:lnTo>
                    <a:pt x="-1" y="10645"/>
                  </a:lnTo>
                  <a:close/>
                </a:path>
              </a:pathLst>
            </a:custGeom>
            <a:noFill/>
            <a:ln w="9525">
              <a:solidFill>
                <a:srgbClr val="FFFF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395" name="Arc 62">
              <a:extLst>
                <a:ext uri="{FF2B5EF4-FFF2-40B4-BE49-F238E27FC236}">
                  <a16:creationId xmlns:a16="http://schemas.microsoft.com/office/drawing/2014/main" id="{3FA927AB-2E28-8B48-D2ED-F57538C1F051}"/>
                </a:ext>
              </a:extLst>
            </p:cNvPr>
            <p:cNvSpPr>
              <a:spLocks/>
            </p:cNvSpPr>
            <p:nvPr/>
          </p:nvSpPr>
          <p:spPr bwMode="auto">
            <a:xfrm flipH="1" flipV="1">
              <a:off x="36" y="1758"/>
              <a:ext cx="1040" cy="239"/>
            </a:xfrm>
            <a:custGeom>
              <a:avLst/>
              <a:gdLst>
                <a:gd name="T0" fmla="*/ 2 w 20832"/>
                <a:gd name="T1" fmla="*/ 0 h 10442"/>
                <a:gd name="T2" fmla="*/ 3 w 20832"/>
                <a:gd name="T3" fmla="*/ 0 h 10442"/>
                <a:gd name="T4" fmla="*/ 0 w 20832"/>
                <a:gd name="T5" fmla="*/ 0 h 10442"/>
                <a:gd name="T6" fmla="*/ 0 60000 65536"/>
                <a:gd name="T7" fmla="*/ 0 60000 65536"/>
                <a:gd name="T8" fmla="*/ 0 60000 65536"/>
                <a:gd name="T9" fmla="*/ 0 w 20832"/>
                <a:gd name="T10" fmla="*/ 0 h 10442"/>
                <a:gd name="T11" fmla="*/ 20832 w 20832"/>
                <a:gd name="T12" fmla="*/ 10442 h 10442"/>
              </a:gdLst>
              <a:ahLst/>
              <a:cxnLst>
                <a:cxn ang="T6">
                  <a:pos x="T0" y="T1"/>
                </a:cxn>
                <a:cxn ang="T7">
                  <a:pos x="T2" y="T3"/>
                </a:cxn>
                <a:cxn ang="T8">
                  <a:pos x="T4" y="T5"/>
                </a:cxn>
              </a:cxnLst>
              <a:rect l="T9" t="T10" r="T11" b="T12"/>
              <a:pathLst>
                <a:path w="20832" h="10442" fill="none" extrusionOk="0">
                  <a:moveTo>
                    <a:pt x="18908" y="-1"/>
                  </a:moveTo>
                  <a:cubicBezTo>
                    <a:pt x="19734" y="1495"/>
                    <a:pt x="20379" y="3084"/>
                    <a:pt x="20831" y="4732"/>
                  </a:cubicBezTo>
                </a:path>
                <a:path w="20832" h="10442" stroke="0" extrusionOk="0">
                  <a:moveTo>
                    <a:pt x="18908" y="-1"/>
                  </a:moveTo>
                  <a:cubicBezTo>
                    <a:pt x="19734" y="1495"/>
                    <a:pt x="20379" y="3084"/>
                    <a:pt x="20831" y="4732"/>
                  </a:cubicBezTo>
                  <a:lnTo>
                    <a:pt x="0" y="10442"/>
                  </a:lnTo>
                  <a:lnTo>
                    <a:pt x="18908" y="-1"/>
                  </a:lnTo>
                  <a:close/>
                </a:path>
              </a:pathLst>
            </a:custGeom>
            <a:noFill/>
            <a:ln w="9525">
              <a:solidFill>
                <a:srgbClr val="FFFF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396" name="Arc 55">
              <a:extLst>
                <a:ext uri="{FF2B5EF4-FFF2-40B4-BE49-F238E27FC236}">
                  <a16:creationId xmlns:a16="http://schemas.microsoft.com/office/drawing/2014/main" id="{48437D95-0E61-79F2-F117-ED013E15BAFA}"/>
                </a:ext>
              </a:extLst>
            </p:cNvPr>
            <p:cNvSpPr>
              <a:spLocks/>
            </p:cNvSpPr>
            <p:nvPr/>
          </p:nvSpPr>
          <p:spPr bwMode="auto">
            <a:xfrm flipH="1" flipV="1">
              <a:off x="952" y="1389"/>
              <a:ext cx="1644" cy="751"/>
            </a:xfrm>
            <a:custGeom>
              <a:avLst/>
              <a:gdLst>
                <a:gd name="T0" fmla="*/ 0 w 20818"/>
                <a:gd name="T1" fmla="*/ 1 h 17276"/>
                <a:gd name="T2" fmla="*/ 4 w 20818"/>
                <a:gd name="T3" fmla="*/ 0 h 17276"/>
                <a:gd name="T4" fmla="*/ 10 w 20818"/>
                <a:gd name="T5" fmla="*/ 1 h 17276"/>
                <a:gd name="T6" fmla="*/ 0 60000 65536"/>
                <a:gd name="T7" fmla="*/ 0 60000 65536"/>
                <a:gd name="T8" fmla="*/ 0 60000 65536"/>
                <a:gd name="T9" fmla="*/ 0 w 20818"/>
                <a:gd name="T10" fmla="*/ 0 h 17276"/>
                <a:gd name="T11" fmla="*/ 20818 w 20818"/>
                <a:gd name="T12" fmla="*/ 17276 h 17276"/>
              </a:gdLst>
              <a:ahLst/>
              <a:cxnLst>
                <a:cxn ang="T6">
                  <a:pos x="T0" y="T1"/>
                </a:cxn>
                <a:cxn ang="T7">
                  <a:pos x="T2" y="T3"/>
                </a:cxn>
                <a:cxn ang="T8">
                  <a:pos x="T4" y="T5"/>
                </a:cxn>
              </a:cxnLst>
              <a:rect l="T9" t="T10" r="T11" b="T12"/>
              <a:pathLst>
                <a:path w="20818" h="17276" fill="none" extrusionOk="0">
                  <a:moveTo>
                    <a:pt x="0" y="11515"/>
                  </a:moveTo>
                  <a:cubicBezTo>
                    <a:pt x="1273" y="6914"/>
                    <a:pt x="4034" y="2865"/>
                    <a:pt x="7852" y="0"/>
                  </a:cubicBezTo>
                </a:path>
                <a:path w="20818" h="17276" stroke="0" extrusionOk="0">
                  <a:moveTo>
                    <a:pt x="0" y="11515"/>
                  </a:moveTo>
                  <a:cubicBezTo>
                    <a:pt x="1273" y="6914"/>
                    <a:pt x="4034" y="2865"/>
                    <a:pt x="7852" y="0"/>
                  </a:cubicBezTo>
                  <a:lnTo>
                    <a:pt x="20818" y="17276"/>
                  </a:lnTo>
                  <a:lnTo>
                    <a:pt x="0" y="11515"/>
                  </a:lnTo>
                  <a:close/>
                </a:path>
              </a:pathLst>
            </a:custGeom>
            <a:noFill/>
            <a:ln w="9525">
              <a:solidFill>
                <a:srgbClr val="FFFF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397" name="Arc 64">
              <a:extLst>
                <a:ext uri="{FF2B5EF4-FFF2-40B4-BE49-F238E27FC236}">
                  <a16:creationId xmlns:a16="http://schemas.microsoft.com/office/drawing/2014/main" id="{FF2429E3-8BC1-79F2-1338-50E47054EF34}"/>
                </a:ext>
              </a:extLst>
            </p:cNvPr>
            <p:cNvSpPr>
              <a:spLocks/>
            </p:cNvSpPr>
            <p:nvPr/>
          </p:nvSpPr>
          <p:spPr bwMode="auto">
            <a:xfrm flipH="1">
              <a:off x="499" y="2247"/>
              <a:ext cx="1483" cy="405"/>
            </a:xfrm>
            <a:custGeom>
              <a:avLst/>
              <a:gdLst>
                <a:gd name="T0" fmla="*/ 2 w 43200"/>
                <a:gd name="T1" fmla="*/ 0 h 21721"/>
                <a:gd name="T2" fmla="*/ 0 w 43200"/>
                <a:gd name="T3" fmla="*/ 0 h 21721"/>
                <a:gd name="T4" fmla="*/ 1 w 43200"/>
                <a:gd name="T5" fmla="*/ 0 h 21721"/>
                <a:gd name="T6" fmla="*/ 0 60000 65536"/>
                <a:gd name="T7" fmla="*/ 0 60000 65536"/>
                <a:gd name="T8" fmla="*/ 0 60000 65536"/>
                <a:gd name="T9" fmla="*/ 0 w 43200"/>
                <a:gd name="T10" fmla="*/ 0 h 21721"/>
                <a:gd name="T11" fmla="*/ 43200 w 43200"/>
                <a:gd name="T12" fmla="*/ 21721 h 21721"/>
              </a:gdLst>
              <a:ahLst/>
              <a:cxnLst>
                <a:cxn ang="T6">
                  <a:pos x="T0" y="T1"/>
                </a:cxn>
                <a:cxn ang="T7">
                  <a:pos x="T2" y="T3"/>
                </a:cxn>
                <a:cxn ang="T8">
                  <a:pos x="T4" y="T5"/>
                </a:cxn>
              </a:cxnLst>
              <a:rect l="T9" t="T10" r="T11" b="T12"/>
              <a:pathLst>
                <a:path w="43200" h="21721" fill="none" extrusionOk="0">
                  <a:moveTo>
                    <a:pt x="43199" y="148"/>
                  </a:moveTo>
                  <a:cubicBezTo>
                    <a:pt x="43184" y="12067"/>
                    <a:pt x="33518" y="21720"/>
                    <a:pt x="21600" y="21721"/>
                  </a:cubicBezTo>
                  <a:cubicBezTo>
                    <a:pt x="9670" y="21721"/>
                    <a:pt x="0" y="12050"/>
                    <a:pt x="0" y="121"/>
                  </a:cubicBezTo>
                  <a:cubicBezTo>
                    <a:pt x="-1" y="80"/>
                    <a:pt x="0" y="40"/>
                    <a:pt x="0" y="0"/>
                  </a:cubicBezTo>
                </a:path>
                <a:path w="43200" h="21721" stroke="0" extrusionOk="0">
                  <a:moveTo>
                    <a:pt x="43199" y="148"/>
                  </a:moveTo>
                  <a:cubicBezTo>
                    <a:pt x="43184" y="12067"/>
                    <a:pt x="33518" y="21720"/>
                    <a:pt x="21600" y="21721"/>
                  </a:cubicBezTo>
                  <a:cubicBezTo>
                    <a:pt x="9670" y="21721"/>
                    <a:pt x="0" y="12050"/>
                    <a:pt x="0" y="121"/>
                  </a:cubicBezTo>
                  <a:cubicBezTo>
                    <a:pt x="-1" y="80"/>
                    <a:pt x="0" y="40"/>
                    <a:pt x="0" y="0"/>
                  </a:cubicBezTo>
                  <a:lnTo>
                    <a:pt x="21600" y="121"/>
                  </a:lnTo>
                  <a:lnTo>
                    <a:pt x="43199" y="148"/>
                  </a:lnTo>
                  <a:close/>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398" name="Arc 65">
              <a:extLst>
                <a:ext uri="{FF2B5EF4-FFF2-40B4-BE49-F238E27FC236}">
                  <a16:creationId xmlns:a16="http://schemas.microsoft.com/office/drawing/2014/main" id="{E438BD41-1AAC-1F53-66F7-D097F753DD06}"/>
                </a:ext>
              </a:extLst>
            </p:cNvPr>
            <p:cNvSpPr>
              <a:spLocks/>
            </p:cNvSpPr>
            <p:nvPr/>
          </p:nvSpPr>
          <p:spPr bwMode="auto">
            <a:xfrm flipH="1">
              <a:off x="719" y="2182"/>
              <a:ext cx="1047" cy="268"/>
            </a:xfrm>
            <a:custGeom>
              <a:avLst/>
              <a:gdLst>
                <a:gd name="T0" fmla="*/ 1 w 41919"/>
                <a:gd name="T1" fmla="*/ 0 h 21600"/>
                <a:gd name="T2" fmla="*/ 0 w 41919"/>
                <a:gd name="T3" fmla="*/ 0 h 21600"/>
                <a:gd name="T4" fmla="*/ 0 w 41919"/>
                <a:gd name="T5" fmla="*/ 0 h 21600"/>
                <a:gd name="T6" fmla="*/ 0 60000 65536"/>
                <a:gd name="T7" fmla="*/ 0 60000 65536"/>
                <a:gd name="T8" fmla="*/ 0 60000 65536"/>
                <a:gd name="T9" fmla="*/ 0 w 41919"/>
                <a:gd name="T10" fmla="*/ 0 h 21600"/>
                <a:gd name="T11" fmla="*/ 41919 w 41919"/>
                <a:gd name="T12" fmla="*/ 21600 h 21600"/>
              </a:gdLst>
              <a:ahLst/>
              <a:cxnLst>
                <a:cxn ang="T6">
                  <a:pos x="T0" y="T1"/>
                </a:cxn>
                <a:cxn ang="T7">
                  <a:pos x="T2" y="T3"/>
                </a:cxn>
                <a:cxn ang="T8">
                  <a:pos x="T4" y="T5"/>
                </a:cxn>
              </a:cxnLst>
              <a:rect l="T9" t="T10" r="T11" b="T12"/>
              <a:pathLst>
                <a:path w="41919" h="21600" fill="none" extrusionOk="0">
                  <a:moveTo>
                    <a:pt x="41918" y="5496"/>
                  </a:moveTo>
                  <a:cubicBezTo>
                    <a:pt x="39421" y="14986"/>
                    <a:pt x="30842" y="21599"/>
                    <a:pt x="21030" y="21600"/>
                  </a:cubicBezTo>
                  <a:cubicBezTo>
                    <a:pt x="10999" y="21600"/>
                    <a:pt x="2289" y="14695"/>
                    <a:pt x="0" y="4929"/>
                  </a:cubicBezTo>
                </a:path>
                <a:path w="41919" h="21600" stroke="0" extrusionOk="0">
                  <a:moveTo>
                    <a:pt x="41918" y="5496"/>
                  </a:moveTo>
                  <a:cubicBezTo>
                    <a:pt x="39421" y="14986"/>
                    <a:pt x="30842" y="21599"/>
                    <a:pt x="21030" y="21600"/>
                  </a:cubicBezTo>
                  <a:cubicBezTo>
                    <a:pt x="10999" y="21600"/>
                    <a:pt x="2289" y="14695"/>
                    <a:pt x="0" y="4929"/>
                  </a:cubicBezTo>
                  <a:lnTo>
                    <a:pt x="21030" y="0"/>
                  </a:lnTo>
                  <a:lnTo>
                    <a:pt x="41918" y="5496"/>
                  </a:lnTo>
                  <a:close/>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399" name="Arc 66">
              <a:extLst>
                <a:ext uri="{FF2B5EF4-FFF2-40B4-BE49-F238E27FC236}">
                  <a16:creationId xmlns:a16="http://schemas.microsoft.com/office/drawing/2014/main" id="{CCB9CB1D-695C-3791-7CE7-6CB54192A477}"/>
                </a:ext>
              </a:extLst>
            </p:cNvPr>
            <p:cNvSpPr>
              <a:spLocks/>
            </p:cNvSpPr>
            <p:nvPr/>
          </p:nvSpPr>
          <p:spPr bwMode="auto">
            <a:xfrm flipH="1">
              <a:off x="920" y="2182"/>
              <a:ext cx="640" cy="168"/>
            </a:xfrm>
            <a:custGeom>
              <a:avLst/>
              <a:gdLst>
                <a:gd name="T0" fmla="*/ 0 w 40171"/>
                <a:gd name="T1" fmla="*/ 0 h 21600"/>
                <a:gd name="T2" fmla="*/ 0 w 40171"/>
                <a:gd name="T3" fmla="*/ 0 h 21600"/>
                <a:gd name="T4" fmla="*/ 0 w 40171"/>
                <a:gd name="T5" fmla="*/ 0 h 21600"/>
                <a:gd name="T6" fmla="*/ 0 60000 65536"/>
                <a:gd name="T7" fmla="*/ 0 60000 65536"/>
                <a:gd name="T8" fmla="*/ 0 60000 65536"/>
                <a:gd name="T9" fmla="*/ 0 w 40171"/>
                <a:gd name="T10" fmla="*/ 0 h 21600"/>
                <a:gd name="T11" fmla="*/ 40171 w 40171"/>
                <a:gd name="T12" fmla="*/ 21600 h 21600"/>
              </a:gdLst>
              <a:ahLst/>
              <a:cxnLst>
                <a:cxn ang="T6">
                  <a:pos x="T0" y="T1"/>
                </a:cxn>
                <a:cxn ang="T7">
                  <a:pos x="T2" y="T3"/>
                </a:cxn>
                <a:cxn ang="T8">
                  <a:pos x="T4" y="T5"/>
                </a:cxn>
              </a:cxnLst>
              <a:rect l="T9" t="T10" r="T11" b="T12"/>
              <a:pathLst>
                <a:path w="40171" h="21600" fill="none" extrusionOk="0">
                  <a:moveTo>
                    <a:pt x="40170" y="8067"/>
                  </a:moveTo>
                  <a:cubicBezTo>
                    <a:pt x="36878" y="16244"/>
                    <a:pt x="28948" y="21599"/>
                    <a:pt x="20134" y="21600"/>
                  </a:cubicBezTo>
                  <a:cubicBezTo>
                    <a:pt x="11222" y="21600"/>
                    <a:pt x="3226" y="16127"/>
                    <a:pt x="-1" y="7821"/>
                  </a:cubicBezTo>
                </a:path>
                <a:path w="40171" h="21600" stroke="0" extrusionOk="0">
                  <a:moveTo>
                    <a:pt x="40170" y="8067"/>
                  </a:moveTo>
                  <a:cubicBezTo>
                    <a:pt x="36878" y="16244"/>
                    <a:pt x="28948" y="21599"/>
                    <a:pt x="20134" y="21600"/>
                  </a:cubicBezTo>
                  <a:cubicBezTo>
                    <a:pt x="11222" y="21600"/>
                    <a:pt x="3226" y="16127"/>
                    <a:pt x="-1" y="7821"/>
                  </a:cubicBezTo>
                  <a:lnTo>
                    <a:pt x="20134" y="0"/>
                  </a:lnTo>
                  <a:lnTo>
                    <a:pt x="40170" y="8067"/>
                  </a:lnTo>
                  <a:close/>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400" name="Arc 67">
              <a:extLst>
                <a:ext uri="{FF2B5EF4-FFF2-40B4-BE49-F238E27FC236}">
                  <a16:creationId xmlns:a16="http://schemas.microsoft.com/office/drawing/2014/main" id="{4B7559AD-BC2E-4C65-D49D-29D3AD32668A}"/>
                </a:ext>
              </a:extLst>
            </p:cNvPr>
            <p:cNvSpPr>
              <a:spLocks/>
            </p:cNvSpPr>
            <p:nvPr/>
          </p:nvSpPr>
          <p:spPr bwMode="auto">
            <a:xfrm flipH="1">
              <a:off x="297" y="2218"/>
              <a:ext cx="1888" cy="673"/>
            </a:xfrm>
            <a:custGeom>
              <a:avLst/>
              <a:gdLst>
                <a:gd name="T0" fmla="*/ 3 w 43200"/>
                <a:gd name="T1" fmla="*/ 0 h 35022"/>
                <a:gd name="T2" fmla="*/ 0 w 43200"/>
                <a:gd name="T3" fmla="*/ 0 h 35022"/>
                <a:gd name="T4" fmla="*/ 2 w 43200"/>
                <a:gd name="T5" fmla="*/ 0 h 35022"/>
                <a:gd name="T6" fmla="*/ 0 60000 65536"/>
                <a:gd name="T7" fmla="*/ 0 60000 65536"/>
                <a:gd name="T8" fmla="*/ 0 60000 65536"/>
                <a:gd name="T9" fmla="*/ 0 w 43200"/>
                <a:gd name="T10" fmla="*/ 0 h 35022"/>
                <a:gd name="T11" fmla="*/ 43200 w 43200"/>
                <a:gd name="T12" fmla="*/ 35022 h 35022"/>
              </a:gdLst>
              <a:ahLst/>
              <a:cxnLst>
                <a:cxn ang="T6">
                  <a:pos x="T0" y="T1"/>
                </a:cxn>
                <a:cxn ang="T7">
                  <a:pos x="T2" y="T3"/>
                </a:cxn>
                <a:cxn ang="T8">
                  <a:pos x="T4" y="T5"/>
                </a:cxn>
              </a:cxnLst>
              <a:rect l="T9" t="T10" r="T11" b="T12"/>
              <a:pathLst>
                <a:path w="43200" h="35022" fill="none" extrusionOk="0">
                  <a:moveTo>
                    <a:pt x="38523" y="0"/>
                  </a:moveTo>
                  <a:cubicBezTo>
                    <a:pt x="41551" y="3818"/>
                    <a:pt x="43200" y="8548"/>
                    <a:pt x="43200" y="13422"/>
                  </a:cubicBezTo>
                  <a:cubicBezTo>
                    <a:pt x="43200" y="25351"/>
                    <a:pt x="33529" y="35022"/>
                    <a:pt x="21600" y="35022"/>
                  </a:cubicBezTo>
                  <a:cubicBezTo>
                    <a:pt x="9670" y="35022"/>
                    <a:pt x="0" y="25351"/>
                    <a:pt x="0" y="13422"/>
                  </a:cubicBezTo>
                  <a:cubicBezTo>
                    <a:pt x="-1" y="8569"/>
                    <a:pt x="1633" y="3858"/>
                    <a:pt x="4638" y="48"/>
                  </a:cubicBezTo>
                </a:path>
                <a:path w="43200" h="35022" stroke="0" extrusionOk="0">
                  <a:moveTo>
                    <a:pt x="38523" y="0"/>
                  </a:moveTo>
                  <a:cubicBezTo>
                    <a:pt x="41551" y="3818"/>
                    <a:pt x="43200" y="8548"/>
                    <a:pt x="43200" y="13422"/>
                  </a:cubicBezTo>
                  <a:cubicBezTo>
                    <a:pt x="43200" y="25351"/>
                    <a:pt x="33529" y="35022"/>
                    <a:pt x="21600" y="35022"/>
                  </a:cubicBezTo>
                  <a:cubicBezTo>
                    <a:pt x="9670" y="35022"/>
                    <a:pt x="0" y="25351"/>
                    <a:pt x="0" y="13422"/>
                  </a:cubicBezTo>
                  <a:cubicBezTo>
                    <a:pt x="-1" y="8569"/>
                    <a:pt x="1633" y="3858"/>
                    <a:pt x="4638" y="48"/>
                  </a:cubicBezTo>
                  <a:lnTo>
                    <a:pt x="21600" y="13422"/>
                  </a:lnTo>
                  <a:lnTo>
                    <a:pt x="38523" y="0"/>
                  </a:lnTo>
                  <a:close/>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401" name="Arc 68">
              <a:extLst>
                <a:ext uri="{FF2B5EF4-FFF2-40B4-BE49-F238E27FC236}">
                  <a16:creationId xmlns:a16="http://schemas.microsoft.com/office/drawing/2014/main" id="{58B05390-E4F6-AF0A-17B0-CFCF9CC4AE10}"/>
                </a:ext>
              </a:extLst>
            </p:cNvPr>
            <p:cNvSpPr>
              <a:spLocks/>
            </p:cNvSpPr>
            <p:nvPr/>
          </p:nvSpPr>
          <p:spPr bwMode="auto">
            <a:xfrm flipH="1">
              <a:off x="162" y="2205"/>
              <a:ext cx="1078" cy="435"/>
            </a:xfrm>
            <a:custGeom>
              <a:avLst/>
              <a:gdLst>
                <a:gd name="T0" fmla="*/ 2 w 21600"/>
                <a:gd name="T1" fmla="*/ 0 h 18913"/>
                <a:gd name="T2" fmla="*/ 3 w 21600"/>
                <a:gd name="T3" fmla="*/ 0 h 18913"/>
                <a:gd name="T4" fmla="*/ 0 w 21600"/>
                <a:gd name="T5" fmla="*/ 0 h 18913"/>
                <a:gd name="T6" fmla="*/ 0 60000 65536"/>
                <a:gd name="T7" fmla="*/ 0 60000 65536"/>
                <a:gd name="T8" fmla="*/ 0 60000 65536"/>
                <a:gd name="T9" fmla="*/ 0 w 21600"/>
                <a:gd name="T10" fmla="*/ 0 h 18913"/>
                <a:gd name="T11" fmla="*/ 21600 w 21600"/>
                <a:gd name="T12" fmla="*/ 18913 h 18913"/>
              </a:gdLst>
              <a:ahLst/>
              <a:cxnLst>
                <a:cxn ang="T6">
                  <a:pos x="T0" y="T1"/>
                </a:cxn>
                <a:cxn ang="T7">
                  <a:pos x="T2" y="T3"/>
                </a:cxn>
                <a:cxn ang="T8">
                  <a:pos x="T4" y="T5"/>
                </a:cxn>
              </a:cxnLst>
              <a:rect l="T9" t="T10" r="T11" b="T12"/>
              <a:pathLst>
                <a:path w="21600" h="18913" fill="none" extrusionOk="0">
                  <a:moveTo>
                    <a:pt x="14804" y="-1"/>
                  </a:moveTo>
                  <a:cubicBezTo>
                    <a:pt x="19140" y="4081"/>
                    <a:pt x="21600" y="9773"/>
                    <a:pt x="21600" y="15729"/>
                  </a:cubicBezTo>
                  <a:cubicBezTo>
                    <a:pt x="21600" y="16794"/>
                    <a:pt x="21521" y="17858"/>
                    <a:pt x="21364" y="18913"/>
                  </a:cubicBezTo>
                </a:path>
                <a:path w="21600" h="18913" stroke="0" extrusionOk="0">
                  <a:moveTo>
                    <a:pt x="14804" y="-1"/>
                  </a:moveTo>
                  <a:cubicBezTo>
                    <a:pt x="19140" y="4081"/>
                    <a:pt x="21600" y="9773"/>
                    <a:pt x="21600" y="15729"/>
                  </a:cubicBezTo>
                  <a:cubicBezTo>
                    <a:pt x="21600" y="16794"/>
                    <a:pt x="21521" y="17858"/>
                    <a:pt x="21364" y="18913"/>
                  </a:cubicBezTo>
                  <a:lnTo>
                    <a:pt x="0" y="15729"/>
                  </a:lnTo>
                  <a:lnTo>
                    <a:pt x="14804" y="-1"/>
                  </a:lnTo>
                  <a:close/>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402" name="Arc 70">
              <a:extLst>
                <a:ext uri="{FF2B5EF4-FFF2-40B4-BE49-F238E27FC236}">
                  <a16:creationId xmlns:a16="http://schemas.microsoft.com/office/drawing/2014/main" id="{2F3F9343-4C94-50E5-81C9-3540E49CAF11}"/>
                </a:ext>
              </a:extLst>
            </p:cNvPr>
            <p:cNvSpPr>
              <a:spLocks/>
            </p:cNvSpPr>
            <p:nvPr/>
          </p:nvSpPr>
          <p:spPr bwMode="auto">
            <a:xfrm flipH="1">
              <a:off x="8" y="2184"/>
              <a:ext cx="1178" cy="399"/>
            </a:xfrm>
            <a:custGeom>
              <a:avLst/>
              <a:gdLst>
                <a:gd name="T0" fmla="*/ 2 w 21461"/>
                <a:gd name="T1" fmla="*/ 0 h 17352"/>
                <a:gd name="T2" fmla="*/ 4 w 21461"/>
                <a:gd name="T3" fmla="*/ 0 h 17352"/>
                <a:gd name="T4" fmla="*/ 0 w 21461"/>
                <a:gd name="T5" fmla="*/ 0 h 17352"/>
                <a:gd name="T6" fmla="*/ 0 60000 65536"/>
                <a:gd name="T7" fmla="*/ 0 60000 65536"/>
                <a:gd name="T8" fmla="*/ 0 60000 65536"/>
                <a:gd name="T9" fmla="*/ 0 w 21461"/>
                <a:gd name="T10" fmla="*/ 0 h 17352"/>
                <a:gd name="T11" fmla="*/ 21461 w 21461"/>
                <a:gd name="T12" fmla="*/ 17352 h 17352"/>
              </a:gdLst>
              <a:ahLst/>
              <a:cxnLst>
                <a:cxn ang="T6">
                  <a:pos x="T0" y="T1"/>
                </a:cxn>
                <a:cxn ang="T7">
                  <a:pos x="T2" y="T3"/>
                </a:cxn>
                <a:cxn ang="T8">
                  <a:pos x="T4" y="T5"/>
                </a:cxn>
              </a:cxnLst>
              <a:rect l="T9" t="T10" r="T11" b="T12"/>
              <a:pathLst>
                <a:path w="21461" h="17352" fill="none" extrusionOk="0">
                  <a:moveTo>
                    <a:pt x="12863" y="0"/>
                  </a:moveTo>
                  <a:cubicBezTo>
                    <a:pt x="17669" y="3562"/>
                    <a:pt x="20782" y="8958"/>
                    <a:pt x="21460" y="14902"/>
                  </a:cubicBezTo>
                </a:path>
                <a:path w="21461" h="17352" stroke="0" extrusionOk="0">
                  <a:moveTo>
                    <a:pt x="12863" y="0"/>
                  </a:moveTo>
                  <a:cubicBezTo>
                    <a:pt x="17669" y="3562"/>
                    <a:pt x="20782" y="8958"/>
                    <a:pt x="21460" y="14902"/>
                  </a:cubicBezTo>
                  <a:lnTo>
                    <a:pt x="0" y="17352"/>
                  </a:lnTo>
                  <a:lnTo>
                    <a:pt x="12863" y="0"/>
                  </a:lnTo>
                  <a:close/>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403" name="Arc 72">
              <a:extLst>
                <a:ext uri="{FF2B5EF4-FFF2-40B4-BE49-F238E27FC236}">
                  <a16:creationId xmlns:a16="http://schemas.microsoft.com/office/drawing/2014/main" id="{2846A80F-9B49-FE1D-C01F-E7C17222A086}"/>
                </a:ext>
              </a:extLst>
            </p:cNvPr>
            <p:cNvSpPr>
              <a:spLocks/>
            </p:cNvSpPr>
            <p:nvPr/>
          </p:nvSpPr>
          <p:spPr bwMode="auto">
            <a:xfrm flipH="1">
              <a:off x="1016" y="2249"/>
              <a:ext cx="222" cy="403"/>
            </a:xfrm>
            <a:custGeom>
              <a:avLst/>
              <a:gdLst>
                <a:gd name="T0" fmla="*/ 0 w 6453"/>
                <a:gd name="T1" fmla="*/ 0 h 21600"/>
                <a:gd name="T2" fmla="*/ 0 w 6453"/>
                <a:gd name="T3" fmla="*/ 0 h 21600"/>
                <a:gd name="T4" fmla="*/ 0 w 6453"/>
                <a:gd name="T5" fmla="*/ 0 h 21600"/>
                <a:gd name="T6" fmla="*/ 0 60000 65536"/>
                <a:gd name="T7" fmla="*/ 0 60000 65536"/>
                <a:gd name="T8" fmla="*/ 0 60000 65536"/>
                <a:gd name="T9" fmla="*/ 0 w 6453"/>
                <a:gd name="T10" fmla="*/ 0 h 21600"/>
                <a:gd name="T11" fmla="*/ 6453 w 6453"/>
                <a:gd name="T12" fmla="*/ 21600 h 21600"/>
              </a:gdLst>
              <a:ahLst/>
              <a:cxnLst>
                <a:cxn ang="T6">
                  <a:pos x="T0" y="T1"/>
                </a:cxn>
                <a:cxn ang="T7">
                  <a:pos x="T2" y="T3"/>
                </a:cxn>
                <a:cxn ang="T8">
                  <a:pos x="T4" y="T5"/>
                </a:cxn>
              </a:cxnLst>
              <a:rect l="T9" t="T10" r="T11" b="T12"/>
              <a:pathLst>
                <a:path w="6453" h="21600" fill="none" extrusionOk="0">
                  <a:moveTo>
                    <a:pt x="6452" y="20613"/>
                  </a:moveTo>
                  <a:cubicBezTo>
                    <a:pt x="4364" y="21267"/>
                    <a:pt x="2189" y="21599"/>
                    <a:pt x="1" y="21600"/>
                  </a:cubicBezTo>
                  <a:cubicBezTo>
                    <a:pt x="0" y="21600"/>
                    <a:pt x="0" y="21599"/>
                    <a:pt x="0" y="21599"/>
                  </a:cubicBezTo>
                </a:path>
                <a:path w="6453" h="21600" stroke="0" extrusionOk="0">
                  <a:moveTo>
                    <a:pt x="6452" y="20613"/>
                  </a:moveTo>
                  <a:cubicBezTo>
                    <a:pt x="4364" y="21267"/>
                    <a:pt x="2189" y="21599"/>
                    <a:pt x="1" y="21600"/>
                  </a:cubicBezTo>
                  <a:cubicBezTo>
                    <a:pt x="0" y="21600"/>
                    <a:pt x="0" y="21599"/>
                    <a:pt x="0" y="21599"/>
                  </a:cubicBezTo>
                  <a:lnTo>
                    <a:pt x="1" y="0"/>
                  </a:lnTo>
                  <a:lnTo>
                    <a:pt x="6452" y="20613"/>
                  </a:lnTo>
                  <a:close/>
                </a:path>
              </a:pathLst>
            </a:custGeom>
            <a:noFill/>
            <a:ln w="9525">
              <a:solidFill>
                <a:srgbClr val="FFFF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404" name="Arc 73">
              <a:extLst>
                <a:ext uri="{FF2B5EF4-FFF2-40B4-BE49-F238E27FC236}">
                  <a16:creationId xmlns:a16="http://schemas.microsoft.com/office/drawing/2014/main" id="{03E89B8B-099F-4FD8-89BC-AE35898BADD9}"/>
                </a:ext>
              </a:extLst>
            </p:cNvPr>
            <p:cNvSpPr>
              <a:spLocks/>
            </p:cNvSpPr>
            <p:nvPr/>
          </p:nvSpPr>
          <p:spPr bwMode="auto">
            <a:xfrm flipH="1">
              <a:off x="1030" y="2182"/>
              <a:ext cx="228" cy="268"/>
            </a:xfrm>
            <a:custGeom>
              <a:avLst/>
              <a:gdLst>
                <a:gd name="T0" fmla="*/ 0 w 9141"/>
                <a:gd name="T1" fmla="*/ 0 h 21600"/>
                <a:gd name="T2" fmla="*/ 0 w 9141"/>
                <a:gd name="T3" fmla="*/ 0 h 21600"/>
                <a:gd name="T4" fmla="*/ 0 w 9141"/>
                <a:gd name="T5" fmla="*/ 0 h 21600"/>
                <a:gd name="T6" fmla="*/ 0 60000 65536"/>
                <a:gd name="T7" fmla="*/ 0 60000 65536"/>
                <a:gd name="T8" fmla="*/ 0 60000 65536"/>
                <a:gd name="T9" fmla="*/ 0 w 9141"/>
                <a:gd name="T10" fmla="*/ 0 h 21600"/>
                <a:gd name="T11" fmla="*/ 9141 w 9141"/>
                <a:gd name="T12" fmla="*/ 21600 h 21600"/>
              </a:gdLst>
              <a:ahLst/>
              <a:cxnLst>
                <a:cxn ang="T6">
                  <a:pos x="T0" y="T1"/>
                </a:cxn>
                <a:cxn ang="T7">
                  <a:pos x="T2" y="T3"/>
                </a:cxn>
                <a:cxn ang="T8">
                  <a:pos x="T4" y="T5"/>
                </a:cxn>
              </a:cxnLst>
              <a:rect l="T9" t="T10" r="T11" b="T12"/>
              <a:pathLst>
                <a:path w="9141" h="21600" fill="none" extrusionOk="0">
                  <a:moveTo>
                    <a:pt x="9140" y="19924"/>
                  </a:moveTo>
                  <a:cubicBezTo>
                    <a:pt x="6499" y="21030"/>
                    <a:pt x="3664" y="21599"/>
                    <a:pt x="801" y="21600"/>
                  </a:cubicBezTo>
                  <a:cubicBezTo>
                    <a:pt x="533" y="21600"/>
                    <a:pt x="266" y="21595"/>
                    <a:pt x="-1" y="21585"/>
                  </a:cubicBezTo>
                </a:path>
                <a:path w="9141" h="21600" stroke="0" extrusionOk="0">
                  <a:moveTo>
                    <a:pt x="9140" y="19924"/>
                  </a:moveTo>
                  <a:cubicBezTo>
                    <a:pt x="6499" y="21030"/>
                    <a:pt x="3664" y="21599"/>
                    <a:pt x="801" y="21600"/>
                  </a:cubicBezTo>
                  <a:cubicBezTo>
                    <a:pt x="533" y="21600"/>
                    <a:pt x="266" y="21595"/>
                    <a:pt x="-1" y="21585"/>
                  </a:cubicBezTo>
                  <a:lnTo>
                    <a:pt x="801" y="0"/>
                  </a:lnTo>
                  <a:lnTo>
                    <a:pt x="9140" y="19924"/>
                  </a:lnTo>
                  <a:close/>
                </a:path>
              </a:pathLst>
            </a:custGeom>
            <a:noFill/>
            <a:ln w="9525">
              <a:solidFill>
                <a:srgbClr val="FFFF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405" name="Arc 74">
              <a:extLst>
                <a:ext uri="{FF2B5EF4-FFF2-40B4-BE49-F238E27FC236}">
                  <a16:creationId xmlns:a16="http://schemas.microsoft.com/office/drawing/2014/main" id="{923004AD-2F6A-6732-55F8-90932C3DC944}"/>
                </a:ext>
              </a:extLst>
            </p:cNvPr>
            <p:cNvSpPr>
              <a:spLocks/>
            </p:cNvSpPr>
            <p:nvPr/>
          </p:nvSpPr>
          <p:spPr bwMode="auto">
            <a:xfrm flipH="1">
              <a:off x="1034" y="2182"/>
              <a:ext cx="233" cy="168"/>
            </a:xfrm>
            <a:custGeom>
              <a:avLst/>
              <a:gdLst>
                <a:gd name="T0" fmla="*/ 0 w 14628"/>
                <a:gd name="T1" fmla="*/ 0 h 21600"/>
                <a:gd name="T2" fmla="*/ 0 w 14628"/>
                <a:gd name="T3" fmla="*/ 0 h 21600"/>
                <a:gd name="T4" fmla="*/ 0 w 14628"/>
                <a:gd name="T5" fmla="*/ 0 h 21600"/>
                <a:gd name="T6" fmla="*/ 0 60000 65536"/>
                <a:gd name="T7" fmla="*/ 0 60000 65536"/>
                <a:gd name="T8" fmla="*/ 0 60000 65536"/>
                <a:gd name="T9" fmla="*/ 0 w 14628"/>
                <a:gd name="T10" fmla="*/ 0 h 21600"/>
                <a:gd name="T11" fmla="*/ 14628 w 14628"/>
                <a:gd name="T12" fmla="*/ 21600 h 21600"/>
              </a:gdLst>
              <a:ahLst/>
              <a:cxnLst>
                <a:cxn ang="T6">
                  <a:pos x="T0" y="T1"/>
                </a:cxn>
                <a:cxn ang="T7">
                  <a:pos x="T2" y="T3"/>
                </a:cxn>
                <a:cxn ang="T8">
                  <a:pos x="T4" y="T5"/>
                </a:cxn>
              </a:cxnLst>
              <a:rect l="T9" t="T10" r="T11" b="T12"/>
              <a:pathLst>
                <a:path w="14628" h="21600" fill="none" extrusionOk="0">
                  <a:moveTo>
                    <a:pt x="14627" y="17537"/>
                  </a:moveTo>
                  <a:cubicBezTo>
                    <a:pt x="10954" y="20179"/>
                    <a:pt x="6543" y="21599"/>
                    <a:pt x="2019" y="21600"/>
                  </a:cubicBezTo>
                  <a:cubicBezTo>
                    <a:pt x="1344" y="21600"/>
                    <a:pt x="671" y="21568"/>
                    <a:pt x="-1" y="21505"/>
                  </a:cubicBezTo>
                </a:path>
                <a:path w="14628" h="21600" stroke="0" extrusionOk="0">
                  <a:moveTo>
                    <a:pt x="14627" y="17537"/>
                  </a:moveTo>
                  <a:cubicBezTo>
                    <a:pt x="10954" y="20179"/>
                    <a:pt x="6543" y="21599"/>
                    <a:pt x="2019" y="21600"/>
                  </a:cubicBezTo>
                  <a:cubicBezTo>
                    <a:pt x="1344" y="21600"/>
                    <a:pt x="671" y="21568"/>
                    <a:pt x="-1" y="21505"/>
                  </a:cubicBezTo>
                  <a:lnTo>
                    <a:pt x="2019" y="0"/>
                  </a:lnTo>
                  <a:lnTo>
                    <a:pt x="14627" y="17537"/>
                  </a:lnTo>
                  <a:close/>
                </a:path>
              </a:pathLst>
            </a:custGeom>
            <a:noFill/>
            <a:ln w="9525">
              <a:solidFill>
                <a:srgbClr val="FFFF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406" name="Arc 75">
              <a:extLst>
                <a:ext uri="{FF2B5EF4-FFF2-40B4-BE49-F238E27FC236}">
                  <a16:creationId xmlns:a16="http://schemas.microsoft.com/office/drawing/2014/main" id="{98FB9371-302B-E431-8004-5C5D84EF725A}"/>
                </a:ext>
              </a:extLst>
            </p:cNvPr>
            <p:cNvSpPr>
              <a:spLocks/>
            </p:cNvSpPr>
            <p:nvPr/>
          </p:nvSpPr>
          <p:spPr bwMode="auto">
            <a:xfrm flipH="1">
              <a:off x="955" y="2476"/>
              <a:ext cx="292" cy="415"/>
            </a:xfrm>
            <a:custGeom>
              <a:avLst/>
              <a:gdLst>
                <a:gd name="T0" fmla="*/ 1 w 6692"/>
                <a:gd name="T1" fmla="*/ 0 h 21600"/>
                <a:gd name="T2" fmla="*/ 0 w 6692"/>
                <a:gd name="T3" fmla="*/ 0 h 21600"/>
                <a:gd name="T4" fmla="*/ 0 w 6692"/>
                <a:gd name="T5" fmla="*/ 0 h 21600"/>
                <a:gd name="T6" fmla="*/ 0 60000 65536"/>
                <a:gd name="T7" fmla="*/ 0 60000 65536"/>
                <a:gd name="T8" fmla="*/ 0 60000 65536"/>
                <a:gd name="T9" fmla="*/ 0 w 6692"/>
                <a:gd name="T10" fmla="*/ 0 h 21600"/>
                <a:gd name="T11" fmla="*/ 6692 w 6692"/>
                <a:gd name="T12" fmla="*/ 21600 h 21600"/>
              </a:gdLst>
              <a:ahLst/>
              <a:cxnLst>
                <a:cxn ang="T6">
                  <a:pos x="T0" y="T1"/>
                </a:cxn>
                <a:cxn ang="T7">
                  <a:pos x="T2" y="T3"/>
                </a:cxn>
                <a:cxn ang="T8">
                  <a:pos x="T4" y="T5"/>
                </a:cxn>
              </a:cxnLst>
              <a:rect l="T9" t="T10" r="T11" b="T12"/>
              <a:pathLst>
                <a:path w="6692" h="21600" fill="none" extrusionOk="0">
                  <a:moveTo>
                    <a:pt x="6692" y="20616"/>
                  </a:moveTo>
                  <a:cubicBezTo>
                    <a:pt x="4605" y="21268"/>
                    <a:pt x="2432" y="21599"/>
                    <a:pt x="247" y="21600"/>
                  </a:cubicBezTo>
                  <a:cubicBezTo>
                    <a:pt x="164" y="21600"/>
                    <a:pt x="82" y="21599"/>
                    <a:pt x="0" y="21598"/>
                  </a:cubicBezTo>
                </a:path>
                <a:path w="6692" h="21600" stroke="0" extrusionOk="0">
                  <a:moveTo>
                    <a:pt x="6692" y="20616"/>
                  </a:moveTo>
                  <a:cubicBezTo>
                    <a:pt x="4605" y="21268"/>
                    <a:pt x="2432" y="21599"/>
                    <a:pt x="247" y="21600"/>
                  </a:cubicBezTo>
                  <a:cubicBezTo>
                    <a:pt x="164" y="21600"/>
                    <a:pt x="82" y="21599"/>
                    <a:pt x="0" y="21598"/>
                  </a:cubicBezTo>
                  <a:lnTo>
                    <a:pt x="247" y="0"/>
                  </a:lnTo>
                  <a:lnTo>
                    <a:pt x="6692" y="20616"/>
                  </a:lnTo>
                  <a:close/>
                </a:path>
              </a:pathLst>
            </a:custGeom>
            <a:noFill/>
            <a:ln w="9525">
              <a:solidFill>
                <a:srgbClr val="FFFF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407" name="Arc 76">
              <a:extLst>
                <a:ext uri="{FF2B5EF4-FFF2-40B4-BE49-F238E27FC236}">
                  <a16:creationId xmlns:a16="http://schemas.microsoft.com/office/drawing/2014/main" id="{7731D644-2C60-D2FE-5F91-DA150D977F39}"/>
                </a:ext>
              </a:extLst>
            </p:cNvPr>
            <p:cNvSpPr>
              <a:spLocks/>
            </p:cNvSpPr>
            <p:nvPr/>
          </p:nvSpPr>
          <p:spPr bwMode="auto">
            <a:xfrm flipH="1">
              <a:off x="184" y="2302"/>
              <a:ext cx="1053" cy="264"/>
            </a:xfrm>
            <a:custGeom>
              <a:avLst/>
              <a:gdLst>
                <a:gd name="T0" fmla="*/ 2 w 21074"/>
                <a:gd name="T1" fmla="*/ 0 h 11499"/>
                <a:gd name="T2" fmla="*/ 3 w 21074"/>
                <a:gd name="T3" fmla="*/ 0 h 11499"/>
                <a:gd name="T4" fmla="*/ 0 w 21074"/>
                <a:gd name="T5" fmla="*/ 0 h 11499"/>
                <a:gd name="T6" fmla="*/ 0 60000 65536"/>
                <a:gd name="T7" fmla="*/ 0 60000 65536"/>
                <a:gd name="T8" fmla="*/ 0 60000 65536"/>
                <a:gd name="T9" fmla="*/ 0 w 21074"/>
                <a:gd name="T10" fmla="*/ 0 h 11499"/>
                <a:gd name="T11" fmla="*/ 21074 w 21074"/>
                <a:gd name="T12" fmla="*/ 11499 h 11499"/>
              </a:gdLst>
              <a:ahLst/>
              <a:cxnLst>
                <a:cxn ang="T6">
                  <a:pos x="T0" y="T1"/>
                </a:cxn>
                <a:cxn ang="T7">
                  <a:pos x="T2" y="T3"/>
                </a:cxn>
                <a:cxn ang="T8">
                  <a:pos x="T4" y="T5"/>
                </a:cxn>
              </a:cxnLst>
              <a:rect l="T9" t="T10" r="T11" b="T12"/>
              <a:pathLst>
                <a:path w="21074" h="11499" fill="none" extrusionOk="0">
                  <a:moveTo>
                    <a:pt x="18284" y="0"/>
                  </a:moveTo>
                  <a:cubicBezTo>
                    <a:pt x="19592" y="2078"/>
                    <a:pt x="20535" y="4365"/>
                    <a:pt x="21073" y="6761"/>
                  </a:cubicBezTo>
                </a:path>
                <a:path w="21074" h="11499" stroke="0" extrusionOk="0">
                  <a:moveTo>
                    <a:pt x="18284" y="0"/>
                  </a:moveTo>
                  <a:cubicBezTo>
                    <a:pt x="19592" y="2078"/>
                    <a:pt x="20535" y="4365"/>
                    <a:pt x="21073" y="6761"/>
                  </a:cubicBezTo>
                  <a:lnTo>
                    <a:pt x="0" y="11499"/>
                  </a:lnTo>
                  <a:lnTo>
                    <a:pt x="18284" y="0"/>
                  </a:lnTo>
                  <a:close/>
                </a:path>
              </a:pathLst>
            </a:custGeom>
            <a:noFill/>
            <a:ln w="9525">
              <a:solidFill>
                <a:srgbClr val="FFFF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408" name="Arc 69">
              <a:extLst>
                <a:ext uri="{FF2B5EF4-FFF2-40B4-BE49-F238E27FC236}">
                  <a16:creationId xmlns:a16="http://schemas.microsoft.com/office/drawing/2014/main" id="{C94EB23F-411C-2556-302A-4D1E69E1BA8F}"/>
                </a:ext>
              </a:extLst>
            </p:cNvPr>
            <p:cNvSpPr>
              <a:spLocks/>
            </p:cNvSpPr>
            <p:nvPr/>
          </p:nvSpPr>
          <p:spPr bwMode="auto">
            <a:xfrm flipH="1">
              <a:off x="1241" y="2205"/>
              <a:ext cx="1094" cy="402"/>
            </a:xfrm>
            <a:custGeom>
              <a:avLst/>
              <a:gdLst>
                <a:gd name="T0" fmla="*/ 0 w 21559"/>
                <a:gd name="T1" fmla="*/ 0 h 15924"/>
                <a:gd name="T2" fmla="*/ 1 w 21559"/>
                <a:gd name="T3" fmla="*/ 0 h 15924"/>
                <a:gd name="T4" fmla="*/ 3 w 21559"/>
                <a:gd name="T5" fmla="*/ 0 h 15924"/>
                <a:gd name="T6" fmla="*/ 0 60000 65536"/>
                <a:gd name="T7" fmla="*/ 0 60000 65536"/>
                <a:gd name="T8" fmla="*/ 0 60000 65536"/>
                <a:gd name="T9" fmla="*/ 0 w 21559"/>
                <a:gd name="T10" fmla="*/ 0 h 15924"/>
                <a:gd name="T11" fmla="*/ 21559 w 21559"/>
                <a:gd name="T12" fmla="*/ 15924 h 15924"/>
              </a:gdLst>
              <a:ahLst/>
              <a:cxnLst>
                <a:cxn ang="T6">
                  <a:pos x="T0" y="T1"/>
                </a:cxn>
                <a:cxn ang="T7">
                  <a:pos x="T2" y="T3"/>
                </a:cxn>
                <a:cxn ang="T8">
                  <a:pos x="T4" y="T5"/>
                </a:cxn>
              </a:cxnLst>
              <a:rect l="T9" t="T10" r="T11" b="T12"/>
              <a:pathLst>
                <a:path w="21559" h="15924" fill="none" extrusionOk="0">
                  <a:moveTo>
                    <a:pt x="0" y="14588"/>
                  </a:moveTo>
                  <a:cubicBezTo>
                    <a:pt x="346" y="9007"/>
                    <a:pt x="2842" y="3777"/>
                    <a:pt x="6964" y="-1"/>
                  </a:cubicBezTo>
                </a:path>
                <a:path w="21559" h="15924" stroke="0" extrusionOk="0">
                  <a:moveTo>
                    <a:pt x="0" y="14588"/>
                  </a:moveTo>
                  <a:cubicBezTo>
                    <a:pt x="346" y="9007"/>
                    <a:pt x="2842" y="3777"/>
                    <a:pt x="6964" y="-1"/>
                  </a:cubicBezTo>
                  <a:lnTo>
                    <a:pt x="21559" y="15924"/>
                  </a:lnTo>
                  <a:lnTo>
                    <a:pt x="0" y="14588"/>
                  </a:lnTo>
                  <a:close/>
                </a:path>
              </a:pathLst>
            </a:custGeom>
            <a:noFill/>
            <a:ln w="9525">
              <a:solidFill>
                <a:srgbClr val="FFFF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409" name="Arc 78">
              <a:extLst>
                <a:ext uri="{FF2B5EF4-FFF2-40B4-BE49-F238E27FC236}">
                  <a16:creationId xmlns:a16="http://schemas.microsoft.com/office/drawing/2014/main" id="{7172DFD5-E5F4-204F-A450-04EDA54966F7}"/>
                </a:ext>
              </a:extLst>
            </p:cNvPr>
            <p:cNvSpPr>
              <a:spLocks/>
            </p:cNvSpPr>
            <p:nvPr/>
          </p:nvSpPr>
          <p:spPr bwMode="auto">
            <a:xfrm rot="801639" flipH="1">
              <a:off x="113" y="2368"/>
              <a:ext cx="1040" cy="240"/>
            </a:xfrm>
            <a:custGeom>
              <a:avLst/>
              <a:gdLst>
                <a:gd name="T0" fmla="*/ 2 w 20832"/>
                <a:gd name="T1" fmla="*/ 0 h 10442"/>
                <a:gd name="T2" fmla="*/ 3 w 20832"/>
                <a:gd name="T3" fmla="*/ 0 h 10442"/>
                <a:gd name="T4" fmla="*/ 0 w 20832"/>
                <a:gd name="T5" fmla="*/ 0 h 10442"/>
                <a:gd name="T6" fmla="*/ 0 60000 65536"/>
                <a:gd name="T7" fmla="*/ 0 60000 65536"/>
                <a:gd name="T8" fmla="*/ 0 60000 65536"/>
                <a:gd name="T9" fmla="*/ 0 w 20832"/>
                <a:gd name="T10" fmla="*/ 0 h 10442"/>
                <a:gd name="T11" fmla="*/ 20832 w 20832"/>
                <a:gd name="T12" fmla="*/ 10442 h 10442"/>
              </a:gdLst>
              <a:ahLst/>
              <a:cxnLst>
                <a:cxn ang="T6">
                  <a:pos x="T0" y="T1"/>
                </a:cxn>
                <a:cxn ang="T7">
                  <a:pos x="T2" y="T3"/>
                </a:cxn>
                <a:cxn ang="T8">
                  <a:pos x="T4" y="T5"/>
                </a:cxn>
              </a:cxnLst>
              <a:rect l="T9" t="T10" r="T11" b="T12"/>
              <a:pathLst>
                <a:path w="20832" h="10442" fill="none" extrusionOk="0">
                  <a:moveTo>
                    <a:pt x="18908" y="-1"/>
                  </a:moveTo>
                  <a:cubicBezTo>
                    <a:pt x="19734" y="1495"/>
                    <a:pt x="20379" y="3084"/>
                    <a:pt x="20831" y="4732"/>
                  </a:cubicBezTo>
                </a:path>
                <a:path w="20832" h="10442" stroke="0" extrusionOk="0">
                  <a:moveTo>
                    <a:pt x="18908" y="-1"/>
                  </a:moveTo>
                  <a:cubicBezTo>
                    <a:pt x="19734" y="1495"/>
                    <a:pt x="20379" y="3084"/>
                    <a:pt x="20831" y="4732"/>
                  </a:cubicBezTo>
                  <a:lnTo>
                    <a:pt x="0" y="10442"/>
                  </a:lnTo>
                  <a:lnTo>
                    <a:pt x="18908" y="-1"/>
                  </a:lnTo>
                  <a:close/>
                </a:path>
              </a:pathLst>
            </a:custGeom>
            <a:noFill/>
            <a:ln w="9525">
              <a:solidFill>
                <a:srgbClr val="FFFF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410" name="Arc 71">
              <a:extLst>
                <a:ext uri="{FF2B5EF4-FFF2-40B4-BE49-F238E27FC236}">
                  <a16:creationId xmlns:a16="http://schemas.microsoft.com/office/drawing/2014/main" id="{D588A1E2-B4A8-B3EF-4156-A9DEC41F0FA8}"/>
                </a:ext>
              </a:extLst>
            </p:cNvPr>
            <p:cNvSpPr>
              <a:spLocks/>
            </p:cNvSpPr>
            <p:nvPr/>
          </p:nvSpPr>
          <p:spPr bwMode="auto">
            <a:xfrm flipH="1">
              <a:off x="1071" y="2182"/>
              <a:ext cx="1467" cy="534"/>
            </a:xfrm>
            <a:custGeom>
              <a:avLst/>
              <a:gdLst>
                <a:gd name="T0" fmla="*/ 0 w 21404"/>
                <a:gd name="T1" fmla="*/ 0 h 16990"/>
                <a:gd name="T2" fmla="*/ 3 w 21404"/>
                <a:gd name="T3" fmla="*/ 0 h 16990"/>
                <a:gd name="T4" fmla="*/ 7 w 21404"/>
                <a:gd name="T5" fmla="*/ 1 h 16990"/>
                <a:gd name="T6" fmla="*/ 0 60000 65536"/>
                <a:gd name="T7" fmla="*/ 0 60000 65536"/>
                <a:gd name="T8" fmla="*/ 0 60000 65536"/>
                <a:gd name="T9" fmla="*/ 0 w 21404"/>
                <a:gd name="T10" fmla="*/ 0 h 16990"/>
                <a:gd name="T11" fmla="*/ 21404 w 21404"/>
                <a:gd name="T12" fmla="*/ 16990 h 16990"/>
              </a:gdLst>
              <a:ahLst/>
              <a:cxnLst>
                <a:cxn ang="T6">
                  <a:pos x="T0" y="T1"/>
                </a:cxn>
                <a:cxn ang="T7">
                  <a:pos x="T2" y="T3"/>
                </a:cxn>
                <a:cxn ang="T8">
                  <a:pos x="T4" y="T5"/>
                </a:cxn>
              </a:cxnLst>
              <a:rect l="T9" t="T10" r="T11" b="T12"/>
              <a:pathLst>
                <a:path w="21404" h="16990" fill="none" extrusionOk="0">
                  <a:moveTo>
                    <a:pt x="0" y="14086"/>
                  </a:moveTo>
                  <a:cubicBezTo>
                    <a:pt x="755" y="8520"/>
                    <a:pt x="3648" y="3467"/>
                    <a:pt x="8066" y="-1"/>
                  </a:cubicBezTo>
                </a:path>
                <a:path w="21404" h="16990" stroke="0" extrusionOk="0">
                  <a:moveTo>
                    <a:pt x="0" y="14086"/>
                  </a:moveTo>
                  <a:cubicBezTo>
                    <a:pt x="755" y="8520"/>
                    <a:pt x="3648" y="3467"/>
                    <a:pt x="8066" y="-1"/>
                  </a:cubicBezTo>
                  <a:lnTo>
                    <a:pt x="21404" y="16990"/>
                  </a:lnTo>
                  <a:lnTo>
                    <a:pt x="0" y="14086"/>
                  </a:lnTo>
                  <a:close/>
                </a:path>
              </a:pathLst>
            </a:custGeom>
            <a:noFill/>
            <a:ln w="9525">
              <a:solidFill>
                <a:srgbClr val="FFFF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411" name="Line 80">
              <a:extLst>
                <a:ext uri="{FF2B5EF4-FFF2-40B4-BE49-F238E27FC236}">
                  <a16:creationId xmlns:a16="http://schemas.microsoft.com/office/drawing/2014/main" id="{C1D14E99-0671-2534-1C88-5F561095BB02}"/>
                </a:ext>
              </a:extLst>
            </p:cNvPr>
            <p:cNvSpPr>
              <a:spLocks noChangeShapeType="1"/>
            </p:cNvSpPr>
            <p:nvPr/>
          </p:nvSpPr>
          <p:spPr bwMode="auto">
            <a:xfrm>
              <a:off x="89" y="2160"/>
              <a:ext cx="405"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412" name="Line 81">
              <a:extLst>
                <a:ext uri="{FF2B5EF4-FFF2-40B4-BE49-F238E27FC236}">
                  <a16:creationId xmlns:a16="http://schemas.microsoft.com/office/drawing/2014/main" id="{2C60782D-884A-5F25-3E89-09166D982881}"/>
                </a:ext>
              </a:extLst>
            </p:cNvPr>
            <p:cNvSpPr>
              <a:spLocks noChangeShapeType="1"/>
            </p:cNvSpPr>
            <p:nvPr/>
          </p:nvSpPr>
          <p:spPr bwMode="auto">
            <a:xfrm flipV="1">
              <a:off x="22" y="2160"/>
              <a:ext cx="270" cy="0"/>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413" name="Arc 83">
              <a:extLst>
                <a:ext uri="{FF2B5EF4-FFF2-40B4-BE49-F238E27FC236}">
                  <a16:creationId xmlns:a16="http://schemas.microsoft.com/office/drawing/2014/main" id="{581FBF08-062B-CD61-DD60-F71CD6028D53}"/>
                </a:ext>
              </a:extLst>
            </p:cNvPr>
            <p:cNvSpPr>
              <a:spLocks/>
            </p:cNvSpPr>
            <p:nvPr/>
          </p:nvSpPr>
          <p:spPr bwMode="auto">
            <a:xfrm flipH="1" flipV="1">
              <a:off x="773" y="1727"/>
              <a:ext cx="2097" cy="423"/>
            </a:xfrm>
            <a:custGeom>
              <a:avLst/>
              <a:gdLst>
                <a:gd name="T0" fmla="*/ 0 w 21404"/>
                <a:gd name="T1" fmla="*/ 0 h 17751"/>
                <a:gd name="T2" fmla="*/ 9 w 21404"/>
                <a:gd name="T3" fmla="*/ 0 h 17751"/>
                <a:gd name="T4" fmla="*/ 20 w 21404"/>
                <a:gd name="T5" fmla="*/ 0 h 17751"/>
                <a:gd name="T6" fmla="*/ 0 60000 65536"/>
                <a:gd name="T7" fmla="*/ 0 60000 65536"/>
                <a:gd name="T8" fmla="*/ 0 60000 65536"/>
                <a:gd name="T9" fmla="*/ 0 w 21404"/>
                <a:gd name="T10" fmla="*/ 0 h 17751"/>
                <a:gd name="T11" fmla="*/ 21404 w 21404"/>
                <a:gd name="T12" fmla="*/ 17751 h 17751"/>
              </a:gdLst>
              <a:ahLst/>
              <a:cxnLst>
                <a:cxn ang="T6">
                  <a:pos x="T0" y="T1"/>
                </a:cxn>
                <a:cxn ang="T7">
                  <a:pos x="T2" y="T3"/>
                </a:cxn>
                <a:cxn ang="T8">
                  <a:pos x="T4" y="T5"/>
                </a:cxn>
              </a:cxnLst>
              <a:rect l="T9" t="T10" r="T11" b="T12"/>
              <a:pathLst>
                <a:path w="21404" h="17751" fill="none" extrusionOk="0">
                  <a:moveTo>
                    <a:pt x="0" y="14847"/>
                  </a:moveTo>
                  <a:cubicBezTo>
                    <a:pt x="814" y="8840"/>
                    <a:pt x="4115" y="3453"/>
                    <a:pt x="9097" y="0"/>
                  </a:cubicBezTo>
                </a:path>
                <a:path w="21404" h="17751" stroke="0" extrusionOk="0">
                  <a:moveTo>
                    <a:pt x="0" y="14847"/>
                  </a:moveTo>
                  <a:cubicBezTo>
                    <a:pt x="814" y="8840"/>
                    <a:pt x="4115" y="3453"/>
                    <a:pt x="9097" y="0"/>
                  </a:cubicBezTo>
                  <a:lnTo>
                    <a:pt x="21404" y="17751"/>
                  </a:lnTo>
                  <a:lnTo>
                    <a:pt x="0" y="14847"/>
                  </a:lnTo>
                  <a:close/>
                </a:path>
              </a:pathLst>
            </a:custGeom>
            <a:noFill/>
            <a:ln w="9525">
              <a:solidFill>
                <a:srgbClr val="FFFF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414" name="Arc 84">
              <a:extLst>
                <a:ext uri="{FF2B5EF4-FFF2-40B4-BE49-F238E27FC236}">
                  <a16:creationId xmlns:a16="http://schemas.microsoft.com/office/drawing/2014/main" id="{71ACE869-EAFD-F1A6-B500-276F54AD4EA0}"/>
                </a:ext>
              </a:extLst>
            </p:cNvPr>
            <p:cNvSpPr>
              <a:spLocks/>
            </p:cNvSpPr>
            <p:nvPr/>
          </p:nvSpPr>
          <p:spPr bwMode="auto">
            <a:xfrm flipH="1">
              <a:off x="827" y="2167"/>
              <a:ext cx="1957" cy="390"/>
            </a:xfrm>
            <a:custGeom>
              <a:avLst/>
              <a:gdLst>
                <a:gd name="T0" fmla="*/ 0 w 21404"/>
                <a:gd name="T1" fmla="*/ 0 h 17540"/>
                <a:gd name="T2" fmla="*/ 7 w 21404"/>
                <a:gd name="T3" fmla="*/ 0 h 17540"/>
                <a:gd name="T4" fmla="*/ 16 w 21404"/>
                <a:gd name="T5" fmla="*/ 0 h 17540"/>
                <a:gd name="T6" fmla="*/ 0 60000 65536"/>
                <a:gd name="T7" fmla="*/ 0 60000 65536"/>
                <a:gd name="T8" fmla="*/ 0 60000 65536"/>
                <a:gd name="T9" fmla="*/ 0 w 21404"/>
                <a:gd name="T10" fmla="*/ 0 h 17540"/>
                <a:gd name="T11" fmla="*/ 21404 w 21404"/>
                <a:gd name="T12" fmla="*/ 17540 h 17540"/>
              </a:gdLst>
              <a:ahLst/>
              <a:cxnLst>
                <a:cxn ang="T6">
                  <a:pos x="T0" y="T1"/>
                </a:cxn>
                <a:cxn ang="T7">
                  <a:pos x="T2" y="T3"/>
                </a:cxn>
                <a:cxn ang="T8">
                  <a:pos x="T4" y="T5"/>
                </a:cxn>
              </a:cxnLst>
              <a:rect l="T9" t="T10" r="T11" b="T12"/>
              <a:pathLst>
                <a:path w="21404" h="17540" fill="none" extrusionOk="0">
                  <a:moveTo>
                    <a:pt x="0" y="14636"/>
                  </a:moveTo>
                  <a:cubicBezTo>
                    <a:pt x="797" y="8755"/>
                    <a:pt x="3979" y="3462"/>
                    <a:pt x="8798" y="-1"/>
                  </a:cubicBezTo>
                </a:path>
                <a:path w="21404" h="17540" stroke="0" extrusionOk="0">
                  <a:moveTo>
                    <a:pt x="0" y="14636"/>
                  </a:moveTo>
                  <a:cubicBezTo>
                    <a:pt x="797" y="8755"/>
                    <a:pt x="3979" y="3462"/>
                    <a:pt x="8798" y="-1"/>
                  </a:cubicBezTo>
                  <a:lnTo>
                    <a:pt x="21404" y="17540"/>
                  </a:lnTo>
                  <a:lnTo>
                    <a:pt x="0" y="14636"/>
                  </a:lnTo>
                  <a:close/>
                </a:path>
              </a:pathLst>
            </a:custGeom>
            <a:noFill/>
            <a:ln w="9525">
              <a:solidFill>
                <a:srgbClr val="FFFF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415" name="Line 85">
              <a:extLst>
                <a:ext uri="{FF2B5EF4-FFF2-40B4-BE49-F238E27FC236}">
                  <a16:creationId xmlns:a16="http://schemas.microsoft.com/office/drawing/2014/main" id="{D16ACE31-B413-671D-D50A-5D7C437F1B75}"/>
                </a:ext>
              </a:extLst>
            </p:cNvPr>
            <p:cNvSpPr>
              <a:spLocks noChangeShapeType="1"/>
            </p:cNvSpPr>
            <p:nvPr/>
          </p:nvSpPr>
          <p:spPr bwMode="auto">
            <a:xfrm>
              <a:off x="1969" y="2152"/>
              <a:ext cx="1179" cy="0"/>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grpSp>
      <p:sp>
        <p:nvSpPr>
          <p:cNvPr id="2139" name="Freeform 91">
            <a:extLst>
              <a:ext uri="{FF2B5EF4-FFF2-40B4-BE49-F238E27FC236}">
                <a16:creationId xmlns:a16="http://schemas.microsoft.com/office/drawing/2014/main" id="{C91F8C28-5A6F-3B2E-8F46-F0C1A3DBE59D}"/>
              </a:ext>
            </a:extLst>
          </p:cNvPr>
          <p:cNvSpPr>
            <a:spLocks/>
          </p:cNvSpPr>
          <p:nvPr/>
        </p:nvSpPr>
        <p:spPr bwMode="auto">
          <a:xfrm>
            <a:off x="4762500" y="1170385"/>
            <a:ext cx="3019425" cy="1419225"/>
          </a:xfrm>
          <a:custGeom>
            <a:avLst/>
            <a:gdLst/>
            <a:ahLst/>
            <a:cxnLst>
              <a:cxn ang="0">
                <a:pos x="96" y="80"/>
              </a:cxn>
              <a:cxn ang="0">
                <a:pos x="2528" y="0"/>
              </a:cxn>
              <a:cxn ang="0">
                <a:pos x="2536" y="200"/>
              </a:cxn>
              <a:cxn ang="0">
                <a:pos x="2536" y="512"/>
              </a:cxn>
              <a:cxn ang="0">
                <a:pos x="2496" y="864"/>
              </a:cxn>
              <a:cxn ang="0">
                <a:pos x="2416" y="1128"/>
              </a:cxn>
              <a:cxn ang="0">
                <a:pos x="0" y="1192"/>
              </a:cxn>
              <a:cxn ang="0">
                <a:pos x="56" y="992"/>
              </a:cxn>
              <a:cxn ang="0">
                <a:pos x="96" y="832"/>
              </a:cxn>
              <a:cxn ang="0">
                <a:pos x="120" y="664"/>
              </a:cxn>
              <a:cxn ang="0">
                <a:pos x="136" y="520"/>
              </a:cxn>
              <a:cxn ang="0">
                <a:pos x="136" y="328"/>
              </a:cxn>
              <a:cxn ang="0">
                <a:pos x="96" y="80"/>
              </a:cxn>
            </a:cxnLst>
            <a:rect l="0" t="0" r="r" b="b"/>
            <a:pathLst>
              <a:path w="2536" h="1192">
                <a:moveTo>
                  <a:pt x="96" y="80"/>
                </a:moveTo>
                <a:lnTo>
                  <a:pt x="2528" y="0"/>
                </a:lnTo>
                <a:lnTo>
                  <a:pt x="2536" y="200"/>
                </a:lnTo>
                <a:lnTo>
                  <a:pt x="2536" y="512"/>
                </a:lnTo>
                <a:lnTo>
                  <a:pt x="2496" y="864"/>
                </a:lnTo>
                <a:lnTo>
                  <a:pt x="2416" y="1128"/>
                </a:lnTo>
                <a:lnTo>
                  <a:pt x="0" y="1192"/>
                </a:lnTo>
                <a:lnTo>
                  <a:pt x="56" y="992"/>
                </a:lnTo>
                <a:lnTo>
                  <a:pt x="96" y="832"/>
                </a:lnTo>
                <a:lnTo>
                  <a:pt x="120" y="664"/>
                </a:lnTo>
                <a:lnTo>
                  <a:pt x="136" y="520"/>
                </a:lnTo>
                <a:lnTo>
                  <a:pt x="136" y="328"/>
                </a:lnTo>
                <a:lnTo>
                  <a:pt x="96" y="80"/>
                </a:lnTo>
                <a:close/>
              </a:path>
            </a:pathLst>
          </a:custGeom>
          <a:gradFill rotWithShape="1">
            <a:gsLst>
              <a:gs pos="0">
                <a:srgbClr val="777777">
                  <a:alpha val="67999"/>
                </a:srgbClr>
              </a:gs>
              <a:gs pos="50000">
                <a:schemeClr val="accent1">
                  <a:alpha val="67999"/>
                </a:schemeClr>
              </a:gs>
              <a:gs pos="100000">
                <a:srgbClr val="777777">
                  <a:alpha val="67999"/>
                </a:srgbClr>
              </a:gs>
            </a:gsLst>
            <a:lin ang="5400000" scaled="1"/>
          </a:gradFill>
          <a:ln w="9525">
            <a:noFill/>
            <a:round/>
            <a:headEnd/>
            <a:tailEnd/>
          </a:ln>
          <a:effectLst/>
        </p:spPr>
        <p:txBody>
          <a:bodyPr/>
          <a:lstStyle/>
          <a:p>
            <a:pPr defTabSz="685800" fontAlgn="base">
              <a:spcBef>
                <a:spcPct val="0"/>
              </a:spcBef>
              <a:spcAft>
                <a:spcPct val="0"/>
              </a:spcAft>
              <a:buClrTx/>
              <a:defRPr/>
            </a:pPr>
            <a:endParaRPr lang="id-ID" sz="1350" kern="1200">
              <a:latin typeface="Arial" charset="0"/>
              <a:ea typeface="+mn-ea"/>
              <a:cs typeface="+mn-cs"/>
            </a:endParaRPr>
          </a:p>
        </p:txBody>
      </p:sp>
      <p:sp>
        <p:nvSpPr>
          <p:cNvPr id="2140" name="Arc 92">
            <a:extLst>
              <a:ext uri="{FF2B5EF4-FFF2-40B4-BE49-F238E27FC236}">
                <a16:creationId xmlns:a16="http://schemas.microsoft.com/office/drawing/2014/main" id="{CA6A5D2E-4ACB-F757-CBB4-DAD88A9471DC}"/>
              </a:ext>
            </a:extLst>
          </p:cNvPr>
          <p:cNvSpPr>
            <a:spLocks/>
          </p:cNvSpPr>
          <p:nvPr/>
        </p:nvSpPr>
        <p:spPr bwMode="auto">
          <a:xfrm>
            <a:off x="5094685" y="1184672"/>
            <a:ext cx="341709" cy="1503759"/>
          </a:xfrm>
          <a:custGeom>
            <a:avLst/>
            <a:gdLst>
              <a:gd name="T0" fmla="*/ 9898026 w 27561"/>
              <a:gd name="T1" fmla="*/ 33192556 h 43200"/>
              <a:gd name="T2" fmla="*/ 0 w 27561"/>
              <a:gd name="T3" fmla="*/ 2147483646 h 43200"/>
              <a:gd name="T4" fmla="*/ 26929098 w 27561"/>
              <a:gd name="T5" fmla="*/ 2147483646 h 43200"/>
              <a:gd name="T6" fmla="*/ 0 60000 65536"/>
              <a:gd name="T7" fmla="*/ 0 60000 65536"/>
              <a:gd name="T8" fmla="*/ 0 60000 65536"/>
              <a:gd name="T9" fmla="*/ 0 w 27561"/>
              <a:gd name="T10" fmla="*/ 0 h 43200"/>
              <a:gd name="T11" fmla="*/ 27561 w 27561"/>
              <a:gd name="T12" fmla="*/ 43200 h 43200"/>
            </a:gdLst>
            <a:ahLst/>
            <a:cxnLst>
              <a:cxn ang="T6">
                <a:pos x="T0" y="T1"/>
              </a:cxn>
              <a:cxn ang="T7">
                <a:pos x="T2" y="T3"/>
              </a:cxn>
              <a:cxn ang="T8">
                <a:pos x="T4" y="T5"/>
              </a:cxn>
            </a:cxnLst>
            <a:rect l="T9" t="T10" r="T11" b="T12"/>
            <a:pathLst>
              <a:path w="27561" h="43200" fill="none" extrusionOk="0">
                <a:moveTo>
                  <a:pt x="2190" y="331"/>
                </a:moveTo>
                <a:cubicBezTo>
                  <a:pt x="3435" y="110"/>
                  <a:pt x="4697" y="-1"/>
                  <a:pt x="5961" y="0"/>
                </a:cubicBezTo>
                <a:cubicBezTo>
                  <a:pt x="17890" y="0"/>
                  <a:pt x="27561" y="9670"/>
                  <a:pt x="27561" y="21600"/>
                </a:cubicBezTo>
                <a:cubicBezTo>
                  <a:pt x="27561" y="33529"/>
                  <a:pt x="17890" y="43200"/>
                  <a:pt x="5961" y="43200"/>
                </a:cubicBezTo>
                <a:cubicBezTo>
                  <a:pt x="3944" y="43200"/>
                  <a:pt x="1938" y="42917"/>
                  <a:pt x="-1" y="42361"/>
                </a:cubicBezTo>
              </a:path>
              <a:path w="27561" h="43200" stroke="0" extrusionOk="0">
                <a:moveTo>
                  <a:pt x="2190" y="331"/>
                </a:moveTo>
                <a:cubicBezTo>
                  <a:pt x="3435" y="110"/>
                  <a:pt x="4697" y="-1"/>
                  <a:pt x="5961" y="0"/>
                </a:cubicBezTo>
                <a:cubicBezTo>
                  <a:pt x="17890" y="0"/>
                  <a:pt x="27561" y="9670"/>
                  <a:pt x="27561" y="21600"/>
                </a:cubicBezTo>
                <a:cubicBezTo>
                  <a:pt x="27561" y="33529"/>
                  <a:pt x="17890" y="43200"/>
                  <a:pt x="5961" y="43200"/>
                </a:cubicBezTo>
                <a:cubicBezTo>
                  <a:pt x="3944" y="43200"/>
                  <a:pt x="1938" y="42917"/>
                  <a:pt x="-1" y="42361"/>
                </a:cubicBezTo>
                <a:lnTo>
                  <a:pt x="5961" y="21600"/>
                </a:lnTo>
                <a:lnTo>
                  <a:pt x="2190" y="331"/>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2141" name="Arc 93">
            <a:extLst>
              <a:ext uri="{FF2B5EF4-FFF2-40B4-BE49-F238E27FC236}">
                <a16:creationId xmlns:a16="http://schemas.microsoft.com/office/drawing/2014/main" id="{6697239A-9025-B21F-CC82-4CD48F4789A7}"/>
              </a:ext>
            </a:extLst>
          </p:cNvPr>
          <p:cNvSpPr>
            <a:spLocks/>
          </p:cNvSpPr>
          <p:nvPr/>
        </p:nvSpPr>
        <p:spPr bwMode="auto">
          <a:xfrm>
            <a:off x="5432822" y="1175147"/>
            <a:ext cx="341709" cy="1503759"/>
          </a:xfrm>
          <a:custGeom>
            <a:avLst/>
            <a:gdLst>
              <a:gd name="T0" fmla="*/ 9898026 w 27561"/>
              <a:gd name="T1" fmla="*/ 33192556 h 43200"/>
              <a:gd name="T2" fmla="*/ 0 w 27561"/>
              <a:gd name="T3" fmla="*/ 2147483646 h 43200"/>
              <a:gd name="T4" fmla="*/ 26929098 w 27561"/>
              <a:gd name="T5" fmla="*/ 2147483646 h 43200"/>
              <a:gd name="T6" fmla="*/ 0 60000 65536"/>
              <a:gd name="T7" fmla="*/ 0 60000 65536"/>
              <a:gd name="T8" fmla="*/ 0 60000 65536"/>
              <a:gd name="T9" fmla="*/ 0 w 27561"/>
              <a:gd name="T10" fmla="*/ 0 h 43200"/>
              <a:gd name="T11" fmla="*/ 27561 w 27561"/>
              <a:gd name="T12" fmla="*/ 43200 h 43200"/>
            </a:gdLst>
            <a:ahLst/>
            <a:cxnLst>
              <a:cxn ang="T6">
                <a:pos x="T0" y="T1"/>
              </a:cxn>
              <a:cxn ang="T7">
                <a:pos x="T2" y="T3"/>
              </a:cxn>
              <a:cxn ang="T8">
                <a:pos x="T4" y="T5"/>
              </a:cxn>
            </a:cxnLst>
            <a:rect l="T9" t="T10" r="T11" b="T12"/>
            <a:pathLst>
              <a:path w="27561" h="43200" fill="none" extrusionOk="0">
                <a:moveTo>
                  <a:pt x="2190" y="331"/>
                </a:moveTo>
                <a:cubicBezTo>
                  <a:pt x="3435" y="110"/>
                  <a:pt x="4697" y="-1"/>
                  <a:pt x="5961" y="0"/>
                </a:cubicBezTo>
                <a:cubicBezTo>
                  <a:pt x="17890" y="0"/>
                  <a:pt x="27561" y="9670"/>
                  <a:pt x="27561" y="21600"/>
                </a:cubicBezTo>
                <a:cubicBezTo>
                  <a:pt x="27561" y="33529"/>
                  <a:pt x="17890" y="43200"/>
                  <a:pt x="5961" y="43200"/>
                </a:cubicBezTo>
                <a:cubicBezTo>
                  <a:pt x="3944" y="43200"/>
                  <a:pt x="1938" y="42917"/>
                  <a:pt x="-1" y="42361"/>
                </a:cubicBezTo>
              </a:path>
              <a:path w="27561" h="43200" stroke="0" extrusionOk="0">
                <a:moveTo>
                  <a:pt x="2190" y="331"/>
                </a:moveTo>
                <a:cubicBezTo>
                  <a:pt x="3435" y="110"/>
                  <a:pt x="4697" y="-1"/>
                  <a:pt x="5961" y="0"/>
                </a:cubicBezTo>
                <a:cubicBezTo>
                  <a:pt x="17890" y="0"/>
                  <a:pt x="27561" y="9670"/>
                  <a:pt x="27561" y="21600"/>
                </a:cubicBezTo>
                <a:cubicBezTo>
                  <a:pt x="27561" y="33529"/>
                  <a:pt x="17890" y="43200"/>
                  <a:pt x="5961" y="43200"/>
                </a:cubicBezTo>
                <a:cubicBezTo>
                  <a:pt x="3944" y="43200"/>
                  <a:pt x="1938" y="42917"/>
                  <a:pt x="-1" y="42361"/>
                </a:cubicBezTo>
                <a:lnTo>
                  <a:pt x="5961" y="21600"/>
                </a:lnTo>
                <a:lnTo>
                  <a:pt x="2190" y="331"/>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2142" name="Arc 94">
            <a:extLst>
              <a:ext uri="{FF2B5EF4-FFF2-40B4-BE49-F238E27FC236}">
                <a16:creationId xmlns:a16="http://schemas.microsoft.com/office/drawing/2014/main" id="{931F76AC-6F9E-1573-B1A2-9264A04120B5}"/>
              </a:ext>
            </a:extLst>
          </p:cNvPr>
          <p:cNvSpPr>
            <a:spLocks/>
          </p:cNvSpPr>
          <p:nvPr/>
        </p:nvSpPr>
        <p:spPr bwMode="auto">
          <a:xfrm>
            <a:off x="5795963" y="1165622"/>
            <a:ext cx="341710" cy="1503759"/>
          </a:xfrm>
          <a:custGeom>
            <a:avLst/>
            <a:gdLst>
              <a:gd name="T0" fmla="*/ 9898081 w 27561"/>
              <a:gd name="T1" fmla="*/ 33192556 h 43200"/>
              <a:gd name="T2" fmla="*/ 0 w 27561"/>
              <a:gd name="T3" fmla="*/ 2147483646 h 43200"/>
              <a:gd name="T4" fmla="*/ 26929206 w 27561"/>
              <a:gd name="T5" fmla="*/ 2147483646 h 43200"/>
              <a:gd name="T6" fmla="*/ 0 60000 65536"/>
              <a:gd name="T7" fmla="*/ 0 60000 65536"/>
              <a:gd name="T8" fmla="*/ 0 60000 65536"/>
              <a:gd name="T9" fmla="*/ 0 w 27561"/>
              <a:gd name="T10" fmla="*/ 0 h 43200"/>
              <a:gd name="T11" fmla="*/ 27561 w 27561"/>
              <a:gd name="T12" fmla="*/ 43200 h 43200"/>
            </a:gdLst>
            <a:ahLst/>
            <a:cxnLst>
              <a:cxn ang="T6">
                <a:pos x="T0" y="T1"/>
              </a:cxn>
              <a:cxn ang="T7">
                <a:pos x="T2" y="T3"/>
              </a:cxn>
              <a:cxn ang="T8">
                <a:pos x="T4" y="T5"/>
              </a:cxn>
            </a:cxnLst>
            <a:rect l="T9" t="T10" r="T11" b="T12"/>
            <a:pathLst>
              <a:path w="27561" h="43200" fill="none" extrusionOk="0">
                <a:moveTo>
                  <a:pt x="2190" y="331"/>
                </a:moveTo>
                <a:cubicBezTo>
                  <a:pt x="3435" y="110"/>
                  <a:pt x="4697" y="-1"/>
                  <a:pt x="5961" y="0"/>
                </a:cubicBezTo>
                <a:cubicBezTo>
                  <a:pt x="17890" y="0"/>
                  <a:pt x="27561" y="9670"/>
                  <a:pt x="27561" y="21600"/>
                </a:cubicBezTo>
                <a:cubicBezTo>
                  <a:pt x="27561" y="33529"/>
                  <a:pt x="17890" y="43200"/>
                  <a:pt x="5961" y="43200"/>
                </a:cubicBezTo>
                <a:cubicBezTo>
                  <a:pt x="3944" y="43200"/>
                  <a:pt x="1938" y="42917"/>
                  <a:pt x="-1" y="42361"/>
                </a:cubicBezTo>
              </a:path>
              <a:path w="27561" h="43200" stroke="0" extrusionOk="0">
                <a:moveTo>
                  <a:pt x="2190" y="331"/>
                </a:moveTo>
                <a:cubicBezTo>
                  <a:pt x="3435" y="110"/>
                  <a:pt x="4697" y="-1"/>
                  <a:pt x="5961" y="0"/>
                </a:cubicBezTo>
                <a:cubicBezTo>
                  <a:pt x="17890" y="0"/>
                  <a:pt x="27561" y="9670"/>
                  <a:pt x="27561" y="21600"/>
                </a:cubicBezTo>
                <a:cubicBezTo>
                  <a:pt x="27561" y="33529"/>
                  <a:pt x="17890" y="43200"/>
                  <a:pt x="5961" y="43200"/>
                </a:cubicBezTo>
                <a:cubicBezTo>
                  <a:pt x="3944" y="43200"/>
                  <a:pt x="1938" y="42917"/>
                  <a:pt x="-1" y="42361"/>
                </a:cubicBezTo>
                <a:lnTo>
                  <a:pt x="5961" y="21600"/>
                </a:lnTo>
                <a:lnTo>
                  <a:pt x="2190" y="331"/>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2143" name="Arc 95">
            <a:extLst>
              <a:ext uri="{FF2B5EF4-FFF2-40B4-BE49-F238E27FC236}">
                <a16:creationId xmlns:a16="http://schemas.microsoft.com/office/drawing/2014/main" id="{CBFD30AE-4A6B-2EE8-2B52-EE5D5A99C369}"/>
              </a:ext>
            </a:extLst>
          </p:cNvPr>
          <p:cNvSpPr>
            <a:spLocks/>
          </p:cNvSpPr>
          <p:nvPr/>
        </p:nvSpPr>
        <p:spPr bwMode="auto">
          <a:xfrm>
            <a:off x="6121004" y="1159669"/>
            <a:ext cx="341709" cy="1503760"/>
          </a:xfrm>
          <a:custGeom>
            <a:avLst/>
            <a:gdLst>
              <a:gd name="T0" fmla="*/ 9898026 w 27561"/>
              <a:gd name="T1" fmla="*/ 33192619 h 43200"/>
              <a:gd name="T2" fmla="*/ 0 w 27561"/>
              <a:gd name="T3" fmla="*/ 2147483646 h 43200"/>
              <a:gd name="T4" fmla="*/ 26929098 w 27561"/>
              <a:gd name="T5" fmla="*/ 2147483646 h 43200"/>
              <a:gd name="T6" fmla="*/ 0 60000 65536"/>
              <a:gd name="T7" fmla="*/ 0 60000 65536"/>
              <a:gd name="T8" fmla="*/ 0 60000 65536"/>
              <a:gd name="T9" fmla="*/ 0 w 27561"/>
              <a:gd name="T10" fmla="*/ 0 h 43200"/>
              <a:gd name="T11" fmla="*/ 27561 w 27561"/>
              <a:gd name="T12" fmla="*/ 43200 h 43200"/>
            </a:gdLst>
            <a:ahLst/>
            <a:cxnLst>
              <a:cxn ang="T6">
                <a:pos x="T0" y="T1"/>
              </a:cxn>
              <a:cxn ang="T7">
                <a:pos x="T2" y="T3"/>
              </a:cxn>
              <a:cxn ang="T8">
                <a:pos x="T4" y="T5"/>
              </a:cxn>
            </a:cxnLst>
            <a:rect l="T9" t="T10" r="T11" b="T12"/>
            <a:pathLst>
              <a:path w="27561" h="43200" fill="none" extrusionOk="0">
                <a:moveTo>
                  <a:pt x="2190" y="331"/>
                </a:moveTo>
                <a:cubicBezTo>
                  <a:pt x="3435" y="110"/>
                  <a:pt x="4697" y="-1"/>
                  <a:pt x="5961" y="0"/>
                </a:cubicBezTo>
                <a:cubicBezTo>
                  <a:pt x="17890" y="0"/>
                  <a:pt x="27561" y="9670"/>
                  <a:pt x="27561" y="21600"/>
                </a:cubicBezTo>
                <a:cubicBezTo>
                  <a:pt x="27561" y="33529"/>
                  <a:pt x="17890" y="43200"/>
                  <a:pt x="5961" y="43200"/>
                </a:cubicBezTo>
                <a:cubicBezTo>
                  <a:pt x="3944" y="43200"/>
                  <a:pt x="1938" y="42917"/>
                  <a:pt x="-1" y="42361"/>
                </a:cubicBezTo>
              </a:path>
              <a:path w="27561" h="43200" stroke="0" extrusionOk="0">
                <a:moveTo>
                  <a:pt x="2190" y="331"/>
                </a:moveTo>
                <a:cubicBezTo>
                  <a:pt x="3435" y="110"/>
                  <a:pt x="4697" y="-1"/>
                  <a:pt x="5961" y="0"/>
                </a:cubicBezTo>
                <a:cubicBezTo>
                  <a:pt x="17890" y="0"/>
                  <a:pt x="27561" y="9670"/>
                  <a:pt x="27561" y="21600"/>
                </a:cubicBezTo>
                <a:cubicBezTo>
                  <a:pt x="27561" y="33529"/>
                  <a:pt x="17890" y="43200"/>
                  <a:pt x="5961" y="43200"/>
                </a:cubicBezTo>
                <a:cubicBezTo>
                  <a:pt x="3944" y="43200"/>
                  <a:pt x="1938" y="42917"/>
                  <a:pt x="-1" y="42361"/>
                </a:cubicBezTo>
                <a:lnTo>
                  <a:pt x="5961" y="21600"/>
                </a:lnTo>
                <a:lnTo>
                  <a:pt x="2190" y="331"/>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2145" name="Arc 97">
            <a:extLst>
              <a:ext uri="{FF2B5EF4-FFF2-40B4-BE49-F238E27FC236}">
                <a16:creationId xmlns:a16="http://schemas.microsoft.com/office/drawing/2014/main" id="{BDA5D612-2938-8D4C-E72F-AAA82463DDEE}"/>
              </a:ext>
            </a:extLst>
          </p:cNvPr>
          <p:cNvSpPr>
            <a:spLocks/>
          </p:cNvSpPr>
          <p:nvPr/>
        </p:nvSpPr>
        <p:spPr bwMode="auto">
          <a:xfrm>
            <a:off x="6444854" y="1140619"/>
            <a:ext cx="341709" cy="1503760"/>
          </a:xfrm>
          <a:custGeom>
            <a:avLst/>
            <a:gdLst>
              <a:gd name="T0" fmla="*/ 9898026 w 27561"/>
              <a:gd name="T1" fmla="*/ 33192619 h 43200"/>
              <a:gd name="T2" fmla="*/ 0 w 27561"/>
              <a:gd name="T3" fmla="*/ 2147483646 h 43200"/>
              <a:gd name="T4" fmla="*/ 26929098 w 27561"/>
              <a:gd name="T5" fmla="*/ 2147483646 h 43200"/>
              <a:gd name="T6" fmla="*/ 0 60000 65536"/>
              <a:gd name="T7" fmla="*/ 0 60000 65536"/>
              <a:gd name="T8" fmla="*/ 0 60000 65536"/>
              <a:gd name="T9" fmla="*/ 0 w 27561"/>
              <a:gd name="T10" fmla="*/ 0 h 43200"/>
              <a:gd name="T11" fmla="*/ 27561 w 27561"/>
              <a:gd name="T12" fmla="*/ 43200 h 43200"/>
            </a:gdLst>
            <a:ahLst/>
            <a:cxnLst>
              <a:cxn ang="T6">
                <a:pos x="T0" y="T1"/>
              </a:cxn>
              <a:cxn ang="T7">
                <a:pos x="T2" y="T3"/>
              </a:cxn>
              <a:cxn ang="T8">
                <a:pos x="T4" y="T5"/>
              </a:cxn>
            </a:cxnLst>
            <a:rect l="T9" t="T10" r="T11" b="T12"/>
            <a:pathLst>
              <a:path w="27561" h="43200" fill="none" extrusionOk="0">
                <a:moveTo>
                  <a:pt x="2190" y="331"/>
                </a:moveTo>
                <a:cubicBezTo>
                  <a:pt x="3435" y="110"/>
                  <a:pt x="4697" y="-1"/>
                  <a:pt x="5961" y="0"/>
                </a:cubicBezTo>
                <a:cubicBezTo>
                  <a:pt x="17890" y="0"/>
                  <a:pt x="27561" y="9670"/>
                  <a:pt x="27561" y="21600"/>
                </a:cubicBezTo>
                <a:cubicBezTo>
                  <a:pt x="27561" y="33529"/>
                  <a:pt x="17890" y="43200"/>
                  <a:pt x="5961" y="43200"/>
                </a:cubicBezTo>
                <a:cubicBezTo>
                  <a:pt x="3944" y="43200"/>
                  <a:pt x="1938" y="42917"/>
                  <a:pt x="-1" y="42361"/>
                </a:cubicBezTo>
              </a:path>
              <a:path w="27561" h="43200" stroke="0" extrusionOk="0">
                <a:moveTo>
                  <a:pt x="2190" y="331"/>
                </a:moveTo>
                <a:cubicBezTo>
                  <a:pt x="3435" y="110"/>
                  <a:pt x="4697" y="-1"/>
                  <a:pt x="5961" y="0"/>
                </a:cubicBezTo>
                <a:cubicBezTo>
                  <a:pt x="17890" y="0"/>
                  <a:pt x="27561" y="9670"/>
                  <a:pt x="27561" y="21600"/>
                </a:cubicBezTo>
                <a:cubicBezTo>
                  <a:pt x="27561" y="33529"/>
                  <a:pt x="17890" y="43200"/>
                  <a:pt x="5961" y="43200"/>
                </a:cubicBezTo>
                <a:cubicBezTo>
                  <a:pt x="3944" y="43200"/>
                  <a:pt x="1938" y="42917"/>
                  <a:pt x="-1" y="42361"/>
                </a:cubicBezTo>
                <a:lnTo>
                  <a:pt x="5961" y="21600"/>
                </a:lnTo>
                <a:lnTo>
                  <a:pt x="2190" y="331"/>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2146" name="Arc 98">
            <a:extLst>
              <a:ext uri="{FF2B5EF4-FFF2-40B4-BE49-F238E27FC236}">
                <a16:creationId xmlns:a16="http://schemas.microsoft.com/office/drawing/2014/main" id="{DA5F8E50-64DD-1CEE-72CA-7BD9772EE11C}"/>
              </a:ext>
            </a:extLst>
          </p:cNvPr>
          <p:cNvSpPr>
            <a:spLocks/>
          </p:cNvSpPr>
          <p:nvPr/>
        </p:nvSpPr>
        <p:spPr bwMode="auto">
          <a:xfrm>
            <a:off x="6768704" y="1131094"/>
            <a:ext cx="341709" cy="1503760"/>
          </a:xfrm>
          <a:custGeom>
            <a:avLst/>
            <a:gdLst>
              <a:gd name="T0" fmla="*/ 9898026 w 27561"/>
              <a:gd name="T1" fmla="*/ 33192619 h 43200"/>
              <a:gd name="T2" fmla="*/ 0 w 27561"/>
              <a:gd name="T3" fmla="*/ 2147483646 h 43200"/>
              <a:gd name="T4" fmla="*/ 26929098 w 27561"/>
              <a:gd name="T5" fmla="*/ 2147483646 h 43200"/>
              <a:gd name="T6" fmla="*/ 0 60000 65536"/>
              <a:gd name="T7" fmla="*/ 0 60000 65536"/>
              <a:gd name="T8" fmla="*/ 0 60000 65536"/>
              <a:gd name="T9" fmla="*/ 0 w 27561"/>
              <a:gd name="T10" fmla="*/ 0 h 43200"/>
              <a:gd name="T11" fmla="*/ 27561 w 27561"/>
              <a:gd name="T12" fmla="*/ 43200 h 43200"/>
            </a:gdLst>
            <a:ahLst/>
            <a:cxnLst>
              <a:cxn ang="T6">
                <a:pos x="T0" y="T1"/>
              </a:cxn>
              <a:cxn ang="T7">
                <a:pos x="T2" y="T3"/>
              </a:cxn>
              <a:cxn ang="T8">
                <a:pos x="T4" y="T5"/>
              </a:cxn>
            </a:cxnLst>
            <a:rect l="T9" t="T10" r="T11" b="T12"/>
            <a:pathLst>
              <a:path w="27561" h="43200" fill="none" extrusionOk="0">
                <a:moveTo>
                  <a:pt x="2190" y="331"/>
                </a:moveTo>
                <a:cubicBezTo>
                  <a:pt x="3435" y="110"/>
                  <a:pt x="4697" y="-1"/>
                  <a:pt x="5961" y="0"/>
                </a:cubicBezTo>
                <a:cubicBezTo>
                  <a:pt x="17890" y="0"/>
                  <a:pt x="27561" y="9670"/>
                  <a:pt x="27561" y="21600"/>
                </a:cubicBezTo>
                <a:cubicBezTo>
                  <a:pt x="27561" y="33529"/>
                  <a:pt x="17890" y="43200"/>
                  <a:pt x="5961" y="43200"/>
                </a:cubicBezTo>
                <a:cubicBezTo>
                  <a:pt x="3944" y="43200"/>
                  <a:pt x="1938" y="42917"/>
                  <a:pt x="-1" y="42361"/>
                </a:cubicBezTo>
              </a:path>
              <a:path w="27561" h="43200" stroke="0" extrusionOk="0">
                <a:moveTo>
                  <a:pt x="2190" y="331"/>
                </a:moveTo>
                <a:cubicBezTo>
                  <a:pt x="3435" y="110"/>
                  <a:pt x="4697" y="-1"/>
                  <a:pt x="5961" y="0"/>
                </a:cubicBezTo>
                <a:cubicBezTo>
                  <a:pt x="17890" y="0"/>
                  <a:pt x="27561" y="9670"/>
                  <a:pt x="27561" y="21600"/>
                </a:cubicBezTo>
                <a:cubicBezTo>
                  <a:pt x="27561" y="33529"/>
                  <a:pt x="17890" y="43200"/>
                  <a:pt x="5961" y="43200"/>
                </a:cubicBezTo>
                <a:cubicBezTo>
                  <a:pt x="3944" y="43200"/>
                  <a:pt x="1938" y="42917"/>
                  <a:pt x="-1" y="42361"/>
                </a:cubicBezTo>
                <a:lnTo>
                  <a:pt x="5961" y="21600"/>
                </a:lnTo>
                <a:lnTo>
                  <a:pt x="2190" y="331"/>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2147" name="Arc 99">
            <a:extLst>
              <a:ext uri="{FF2B5EF4-FFF2-40B4-BE49-F238E27FC236}">
                <a16:creationId xmlns:a16="http://schemas.microsoft.com/office/drawing/2014/main" id="{AE72A72C-A0DC-69C4-0F1E-9C44806A4222}"/>
              </a:ext>
            </a:extLst>
          </p:cNvPr>
          <p:cNvSpPr>
            <a:spLocks/>
          </p:cNvSpPr>
          <p:nvPr/>
        </p:nvSpPr>
        <p:spPr bwMode="auto">
          <a:xfrm>
            <a:off x="7092554" y="1121569"/>
            <a:ext cx="341709" cy="1503760"/>
          </a:xfrm>
          <a:custGeom>
            <a:avLst/>
            <a:gdLst>
              <a:gd name="T0" fmla="*/ 9898026 w 27561"/>
              <a:gd name="T1" fmla="*/ 33192619 h 43200"/>
              <a:gd name="T2" fmla="*/ 0 w 27561"/>
              <a:gd name="T3" fmla="*/ 2147483646 h 43200"/>
              <a:gd name="T4" fmla="*/ 26929098 w 27561"/>
              <a:gd name="T5" fmla="*/ 2147483646 h 43200"/>
              <a:gd name="T6" fmla="*/ 0 60000 65536"/>
              <a:gd name="T7" fmla="*/ 0 60000 65536"/>
              <a:gd name="T8" fmla="*/ 0 60000 65536"/>
              <a:gd name="T9" fmla="*/ 0 w 27561"/>
              <a:gd name="T10" fmla="*/ 0 h 43200"/>
              <a:gd name="T11" fmla="*/ 27561 w 27561"/>
              <a:gd name="T12" fmla="*/ 43200 h 43200"/>
            </a:gdLst>
            <a:ahLst/>
            <a:cxnLst>
              <a:cxn ang="T6">
                <a:pos x="T0" y="T1"/>
              </a:cxn>
              <a:cxn ang="T7">
                <a:pos x="T2" y="T3"/>
              </a:cxn>
              <a:cxn ang="T8">
                <a:pos x="T4" y="T5"/>
              </a:cxn>
            </a:cxnLst>
            <a:rect l="T9" t="T10" r="T11" b="T12"/>
            <a:pathLst>
              <a:path w="27561" h="43200" fill="none" extrusionOk="0">
                <a:moveTo>
                  <a:pt x="2190" y="331"/>
                </a:moveTo>
                <a:cubicBezTo>
                  <a:pt x="3435" y="110"/>
                  <a:pt x="4697" y="-1"/>
                  <a:pt x="5961" y="0"/>
                </a:cubicBezTo>
                <a:cubicBezTo>
                  <a:pt x="17890" y="0"/>
                  <a:pt x="27561" y="9670"/>
                  <a:pt x="27561" y="21600"/>
                </a:cubicBezTo>
                <a:cubicBezTo>
                  <a:pt x="27561" y="33529"/>
                  <a:pt x="17890" y="43200"/>
                  <a:pt x="5961" y="43200"/>
                </a:cubicBezTo>
                <a:cubicBezTo>
                  <a:pt x="3944" y="43200"/>
                  <a:pt x="1938" y="42917"/>
                  <a:pt x="-1" y="42361"/>
                </a:cubicBezTo>
              </a:path>
              <a:path w="27561" h="43200" stroke="0" extrusionOk="0">
                <a:moveTo>
                  <a:pt x="2190" y="331"/>
                </a:moveTo>
                <a:cubicBezTo>
                  <a:pt x="3435" y="110"/>
                  <a:pt x="4697" y="-1"/>
                  <a:pt x="5961" y="0"/>
                </a:cubicBezTo>
                <a:cubicBezTo>
                  <a:pt x="17890" y="0"/>
                  <a:pt x="27561" y="9670"/>
                  <a:pt x="27561" y="21600"/>
                </a:cubicBezTo>
                <a:cubicBezTo>
                  <a:pt x="27561" y="33529"/>
                  <a:pt x="17890" y="43200"/>
                  <a:pt x="5961" y="43200"/>
                </a:cubicBezTo>
                <a:cubicBezTo>
                  <a:pt x="3944" y="43200"/>
                  <a:pt x="1938" y="42917"/>
                  <a:pt x="-1" y="42361"/>
                </a:cubicBezTo>
                <a:lnTo>
                  <a:pt x="5961" y="21600"/>
                </a:lnTo>
                <a:lnTo>
                  <a:pt x="2190" y="331"/>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2148" name="Arc 100">
            <a:extLst>
              <a:ext uri="{FF2B5EF4-FFF2-40B4-BE49-F238E27FC236}">
                <a16:creationId xmlns:a16="http://schemas.microsoft.com/office/drawing/2014/main" id="{719E737C-14B3-3A8D-945B-17099E088459}"/>
              </a:ext>
            </a:extLst>
          </p:cNvPr>
          <p:cNvSpPr>
            <a:spLocks/>
          </p:cNvSpPr>
          <p:nvPr/>
        </p:nvSpPr>
        <p:spPr bwMode="auto">
          <a:xfrm>
            <a:off x="7409260" y="1120378"/>
            <a:ext cx="290513" cy="879872"/>
          </a:xfrm>
          <a:custGeom>
            <a:avLst/>
            <a:gdLst>
              <a:gd name="T0" fmla="*/ 0 w 23425"/>
              <a:gd name="T1" fmla="*/ 9165371 h 23850"/>
              <a:gd name="T2" fmla="*/ 105384450 w 23425"/>
              <a:gd name="T3" fmla="*/ 2147483646 h 23850"/>
              <a:gd name="T4" fmla="*/ 8251605 w 23425"/>
              <a:gd name="T5" fmla="*/ 2147483646 h 23850"/>
              <a:gd name="T6" fmla="*/ 0 60000 65536"/>
              <a:gd name="T7" fmla="*/ 0 60000 65536"/>
              <a:gd name="T8" fmla="*/ 0 60000 65536"/>
              <a:gd name="T9" fmla="*/ 0 w 23425"/>
              <a:gd name="T10" fmla="*/ 0 h 23850"/>
              <a:gd name="T11" fmla="*/ 23425 w 23425"/>
              <a:gd name="T12" fmla="*/ 23850 h 23850"/>
            </a:gdLst>
            <a:ahLst/>
            <a:cxnLst>
              <a:cxn ang="T6">
                <a:pos x="T0" y="T1"/>
              </a:cxn>
              <a:cxn ang="T7">
                <a:pos x="T2" y="T3"/>
              </a:cxn>
              <a:cxn ang="T8">
                <a:pos x="T4" y="T5"/>
              </a:cxn>
            </a:cxnLst>
            <a:rect l="T9" t="T10" r="T11" b="T12"/>
            <a:pathLst>
              <a:path w="23425" h="23850" fill="none" extrusionOk="0">
                <a:moveTo>
                  <a:pt x="0" y="77"/>
                </a:moveTo>
                <a:cubicBezTo>
                  <a:pt x="606" y="25"/>
                  <a:pt x="1215" y="-1"/>
                  <a:pt x="1825" y="0"/>
                </a:cubicBezTo>
                <a:cubicBezTo>
                  <a:pt x="13754" y="0"/>
                  <a:pt x="23425" y="9670"/>
                  <a:pt x="23425" y="21600"/>
                </a:cubicBezTo>
                <a:cubicBezTo>
                  <a:pt x="23425" y="22351"/>
                  <a:pt x="23385" y="23102"/>
                  <a:pt x="23307" y="23849"/>
                </a:cubicBezTo>
              </a:path>
              <a:path w="23425" h="23850" stroke="0" extrusionOk="0">
                <a:moveTo>
                  <a:pt x="0" y="77"/>
                </a:moveTo>
                <a:cubicBezTo>
                  <a:pt x="606" y="25"/>
                  <a:pt x="1215" y="-1"/>
                  <a:pt x="1825" y="0"/>
                </a:cubicBezTo>
                <a:cubicBezTo>
                  <a:pt x="13754" y="0"/>
                  <a:pt x="23425" y="9670"/>
                  <a:pt x="23425" y="21600"/>
                </a:cubicBezTo>
                <a:cubicBezTo>
                  <a:pt x="23425" y="22351"/>
                  <a:pt x="23385" y="23102"/>
                  <a:pt x="23307" y="23849"/>
                </a:cubicBezTo>
                <a:lnTo>
                  <a:pt x="1825" y="21600"/>
                </a:lnTo>
                <a:lnTo>
                  <a:pt x="0" y="77"/>
                </a:lnTo>
                <a:close/>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2150" name="Line 102">
            <a:extLst>
              <a:ext uri="{FF2B5EF4-FFF2-40B4-BE49-F238E27FC236}">
                <a16:creationId xmlns:a16="http://schemas.microsoft.com/office/drawing/2014/main" id="{26C9350A-1B0D-1946-4E5E-D9598F9EAD14}"/>
              </a:ext>
            </a:extLst>
          </p:cNvPr>
          <p:cNvSpPr>
            <a:spLocks noChangeShapeType="1"/>
          </p:cNvSpPr>
          <p:nvPr/>
        </p:nvSpPr>
        <p:spPr bwMode="auto">
          <a:xfrm>
            <a:off x="7699772" y="1906191"/>
            <a:ext cx="0" cy="1675209"/>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2168" name="Line 120">
            <a:extLst>
              <a:ext uri="{FF2B5EF4-FFF2-40B4-BE49-F238E27FC236}">
                <a16:creationId xmlns:a16="http://schemas.microsoft.com/office/drawing/2014/main" id="{12A76797-5F2C-F50F-462D-1888A5C4E8C2}"/>
              </a:ext>
            </a:extLst>
          </p:cNvPr>
          <p:cNvSpPr>
            <a:spLocks noChangeShapeType="1"/>
          </p:cNvSpPr>
          <p:nvPr/>
        </p:nvSpPr>
        <p:spPr bwMode="auto">
          <a:xfrm>
            <a:off x="4936332" y="3581400"/>
            <a:ext cx="917972"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2169" name="Line 121">
            <a:extLst>
              <a:ext uri="{FF2B5EF4-FFF2-40B4-BE49-F238E27FC236}">
                <a16:creationId xmlns:a16="http://schemas.microsoft.com/office/drawing/2014/main" id="{750CE355-C946-A672-94EA-F57A434276AB}"/>
              </a:ext>
            </a:extLst>
          </p:cNvPr>
          <p:cNvSpPr>
            <a:spLocks noChangeShapeType="1"/>
          </p:cNvSpPr>
          <p:nvPr/>
        </p:nvSpPr>
        <p:spPr bwMode="auto">
          <a:xfrm>
            <a:off x="6847285" y="3581400"/>
            <a:ext cx="864394"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2170" name="Oval 122">
            <a:extLst>
              <a:ext uri="{FF2B5EF4-FFF2-40B4-BE49-F238E27FC236}">
                <a16:creationId xmlns:a16="http://schemas.microsoft.com/office/drawing/2014/main" id="{EA941117-2260-18F3-AC07-2698CCD5D675}"/>
              </a:ext>
            </a:extLst>
          </p:cNvPr>
          <p:cNvSpPr>
            <a:spLocks noChangeArrowheads="1"/>
          </p:cNvSpPr>
          <p:nvPr/>
        </p:nvSpPr>
        <p:spPr bwMode="auto">
          <a:xfrm>
            <a:off x="5840016" y="3078956"/>
            <a:ext cx="1025128" cy="972741"/>
          </a:xfrm>
          <a:prstGeom prst="ellipse">
            <a:avLst/>
          </a:prstGeom>
          <a:noFill/>
          <a:ln w="1905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endParaRPr lang="id-ID" altLang="id-ID" sz="1350" kern="1200">
              <a:solidFill>
                <a:srgbClr val="000000"/>
              </a:solidFill>
              <a:ea typeface="+mn-ea"/>
              <a:cs typeface="+mn-cs"/>
            </a:endParaRPr>
          </a:p>
        </p:txBody>
      </p:sp>
      <p:sp>
        <p:nvSpPr>
          <p:cNvPr id="2171" name="Arc 123">
            <a:extLst>
              <a:ext uri="{FF2B5EF4-FFF2-40B4-BE49-F238E27FC236}">
                <a16:creationId xmlns:a16="http://schemas.microsoft.com/office/drawing/2014/main" id="{BB71E885-054D-7DEC-2B79-CEFB41186BB9}"/>
              </a:ext>
            </a:extLst>
          </p:cNvPr>
          <p:cNvSpPr>
            <a:spLocks/>
          </p:cNvSpPr>
          <p:nvPr/>
        </p:nvSpPr>
        <p:spPr bwMode="auto">
          <a:xfrm rot="10562823">
            <a:off x="5916216" y="3206354"/>
            <a:ext cx="863203" cy="436959"/>
          </a:xfrm>
          <a:custGeom>
            <a:avLst/>
            <a:gdLst>
              <a:gd name="T0" fmla="*/ 927931102 w 40534"/>
              <a:gd name="T1" fmla="*/ 170960263 h 21600"/>
              <a:gd name="T2" fmla="*/ 0 w 40534"/>
              <a:gd name="T3" fmla="*/ 116445662 h 21600"/>
              <a:gd name="T4" fmla="*/ 475457288 w 40534"/>
              <a:gd name="T5" fmla="*/ 0 h 21600"/>
              <a:gd name="T6" fmla="*/ 0 60000 65536"/>
              <a:gd name="T7" fmla="*/ 0 60000 65536"/>
              <a:gd name="T8" fmla="*/ 0 60000 65536"/>
              <a:gd name="T9" fmla="*/ 0 w 40534"/>
              <a:gd name="T10" fmla="*/ 0 h 21600"/>
              <a:gd name="T11" fmla="*/ 40534 w 40534"/>
              <a:gd name="T12" fmla="*/ 21600 h 21600"/>
            </a:gdLst>
            <a:ahLst/>
            <a:cxnLst>
              <a:cxn ang="T6">
                <a:pos x="T0" y="T1"/>
              </a:cxn>
              <a:cxn ang="T7">
                <a:pos x="T2" y="T3"/>
              </a:cxn>
              <a:cxn ang="T8">
                <a:pos x="T4" y="T5"/>
              </a:cxn>
            </a:cxnLst>
            <a:rect l="T9" t="T10" r="T11" b="T12"/>
            <a:pathLst>
              <a:path w="40534" h="21600" fill="none" extrusionOk="0">
                <a:moveTo>
                  <a:pt x="40534" y="8712"/>
                </a:moveTo>
                <a:cubicBezTo>
                  <a:pt x="37081" y="16544"/>
                  <a:pt x="29329" y="21599"/>
                  <a:pt x="20769" y="21600"/>
                </a:cubicBezTo>
                <a:cubicBezTo>
                  <a:pt x="11125" y="21600"/>
                  <a:pt x="2649" y="15206"/>
                  <a:pt x="0" y="5933"/>
                </a:cubicBezTo>
              </a:path>
              <a:path w="40534" h="21600" stroke="0" extrusionOk="0">
                <a:moveTo>
                  <a:pt x="40534" y="8712"/>
                </a:moveTo>
                <a:cubicBezTo>
                  <a:pt x="37081" y="16544"/>
                  <a:pt x="29329" y="21599"/>
                  <a:pt x="20769" y="21600"/>
                </a:cubicBezTo>
                <a:cubicBezTo>
                  <a:pt x="11125" y="21600"/>
                  <a:pt x="2649" y="15206"/>
                  <a:pt x="0" y="5933"/>
                </a:cubicBezTo>
                <a:lnTo>
                  <a:pt x="20769" y="0"/>
                </a:lnTo>
                <a:lnTo>
                  <a:pt x="40534" y="8712"/>
                </a:lnTo>
                <a:close/>
              </a:path>
            </a:pathLst>
          </a:custGeom>
          <a:noFill/>
          <a:ln w="9525">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2172" name="Line 124">
            <a:extLst>
              <a:ext uri="{FF2B5EF4-FFF2-40B4-BE49-F238E27FC236}">
                <a16:creationId xmlns:a16="http://schemas.microsoft.com/office/drawing/2014/main" id="{E8EEC27E-353A-1E43-5D91-49B7AD323D43}"/>
              </a:ext>
            </a:extLst>
          </p:cNvPr>
          <p:cNvSpPr>
            <a:spLocks noChangeShapeType="1"/>
          </p:cNvSpPr>
          <p:nvPr/>
        </p:nvSpPr>
        <p:spPr bwMode="auto">
          <a:xfrm flipH="1" flipV="1">
            <a:off x="6354366" y="3256360"/>
            <a:ext cx="0" cy="540544"/>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2178" name="Text Box 130">
            <a:extLst>
              <a:ext uri="{FF2B5EF4-FFF2-40B4-BE49-F238E27FC236}">
                <a16:creationId xmlns:a16="http://schemas.microsoft.com/office/drawing/2014/main" id="{4394EF3B-E5F6-954E-97DF-D29ADD3D83E7}"/>
              </a:ext>
            </a:extLst>
          </p:cNvPr>
          <p:cNvSpPr txBox="1">
            <a:spLocks noChangeArrowheads="1"/>
          </p:cNvSpPr>
          <p:nvPr/>
        </p:nvSpPr>
        <p:spPr bwMode="auto">
          <a:xfrm>
            <a:off x="6201966" y="3740944"/>
            <a:ext cx="323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50000"/>
              </a:spcBef>
              <a:spcAft>
                <a:spcPct val="0"/>
              </a:spcAft>
              <a:buClrTx/>
              <a:buNone/>
            </a:pPr>
            <a:r>
              <a:rPr lang="en-US" altLang="id-ID" sz="1800" kern="1200">
                <a:solidFill>
                  <a:srgbClr val="FFFF00"/>
                </a:solidFill>
                <a:ea typeface="+mn-ea"/>
                <a:cs typeface="+mn-cs"/>
              </a:rPr>
              <a:t>G</a:t>
            </a:r>
          </a:p>
        </p:txBody>
      </p:sp>
      <p:grpSp>
        <p:nvGrpSpPr>
          <p:cNvPr id="3" name="Group 149">
            <a:extLst>
              <a:ext uri="{FF2B5EF4-FFF2-40B4-BE49-F238E27FC236}">
                <a16:creationId xmlns:a16="http://schemas.microsoft.com/office/drawing/2014/main" id="{844C0AF7-1676-A5CA-FCC8-0CA9024C62DF}"/>
              </a:ext>
            </a:extLst>
          </p:cNvPr>
          <p:cNvGrpSpPr>
            <a:grpSpLocks/>
          </p:cNvGrpSpPr>
          <p:nvPr/>
        </p:nvGrpSpPr>
        <p:grpSpPr bwMode="auto">
          <a:xfrm>
            <a:off x="4950619" y="1744266"/>
            <a:ext cx="2749154" cy="1512094"/>
            <a:chOff x="3198" y="1706"/>
            <a:chExt cx="2309" cy="1270"/>
          </a:xfrm>
        </p:grpSpPr>
        <p:sp>
          <p:nvSpPr>
            <p:cNvPr id="56370" name="Line 131">
              <a:extLst>
                <a:ext uri="{FF2B5EF4-FFF2-40B4-BE49-F238E27FC236}">
                  <a16:creationId xmlns:a16="http://schemas.microsoft.com/office/drawing/2014/main" id="{2592A252-1D0B-CD3B-FE48-C9693F825E99}"/>
                </a:ext>
              </a:extLst>
            </p:cNvPr>
            <p:cNvSpPr>
              <a:spLocks noChangeShapeType="1"/>
            </p:cNvSpPr>
            <p:nvPr/>
          </p:nvSpPr>
          <p:spPr bwMode="auto">
            <a:xfrm>
              <a:off x="3198" y="2750"/>
              <a:ext cx="0" cy="226"/>
            </a:xfrm>
            <a:prstGeom prst="line">
              <a:avLst/>
            </a:prstGeom>
            <a:noFill/>
            <a:ln w="28575">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371" name="Line 132">
              <a:extLst>
                <a:ext uri="{FF2B5EF4-FFF2-40B4-BE49-F238E27FC236}">
                  <a16:creationId xmlns:a16="http://schemas.microsoft.com/office/drawing/2014/main" id="{328C43C4-F091-EFE8-770E-8348FFDE153C}"/>
                </a:ext>
              </a:extLst>
            </p:cNvPr>
            <p:cNvSpPr>
              <a:spLocks noChangeShapeType="1"/>
            </p:cNvSpPr>
            <p:nvPr/>
          </p:nvSpPr>
          <p:spPr bwMode="auto">
            <a:xfrm>
              <a:off x="5507" y="2750"/>
              <a:ext cx="0" cy="226"/>
            </a:xfrm>
            <a:prstGeom prst="line">
              <a:avLst/>
            </a:prstGeom>
            <a:noFill/>
            <a:ln w="28575">
              <a:solidFill>
                <a:srgbClr val="0000FF"/>
              </a:solidFill>
              <a:round/>
              <a:headEnd type="triangle" w="lg" len="me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372" name="Arc 133">
              <a:extLst>
                <a:ext uri="{FF2B5EF4-FFF2-40B4-BE49-F238E27FC236}">
                  <a16:creationId xmlns:a16="http://schemas.microsoft.com/office/drawing/2014/main" id="{EBE43FCB-3DD4-F3A2-CA1E-AD0AF01B2B07}"/>
                </a:ext>
              </a:extLst>
            </p:cNvPr>
            <p:cNvSpPr>
              <a:spLocks/>
            </p:cNvSpPr>
            <p:nvPr/>
          </p:nvSpPr>
          <p:spPr bwMode="auto">
            <a:xfrm>
              <a:off x="3387" y="1810"/>
              <a:ext cx="197" cy="473"/>
            </a:xfrm>
            <a:custGeom>
              <a:avLst/>
              <a:gdLst>
                <a:gd name="T0" fmla="*/ 0 w 18714"/>
                <a:gd name="T1" fmla="*/ 0 h 15020"/>
                <a:gd name="T2" fmla="*/ 0 w 18714"/>
                <a:gd name="T3" fmla="*/ 0 h 15020"/>
                <a:gd name="T4" fmla="*/ 0 w 18714"/>
                <a:gd name="T5" fmla="*/ 0 h 15020"/>
                <a:gd name="T6" fmla="*/ 0 60000 65536"/>
                <a:gd name="T7" fmla="*/ 0 60000 65536"/>
                <a:gd name="T8" fmla="*/ 0 60000 65536"/>
                <a:gd name="T9" fmla="*/ 0 w 18714"/>
                <a:gd name="T10" fmla="*/ 0 h 15020"/>
                <a:gd name="T11" fmla="*/ 18714 w 18714"/>
                <a:gd name="T12" fmla="*/ 15020 h 15020"/>
              </a:gdLst>
              <a:ahLst/>
              <a:cxnLst>
                <a:cxn ang="T6">
                  <a:pos x="T0" y="T1"/>
                </a:cxn>
                <a:cxn ang="T7">
                  <a:pos x="T2" y="T3"/>
                </a:cxn>
                <a:cxn ang="T8">
                  <a:pos x="T4" y="T5"/>
                </a:cxn>
              </a:cxnLst>
              <a:rect l="T9" t="T10" r="T11" b="T12"/>
              <a:pathLst>
                <a:path w="18714" h="15020" fill="none" extrusionOk="0">
                  <a:moveTo>
                    <a:pt x="18713" y="10786"/>
                  </a:moveTo>
                  <a:cubicBezTo>
                    <a:pt x="17827" y="12323"/>
                    <a:pt x="16756" y="13745"/>
                    <a:pt x="15522" y="15019"/>
                  </a:cubicBezTo>
                </a:path>
                <a:path w="18714" h="15020" stroke="0" extrusionOk="0">
                  <a:moveTo>
                    <a:pt x="18713" y="10786"/>
                  </a:moveTo>
                  <a:cubicBezTo>
                    <a:pt x="17827" y="12323"/>
                    <a:pt x="16756" y="13745"/>
                    <a:pt x="15522" y="15019"/>
                  </a:cubicBezTo>
                  <a:lnTo>
                    <a:pt x="0" y="0"/>
                  </a:lnTo>
                  <a:lnTo>
                    <a:pt x="18713" y="10786"/>
                  </a:lnTo>
                  <a:close/>
                </a:path>
              </a:pathLst>
            </a:custGeom>
            <a:noFill/>
            <a:ln w="28575">
              <a:solidFill>
                <a:srgbClr val="0000FF"/>
              </a:solidFill>
              <a:round/>
              <a:headEnd type="triangle" w="lg" len="me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373" name="Arc 134">
              <a:extLst>
                <a:ext uri="{FF2B5EF4-FFF2-40B4-BE49-F238E27FC236}">
                  <a16:creationId xmlns:a16="http://schemas.microsoft.com/office/drawing/2014/main" id="{A7FBAE36-E19F-FAA4-8E55-6489D63AD0F1}"/>
                </a:ext>
              </a:extLst>
            </p:cNvPr>
            <p:cNvSpPr>
              <a:spLocks/>
            </p:cNvSpPr>
            <p:nvPr/>
          </p:nvSpPr>
          <p:spPr bwMode="auto">
            <a:xfrm>
              <a:off x="3673" y="1797"/>
              <a:ext cx="197" cy="473"/>
            </a:xfrm>
            <a:custGeom>
              <a:avLst/>
              <a:gdLst>
                <a:gd name="T0" fmla="*/ 0 w 18714"/>
                <a:gd name="T1" fmla="*/ 0 h 15020"/>
                <a:gd name="T2" fmla="*/ 0 w 18714"/>
                <a:gd name="T3" fmla="*/ 0 h 15020"/>
                <a:gd name="T4" fmla="*/ 0 w 18714"/>
                <a:gd name="T5" fmla="*/ 0 h 15020"/>
                <a:gd name="T6" fmla="*/ 0 60000 65536"/>
                <a:gd name="T7" fmla="*/ 0 60000 65536"/>
                <a:gd name="T8" fmla="*/ 0 60000 65536"/>
                <a:gd name="T9" fmla="*/ 0 w 18714"/>
                <a:gd name="T10" fmla="*/ 0 h 15020"/>
                <a:gd name="T11" fmla="*/ 18714 w 18714"/>
                <a:gd name="T12" fmla="*/ 15020 h 15020"/>
              </a:gdLst>
              <a:ahLst/>
              <a:cxnLst>
                <a:cxn ang="T6">
                  <a:pos x="T0" y="T1"/>
                </a:cxn>
                <a:cxn ang="T7">
                  <a:pos x="T2" y="T3"/>
                </a:cxn>
                <a:cxn ang="T8">
                  <a:pos x="T4" y="T5"/>
                </a:cxn>
              </a:cxnLst>
              <a:rect l="T9" t="T10" r="T11" b="T12"/>
              <a:pathLst>
                <a:path w="18714" h="15020" fill="none" extrusionOk="0">
                  <a:moveTo>
                    <a:pt x="18713" y="10786"/>
                  </a:moveTo>
                  <a:cubicBezTo>
                    <a:pt x="17827" y="12323"/>
                    <a:pt x="16756" y="13745"/>
                    <a:pt x="15522" y="15019"/>
                  </a:cubicBezTo>
                </a:path>
                <a:path w="18714" h="15020" stroke="0" extrusionOk="0">
                  <a:moveTo>
                    <a:pt x="18713" y="10786"/>
                  </a:moveTo>
                  <a:cubicBezTo>
                    <a:pt x="17827" y="12323"/>
                    <a:pt x="16756" y="13745"/>
                    <a:pt x="15522" y="15019"/>
                  </a:cubicBezTo>
                  <a:lnTo>
                    <a:pt x="0" y="0"/>
                  </a:lnTo>
                  <a:lnTo>
                    <a:pt x="18713" y="10786"/>
                  </a:lnTo>
                  <a:close/>
                </a:path>
              </a:pathLst>
            </a:custGeom>
            <a:noFill/>
            <a:ln w="28575">
              <a:solidFill>
                <a:srgbClr val="0000FF"/>
              </a:solidFill>
              <a:round/>
              <a:headEnd type="triangle" w="lg" len="me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374" name="Arc 135">
              <a:extLst>
                <a:ext uri="{FF2B5EF4-FFF2-40B4-BE49-F238E27FC236}">
                  <a16:creationId xmlns:a16="http://schemas.microsoft.com/office/drawing/2014/main" id="{16CB9D7C-8E3B-5877-6BB5-D8CD33247FA3}"/>
                </a:ext>
              </a:extLst>
            </p:cNvPr>
            <p:cNvSpPr>
              <a:spLocks/>
            </p:cNvSpPr>
            <p:nvPr/>
          </p:nvSpPr>
          <p:spPr bwMode="auto">
            <a:xfrm>
              <a:off x="3985" y="1765"/>
              <a:ext cx="197" cy="473"/>
            </a:xfrm>
            <a:custGeom>
              <a:avLst/>
              <a:gdLst>
                <a:gd name="T0" fmla="*/ 0 w 18714"/>
                <a:gd name="T1" fmla="*/ 0 h 15020"/>
                <a:gd name="T2" fmla="*/ 0 w 18714"/>
                <a:gd name="T3" fmla="*/ 0 h 15020"/>
                <a:gd name="T4" fmla="*/ 0 w 18714"/>
                <a:gd name="T5" fmla="*/ 0 h 15020"/>
                <a:gd name="T6" fmla="*/ 0 60000 65536"/>
                <a:gd name="T7" fmla="*/ 0 60000 65536"/>
                <a:gd name="T8" fmla="*/ 0 60000 65536"/>
                <a:gd name="T9" fmla="*/ 0 w 18714"/>
                <a:gd name="T10" fmla="*/ 0 h 15020"/>
                <a:gd name="T11" fmla="*/ 18714 w 18714"/>
                <a:gd name="T12" fmla="*/ 15020 h 15020"/>
              </a:gdLst>
              <a:ahLst/>
              <a:cxnLst>
                <a:cxn ang="T6">
                  <a:pos x="T0" y="T1"/>
                </a:cxn>
                <a:cxn ang="T7">
                  <a:pos x="T2" y="T3"/>
                </a:cxn>
                <a:cxn ang="T8">
                  <a:pos x="T4" y="T5"/>
                </a:cxn>
              </a:cxnLst>
              <a:rect l="T9" t="T10" r="T11" b="T12"/>
              <a:pathLst>
                <a:path w="18714" h="15020" fill="none" extrusionOk="0">
                  <a:moveTo>
                    <a:pt x="18713" y="10786"/>
                  </a:moveTo>
                  <a:cubicBezTo>
                    <a:pt x="17827" y="12323"/>
                    <a:pt x="16756" y="13745"/>
                    <a:pt x="15522" y="15019"/>
                  </a:cubicBezTo>
                </a:path>
                <a:path w="18714" h="15020" stroke="0" extrusionOk="0">
                  <a:moveTo>
                    <a:pt x="18713" y="10786"/>
                  </a:moveTo>
                  <a:cubicBezTo>
                    <a:pt x="17827" y="12323"/>
                    <a:pt x="16756" y="13745"/>
                    <a:pt x="15522" y="15019"/>
                  </a:cubicBezTo>
                  <a:lnTo>
                    <a:pt x="0" y="0"/>
                  </a:lnTo>
                  <a:lnTo>
                    <a:pt x="18713" y="10786"/>
                  </a:lnTo>
                  <a:close/>
                </a:path>
              </a:pathLst>
            </a:custGeom>
            <a:noFill/>
            <a:ln w="28575">
              <a:solidFill>
                <a:srgbClr val="0000FF"/>
              </a:solidFill>
              <a:round/>
              <a:headEnd type="triangle" w="lg" len="me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375" name="Arc 136">
              <a:extLst>
                <a:ext uri="{FF2B5EF4-FFF2-40B4-BE49-F238E27FC236}">
                  <a16:creationId xmlns:a16="http://schemas.microsoft.com/office/drawing/2014/main" id="{781C8E4F-51D5-89A8-2717-9061E50797DB}"/>
                </a:ext>
              </a:extLst>
            </p:cNvPr>
            <p:cNvSpPr>
              <a:spLocks/>
            </p:cNvSpPr>
            <p:nvPr/>
          </p:nvSpPr>
          <p:spPr bwMode="auto">
            <a:xfrm>
              <a:off x="4259" y="1752"/>
              <a:ext cx="197" cy="473"/>
            </a:xfrm>
            <a:custGeom>
              <a:avLst/>
              <a:gdLst>
                <a:gd name="T0" fmla="*/ 0 w 18714"/>
                <a:gd name="T1" fmla="*/ 0 h 15020"/>
                <a:gd name="T2" fmla="*/ 0 w 18714"/>
                <a:gd name="T3" fmla="*/ 0 h 15020"/>
                <a:gd name="T4" fmla="*/ 0 w 18714"/>
                <a:gd name="T5" fmla="*/ 0 h 15020"/>
                <a:gd name="T6" fmla="*/ 0 60000 65536"/>
                <a:gd name="T7" fmla="*/ 0 60000 65536"/>
                <a:gd name="T8" fmla="*/ 0 60000 65536"/>
                <a:gd name="T9" fmla="*/ 0 w 18714"/>
                <a:gd name="T10" fmla="*/ 0 h 15020"/>
                <a:gd name="T11" fmla="*/ 18714 w 18714"/>
                <a:gd name="T12" fmla="*/ 15020 h 15020"/>
              </a:gdLst>
              <a:ahLst/>
              <a:cxnLst>
                <a:cxn ang="T6">
                  <a:pos x="T0" y="T1"/>
                </a:cxn>
                <a:cxn ang="T7">
                  <a:pos x="T2" y="T3"/>
                </a:cxn>
                <a:cxn ang="T8">
                  <a:pos x="T4" y="T5"/>
                </a:cxn>
              </a:cxnLst>
              <a:rect l="T9" t="T10" r="T11" b="T12"/>
              <a:pathLst>
                <a:path w="18714" h="15020" fill="none" extrusionOk="0">
                  <a:moveTo>
                    <a:pt x="18713" y="10786"/>
                  </a:moveTo>
                  <a:cubicBezTo>
                    <a:pt x="17827" y="12323"/>
                    <a:pt x="16756" y="13745"/>
                    <a:pt x="15522" y="15019"/>
                  </a:cubicBezTo>
                </a:path>
                <a:path w="18714" h="15020" stroke="0" extrusionOk="0">
                  <a:moveTo>
                    <a:pt x="18713" y="10786"/>
                  </a:moveTo>
                  <a:cubicBezTo>
                    <a:pt x="17827" y="12323"/>
                    <a:pt x="16756" y="13745"/>
                    <a:pt x="15522" y="15019"/>
                  </a:cubicBezTo>
                  <a:lnTo>
                    <a:pt x="0" y="0"/>
                  </a:lnTo>
                  <a:lnTo>
                    <a:pt x="18713" y="10786"/>
                  </a:lnTo>
                  <a:close/>
                </a:path>
              </a:pathLst>
            </a:custGeom>
            <a:noFill/>
            <a:ln w="28575">
              <a:solidFill>
                <a:srgbClr val="0000FF"/>
              </a:solidFill>
              <a:round/>
              <a:headEnd type="triangle" w="lg" len="me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376" name="Arc 137">
              <a:extLst>
                <a:ext uri="{FF2B5EF4-FFF2-40B4-BE49-F238E27FC236}">
                  <a16:creationId xmlns:a16="http://schemas.microsoft.com/office/drawing/2014/main" id="{10E982A8-2DFA-971E-7269-59E56BCD8311}"/>
                </a:ext>
              </a:extLst>
            </p:cNvPr>
            <p:cNvSpPr>
              <a:spLocks/>
            </p:cNvSpPr>
            <p:nvPr/>
          </p:nvSpPr>
          <p:spPr bwMode="auto">
            <a:xfrm>
              <a:off x="4526" y="1751"/>
              <a:ext cx="197" cy="473"/>
            </a:xfrm>
            <a:custGeom>
              <a:avLst/>
              <a:gdLst>
                <a:gd name="T0" fmla="*/ 0 w 18714"/>
                <a:gd name="T1" fmla="*/ 0 h 15020"/>
                <a:gd name="T2" fmla="*/ 0 w 18714"/>
                <a:gd name="T3" fmla="*/ 0 h 15020"/>
                <a:gd name="T4" fmla="*/ 0 w 18714"/>
                <a:gd name="T5" fmla="*/ 0 h 15020"/>
                <a:gd name="T6" fmla="*/ 0 60000 65536"/>
                <a:gd name="T7" fmla="*/ 0 60000 65536"/>
                <a:gd name="T8" fmla="*/ 0 60000 65536"/>
                <a:gd name="T9" fmla="*/ 0 w 18714"/>
                <a:gd name="T10" fmla="*/ 0 h 15020"/>
                <a:gd name="T11" fmla="*/ 18714 w 18714"/>
                <a:gd name="T12" fmla="*/ 15020 h 15020"/>
              </a:gdLst>
              <a:ahLst/>
              <a:cxnLst>
                <a:cxn ang="T6">
                  <a:pos x="T0" y="T1"/>
                </a:cxn>
                <a:cxn ang="T7">
                  <a:pos x="T2" y="T3"/>
                </a:cxn>
                <a:cxn ang="T8">
                  <a:pos x="T4" y="T5"/>
                </a:cxn>
              </a:cxnLst>
              <a:rect l="T9" t="T10" r="T11" b="T12"/>
              <a:pathLst>
                <a:path w="18714" h="15020" fill="none" extrusionOk="0">
                  <a:moveTo>
                    <a:pt x="18713" y="10786"/>
                  </a:moveTo>
                  <a:cubicBezTo>
                    <a:pt x="17827" y="12323"/>
                    <a:pt x="16756" y="13745"/>
                    <a:pt x="15522" y="15019"/>
                  </a:cubicBezTo>
                </a:path>
                <a:path w="18714" h="15020" stroke="0" extrusionOk="0">
                  <a:moveTo>
                    <a:pt x="18713" y="10786"/>
                  </a:moveTo>
                  <a:cubicBezTo>
                    <a:pt x="17827" y="12323"/>
                    <a:pt x="16756" y="13745"/>
                    <a:pt x="15522" y="15019"/>
                  </a:cubicBezTo>
                  <a:lnTo>
                    <a:pt x="0" y="0"/>
                  </a:lnTo>
                  <a:lnTo>
                    <a:pt x="18713" y="10786"/>
                  </a:lnTo>
                  <a:close/>
                </a:path>
              </a:pathLst>
            </a:custGeom>
            <a:noFill/>
            <a:ln w="28575">
              <a:solidFill>
                <a:srgbClr val="0000FF"/>
              </a:solidFill>
              <a:round/>
              <a:headEnd type="triangle" w="lg" len="me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377" name="Arc 138">
              <a:extLst>
                <a:ext uri="{FF2B5EF4-FFF2-40B4-BE49-F238E27FC236}">
                  <a16:creationId xmlns:a16="http://schemas.microsoft.com/office/drawing/2014/main" id="{275039A4-384A-6A38-5EF1-A2554B1266A9}"/>
                </a:ext>
              </a:extLst>
            </p:cNvPr>
            <p:cNvSpPr>
              <a:spLocks/>
            </p:cNvSpPr>
            <p:nvPr/>
          </p:nvSpPr>
          <p:spPr bwMode="auto">
            <a:xfrm>
              <a:off x="4805" y="1719"/>
              <a:ext cx="197" cy="473"/>
            </a:xfrm>
            <a:custGeom>
              <a:avLst/>
              <a:gdLst>
                <a:gd name="T0" fmla="*/ 0 w 18714"/>
                <a:gd name="T1" fmla="*/ 0 h 15020"/>
                <a:gd name="T2" fmla="*/ 0 w 18714"/>
                <a:gd name="T3" fmla="*/ 0 h 15020"/>
                <a:gd name="T4" fmla="*/ 0 w 18714"/>
                <a:gd name="T5" fmla="*/ 0 h 15020"/>
                <a:gd name="T6" fmla="*/ 0 60000 65536"/>
                <a:gd name="T7" fmla="*/ 0 60000 65536"/>
                <a:gd name="T8" fmla="*/ 0 60000 65536"/>
                <a:gd name="T9" fmla="*/ 0 w 18714"/>
                <a:gd name="T10" fmla="*/ 0 h 15020"/>
                <a:gd name="T11" fmla="*/ 18714 w 18714"/>
                <a:gd name="T12" fmla="*/ 15020 h 15020"/>
              </a:gdLst>
              <a:ahLst/>
              <a:cxnLst>
                <a:cxn ang="T6">
                  <a:pos x="T0" y="T1"/>
                </a:cxn>
                <a:cxn ang="T7">
                  <a:pos x="T2" y="T3"/>
                </a:cxn>
                <a:cxn ang="T8">
                  <a:pos x="T4" y="T5"/>
                </a:cxn>
              </a:cxnLst>
              <a:rect l="T9" t="T10" r="T11" b="T12"/>
              <a:pathLst>
                <a:path w="18714" h="15020" fill="none" extrusionOk="0">
                  <a:moveTo>
                    <a:pt x="18713" y="10786"/>
                  </a:moveTo>
                  <a:cubicBezTo>
                    <a:pt x="17827" y="12323"/>
                    <a:pt x="16756" y="13745"/>
                    <a:pt x="15522" y="15019"/>
                  </a:cubicBezTo>
                </a:path>
                <a:path w="18714" h="15020" stroke="0" extrusionOk="0">
                  <a:moveTo>
                    <a:pt x="18713" y="10786"/>
                  </a:moveTo>
                  <a:cubicBezTo>
                    <a:pt x="17827" y="12323"/>
                    <a:pt x="16756" y="13745"/>
                    <a:pt x="15522" y="15019"/>
                  </a:cubicBezTo>
                  <a:lnTo>
                    <a:pt x="0" y="0"/>
                  </a:lnTo>
                  <a:lnTo>
                    <a:pt x="18713" y="10786"/>
                  </a:lnTo>
                  <a:close/>
                </a:path>
              </a:pathLst>
            </a:custGeom>
            <a:noFill/>
            <a:ln w="28575">
              <a:solidFill>
                <a:srgbClr val="0000FF"/>
              </a:solidFill>
              <a:round/>
              <a:headEnd type="triangle" w="lg" len="me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378" name="Arc 139">
              <a:extLst>
                <a:ext uri="{FF2B5EF4-FFF2-40B4-BE49-F238E27FC236}">
                  <a16:creationId xmlns:a16="http://schemas.microsoft.com/office/drawing/2014/main" id="{1DA28E22-B70F-07FB-A7FA-65DD4BBC55A5}"/>
                </a:ext>
              </a:extLst>
            </p:cNvPr>
            <p:cNvSpPr>
              <a:spLocks/>
            </p:cNvSpPr>
            <p:nvPr/>
          </p:nvSpPr>
          <p:spPr bwMode="auto">
            <a:xfrm>
              <a:off x="5079" y="1706"/>
              <a:ext cx="197" cy="473"/>
            </a:xfrm>
            <a:custGeom>
              <a:avLst/>
              <a:gdLst>
                <a:gd name="T0" fmla="*/ 0 w 18714"/>
                <a:gd name="T1" fmla="*/ 0 h 15020"/>
                <a:gd name="T2" fmla="*/ 0 w 18714"/>
                <a:gd name="T3" fmla="*/ 0 h 15020"/>
                <a:gd name="T4" fmla="*/ 0 w 18714"/>
                <a:gd name="T5" fmla="*/ 0 h 15020"/>
                <a:gd name="T6" fmla="*/ 0 60000 65536"/>
                <a:gd name="T7" fmla="*/ 0 60000 65536"/>
                <a:gd name="T8" fmla="*/ 0 60000 65536"/>
                <a:gd name="T9" fmla="*/ 0 w 18714"/>
                <a:gd name="T10" fmla="*/ 0 h 15020"/>
                <a:gd name="T11" fmla="*/ 18714 w 18714"/>
                <a:gd name="T12" fmla="*/ 15020 h 15020"/>
              </a:gdLst>
              <a:ahLst/>
              <a:cxnLst>
                <a:cxn ang="T6">
                  <a:pos x="T0" y="T1"/>
                </a:cxn>
                <a:cxn ang="T7">
                  <a:pos x="T2" y="T3"/>
                </a:cxn>
                <a:cxn ang="T8">
                  <a:pos x="T4" y="T5"/>
                </a:cxn>
              </a:cxnLst>
              <a:rect l="T9" t="T10" r="T11" b="T12"/>
              <a:pathLst>
                <a:path w="18714" h="15020" fill="none" extrusionOk="0">
                  <a:moveTo>
                    <a:pt x="18713" y="10786"/>
                  </a:moveTo>
                  <a:cubicBezTo>
                    <a:pt x="17827" y="12323"/>
                    <a:pt x="16756" y="13745"/>
                    <a:pt x="15522" y="15019"/>
                  </a:cubicBezTo>
                </a:path>
                <a:path w="18714" h="15020" stroke="0" extrusionOk="0">
                  <a:moveTo>
                    <a:pt x="18713" y="10786"/>
                  </a:moveTo>
                  <a:cubicBezTo>
                    <a:pt x="17827" y="12323"/>
                    <a:pt x="16756" y="13745"/>
                    <a:pt x="15522" y="15019"/>
                  </a:cubicBezTo>
                  <a:lnTo>
                    <a:pt x="0" y="0"/>
                  </a:lnTo>
                  <a:lnTo>
                    <a:pt x="18713" y="10786"/>
                  </a:lnTo>
                  <a:close/>
                </a:path>
              </a:pathLst>
            </a:custGeom>
            <a:noFill/>
            <a:ln w="28575">
              <a:solidFill>
                <a:srgbClr val="0000FF"/>
              </a:solidFill>
              <a:round/>
              <a:headEnd type="triangle" w="lg" len="med"/>
              <a:tailEn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grpSp>
      <p:grpSp>
        <p:nvGrpSpPr>
          <p:cNvPr id="4" name="Group 150">
            <a:extLst>
              <a:ext uri="{FF2B5EF4-FFF2-40B4-BE49-F238E27FC236}">
                <a16:creationId xmlns:a16="http://schemas.microsoft.com/office/drawing/2014/main" id="{16B49A4B-A112-3CA5-B29E-1791C082033B}"/>
              </a:ext>
            </a:extLst>
          </p:cNvPr>
          <p:cNvGrpSpPr>
            <a:grpSpLocks/>
          </p:cNvGrpSpPr>
          <p:nvPr/>
        </p:nvGrpSpPr>
        <p:grpSpPr bwMode="auto">
          <a:xfrm>
            <a:off x="4950619" y="1690688"/>
            <a:ext cx="2749154" cy="1512094"/>
            <a:chOff x="3107" y="1661"/>
            <a:chExt cx="2309" cy="1270"/>
          </a:xfrm>
        </p:grpSpPr>
        <p:sp>
          <p:nvSpPr>
            <p:cNvPr id="56361" name="Line 140">
              <a:extLst>
                <a:ext uri="{FF2B5EF4-FFF2-40B4-BE49-F238E27FC236}">
                  <a16:creationId xmlns:a16="http://schemas.microsoft.com/office/drawing/2014/main" id="{7ABCEF01-B89F-2891-8E26-A233407C868D}"/>
                </a:ext>
              </a:extLst>
            </p:cNvPr>
            <p:cNvSpPr>
              <a:spLocks noChangeShapeType="1"/>
            </p:cNvSpPr>
            <p:nvPr/>
          </p:nvSpPr>
          <p:spPr bwMode="auto">
            <a:xfrm>
              <a:off x="3107" y="2705"/>
              <a:ext cx="0" cy="226"/>
            </a:xfrm>
            <a:prstGeom prst="line">
              <a:avLst/>
            </a:prstGeom>
            <a:noFill/>
            <a:ln w="28575">
              <a:solidFill>
                <a:srgbClr val="0000FF"/>
              </a:solidFill>
              <a:round/>
              <a:headEnd type="triangle" w="lg" len="med"/>
              <a:tailEnd type="none" w="lg"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362" name="Line 141">
              <a:extLst>
                <a:ext uri="{FF2B5EF4-FFF2-40B4-BE49-F238E27FC236}">
                  <a16:creationId xmlns:a16="http://schemas.microsoft.com/office/drawing/2014/main" id="{EF7313C9-2080-B8C0-1B19-D4CBE20BE1B6}"/>
                </a:ext>
              </a:extLst>
            </p:cNvPr>
            <p:cNvSpPr>
              <a:spLocks noChangeShapeType="1"/>
            </p:cNvSpPr>
            <p:nvPr/>
          </p:nvSpPr>
          <p:spPr bwMode="auto">
            <a:xfrm>
              <a:off x="5416" y="2705"/>
              <a:ext cx="0" cy="226"/>
            </a:xfrm>
            <a:prstGeom prst="line">
              <a:avLst/>
            </a:prstGeom>
            <a:noFill/>
            <a:ln w="28575">
              <a:solidFill>
                <a:srgbClr val="0000FF"/>
              </a:solidFill>
              <a:round/>
              <a:headEnd type="none" w="lg" len="med"/>
              <a:tailEnd type="triangle" w="lg"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363" name="Arc 142">
              <a:extLst>
                <a:ext uri="{FF2B5EF4-FFF2-40B4-BE49-F238E27FC236}">
                  <a16:creationId xmlns:a16="http://schemas.microsoft.com/office/drawing/2014/main" id="{97AE494F-C2DE-6E14-6F7A-08A6F7E05DE8}"/>
                </a:ext>
              </a:extLst>
            </p:cNvPr>
            <p:cNvSpPr>
              <a:spLocks/>
            </p:cNvSpPr>
            <p:nvPr/>
          </p:nvSpPr>
          <p:spPr bwMode="auto">
            <a:xfrm>
              <a:off x="3296" y="1765"/>
              <a:ext cx="197" cy="473"/>
            </a:xfrm>
            <a:custGeom>
              <a:avLst/>
              <a:gdLst>
                <a:gd name="T0" fmla="*/ 0 w 18714"/>
                <a:gd name="T1" fmla="*/ 0 h 15020"/>
                <a:gd name="T2" fmla="*/ 0 w 18714"/>
                <a:gd name="T3" fmla="*/ 0 h 15020"/>
                <a:gd name="T4" fmla="*/ 0 w 18714"/>
                <a:gd name="T5" fmla="*/ 0 h 15020"/>
                <a:gd name="T6" fmla="*/ 0 60000 65536"/>
                <a:gd name="T7" fmla="*/ 0 60000 65536"/>
                <a:gd name="T8" fmla="*/ 0 60000 65536"/>
                <a:gd name="T9" fmla="*/ 0 w 18714"/>
                <a:gd name="T10" fmla="*/ 0 h 15020"/>
                <a:gd name="T11" fmla="*/ 18714 w 18714"/>
                <a:gd name="T12" fmla="*/ 15020 h 15020"/>
              </a:gdLst>
              <a:ahLst/>
              <a:cxnLst>
                <a:cxn ang="T6">
                  <a:pos x="T0" y="T1"/>
                </a:cxn>
                <a:cxn ang="T7">
                  <a:pos x="T2" y="T3"/>
                </a:cxn>
                <a:cxn ang="T8">
                  <a:pos x="T4" y="T5"/>
                </a:cxn>
              </a:cxnLst>
              <a:rect l="T9" t="T10" r="T11" b="T12"/>
              <a:pathLst>
                <a:path w="18714" h="15020" fill="none" extrusionOk="0">
                  <a:moveTo>
                    <a:pt x="18713" y="10786"/>
                  </a:moveTo>
                  <a:cubicBezTo>
                    <a:pt x="17827" y="12323"/>
                    <a:pt x="16756" y="13745"/>
                    <a:pt x="15522" y="15019"/>
                  </a:cubicBezTo>
                </a:path>
                <a:path w="18714" h="15020" stroke="0" extrusionOk="0">
                  <a:moveTo>
                    <a:pt x="18713" y="10786"/>
                  </a:moveTo>
                  <a:cubicBezTo>
                    <a:pt x="17827" y="12323"/>
                    <a:pt x="16756" y="13745"/>
                    <a:pt x="15522" y="15019"/>
                  </a:cubicBezTo>
                  <a:lnTo>
                    <a:pt x="0" y="0"/>
                  </a:lnTo>
                  <a:lnTo>
                    <a:pt x="18713" y="10786"/>
                  </a:lnTo>
                  <a:close/>
                </a:path>
              </a:pathLst>
            </a:custGeom>
            <a:noFill/>
            <a:ln w="28575">
              <a:solidFill>
                <a:srgbClr val="0000FF"/>
              </a:solidFill>
              <a:round/>
              <a:headEnd type="none" w="lg" len="med"/>
              <a:tailEnd type="triangle" w="lg" len="me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364" name="Arc 143">
              <a:extLst>
                <a:ext uri="{FF2B5EF4-FFF2-40B4-BE49-F238E27FC236}">
                  <a16:creationId xmlns:a16="http://schemas.microsoft.com/office/drawing/2014/main" id="{7BD27CAD-837D-2647-9ACD-E2D27353E7BD}"/>
                </a:ext>
              </a:extLst>
            </p:cNvPr>
            <p:cNvSpPr>
              <a:spLocks/>
            </p:cNvSpPr>
            <p:nvPr/>
          </p:nvSpPr>
          <p:spPr bwMode="auto">
            <a:xfrm>
              <a:off x="3582" y="1752"/>
              <a:ext cx="197" cy="473"/>
            </a:xfrm>
            <a:custGeom>
              <a:avLst/>
              <a:gdLst>
                <a:gd name="T0" fmla="*/ 0 w 18714"/>
                <a:gd name="T1" fmla="*/ 0 h 15020"/>
                <a:gd name="T2" fmla="*/ 0 w 18714"/>
                <a:gd name="T3" fmla="*/ 0 h 15020"/>
                <a:gd name="T4" fmla="*/ 0 w 18714"/>
                <a:gd name="T5" fmla="*/ 0 h 15020"/>
                <a:gd name="T6" fmla="*/ 0 60000 65536"/>
                <a:gd name="T7" fmla="*/ 0 60000 65536"/>
                <a:gd name="T8" fmla="*/ 0 60000 65536"/>
                <a:gd name="T9" fmla="*/ 0 w 18714"/>
                <a:gd name="T10" fmla="*/ 0 h 15020"/>
                <a:gd name="T11" fmla="*/ 18714 w 18714"/>
                <a:gd name="T12" fmla="*/ 15020 h 15020"/>
              </a:gdLst>
              <a:ahLst/>
              <a:cxnLst>
                <a:cxn ang="T6">
                  <a:pos x="T0" y="T1"/>
                </a:cxn>
                <a:cxn ang="T7">
                  <a:pos x="T2" y="T3"/>
                </a:cxn>
                <a:cxn ang="T8">
                  <a:pos x="T4" y="T5"/>
                </a:cxn>
              </a:cxnLst>
              <a:rect l="T9" t="T10" r="T11" b="T12"/>
              <a:pathLst>
                <a:path w="18714" h="15020" fill="none" extrusionOk="0">
                  <a:moveTo>
                    <a:pt x="18713" y="10786"/>
                  </a:moveTo>
                  <a:cubicBezTo>
                    <a:pt x="17827" y="12323"/>
                    <a:pt x="16756" y="13745"/>
                    <a:pt x="15522" y="15019"/>
                  </a:cubicBezTo>
                </a:path>
                <a:path w="18714" h="15020" stroke="0" extrusionOk="0">
                  <a:moveTo>
                    <a:pt x="18713" y="10786"/>
                  </a:moveTo>
                  <a:cubicBezTo>
                    <a:pt x="17827" y="12323"/>
                    <a:pt x="16756" y="13745"/>
                    <a:pt x="15522" y="15019"/>
                  </a:cubicBezTo>
                  <a:lnTo>
                    <a:pt x="0" y="0"/>
                  </a:lnTo>
                  <a:lnTo>
                    <a:pt x="18713" y="10786"/>
                  </a:lnTo>
                  <a:close/>
                </a:path>
              </a:pathLst>
            </a:custGeom>
            <a:noFill/>
            <a:ln w="28575">
              <a:solidFill>
                <a:srgbClr val="0000FF"/>
              </a:solidFill>
              <a:round/>
              <a:headEnd type="none" w="lg" len="med"/>
              <a:tailEnd type="triangle" w="lg" len="me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365" name="Arc 144">
              <a:extLst>
                <a:ext uri="{FF2B5EF4-FFF2-40B4-BE49-F238E27FC236}">
                  <a16:creationId xmlns:a16="http://schemas.microsoft.com/office/drawing/2014/main" id="{CC785CCC-7AEE-AE9E-7951-FAC311ECA787}"/>
                </a:ext>
              </a:extLst>
            </p:cNvPr>
            <p:cNvSpPr>
              <a:spLocks/>
            </p:cNvSpPr>
            <p:nvPr/>
          </p:nvSpPr>
          <p:spPr bwMode="auto">
            <a:xfrm>
              <a:off x="3894" y="1720"/>
              <a:ext cx="197" cy="473"/>
            </a:xfrm>
            <a:custGeom>
              <a:avLst/>
              <a:gdLst>
                <a:gd name="T0" fmla="*/ 0 w 18714"/>
                <a:gd name="T1" fmla="*/ 0 h 15020"/>
                <a:gd name="T2" fmla="*/ 0 w 18714"/>
                <a:gd name="T3" fmla="*/ 0 h 15020"/>
                <a:gd name="T4" fmla="*/ 0 w 18714"/>
                <a:gd name="T5" fmla="*/ 0 h 15020"/>
                <a:gd name="T6" fmla="*/ 0 60000 65536"/>
                <a:gd name="T7" fmla="*/ 0 60000 65536"/>
                <a:gd name="T8" fmla="*/ 0 60000 65536"/>
                <a:gd name="T9" fmla="*/ 0 w 18714"/>
                <a:gd name="T10" fmla="*/ 0 h 15020"/>
                <a:gd name="T11" fmla="*/ 18714 w 18714"/>
                <a:gd name="T12" fmla="*/ 15020 h 15020"/>
              </a:gdLst>
              <a:ahLst/>
              <a:cxnLst>
                <a:cxn ang="T6">
                  <a:pos x="T0" y="T1"/>
                </a:cxn>
                <a:cxn ang="T7">
                  <a:pos x="T2" y="T3"/>
                </a:cxn>
                <a:cxn ang="T8">
                  <a:pos x="T4" y="T5"/>
                </a:cxn>
              </a:cxnLst>
              <a:rect l="T9" t="T10" r="T11" b="T12"/>
              <a:pathLst>
                <a:path w="18714" h="15020" fill="none" extrusionOk="0">
                  <a:moveTo>
                    <a:pt x="18713" y="10786"/>
                  </a:moveTo>
                  <a:cubicBezTo>
                    <a:pt x="17827" y="12323"/>
                    <a:pt x="16756" y="13745"/>
                    <a:pt x="15522" y="15019"/>
                  </a:cubicBezTo>
                </a:path>
                <a:path w="18714" h="15020" stroke="0" extrusionOk="0">
                  <a:moveTo>
                    <a:pt x="18713" y="10786"/>
                  </a:moveTo>
                  <a:cubicBezTo>
                    <a:pt x="17827" y="12323"/>
                    <a:pt x="16756" y="13745"/>
                    <a:pt x="15522" y="15019"/>
                  </a:cubicBezTo>
                  <a:lnTo>
                    <a:pt x="0" y="0"/>
                  </a:lnTo>
                  <a:lnTo>
                    <a:pt x="18713" y="10786"/>
                  </a:lnTo>
                  <a:close/>
                </a:path>
              </a:pathLst>
            </a:custGeom>
            <a:noFill/>
            <a:ln w="28575">
              <a:solidFill>
                <a:srgbClr val="0000FF"/>
              </a:solidFill>
              <a:round/>
              <a:headEnd type="none" w="lg" len="med"/>
              <a:tailEnd type="triangle" w="lg" len="me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366" name="Arc 145">
              <a:extLst>
                <a:ext uri="{FF2B5EF4-FFF2-40B4-BE49-F238E27FC236}">
                  <a16:creationId xmlns:a16="http://schemas.microsoft.com/office/drawing/2014/main" id="{02A9102C-BBD3-9740-470C-378C9828E6FC}"/>
                </a:ext>
              </a:extLst>
            </p:cNvPr>
            <p:cNvSpPr>
              <a:spLocks/>
            </p:cNvSpPr>
            <p:nvPr/>
          </p:nvSpPr>
          <p:spPr bwMode="auto">
            <a:xfrm>
              <a:off x="4168" y="1707"/>
              <a:ext cx="197" cy="473"/>
            </a:xfrm>
            <a:custGeom>
              <a:avLst/>
              <a:gdLst>
                <a:gd name="T0" fmla="*/ 0 w 18714"/>
                <a:gd name="T1" fmla="*/ 0 h 15020"/>
                <a:gd name="T2" fmla="*/ 0 w 18714"/>
                <a:gd name="T3" fmla="*/ 0 h 15020"/>
                <a:gd name="T4" fmla="*/ 0 w 18714"/>
                <a:gd name="T5" fmla="*/ 0 h 15020"/>
                <a:gd name="T6" fmla="*/ 0 60000 65536"/>
                <a:gd name="T7" fmla="*/ 0 60000 65536"/>
                <a:gd name="T8" fmla="*/ 0 60000 65536"/>
                <a:gd name="T9" fmla="*/ 0 w 18714"/>
                <a:gd name="T10" fmla="*/ 0 h 15020"/>
                <a:gd name="T11" fmla="*/ 18714 w 18714"/>
                <a:gd name="T12" fmla="*/ 15020 h 15020"/>
              </a:gdLst>
              <a:ahLst/>
              <a:cxnLst>
                <a:cxn ang="T6">
                  <a:pos x="T0" y="T1"/>
                </a:cxn>
                <a:cxn ang="T7">
                  <a:pos x="T2" y="T3"/>
                </a:cxn>
                <a:cxn ang="T8">
                  <a:pos x="T4" y="T5"/>
                </a:cxn>
              </a:cxnLst>
              <a:rect l="T9" t="T10" r="T11" b="T12"/>
              <a:pathLst>
                <a:path w="18714" h="15020" fill="none" extrusionOk="0">
                  <a:moveTo>
                    <a:pt x="18713" y="10786"/>
                  </a:moveTo>
                  <a:cubicBezTo>
                    <a:pt x="17827" y="12323"/>
                    <a:pt x="16756" y="13745"/>
                    <a:pt x="15522" y="15019"/>
                  </a:cubicBezTo>
                </a:path>
                <a:path w="18714" h="15020" stroke="0" extrusionOk="0">
                  <a:moveTo>
                    <a:pt x="18713" y="10786"/>
                  </a:moveTo>
                  <a:cubicBezTo>
                    <a:pt x="17827" y="12323"/>
                    <a:pt x="16756" y="13745"/>
                    <a:pt x="15522" y="15019"/>
                  </a:cubicBezTo>
                  <a:lnTo>
                    <a:pt x="0" y="0"/>
                  </a:lnTo>
                  <a:lnTo>
                    <a:pt x="18713" y="10786"/>
                  </a:lnTo>
                  <a:close/>
                </a:path>
              </a:pathLst>
            </a:custGeom>
            <a:noFill/>
            <a:ln w="28575">
              <a:solidFill>
                <a:srgbClr val="0000FF"/>
              </a:solidFill>
              <a:round/>
              <a:headEnd type="none" w="lg" len="med"/>
              <a:tailEnd type="triangle" w="lg" len="me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367" name="Arc 146">
              <a:extLst>
                <a:ext uri="{FF2B5EF4-FFF2-40B4-BE49-F238E27FC236}">
                  <a16:creationId xmlns:a16="http://schemas.microsoft.com/office/drawing/2014/main" id="{8BD07DA9-354D-C035-9CA0-C918D575492F}"/>
                </a:ext>
              </a:extLst>
            </p:cNvPr>
            <p:cNvSpPr>
              <a:spLocks/>
            </p:cNvSpPr>
            <p:nvPr/>
          </p:nvSpPr>
          <p:spPr bwMode="auto">
            <a:xfrm>
              <a:off x="4435" y="1706"/>
              <a:ext cx="197" cy="473"/>
            </a:xfrm>
            <a:custGeom>
              <a:avLst/>
              <a:gdLst>
                <a:gd name="T0" fmla="*/ 0 w 18714"/>
                <a:gd name="T1" fmla="*/ 0 h 15020"/>
                <a:gd name="T2" fmla="*/ 0 w 18714"/>
                <a:gd name="T3" fmla="*/ 0 h 15020"/>
                <a:gd name="T4" fmla="*/ 0 w 18714"/>
                <a:gd name="T5" fmla="*/ 0 h 15020"/>
                <a:gd name="T6" fmla="*/ 0 60000 65536"/>
                <a:gd name="T7" fmla="*/ 0 60000 65536"/>
                <a:gd name="T8" fmla="*/ 0 60000 65536"/>
                <a:gd name="T9" fmla="*/ 0 w 18714"/>
                <a:gd name="T10" fmla="*/ 0 h 15020"/>
                <a:gd name="T11" fmla="*/ 18714 w 18714"/>
                <a:gd name="T12" fmla="*/ 15020 h 15020"/>
              </a:gdLst>
              <a:ahLst/>
              <a:cxnLst>
                <a:cxn ang="T6">
                  <a:pos x="T0" y="T1"/>
                </a:cxn>
                <a:cxn ang="T7">
                  <a:pos x="T2" y="T3"/>
                </a:cxn>
                <a:cxn ang="T8">
                  <a:pos x="T4" y="T5"/>
                </a:cxn>
              </a:cxnLst>
              <a:rect l="T9" t="T10" r="T11" b="T12"/>
              <a:pathLst>
                <a:path w="18714" h="15020" fill="none" extrusionOk="0">
                  <a:moveTo>
                    <a:pt x="18713" y="10786"/>
                  </a:moveTo>
                  <a:cubicBezTo>
                    <a:pt x="17827" y="12323"/>
                    <a:pt x="16756" y="13745"/>
                    <a:pt x="15522" y="15019"/>
                  </a:cubicBezTo>
                </a:path>
                <a:path w="18714" h="15020" stroke="0" extrusionOk="0">
                  <a:moveTo>
                    <a:pt x="18713" y="10786"/>
                  </a:moveTo>
                  <a:cubicBezTo>
                    <a:pt x="17827" y="12323"/>
                    <a:pt x="16756" y="13745"/>
                    <a:pt x="15522" y="15019"/>
                  </a:cubicBezTo>
                  <a:lnTo>
                    <a:pt x="0" y="0"/>
                  </a:lnTo>
                  <a:lnTo>
                    <a:pt x="18713" y="10786"/>
                  </a:lnTo>
                  <a:close/>
                </a:path>
              </a:pathLst>
            </a:custGeom>
            <a:noFill/>
            <a:ln w="28575">
              <a:solidFill>
                <a:srgbClr val="0000FF"/>
              </a:solidFill>
              <a:round/>
              <a:headEnd type="none" w="lg" len="med"/>
              <a:tailEnd type="triangle" w="lg" len="me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368" name="Arc 147">
              <a:extLst>
                <a:ext uri="{FF2B5EF4-FFF2-40B4-BE49-F238E27FC236}">
                  <a16:creationId xmlns:a16="http://schemas.microsoft.com/office/drawing/2014/main" id="{00D209B2-9D16-31C3-51BB-3857E3AAF790}"/>
                </a:ext>
              </a:extLst>
            </p:cNvPr>
            <p:cNvSpPr>
              <a:spLocks/>
            </p:cNvSpPr>
            <p:nvPr/>
          </p:nvSpPr>
          <p:spPr bwMode="auto">
            <a:xfrm>
              <a:off x="4714" y="1674"/>
              <a:ext cx="197" cy="473"/>
            </a:xfrm>
            <a:custGeom>
              <a:avLst/>
              <a:gdLst>
                <a:gd name="T0" fmla="*/ 0 w 18714"/>
                <a:gd name="T1" fmla="*/ 0 h 15020"/>
                <a:gd name="T2" fmla="*/ 0 w 18714"/>
                <a:gd name="T3" fmla="*/ 0 h 15020"/>
                <a:gd name="T4" fmla="*/ 0 w 18714"/>
                <a:gd name="T5" fmla="*/ 0 h 15020"/>
                <a:gd name="T6" fmla="*/ 0 60000 65536"/>
                <a:gd name="T7" fmla="*/ 0 60000 65536"/>
                <a:gd name="T8" fmla="*/ 0 60000 65536"/>
                <a:gd name="T9" fmla="*/ 0 w 18714"/>
                <a:gd name="T10" fmla="*/ 0 h 15020"/>
                <a:gd name="T11" fmla="*/ 18714 w 18714"/>
                <a:gd name="T12" fmla="*/ 15020 h 15020"/>
              </a:gdLst>
              <a:ahLst/>
              <a:cxnLst>
                <a:cxn ang="T6">
                  <a:pos x="T0" y="T1"/>
                </a:cxn>
                <a:cxn ang="T7">
                  <a:pos x="T2" y="T3"/>
                </a:cxn>
                <a:cxn ang="T8">
                  <a:pos x="T4" y="T5"/>
                </a:cxn>
              </a:cxnLst>
              <a:rect l="T9" t="T10" r="T11" b="T12"/>
              <a:pathLst>
                <a:path w="18714" h="15020" fill="none" extrusionOk="0">
                  <a:moveTo>
                    <a:pt x="18713" y="10786"/>
                  </a:moveTo>
                  <a:cubicBezTo>
                    <a:pt x="17827" y="12323"/>
                    <a:pt x="16756" y="13745"/>
                    <a:pt x="15522" y="15019"/>
                  </a:cubicBezTo>
                </a:path>
                <a:path w="18714" h="15020" stroke="0" extrusionOk="0">
                  <a:moveTo>
                    <a:pt x="18713" y="10786"/>
                  </a:moveTo>
                  <a:cubicBezTo>
                    <a:pt x="17827" y="12323"/>
                    <a:pt x="16756" y="13745"/>
                    <a:pt x="15522" y="15019"/>
                  </a:cubicBezTo>
                  <a:lnTo>
                    <a:pt x="0" y="0"/>
                  </a:lnTo>
                  <a:lnTo>
                    <a:pt x="18713" y="10786"/>
                  </a:lnTo>
                  <a:close/>
                </a:path>
              </a:pathLst>
            </a:custGeom>
            <a:noFill/>
            <a:ln w="28575">
              <a:solidFill>
                <a:srgbClr val="0000FF"/>
              </a:solidFill>
              <a:round/>
              <a:headEnd type="none" w="lg" len="med"/>
              <a:tailEnd type="triangle" w="lg" len="me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sp>
          <p:nvSpPr>
            <p:cNvPr id="56369" name="Arc 148">
              <a:extLst>
                <a:ext uri="{FF2B5EF4-FFF2-40B4-BE49-F238E27FC236}">
                  <a16:creationId xmlns:a16="http://schemas.microsoft.com/office/drawing/2014/main" id="{D31CAA8C-7904-214F-42F8-089859FCFC33}"/>
                </a:ext>
              </a:extLst>
            </p:cNvPr>
            <p:cNvSpPr>
              <a:spLocks/>
            </p:cNvSpPr>
            <p:nvPr/>
          </p:nvSpPr>
          <p:spPr bwMode="auto">
            <a:xfrm>
              <a:off x="4988" y="1661"/>
              <a:ext cx="197" cy="473"/>
            </a:xfrm>
            <a:custGeom>
              <a:avLst/>
              <a:gdLst>
                <a:gd name="T0" fmla="*/ 0 w 18714"/>
                <a:gd name="T1" fmla="*/ 0 h 15020"/>
                <a:gd name="T2" fmla="*/ 0 w 18714"/>
                <a:gd name="T3" fmla="*/ 0 h 15020"/>
                <a:gd name="T4" fmla="*/ 0 w 18714"/>
                <a:gd name="T5" fmla="*/ 0 h 15020"/>
                <a:gd name="T6" fmla="*/ 0 60000 65536"/>
                <a:gd name="T7" fmla="*/ 0 60000 65536"/>
                <a:gd name="T8" fmla="*/ 0 60000 65536"/>
                <a:gd name="T9" fmla="*/ 0 w 18714"/>
                <a:gd name="T10" fmla="*/ 0 h 15020"/>
                <a:gd name="T11" fmla="*/ 18714 w 18714"/>
                <a:gd name="T12" fmla="*/ 15020 h 15020"/>
              </a:gdLst>
              <a:ahLst/>
              <a:cxnLst>
                <a:cxn ang="T6">
                  <a:pos x="T0" y="T1"/>
                </a:cxn>
                <a:cxn ang="T7">
                  <a:pos x="T2" y="T3"/>
                </a:cxn>
                <a:cxn ang="T8">
                  <a:pos x="T4" y="T5"/>
                </a:cxn>
              </a:cxnLst>
              <a:rect l="T9" t="T10" r="T11" b="T12"/>
              <a:pathLst>
                <a:path w="18714" h="15020" fill="none" extrusionOk="0">
                  <a:moveTo>
                    <a:pt x="18713" y="10786"/>
                  </a:moveTo>
                  <a:cubicBezTo>
                    <a:pt x="17827" y="12323"/>
                    <a:pt x="16756" y="13745"/>
                    <a:pt x="15522" y="15019"/>
                  </a:cubicBezTo>
                </a:path>
                <a:path w="18714" h="15020" stroke="0" extrusionOk="0">
                  <a:moveTo>
                    <a:pt x="18713" y="10786"/>
                  </a:moveTo>
                  <a:cubicBezTo>
                    <a:pt x="17827" y="12323"/>
                    <a:pt x="16756" y="13745"/>
                    <a:pt x="15522" y="15019"/>
                  </a:cubicBezTo>
                  <a:lnTo>
                    <a:pt x="0" y="0"/>
                  </a:lnTo>
                  <a:lnTo>
                    <a:pt x="18713" y="10786"/>
                  </a:lnTo>
                  <a:close/>
                </a:path>
              </a:pathLst>
            </a:custGeom>
            <a:noFill/>
            <a:ln w="28575">
              <a:solidFill>
                <a:srgbClr val="0000FF"/>
              </a:solidFill>
              <a:round/>
              <a:headEnd type="none" w="lg" len="med"/>
              <a:tailEnd type="triangle" w="lg" len="med"/>
            </a:ln>
            <a:extLst>
              <a:ext uri="{909E8E84-426E-40DD-AFC4-6F175D3DCCD1}">
                <a14:hiddenFill xmlns:a14="http://schemas.microsoft.com/office/drawing/2010/main">
                  <a:solidFill>
                    <a:srgbClr val="FFFFFF"/>
                  </a:solidFill>
                </a14:hiddenFill>
              </a:ext>
            </a:extLst>
          </p:spPr>
          <p:txBody>
            <a:bodyPr wrap="none" anchor="ctr"/>
            <a:lstStyle/>
            <a:p>
              <a:pPr defTabSz="685800" eaLnBrk="0" fontAlgn="base" hangingPunct="0">
                <a:spcBef>
                  <a:spcPct val="0"/>
                </a:spcBef>
                <a:spcAft>
                  <a:spcPct val="0"/>
                </a:spcAft>
                <a:buClrTx/>
              </a:pPr>
              <a:endParaRPr lang="en-ID" sz="1350" kern="1200">
                <a:latin typeface="Verdana" panose="020B0604030504040204" pitchFamily="34" charset="0"/>
                <a:ea typeface="+mn-ea"/>
                <a:cs typeface="+mn-cs"/>
              </a:endParaRPr>
            </a:p>
          </p:txBody>
        </p:sp>
      </p:grpSp>
      <p:sp>
        <p:nvSpPr>
          <p:cNvPr id="2199" name="Rectangle 151">
            <a:extLst>
              <a:ext uri="{FF2B5EF4-FFF2-40B4-BE49-F238E27FC236}">
                <a16:creationId xmlns:a16="http://schemas.microsoft.com/office/drawing/2014/main" id="{BA689673-FB47-6CED-2F64-9A8D3647877B}"/>
              </a:ext>
            </a:extLst>
          </p:cNvPr>
          <p:cNvSpPr>
            <a:spLocks noChangeArrowheads="1"/>
          </p:cNvSpPr>
          <p:nvPr/>
        </p:nvSpPr>
        <p:spPr bwMode="auto">
          <a:xfrm>
            <a:off x="1223963" y="3472771"/>
            <a:ext cx="2808685"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ClrTx/>
              <a:buNone/>
            </a:pPr>
            <a:r>
              <a:rPr lang="en-US" altLang="id-ID" sz="1350" kern="1200">
                <a:solidFill>
                  <a:srgbClr val="FFFF00"/>
                </a:solidFill>
                <a:ea typeface="+mn-ea"/>
                <a:cs typeface="+mn-cs"/>
              </a:rPr>
              <a:t>Induksi elektromagnetik adalah gejala munculnya ggl induksi dan arus listrik induksi pada suatu penghantar akibat perubahan jumlah garis gaya magnet yang memotong kumparan</a:t>
            </a:r>
          </a:p>
        </p:txBody>
      </p:sp>
      <p:sp>
        <p:nvSpPr>
          <p:cNvPr id="2200" name="Text Box 152">
            <a:extLst>
              <a:ext uri="{FF2B5EF4-FFF2-40B4-BE49-F238E27FC236}">
                <a16:creationId xmlns:a16="http://schemas.microsoft.com/office/drawing/2014/main" id="{D1C86AC4-AF94-5369-251E-1B14C8A75DDD}"/>
              </a:ext>
            </a:extLst>
          </p:cNvPr>
          <p:cNvSpPr txBox="1">
            <a:spLocks noChangeArrowheads="1"/>
          </p:cNvSpPr>
          <p:nvPr/>
        </p:nvSpPr>
        <p:spPr bwMode="auto">
          <a:xfrm>
            <a:off x="3977878" y="4137422"/>
            <a:ext cx="4023122"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50000"/>
              </a:spcBef>
              <a:spcAft>
                <a:spcPct val="0"/>
              </a:spcAft>
              <a:buClrTx/>
              <a:buNone/>
            </a:pPr>
            <a:r>
              <a:rPr lang="en-US" altLang="id-ID" sz="1350" kern="1200">
                <a:solidFill>
                  <a:srgbClr val="66FF66"/>
                </a:solidFill>
                <a:ea typeface="+mn-ea"/>
                <a:cs typeface="+mn-cs"/>
              </a:rPr>
              <a:t>Apa yang membuat jarum galvano menyimpang ?</a:t>
            </a:r>
          </a:p>
          <a:p>
            <a:pPr defTabSz="685800" fontAlgn="base">
              <a:spcBef>
                <a:spcPct val="50000"/>
              </a:spcBef>
              <a:spcAft>
                <a:spcPct val="0"/>
              </a:spcAft>
              <a:buClrTx/>
              <a:buNone/>
            </a:pPr>
            <a:r>
              <a:rPr lang="en-US" altLang="id-ID" sz="1350" kern="1200">
                <a:solidFill>
                  <a:srgbClr val="66FF66"/>
                </a:solidFill>
                <a:ea typeface="+mn-ea"/>
                <a:cs typeface="+mn-cs"/>
              </a:rPr>
              <a:t>Bagaimana hal itu dapat terjadi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770" decel="100000"/>
                                        <p:tgtEl>
                                          <p:spTgt spid="2050"/>
                                        </p:tgtEl>
                                      </p:cBhvr>
                                    </p:animEffect>
                                    <p:animScale>
                                      <p:cBhvr>
                                        <p:cTn id="8" dur="770" decel="100000"/>
                                        <p:tgtEl>
                                          <p:spTgt spid="2050"/>
                                        </p:tgtEl>
                                      </p:cBhvr>
                                      <p:from x="10000" y="10000"/>
                                      <p:to x="200000" y="450000"/>
                                    </p:animScale>
                                    <p:animScale>
                                      <p:cBhvr>
                                        <p:cTn id="9" dur="1230" accel="100000" fill="hold">
                                          <p:stCondLst>
                                            <p:cond delay="770"/>
                                          </p:stCondLst>
                                        </p:cTn>
                                        <p:tgtEl>
                                          <p:spTgt spid="2050"/>
                                        </p:tgtEl>
                                      </p:cBhvr>
                                      <p:from x="200000" y="450000"/>
                                      <p:to x="100000" y="100000"/>
                                    </p:animScale>
                                    <p:set>
                                      <p:cBhvr>
                                        <p:cTn id="10" dur="770" fill="hold"/>
                                        <p:tgtEl>
                                          <p:spTgt spid="2050"/>
                                        </p:tgtEl>
                                        <p:attrNameLst>
                                          <p:attrName>ppt_x</p:attrName>
                                        </p:attrNameLst>
                                      </p:cBhvr>
                                      <p:to>
                                        <p:strVal val="(0.5)"/>
                                      </p:to>
                                    </p:set>
                                    <p:anim from="(0.5)" to="(#ppt_x)" calcmode="lin" valueType="num">
                                      <p:cBhvr>
                                        <p:cTn id="11" dur="1230" accel="100000" fill="hold">
                                          <p:stCondLst>
                                            <p:cond delay="770"/>
                                          </p:stCondLst>
                                        </p:cTn>
                                        <p:tgtEl>
                                          <p:spTgt spid="2050"/>
                                        </p:tgtEl>
                                        <p:attrNameLst>
                                          <p:attrName>ppt_x</p:attrName>
                                        </p:attrNameLst>
                                      </p:cBhvr>
                                    </p:anim>
                                    <p:set>
                                      <p:cBhvr>
                                        <p:cTn id="12" dur="770" fill="hold"/>
                                        <p:tgtEl>
                                          <p:spTgt spid="2050"/>
                                        </p:tgtEl>
                                        <p:attrNameLst>
                                          <p:attrName>ppt_y</p:attrName>
                                        </p:attrNameLst>
                                      </p:cBhvr>
                                      <p:to>
                                        <p:strVal val="(#ppt_y+0.4)"/>
                                      </p:to>
                                    </p:set>
                                    <p:anim from="(#ppt_y+0.4)" to="(#ppt_y)" calcmode="lin" valueType="num">
                                      <p:cBhvr>
                                        <p:cTn id="13" dur="1230" accel="100000" fill="hold">
                                          <p:stCondLst>
                                            <p:cond delay="770"/>
                                          </p:stCondLst>
                                        </p:cTn>
                                        <p:tgtEl>
                                          <p:spTgt spid="205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15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15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15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15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15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15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15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159"/>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16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16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16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16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165"/>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166"/>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167"/>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14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052"/>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2139"/>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140"/>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2141"/>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2142"/>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2143"/>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145"/>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214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2147"/>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2148"/>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2150"/>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2168"/>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2169"/>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170"/>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2171"/>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2172"/>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2178"/>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63" presetClass="path" presetSubtype="0" accel="50000" decel="50000" fill="hold" nodeType="clickEffect">
                                  <p:stCondLst>
                                    <p:cond delay="0"/>
                                  </p:stCondLst>
                                  <p:childTnLst>
                                    <p:animMotion origin="layout" path="M -3.88889E-6 0.00417 L 0.47084 -0.00185 " pathEditMode="fixed" rAng="0" ptsTypes="AA">
                                      <p:cBhvr>
                                        <p:cTn id="87" dur="2000" fill="hold"/>
                                        <p:tgtEl>
                                          <p:spTgt spid="2"/>
                                        </p:tgtEl>
                                        <p:attrNameLst>
                                          <p:attrName>ppt_x</p:attrName>
                                          <p:attrName>ppt_y</p:attrName>
                                        </p:attrNameLst>
                                      </p:cBhvr>
                                      <p:rCtr x="23542" y="-301"/>
                                    </p:animMotion>
                                  </p:childTnLst>
                                </p:cTn>
                              </p:par>
                              <p:par>
                                <p:cTn id="88" presetID="8" presetClass="emph" presetSubtype="0" fill="hold" nodeType="withEffect">
                                  <p:stCondLst>
                                    <p:cond delay="0"/>
                                  </p:stCondLst>
                                  <p:childTnLst>
                                    <p:animRot by="1800000">
                                      <p:cBhvr>
                                        <p:cTn id="89" dur="1000" fill="hold"/>
                                        <p:tgtEl>
                                          <p:spTgt spid="2172"/>
                                        </p:tgtEl>
                                        <p:attrNameLst>
                                          <p:attrName>r</p:attrName>
                                        </p:attrNameLst>
                                      </p:cBhvr>
                                    </p:animRot>
                                  </p:childTnLst>
                                </p:cTn>
                              </p:par>
                              <p:par>
                                <p:cTn id="90" presetID="1" presetClass="entr" presetSubtype="0" fill="hold" nodeType="withEffect">
                                  <p:stCondLst>
                                    <p:cond delay="0"/>
                                  </p:stCondLst>
                                  <p:childTnLst>
                                    <p:set>
                                      <p:cBhvr>
                                        <p:cTn id="91" dur="1" fill="hold">
                                          <p:stCondLst>
                                            <p:cond delay="0"/>
                                          </p:stCondLst>
                                        </p:cTn>
                                        <p:tgtEl>
                                          <p:spTgt spid="3"/>
                                        </p:tgtEl>
                                        <p:attrNameLst>
                                          <p:attrName>style.visibility</p:attrName>
                                        </p:attrNameLst>
                                      </p:cBhvr>
                                      <p:to>
                                        <p:strVal val="visible"/>
                                      </p:to>
                                    </p:set>
                                  </p:childTnLst>
                                </p:cTn>
                              </p:par>
                            </p:childTnLst>
                          </p:cTn>
                        </p:par>
                        <p:par>
                          <p:cTn id="92" fill="hold" nodeType="afterGroup">
                            <p:stCondLst>
                              <p:cond delay="2000"/>
                            </p:stCondLst>
                            <p:childTnLst>
                              <p:par>
                                <p:cTn id="93" presetID="1" presetClass="exit" presetSubtype="0" fill="hold" nodeType="afterEffect">
                                  <p:stCondLst>
                                    <p:cond delay="0"/>
                                  </p:stCondLst>
                                  <p:childTnLst>
                                    <p:set>
                                      <p:cBhvr>
                                        <p:cTn id="94" dur="1" fill="hold">
                                          <p:stCondLst>
                                            <p:cond delay="0"/>
                                          </p:stCondLst>
                                        </p:cTn>
                                        <p:tgtEl>
                                          <p:spTgt spid="3"/>
                                        </p:tgtEl>
                                        <p:attrNameLst>
                                          <p:attrName>style.visibility</p:attrName>
                                        </p:attrNameLst>
                                      </p:cBhvr>
                                      <p:to>
                                        <p:strVal val="hidden"/>
                                      </p:to>
                                    </p:set>
                                  </p:childTnLst>
                                </p:cTn>
                              </p:par>
                            </p:childTnLst>
                          </p:cTn>
                        </p:par>
                        <p:par>
                          <p:cTn id="95" fill="hold" nodeType="afterGroup">
                            <p:stCondLst>
                              <p:cond delay="2000"/>
                            </p:stCondLst>
                            <p:childTnLst>
                              <p:par>
                                <p:cTn id="96" presetID="8" presetClass="emph" presetSubtype="0" fill="hold" nodeType="afterEffect">
                                  <p:stCondLst>
                                    <p:cond delay="0"/>
                                  </p:stCondLst>
                                  <p:childTnLst>
                                    <p:animRot by="-1800000">
                                      <p:cBhvr>
                                        <p:cTn id="97" dur="500" fill="hold"/>
                                        <p:tgtEl>
                                          <p:spTgt spid="2172"/>
                                        </p:tgtEl>
                                        <p:attrNameLst>
                                          <p:attrName>r</p:attrName>
                                        </p:attrNameLst>
                                      </p:cBhvr>
                                    </p:animRot>
                                  </p:childTnLst>
                                </p:cTn>
                              </p:par>
                            </p:childTnLst>
                          </p:cTn>
                        </p:par>
                      </p:childTnLst>
                    </p:cTn>
                  </p:par>
                  <p:par>
                    <p:cTn id="98" fill="hold" nodeType="clickPar">
                      <p:stCondLst>
                        <p:cond delay="indefinite"/>
                      </p:stCondLst>
                      <p:childTnLst>
                        <p:par>
                          <p:cTn id="99" fill="hold" nodeType="withGroup">
                            <p:stCondLst>
                              <p:cond delay="0"/>
                            </p:stCondLst>
                            <p:childTnLst>
                              <p:par>
                                <p:cTn id="100" presetID="35" presetClass="path" presetSubtype="0" accel="50000" decel="50000" fill="hold" nodeType="clickEffect">
                                  <p:stCondLst>
                                    <p:cond delay="0"/>
                                  </p:stCondLst>
                                  <p:childTnLst>
                                    <p:animMotion origin="layout" path="M 0.47084 -0.00185 L -0.00156 0.00463 " pathEditMode="relative" rAng="0" ptsTypes="AA">
                                      <p:cBhvr>
                                        <p:cTn id="101" dur="2000" fill="hold"/>
                                        <p:tgtEl>
                                          <p:spTgt spid="2"/>
                                        </p:tgtEl>
                                        <p:attrNameLst>
                                          <p:attrName>ppt_x</p:attrName>
                                          <p:attrName>ppt_y</p:attrName>
                                        </p:attrNameLst>
                                      </p:cBhvr>
                                      <p:rCtr x="-23628" y="324"/>
                                    </p:animMotion>
                                  </p:childTnLst>
                                </p:cTn>
                              </p:par>
                              <p:par>
                                <p:cTn id="102" presetID="8" presetClass="emph" presetSubtype="0" fill="hold" nodeType="withEffect">
                                  <p:stCondLst>
                                    <p:cond delay="0"/>
                                  </p:stCondLst>
                                  <p:childTnLst>
                                    <p:animRot by="-1800000">
                                      <p:cBhvr>
                                        <p:cTn id="103" dur="1000" fill="hold"/>
                                        <p:tgtEl>
                                          <p:spTgt spid="2172"/>
                                        </p:tgtEl>
                                        <p:attrNameLst>
                                          <p:attrName>r</p:attrName>
                                        </p:attrNameLst>
                                      </p:cBhvr>
                                    </p:animRot>
                                  </p:childTnLst>
                                </p:cTn>
                              </p:par>
                              <p:par>
                                <p:cTn id="104" presetID="1" presetClass="entr" presetSubtype="0" fill="hold" nodeType="withEffect">
                                  <p:stCondLst>
                                    <p:cond delay="0"/>
                                  </p:stCondLst>
                                  <p:childTnLst>
                                    <p:set>
                                      <p:cBhvr>
                                        <p:cTn id="105" dur="1" fill="hold">
                                          <p:stCondLst>
                                            <p:cond delay="0"/>
                                          </p:stCondLst>
                                        </p:cTn>
                                        <p:tgtEl>
                                          <p:spTgt spid="4"/>
                                        </p:tgtEl>
                                        <p:attrNameLst>
                                          <p:attrName>style.visibility</p:attrName>
                                        </p:attrNameLst>
                                      </p:cBhvr>
                                      <p:to>
                                        <p:strVal val="visible"/>
                                      </p:to>
                                    </p:set>
                                  </p:childTnLst>
                                </p:cTn>
                              </p:par>
                            </p:childTnLst>
                          </p:cTn>
                        </p:par>
                        <p:par>
                          <p:cTn id="106" fill="hold" nodeType="afterGroup">
                            <p:stCondLst>
                              <p:cond delay="2000"/>
                            </p:stCondLst>
                            <p:childTnLst>
                              <p:par>
                                <p:cTn id="107" presetID="1" presetClass="exit" presetSubtype="0" fill="hold" nodeType="afterEffect">
                                  <p:stCondLst>
                                    <p:cond delay="0"/>
                                  </p:stCondLst>
                                  <p:childTnLst>
                                    <p:set>
                                      <p:cBhvr>
                                        <p:cTn id="108" dur="1" fill="hold">
                                          <p:stCondLst>
                                            <p:cond delay="0"/>
                                          </p:stCondLst>
                                        </p:cTn>
                                        <p:tgtEl>
                                          <p:spTgt spid="4"/>
                                        </p:tgtEl>
                                        <p:attrNameLst>
                                          <p:attrName>style.visibility</p:attrName>
                                        </p:attrNameLst>
                                      </p:cBhvr>
                                      <p:to>
                                        <p:strVal val="hidden"/>
                                      </p:to>
                                    </p:set>
                                  </p:childTnLst>
                                </p:cTn>
                              </p:par>
                            </p:childTnLst>
                          </p:cTn>
                        </p:par>
                        <p:par>
                          <p:cTn id="109" fill="hold" nodeType="afterGroup">
                            <p:stCondLst>
                              <p:cond delay="2000"/>
                            </p:stCondLst>
                            <p:childTnLst>
                              <p:par>
                                <p:cTn id="110" presetID="8" presetClass="emph" presetSubtype="0" fill="hold" nodeType="afterEffect">
                                  <p:stCondLst>
                                    <p:cond delay="0"/>
                                  </p:stCondLst>
                                  <p:childTnLst>
                                    <p:animRot by="1800000">
                                      <p:cBhvr>
                                        <p:cTn id="111" dur="500" fill="hold"/>
                                        <p:tgtEl>
                                          <p:spTgt spid="2172"/>
                                        </p:tgtEl>
                                        <p:attrNameLst>
                                          <p:attrName>r</p:attrName>
                                        </p:attrNameLst>
                                      </p:cBhvr>
                                    </p:animRo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1" fill="hold" grpId="0" nodeType="clickEffect">
                                  <p:stCondLst>
                                    <p:cond delay="0"/>
                                  </p:stCondLst>
                                  <p:iterate type="lt">
                                    <p:tmPct val="10000"/>
                                  </p:iterate>
                                  <p:childTnLst>
                                    <p:set>
                                      <p:cBhvr>
                                        <p:cTn id="115" dur="1" fill="hold">
                                          <p:stCondLst>
                                            <p:cond delay="0"/>
                                          </p:stCondLst>
                                        </p:cTn>
                                        <p:tgtEl>
                                          <p:spTgt spid="2199"/>
                                        </p:tgtEl>
                                        <p:attrNameLst>
                                          <p:attrName>style.visibility</p:attrName>
                                        </p:attrNameLst>
                                      </p:cBhvr>
                                      <p:to>
                                        <p:strVal val="visible"/>
                                      </p:to>
                                    </p:set>
                                    <p:animEffect transition="in" filter="wipe(up)">
                                      <p:cBhvr>
                                        <p:cTn id="116" dur="500"/>
                                        <p:tgtEl>
                                          <p:spTgt spid="2199"/>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2200"/>
                                        </p:tgtEl>
                                        <p:attrNameLst>
                                          <p:attrName>style.visibility</p:attrName>
                                        </p:attrNameLst>
                                      </p:cBhvr>
                                      <p:to>
                                        <p:strVal val="visible"/>
                                      </p:to>
                                    </p:set>
                                    <p:animEffect transition="in" filter="wipe(left)">
                                      <p:cBhvr>
                                        <p:cTn id="121" dur="2000"/>
                                        <p:tgtEl>
                                          <p:spTgt spid="2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2" grpId="0" animBg="1"/>
      <p:bldP spid="2170" grpId="0" animBg="1"/>
      <p:bldP spid="2178" grpId="0"/>
      <p:bldP spid="2199" grpId="0"/>
      <p:bldP spid="220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9"/>
          <p:cNvSpPr txBox="1">
            <a:spLocks noGrp="1"/>
          </p:cNvSpPr>
          <p:nvPr>
            <p:ph type="title"/>
          </p:nvPr>
        </p:nvSpPr>
        <p:spPr>
          <a:xfrm>
            <a:off x="311700" y="445025"/>
            <a:ext cx="8520600" cy="572700"/>
          </a:xfrm>
          <a:prstGeom prst="rect">
            <a:avLst/>
          </a:prstGeom>
          <a:solidFill>
            <a:schemeClr val="accent3"/>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latin typeface="Comfortaa"/>
                <a:ea typeface="Comfortaa"/>
                <a:cs typeface="Comfortaa"/>
                <a:sym typeface="Comfortaa"/>
              </a:rPr>
              <a:t>Induktansi diri Solenoida dan Toroida</a:t>
            </a:r>
            <a:endParaRPr b="1">
              <a:latin typeface="Comfortaa"/>
              <a:ea typeface="Comfortaa"/>
              <a:cs typeface="Comfortaa"/>
              <a:sym typeface="Comfortaa"/>
            </a:endParaRPr>
          </a:p>
        </p:txBody>
      </p:sp>
      <p:pic>
        <p:nvPicPr>
          <p:cNvPr id="215" name="Google Shape;215;p39"/>
          <p:cNvPicPr preferRelativeResize="0"/>
          <p:nvPr/>
        </p:nvPicPr>
        <p:blipFill>
          <a:blip r:embed="rId3">
            <a:alphaModFix/>
          </a:blip>
          <a:stretch>
            <a:fillRect/>
          </a:stretch>
        </p:blipFill>
        <p:spPr>
          <a:xfrm>
            <a:off x="3499113" y="1383350"/>
            <a:ext cx="1672600" cy="779275"/>
          </a:xfrm>
          <a:prstGeom prst="rect">
            <a:avLst/>
          </a:prstGeom>
          <a:noFill/>
          <a:ln>
            <a:noFill/>
          </a:ln>
        </p:spPr>
      </p:pic>
      <p:pic>
        <p:nvPicPr>
          <p:cNvPr id="216" name="Google Shape;216;p39"/>
          <p:cNvPicPr preferRelativeResize="0"/>
          <p:nvPr/>
        </p:nvPicPr>
        <p:blipFill>
          <a:blip r:embed="rId4">
            <a:alphaModFix/>
          </a:blip>
          <a:stretch>
            <a:fillRect/>
          </a:stretch>
        </p:blipFill>
        <p:spPr>
          <a:xfrm>
            <a:off x="2116200" y="2848850"/>
            <a:ext cx="4438425" cy="12862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0"/>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highlight>
                  <a:schemeClr val="accent6"/>
                </a:highlight>
              </a:rPr>
              <a:t>Contoh soal Induktansi dan Beda potensial Solenoida  </a:t>
            </a:r>
            <a:endParaRPr>
              <a:highlight>
                <a:schemeClr val="accent6"/>
              </a:highlight>
            </a:endParaRPr>
          </a:p>
        </p:txBody>
      </p:sp>
      <p:sp>
        <p:nvSpPr>
          <p:cNvPr id="222" name="Google Shape;222;p40"/>
          <p:cNvSpPr txBox="1">
            <a:spLocks noGrp="1"/>
          </p:cNvSpPr>
          <p:nvPr>
            <p:ph type="body" idx="1"/>
          </p:nvPr>
        </p:nvSpPr>
        <p:spPr>
          <a:xfrm>
            <a:off x="311700" y="524575"/>
            <a:ext cx="8520600" cy="14193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GB" sz="1400">
                <a:solidFill>
                  <a:srgbClr val="202124"/>
                </a:solidFill>
                <a:latin typeface="Cambria Math"/>
                <a:ea typeface="Cambria Math"/>
                <a:cs typeface="Cambria Math"/>
                <a:sym typeface="Cambria Math"/>
              </a:rPr>
              <a:t>Solenoida memiliki panjang 10 p cm dan lilitan 4000. Luas penampang </a:t>
            </a:r>
            <a:r>
              <a:rPr lang="en-GB" sz="1400">
                <a:solidFill>
                  <a:srgbClr val="202124"/>
                </a:solidFill>
                <a:highlight>
                  <a:srgbClr val="F9F9F9"/>
                </a:highlight>
                <a:latin typeface="Cambria Math"/>
                <a:ea typeface="Cambria Math"/>
                <a:cs typeface="Cambria Math"/>
                <a:sym typeface="Cambria Math"/>
              </a:rPr>
              <a:t>5 cm</a:t>
            </a:r>
            <a:r>
              <a:rPr lang="en-GB" sz="1400" baseline="30000">
                <a:solidFill>
                  <a:srgbClr val="202124"/>
                </a:solidFill>
                <a:highlight>
                  <a:srgbClr val="F9F9F9"/>
                </a:highlight>
                <a:latin typeface="Cambria Math"/>
                <a:ea typeface="Cambria Math"/>
                <a:cs typeface="Cambria Math"/>
                <a:sym typeface="Cambria Math"/>
              </a:rPr>
              <a:t>2 </a:t>
            </a:r>
            <a:r>
              <a:rPr lang="en-GB" sz="1400">
                <a:solidFill>
                  <a:srgbClr val="202124"/>
                </a:solidFill>
                <a:latin typeface="Cambria Math"/>
                <a:ea typeface="Cambria Math"/>
                <a:cs typeface="Cambria Math"/>
                <a:sym typeface="Cambria Math"/>
              </a:rPr>
              <a:t> </a:t>
            </a:r>
            <a:r>
              <a:rPr lang="en-GB" sz="1400">
                <a:solidFill>
                  <a:srgbClr val="202124"/>
                </a:solidFill>
              </a:rPr>
              <a:t>. Solenoida dialiri arus yang berubah dari 16 A menjadi 12 A dalam waktu 0,1 detik maka tentukan beda potensial yang timbul pada ujung-ujung solenoida. </a:t>
            </a:r>
            <a:endParaRPr sz="1400">
              <a:solidFill>
                <a:srgbClr val="202124"/>
              </a:solidFill>
            </a:endParaRPr>
          </a:p>
        </p:txBody>
      </p:sp>
      <p:sp>
        <p:nvSpPr>
          <p:cNvPr id="223" name="Google Shape;223;p40"/>
          <p:cNvSpPr txBox="1"/>
          <p:nvPr/>
        </p:nvSpPr>
        <p:spPr>
          <a:xfrm>
            <a:off x="311700" y="1294200"/>
            <a:ext cx="8223300" cy="2555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a:latin typeface="Cambria Math"/>
                <a:ea typeface="Cambria Math"/>
                <a:cs typeface="Cambria Math"/>
                <a:sym typeface="Cambria Math"/>
              </a:rPr>
              <a:t>Diketahui: 							</a:t>
            </a:r>
            <a:endParaRPr>
              <a:latin typeface="Cambria Math"/>
              <a:ea typeface="Cambria Math"/>
              <a:cs typeface="Cambria Math"/>
              <a:sym typeface="Cambria Math"/>
            </a:endParaRPr>
          </a:p>
          <a:p>
            <a:pPr marL="0" lvl="0" indent="0" algn="l" rtl="0">
              <a:lnSpc>
                <a:spcPct val="100000"/>
              </a:lnSpc>
              <a:spcBef>
                <a:spcPts val="0"/>
              </a:spcBef>
              <a:spcAft>
                <a:spcPts val="0"/>
              </a:spcAft>
              <a:buNone/>
            </a:pPr>
            <a:r>
              <a:rPr lang="en-GB">
                <a:latin typeface="Cambria Math"/>
                <a:ea typeface="Cambria Math"/>
                <a:cs typeface="Cambria Math"/>
                <a:sym typeface="Cambria Math"/>
              </a:rPr>
              <a:t>n = 4000  lilitan</a:t>
            </a:r>
            <a:endParaRPr>
              <a:latin typeface="Cambria Math"/>
              <a:ea typeface="Cambria Math"/>
              <a:cs typeface="Cambria Math"/>
              <a:sym typeface="Cambria Math"/>
            </a:endParaRPr>
          </a:p>
          <a:p>
            <a:pPr marL="0" lvl="0" indent="0" algn="l" rtl="0">
              <a:lnSpc>
                <a:spcPct val="100000"/>
              </a:lnSpc>
              <a:spcBef>
                <a:spcPts val="0"/>
              </a:spcBef>
              <a:spcAft>
                <a:spcPts val="0"/>
              </a:spcAft>
              <a:buNone/>
            </a:pPr>
            <a:r>
              <a:rPr lang="en-GB">
                <a:latin typeface="Cambria Math"/>
                <a:ea typeface="Cambria Math"/>
                <a:cs typeface="Cambria Math"/>
                <a:sym typeface="Cambria Math"/>
              </a:rPr>
              <a:t>D = 80 cm = 0,8 m</a:t>
            </a:r>
            <a:endParaRPr>
              <a:latin typeface="Cambria Math"/>
              <a:ea typeface="Cambria Math"/>
              <a:cs typeface="Cambria Math"/>
              <a:sym typeface="Cambria Math"/>
            </a:endParaRPr>
          </a:p>
          <a:p>
            <a:pPr marL="0" lvl="0" indent="0" algn="l" rtl="0">
              <a:lnSpc>
                <a:spcPct val="100000"/>
              </a:lnSpc>
              <a:spcBef>
                <a:spcPts val="0"/>
              </a:spcBef>
              <a:spcAft>
                <a:spcPts val="0"/>
              </a:spcAft>
              <a:buNone/>
            </a:pPr>
            <a:r>
              <a:rPr lang="en-GB">
                <a:latin typeface="Cambria Math"/>
                <a:ea typeface="Cambria Math"/>
                <a:cs typeface="Cambria Math"/>
                <a:sym typeface="Cambria Math"/>
              </a:rPr>
              <a:t>A = </a:t>
            </a:r>
            <a:r>
              <a:rPr lang="en-GB">
                <a:solidFill>
                  <a:schemeClr val="dk1"/>
                </a:solidFill>
                <a:highlight>
                  <a:srgbClr val="F9F9F9"/>
                </a:highlight>
                <a:latin typeface="Cambria Math"/>
                <a:ea typeface="Cambria Math"/>
                <a:cs typeface="Cambria Math"/>
                <a:sym typeface="Cambria Math"/>
              </a:rPr>
              <a:t>5 cm</a:t>
            </a:r>
            <a:r>
              <a:rPr lang="en-GB" baseline="30000">
                <a:solidFill>
                  <a:schemeClr val="dk1"/>
                </a:solidFill>
                <a:highlight>
                  <a:srgbClr val="F9F9F9"/>
                </a:highlight>
                <a:latin typeface="Cambria Math"/>
                <a:ea typeface="Cambria Math"/>
                <a:cs typeface="Cambria Math"/>
                <a:sym typeface="Cambria Math"/>
              </a:rPr>
              <a:t>2  </a:t>
            </a:r>
            <a:r>
              <a:rPr lang="en-GB">
                <a:latin typeface="Cambria Math"/>
                <a:ea typeface="Cambria Math"/>
                <a:cs typeface="Cambria Math"/>
                <a:sym typeface="Cambria Math"/>
              </a:rPr>
              <a:t> = 5 x </a:t>
            </a:r>
            <a:r>
              <a:rPr lang="en-GB">
                <a:solidFill>
                  <a:schemeClr val="dk1"/>
                </a:solidFill>
                <a:highlight>
                  <a:srgbClr val="F9F9F9"/>
                </a:highlight>
                <a:latin typeface="Cambria Math"/>
                <a:ea typeface="Cambria Math"/>
                <a:cs typeface="Cambria Math"/>
                <a:sym typeface="Cambria Math"/>
              </a:rPr>
              <a:t>10</a:t>
            </a:r>
            <a:r>
              <a:rPr lang="en-GB" baseline="30000">
                <a:solidFill>
                  <a:schemeClr val="dk1"/>
                </a:solidFill>
                <a:highlight>
                  <a:srgbClr val="F9F9F9"/>
                </a:highlight>
                <a:latin typeface="Cambria Math"/>
                <a:ea typeface="Cambria Math"/>
                <a:cs typeface="Cambria Math"/>
                <a:sym typeface="Cambria Math"/>
              </a:rPr>
              <a:t>-4</a:t>
            </a:r>
            <a:r>
              <a:rPr lang="en-GB">
                <a:solidFill>
                  <a:schemeClr val="dk1"/>
                </a:solidFill>
                <a:highlight>
                  <a:srgbClr val="F9F9F9"/>
                </a:highlight>
                <a:latin typeface="Cambria Math"/>
                <a:ea typeface="Cambria Math"/>
                <a:cs typeface="Cambria Math"/>
                <a:sym typeface="Cambria Math"/>
              </a:rPr>
              <a:t>m</a:t>
            </a:r>
            <a:r>
              <a:rPr lang="en-GB" baseline="30000">
                <a:solidFill>
                  <a:schemeClr val="dk1"/>
                </a:solidFill>
                <a:highlight>
                  <a:srgbClr val="F9F9F9"/>
                </a:highlight>
                <a:latin typeface="Cambria Math"/>
                <a:ea typeface="Cambria Math"/>
                <a:cs typeface="Cambria Math"/>
                <a:sym typeface="Cambria Math"/>
              </a:rPr>
              <a:t>2 </a:t>
            </a:r>
            <a:endParaRPr baseline="30000">
              <a:solidFill>
                <a:schemeClr val="dk1"/>
              </a:solidFill>
              <a:highlight>
                <a:srgbClr val="F9F9F9"/>
              </a:highlight>
              <a:latin typeface="Cambria Math"/>
              <a:ea typeface="Cambria Math"/>
              <a:cs typeface="Cambria Math"/>
              <a:sym typeface="Cambria Math"/>
            </a:endParaRPr>
          </a:p>
          <a:p>
            <a:pPr marL="0" lvl="0" indent="0" algn="l" rtl="0">
              <a:lnSpc>
                <a:spcPct val="100000"/>
              </a:lnSpc>
              <a:spcBef>
                <a:spcPts val="0"/>
              </a:spcBef>
              <a:spcAft>
                <a:spcPts val="0"/>
              </a:spcAft>
              <a:buNone/>
            </a:pPr>
            <a:r>
              <a:rPr lang="en-GB">
                <a:solidFill>
                  <a:schemeClr val="dk1"/>
                </a:solidFill>
                <a:highlight>
                  <a:srgbClr val="F9F9F9"/>
                </a:highlight>
                <a:latin typeface="Cambria Math"/>
                <a:ea typeface="Cambria Math"/>
                <a:cs typeface="Cambria Math"/>
                <a:sym typeface="Cambria Math"/>
              </a:rPr>
              <a:t>dI = 12-16 = 14 A</a:t>
            </a:r>
            <a:endParaRPr>
              <a:solidFill>
                <a:schemeClr val="dk1"/>
              </a:solidFill>
              <a:highlight>
                <a:srgbClr val="F9F9F9"/>
              </a:highlight>
              <a:latin typeface="Cambria Math"/>
              <a:ea typeface="Cambria Math"/>
              <a:cs typeface="Cambria Math"/>
              <a:sym typeface="Cambria Math"/>
            </a:endParaRPr>
          </a:p>
          <a:p>
            <a:pPr marL="0" lvl="0" indent="0" algn="l" rtl="0">
              <a:lnSpc>
                <a:spcPct val="100000"/>
              </a:lnSpc>
              <a:spcBef>
                <a:spcPts val="0"/>
              </a:spcBef>
              <a:spcAft>
                <a:spcPts val="0"/>
              </a:spcAft>
              <a:buNone/>
            </a:pPr>
            <a:r>
              <a:rPr lang="en-GB">
                <a:solidFill>
                  <a:schemeClr val="dk1"/>
                </a:solidFill>
                <a:highlight>
                  <a:srgbClr val="F9F9F9"/>
                </a:highlight>
                <a:latin typeface="Cambria Math"/>
                <a:ea typeface="Cambria Math"/>
                <a:cs typeface="Cambria Math"/>
                <a:sym typeface="Cambria Math"/>
              </a:rPr>
              <a:t>Dt = 0,1 detik</a:t>
            </a:r>
            <a:endParaRPr>
              <a:solidFill>
                <a:schemeClr val="dk1"/>
              </a:solidFill>
              <a:highlight>
                <a:srgbClr val="F9F9F9"/>
              </a:highlight>
              <a:latin typeface="Cambria Math"/>
              <a:ea typeface="Cambria Math"/>
              <a:cs typeface="Cambria Math"/>
              <a:sym typeface="Cambria Math"/>
            </a:endParaRPr>
          </a:p>
          <a:p>
            <a:pPr marL="0" lvl="0" indent="0" algn="l" rtl="0">
              <a:lnSpc>
                <a:spcPct val="100000"/>
              </a:lnSpc>
              <a:spcBef>
                <a:spcPts val="0"/>
              </a:spcBef>
              <a:spcAft>
                <a:spcPts val="0"/>
              </a:spcAft>
              <a:buNone/>
            </a:pPr>
            <a:endParaRPr>
              <a:solidFill>
                <a:schemeClr val="dk1"/>
              </a:solidFill>
              <a:highlight>
                <a:srgbClr val="F9F9F9"/>
              </a:highlight>
              <a:latin typeface="Cambria Math"/>
              <a:ea typeface="Cambria Math"/>
              <a:cs typeface="Cambria Math"/>
              <a:sym typeface="Cambria Math"/>
            </a:endParaRPr>
          </a:p>
          <a:p>
            <a:pPr marL="0" lvl="0" indent="0" algn="l" rtl="0">
              <a:spcBef>
                <a:spcPts val="0"/>
              </a:spcBef>
              <a:spcAft>
                <a:spcPts val="0"/>
              </a:spcAft>
              <a:buNone/>
            </a:pPr>
            <a:r>
              <a:rPr lang="en-GB">
                <a:solidFill>
                  <a:schemeClr val="dk1"/>
                </a:solidFill>
                <a:latin typeface="Cambria Math"/>
                <a:ea typeface="Cambria Math"/>
                <a:cs typeface="Cambria Math"/>
                <a:sym typeface="Cambria Math"/>
              </a:rPr>
              <a:t>Jawab:</a:t>
            </a:r>
            <a:endParaRPr>
              <a:solidFill>
                <a:schemeClr val="dk1"/>
              </a:solidFill>
              <a:latin typeface="Cambria Math"/>
              <a:ea typeface="Cambria Math"/>
              <a:cs typeface="Cambria Math"/>
              <a:sym typeface="Cambria Math"/>
            </a:endParaRPr>
          </a:p>
          <a:p>
            <a:pPr marL="0" lvl="0" indent="0" algn="l" rtl="0">
              <a:spcBef>
                <a:spcPts val="0"/>
              </a:spcBef>
              <a:spcAft>
                <a:spcPts val="0"/>
              </a:spcAft>
              <a:buNone/>
            </a:pPr>
            <a:r>
              <a:rPr lang="en-GB" b="1">
                <a:solidFill>
                  <a:schemeClr val="dk1"/>
                </a:solidFill>
                <a:latin typeface="Cambria Math"/>
                <a:ea typeface="Cambria Math"/>
                <a:cs typeface="Cambria Math"/>
                <a:sym typeface="Cambria Math"/>
              </a:rPr>
              <a:t>Induktansi Induktor Solenoida</a:t>
            </a:r>
            <a:endParaRPr b="1">
              <a:solidFill>
                <a:schemeClr val="dk1"/>
              </a:solidFill>
              <a:latin typeface="Cambria Math"/>
              <a:ea typeface="Cambria Math"/>
              <a:cs typeface="Cambria Math"/>
              <a:sym typeface="Cambria Math"/>
            </a:endParaRPr>
          </a:p>
          <a:p>
            <a:pPr marL="0" lvl="0" indent="0" algn="l" rtl="0">
              <a:spcBef>
                <a:spcPts val="0"/>
              </a:spcBef>
              <a:spcAft>
                <a:spcPts val="0"/>
              </a:spcAft>
              <a:buNone/>
            </a:pPr>
            <a:endParaRPr>
              <a:solidFill>
                <a:schemeClr val="dk1"/>
              </a:solidFill>
              <a:highlight>
                <a:srgbClr val="FFFFFF"/>
              </a:highlight>
              <a:latin typeface="Cambria Math"/>
              <a:ea typeface="Cambria Math"/>
              <a:cs typeface="Cambria Math"/>
              <a:sym typeface="Cambria Math"/>
            </a:endParaRPr>
          </a:p>
          <a:p>
            <a:pPr marL="0" lvl="0" indent="0" algn="l" rtl="0">
              <a:spcBef>
                <a:spcPts val="0"/>
              </a:spcBef>
              <a:spcAft>
                <a:spcPts val="0"/>
              </a:spcAft>
              <a:buNone/>
            </a:pPr>
            <a:endParaRPr>
              <a:solidFill>
                <a:schemeClr val="dk1"/>
              </a:solidFill>
              <a:highlight>
                <a:srgbClr val="FFFFFF"/>
              </a:highlight>
              <a:latin typeface="Cambria Math"/>
              <a:ea typeface="Cambria Math"/>
              <a:cs typeface="Cambria Math"/>
              <a:sym typeface="Cambria Math"/>
            </a:endParaRPr>
          </a:p>
        </p:txBody>
      </p:sp>
      <p:pic>
        <p:nvPicPr>
          <p:cNvPr id="224" name="Google Shape;224;p40"/>
          <p:cNvPicPr preferRelativeResize="0"/>
          <p:nvPr/>
        </p:nvPicPr>
        <p:blipFill rotWithShape="1">
          <a:blip r:embed="rId3">
            <a:alphaModFix/>
          </a:blip>
          <a:srcRect t="9877"/>
          <a:stretch/>
        </p:blipFill>
        <p:spPr>
          <a:xfrm>
            <a:off x="250950" y="3410350"/>
            <a:ext cx="3619275" cy="1733150"/>
          </a:xfrm>
          <a:prstGeom prst="rect">
            <a:avLst/>
          </a:prstGeom>
          <a:noFill/>
          <a:ln>
            <a:noFill/>
          </a:ln>
        </p:spPr>
      </p:pic>
      <p:pic>
        <p:nvPicPr>
          <p:cNvPr id="225" name="Google Shape;225;p40"/>
          <p:cNvPicPr preferRelativeResize="0"/>
          <p:nvPr/>
        </p:nvPicPr>
        <p:blipFill>
          <a:blip r:embed="rId4">
            <a:alphaModFix/>
          </a:blip>
          <a:stretch>
            <a:fillRect/>
          </a:stretch>
        </p:blipFill>
        <p:spPr>
          <a:xfrm>
            <a:off x="4399375" y="3132444"/>
            <a:ext cx="4675776" cy="189720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1"/>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highlight>
                  <a:schemeClr val="accent6"/>
                </a:highlight>
              </a:rPr>
              <a:t>Contoh soal Induksi toroida </a:t>
            </a:r>
            <a:endParaRPr>
              <a:highlight>
                <a:schemeClr val="accent6"/>
              </a:highlight>
            </a:endParaRPr>
          </a:p>
        </p:txBody>
      </p:sp>
      <p:sp>
        <p:nvSpPr>
          <p:cNvPr id="231" name="Google Shape;231;p41"/>
          <p:cNvSpPr txBox="1">
            <a:spLocks noGrp="1"/>
          </p:cNvSpPr>
          <p:nvPr>
            <p:ph type="body" idx="1"/>
          </p:nvPr>
        </p:nvSpPr>
        <p:spPr>
          <a:xfrm>
            <a:off x="311700" y="524575"/>
            <a:ext cx="8520600" cy="14193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GB" sz="1400">
                <a:solidFill>
                  <a:schemeClr val="dk1"/>
                </a:solidFill>
                <a:latin typeface="Cambria Math"/>
                <a:ea typeface="Cambria Math"/>
                <a:cs typeface="Cambria Math"/>
                <a:sym typeface="Cambria Math"/>
              </a:rPr>
              <a:t>Sebuah toroida memiliki luas penampang 4 c</a:t>
            </a:r>
            <a:r>
              <a:rPr lang="en-GB" sz="1400">
                <a:solidFill>
                  <a:schemeClr val="dk1"/>
                </a:solidFill>
                <a:highlight>
                  <a:srgbClr val="F9F9F9"/>
                </a:highlight>
                <a:latin typeface="Cambria Math"/>
                <a:ea typeface="Cambria Math"/>
                <a:cs typeface="Cambria Math"/>
                <a:sym typeface="Cambria Math"/>
              </a:rPr>
              <a:t>m</a:t>
            </a:r>
            <a:r>
              <a:rPr lang="en-GB" sz="1400" baseline="30000">
                <a:solidFill>
                  <a:schemeClr val="dk1"/>
                </a:solidFill>
                <a:highlight>
                  <a:srgbClr val="F9F9F9"/>
                </a:highlight>
                <a:latin typeface="Cambria Math"/>
                <a:ea typeface="Cambria Math"/>
                <a:cs typeface="Cambria Math"/>
                <a:sym typeface="Cambria Math"/>
              </a:rPr>
              <a:t>2</a:t>
            </a:r>
            <a:r>
              <a:rPr lang="en-GB" sz="1400">
                <a:solidFill>
                  <a:schemeClr val="dk1"/>
                </a:solidFill>
                <a:latin typeface="Cambria Math"/>
                <a:ea typeface="Cambria Math"/>
                <a:cs typeface="Cambria Math"/>
                <a:sym typeface="Cambria Math"/>
              </a:rPr>
              <a:t> dan panjangnya 80 cm memiliki 800 lilitan. Tentukan induktansi diri toroida tersebut adalah….</a:t>
            </a:r>
            <a:endParaRPr sz="1400">
              <a:solidFill>
                <a:schemeClr val="dk1"/>
              </a:solidFill>
              <a:latin typeface="Cambria Math"/>
              <a:ea typeface="Cambria Math"/>
              <a:cs typeface="Cambria Math"/>
              <a:sym typeface="Cambria Math"/>
            </a:endParaRPr>
          </a:p>
        </p:txBody>
      </p:sp>
      <p:sp>
        <p:nvSpPr>
          <p:cNvPr id="232" name="Google Shape;232;p41"/>
          <p:cNvSpPr txBox="1"/>
          <p:nvPr/>
        </p:nvSpPr>
        <p:spPr>
          <a:xfrm>
            <a:off x="311700" y="1084125"/>
            <a:ext cx="3000000" cy="23397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a:latin typeface="Cambria Math"/>
                <a:ea typeface="Cambria Math"/>
                <a:cs typeface="Cambria Math"/>
                <a:sym typeface="Cambria Math"/>
              </a:rPr>
              <a:t>Diketahui: </a:t>
            </a:r>
            <a:endParaRPr>
              <a:latin typeface="Cambria Math"/>
              <a:ea typeface="Cambria Math"/>
              <a:cs typeface="Cambria Math"/>
              <a:sym typeface="Cambria Math"/>
            </a:endParaRPr>
          </a:p>
          <a:p>
            <a:pPr marL="0" lvl="0" indent="0" algn="l" rtl="0">
              <a:lnSpc>
                <a:spcPct val="100000"/>
              </a:lnSpc>
              <a:spcBef>
                <a:spcPts val="0"/>
              </a:spcBef>
              <a:spcAft>
                <a:spcPts val="0"/>
              </a:spcAft>
              <a:buNone/>
            </a:pPr>
            <a:r>
              <a:rPr lang="en-GB">
                <a:latin typeface="Cambria Math"/>
                <a:ea typeface="Cambria Math"/>
                <a:cs typeface="Cambria Math"/>
                <a:sym typeface="Cambria Math"/>
              </a:rPr>
              <a:t>n = 800 lilitan</a:t>
            </a:r>
            <a:endParaRPr>
              <a:latin typeface="Cambria Math"/>
              <a:ea typeface="Cambria Math"/>
              <a:cs typeface="Cambria Math"/>
              <a:sym typeface="Cambria Math"/>
            </a:endParaRPr>
          </a:p>
          <a:p>
            <a:pPr marL="0" lvl="0" indent="0" algn="l" rtl="0">
              <a:lnSpc>
                <a:spcPct val="100000"/>
              </a:lnSpc>
              <a:spcBef>
                <a:spcPts val="0"/>
              </a:spcBef>
              <a:spcAft>
                <a:spcPts val="0"/>
              </a:spcAft>
              <a:buNone/>
            </a:pPr>
            <a:r>
              <a:rPr lang="en-GB">
                <a:latin typeface="Cambria Math"/>
                <a:ea typeface="Cambria Math"/>
                <a:cs typeface="Cambria Math"/>
                <a:sym typeface="Cambria Math"/>
              </a:rPr>
              <a:t>D = 80 cm = 0,8 m</a:t>
            </a:r>
            <a:endParaRPr>
              <a:latin typeface="Cambria Math"/>
              <a:ea typeface="Cambria Math"/>
              <a:cs typeface="Cambria Math"/>
              <a:sym typeface="Cambria Math"/>
            </a:endParaRPr>
          </a:p>
          <a:p>
            <a:pPr marL="0" lvl="0" indent="0" algn="l" rtl="0">
              <a:lnSpc>
                <a:spcPct val="100000"/>
              </a:lnSpc>
              <a:spcBef>
                <a:spcPts val="0"/>
              </a:spcBef>
              <a:spcAft>
                <a:spcPts val="0"/>
              </a:spcAft>
              <a:buNone/>
            </a:pPr>
            <a:r>
              <a:rPr lang="en-GB">
                <a:latin typeface="Cambria Math"/>
                <a:ea typeface="Cambria Math"/>
                <a:cs typeface="Cambria Math"/>
                <a:sym typeface="Cambria Math"/>
              </a:rPr>
              <a:t>A = </a:t>
            </a:r>
            <a:r>
              <a:rPr lang="en-GB">
                <a:solidFill>
                  <a:schemeClr val="dk1"/>
                </a:solidFill>
                <a:highlight>
                  <a:srgbClr val="F9F9F9"/>
                </a:highlight>
                <a:latin typeface="Cambria Math"/>
                <a:ea typeface="Cambria Math"/>
                <a:cs typeface="Cambria Math"/>
                <a:sym typeface="Cambria Math"/>
              </a:rPr>
              <a:t>4 cm</a:t>
            </a:r>
            <a:r>
              <a:rPr lang="en-GB" baseline="30000">
                <a:solidFill>
                  <a:schemeClr val="dk1"/>
                </a:solidFill>
                <a:highlight>
                  <a:srgbClr val="F9F9F9"/>
                </a:highlight>
                <a:latin typeface="Cambria Math"/>
                <a:ea typeface="Cambria Math"/>
                <a:cs typeface="Cambria Math"/>
                <a:sym typeface="Cambria Math"/>
              </a:rPr>
              <a:t>2  </a:t>
            </a:r>
            <a:r>
              <a:rPr lang="en-GB">
                <a:latin typeface="Cambria Math"/>
                <a:ea typeface="Cambria Math"/>
                <a:cs typeface="Cambria Math"/>
                <a:sym typeface="Cambria Math"/>
              </a:rPr>
              <a:t> = 4 x </a:t>
            </a:r>
            <a:r>
              <a:rPr lang="en-GB">
                <a:solidFill>
                  <a:schemeClr val="dk1"/>
                </a:solidFill>
                <a:highlight>
                  <a:srgbClr val="F9F9F9"/>
                </a:highlight>
                <a:latin typeface="Cambria Math"/>
                <a:ea typeface="Cambria Math"/>
                <a:cs typeface="Cambria Math"/>
                <a:sym typeface="Cambria Math"/>
              </a:rPr>
              <a:t>10</a:t>
            </a:r>
            <a:r>
              <a:rPr lang="en-GB" baseline="30000">
                <a:solidFill>
                  <a:schemeClr val="dk1"/>
                </a:solidFill>
                <a:highlight>
                  <a:srgbClr val="F9F9F9"/>
                </a:highlight>
                <a:latin typeface="Cambria Math"/>
                <a:ea typeface="Cambria Math"/>
                <a:cs typeface="Cambria Math"/>
                <a:sym typeface="Cambria Math"/>
              </a:rPr>
              <a:t>-4</a:t>
            </a:r>
            <a:r>
              <a:rPr lang="en-GB">
                <a:solidFill>
                  <a:schemeClr val="dk1"/>
                </a:solidFill>
                <a:highlight>
                  <a:srgbClr val="F9F9F9"/>
                </a:highlight>
                <a:latin typeface="Cambria Math"/>
                <a:ea typeface="Cambria Math"/>
                <a:cs typeface="Cambria Math"/>
                <a:sym typeface="Cambria Math"/>
              </a:rPr>
              <a:t>m</a:t>
            </a:r>
            <a:r>
              <a:rPr lang="en-GB" baseline="30000">
                <a:solidFill>
                  <a:schemeClr val="dk1"/>
                </a:solidFill>
                <a:highlight>
                  <a:srgbClr val="F9F9F9"/>
                </a:highlight>
                <a:latin typeface="Cambria Math"/>
                <a:ea typeface="Cambria Math"/>
                <a:cs typeface="Cambria Math"/>
                <a:sym typeface="Cambria Math"/>
              </a:rPr>
              <a:t>2 </a:t>
            </a:r>
            <a:endParaRPr baseline="30000">
              <a:solidFill>
                <a:schemeClr val="dk1"/>
              </a:solidFill>
              <a:highlight>
                <a:srgbClr val="F9F9F9"/>
              </a:highlight>
              <a:latin typeface="Cambria Math"/>
              <a:ea typeface="Cambria Math"/>
              <a:cs typeface="Cambria Math"/>
              <a:sym typeface="Cambria Math"/>
            </a:endParaRPr>
          </a:p>
          <a:p>
            <a:pPr marL="0" lvl="0" indent="0" algn="l" rtl="0">
              <a:lnSpc>
                <a:spcPct val="100000"/>
              </a:lnSpc>
              <a:spcBef>
                <a:spcPts val="0"/>
              </a:spcBef>
              <a:spcAft>
                <a:spcPts val="0"/>
              </a:spcAft>
              <a:buNone/>
            </a:pPr>
            <a:r>
              <a:rPr lang="en-GB">
                <a:solidFill>
                  <a:schemeClr val="dk1"/>
                </a:solidFill>
                <a:highlight>
                  <a:srgbClr val="F9F9F9"/>
                </a:highlight>
                <a:latin typeface="Cambria Math"/>
                <a:ea typeface="Cambria Math"/>
                <a:cs typeface="Cambria Math"/>
                <a:sym typeface="Cambria Math"/>
              </a:rPr>
              <a:t>m</a:t>
            </a:r>
            <a:r>
              <a:rPr lang="en-GB" baseline="-25000">
                <a:solidFill>
                  <a:schemeClr val="dk1"/>
                </a:solidFill>
                <a:highlight>
                  <a:srgbClr val="F9F9F9"/>
                </a:highlight>
                <a:latin typeface="Cambria Math"/>
                <a:ea typeface="Cambria Math"/>
                <a:cs typeface="Cambria Math"/>
                <a:sym typeface="Cambria Math"/>
              </a:rPr>
              <a:t>o </a:t>
            </a:r>
            <a:r>
              <a:rPr lang="en-GB">
                <a:solidFill>
                  <a:schemeClr val="dk1"/>
                </a:solidFill>
                <a:highlight>
                  <a:srgbClr val="F9F9F9"/>
                </a:highlight>
                <a:latin typeface="Cambria Math"/>
                <a:ea typeface="Cambria Math"/>
                <a:cs typeface="Cambria Math"/>
                <a:sym typeface="Cambria Math"/>
              </a:rPr>
              <a:t>= 4p x 10</a:t>
            </a:r>
            <a:r>
              <a:rPr lang="en-GB" baseline="30000">
                <a:solidFill>
                  <a:schemeClr val="dk1"/>
                </a:solidFill>
                <a:highlight>
                  <a:srgbClr val="F9F9F9"/>
                </a:highlight>
                <a:latin typeface="Cambria Math"/>
                <a:ea typeface="Cambria Math"/>
                <a:cs typeface="Cambria Math"/>
                <a:sym typeface="Cambria Math"/>
              </a:rPr>
              <a:t>-7</a:t>
            </a:r>
            <a:r>
              <a:rPr lang="en-GB">
                <a:solidFill>
                  <a:schemeClr val="dk1"/>
                </a:solidFill>
                <a:highlight>
                  <a:srgbClr val="F9F9F9"/>
                </a:highlight>
                <a:latin typeface="Cambria Math"/>
                <a:ea typeface="Cambria Math"/>
                <a:cs typeface="Cambria Math"/>
                <a:sym typeface="Cambria Math"/>
              </a:rPr>
              <a:t> wb A</a:t>
            </a:r>
            <a:r>
              <a:rPr lang="en-GB" baseline="30000">
                <a:solidFill>
                  <a:schemeClr val="dk1"/>
                </a:solidFill>
                <a:highlight>
                  <a:srgbClr val="F9F9F9"/>
                </a:highlight>
                <a:latin typeface="Cambria Math"/>
                <a:ea typeface="Cambria Math"/>
                <a:cs typeface="Cambria Math"/>
                <a:sym typeface="Cambria Math"/>
              </a:rPr>
              <a:t>-1</a:t>
            </a:r>
            <a:r>
              <a:rPr lang="en-GB">
                <a:solidFill>
                  <a:schemeClr val="dk1"/>
                </a:solidFill>
                <a:highlight>
                  <a:srgbClr val="F9F9F9"/>
                </a:highlight>
                <a:latin typeface="Cambria Math"/>
                <a:ea typeface="Cambria Math"/>
                <a:cs typeface="Cambria Math"/>
                <a:sym typeface="Cambria Math"/>
              </a:rPr>
              <a:t> m</a:t>
            </a:r>
            <a:r>
              <a:rPr lang="en-GB" baseline="30000">
                <a:solidFill>
                  <a:schemeClr val="dk1"/>
                </a:solidFill>
                <a:highlight>
                  <a:srgbClr val="F9F9F9"/>
                </a:highlight>
                <a:latin typeface="Cambria Math"/>
                <a:ea typeface="Cambria Math"/>
                <a:cs typeface="Cambria Math"/>
                <a:sym typeface="Cambria Math"/>
              </a:rPr>
              <a:t>-1</a:t>
            </a:r>
            <a:endParaRPr baseline="30000">
              <a:solidFill>
                <a:schemeClr val="dk1"/>
              </a:solidFill>
              <a:highlight>
                <a:srgbClr val="F9F9F9"/>
              </a:highlight>
              <a:latin typeface="Cambria Math"/>
              <a:ea typeface="Cambria Math"/>
              <a:cs typeface="Cambria Math"/>
              <a:sym typeface="Cambria Math"/>
            </a:endParaRPr>
          </a:p>
          <a:p>
            <a:pPr marL="0" lvl="0" indent="0" algn="l" rtl="0">
              <a:lnSpc>
                <a:spcPct val="100000"/>
              </a:lnSpc>
              <a:spcBef>
                <a:spcPts val="0"/>
              </a:spcBef>
              <a:spcAft>
                <a:spcPts val="0"/>
              </a:spcAft>
              <a:buNone/>
            </a:pPr>
            <a:r>
              <a:rPr lang="en-GB">
                <a:solidFill>
                  <a:schemeClr val="dk1"/>
                </a:solidFill>
                <a:latin typeface="Cambria Math"/>
                <a:ea typeface="Cambria Math"/>
                <a:cs typeface="Cambria Math"/>
                <a:sym typeface="Cambria Math"/>
              </a:rPr>
              <a:t>I = 3A</a:t>
            </a:r>
            <a:endParaRPr>
              <a:solidFill>
                <a:schemeClr val="dk1"/>
              </a:solidFill>
              <a:latin typeface="Cambria Math"/>
              <a:ea typeface="Cambria Math"/>
              <a:cs typeface="Cambria Math"/>
              <a:sym typeface="Cambria Math"/>
            </a:endParaRPr>
          </a:p>
          <a:p>
            <a:pPr marL="0" lvl="0" indent="0" algn="l" rtl="0">
              <a:lnSpc>
                <a:spcPct val="100000"/>
              </a:lnSpc>
              <a:spcBef>
                <a:spcPts val="0"/>
              </a:spcBef>
              <a:spcAft>
                <a:spcPts val="0"/>
              </a:spcAft>
              <a:buNone/>
            </a:pPr>
            <a:endParaRPr>
              <a:solidFill>
                <a:schemeClr val="dk1"/>
              </a:solidFill>
              <a:latin typeface="Cambria Math"/>
              <a:ea typeface="Cambria Math"/>
              <a:cs typeface="Cambria Math"/>
              <a:sym typeface="Cambria Math"/>
            </a:endParaRPr>
          </a:p>
          <a:p>
            <a:pPr marL="0" lvl="0" indent="0" algn="l" rtl="0">
              <a:spcBef>
                <a:spcPts val="0"/>
              </a:spcBef>
              <a:spcAft>
                <a:spcPts val="0"/>
              </a:spcAft>
              <a:buNone/>
            </a:pPr>
            <a:r>
              <a:rPr lang="en-GB">
                <a:solidFill>
                  <a:schemeClr val="dk1"/>
                </a:solidFill>
                <a:highlight>
                  <a:srgbClr val="FFFFFF"/>
                </a:highlight>
                <a:latin typeface="Cambria Math"/>
                <a:ea typeface="Cambria Math"/>
                <a:cs typeface="Cambria Math"/>
                <a:sym typeface="Cambria Math"/>
              </a:rPr>
              <a:t>Jawab:</a:t>
            </a:r>
            <a:endParaRPr>
              <a:solidFill>
                <a:schemeClr val="dk1"/>
              </a:solidFill>
              <a:highlight>
                <a:srgbClr val="FFFFFF"/>
              </a:highlight>
              <a:latin typeface="Cambria Math"/>
              <a:ea typeface="Cambria Math"/>
              <a:cs typeface="Cambria Math"/>
              <a:sym typeface="Cambria Math"/>
            </a:endParaRPr>
          </a:p>
          <a:p>
            <a:pPr marL="0" lvl="0" indent="0" algn="l" rtl="0">
              <a:spcBef>
                <a:spcPts val="0"/>
              </a:spcBef>
              <a:spcAft>
                <a:spcPts val="0"/>
              </a:spcAft>
              <a:buNone/>
            </a:pPr>
            <a:r>
              <a:rPr lang="en-GB">
                <a:solidFill>
                  <a:schemeClr val="dk1"/>
                </a:solidFill>
                <a:highlight>
                  <a:srgbClr val="FFFFFF"/>
                </a:highlight>
                <a:latin typeface="Cambria Math"/>
                <a:ea typeface="Cambria Math"/>
                <a:cs typeface="Cambria Math"/>
                <a:sym typeface="Cambria Math"/>
              </a:rPr>
              <a:t>Induktansi diri yang dialami toroida</a:t>
            </a:r>
            <a:endParaRPr>
              <a:solidFill>
                <a:schemeClr val="dk1"/>
              </a:solidFill>
              <a:highlight>
                <a:srgbClr val="FFFFFF"/>
              </a:highlight>
              <a:latin typeface="Cambria Math"/>
              <a:ea typeface="Cambria Math"/>
              <a:cs typeface="Cambria Math"/>
              <a:sym typeface="Cambria Math"/>
            </a:endParaRPr>
          </a:p>
          <a:p>
            <a:pPr marL="0" lvl="0" indent="0" algn="l" rtl="0">
              <a:spcBef>
                <a:spcPts val="0"/>
              </a:spcBef>
              <a:spcAft>
                <a:spcPts val="0"/>
              </a:spcAft>
              <a:buNone/>
            </a:pPr>
            <a:endParaRPr>
              <a:solidFill>
                <a:schemeClr val="dk1"/>
              </a:solidFill>
              <a:highlight>
                <a:srgbClr val="FFFFFF"/>
              </a:highlight>
              <a:latin typeface="Cambria Math"/>
              <a:ea typeface="Cambria Math"/>
              <a:cs typeface="Cambria Math"/>
              <a:sym typeface="Cambria Math"/>
            </a:endParaRPr>
          </a:p>
        </p:txBody>
      </p:sp>
      <p:pic>
        <p:nvPicPr>
          <p:cNvPr id="233" name="Google Shape;233;p41"/>
          <p:cNvPicPr preferRelativeResize="0"/>
          <p:nvPr/>
        </p:nvPicPr>
        <p:blipFill>
          <a:blip r:embed="rId3">
            <a:alphaModFix/>
          </a:blip>
          <a:stretch>
            <a:fillRect/>
          </a:stretch>
        </p:blipFill>
        <p:spPr>
          <a:xfrm>
            <a:off x="387900" y="3197875"/>
            <a:ext cx="4528925" cy="18694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highlight>
                  <a:schemeClr val="accent6"/>
                </a:highlight>
                <a:latin typeface="Comfortaa SemiBold"/>
                <a:ea typeface="Comfortaa SemiBold"/>
                <a:cs typeface="Comfortaa SemiBold"/>
                <a:sym typeface="Comfortaa SemiBold"/>
              </a:rPr>
              <a:t>Induktansi Kumparan dalam bahan</a:t>
            </a:r>
            <a:endParaRPr>
              <a:highlight>
                <a:schemeClr val="accent6"/>
              </a:highlight>
              <a:latin typeface="Comfortaa SemiBold"/>
              <a:ea typeface="Comfortaa SemiBold"/>
              <a:cs typeface="Comfortaa SemiBold"/>
              <a:sym typeface="Comfortaa SemiBold"/>
            </a:endParaRPr>
          </a:p>
        </p:txBody>
      </p:sp>
      <p:sp>
        <p:nvSpPr>
          <p:cNvPr id="239" name="Google Shape;239;p42"/>
          <p:cNvSpPr txBox="1">
            <a:spLocks noGrp="1"/>
          </p:cNvSpPr>
          <p:nvPr>
            <p:ph type="body" idx="1"/>
          </p:nvPr>
        </p:nvSpPr>
        <p:spPr>
          <a:xfrm>
            <a:off x="485250" y="1017725"/>
            <a:ext cx="4563600" cy="3494700"/>
          </a:xfrm>
          <a:prstGeom prst="rect">
            <a:avLst/>
          </a:prstGeom>
        </p:spPr>
        <p:txBody>
          <a:bodyPr spcFirstLastPara="1" wrap="square" lIns="91425" tIns="91425" rIns="91425" bIns="91425" anchor="t" anchorCtr="0">
            <a:noAutofit/>
          </a:bodyPr>
          <a:lstStyle/>
          <a:p>
            <a:pPr marL="0" lvl="0" indent="0" algn="just" rtl="0">
              <a:lnSpc>
                <a:spcPct val="120000"/>
              </a:lnSpc>
              <a:spcBef>
                <a:spcPts val="0"/>
              </a:spcBef>
              <a:spcAft>
                <a:spcPts val="0"/>
              </a:spcAft>
              <a:buNone/>
            </a:pPr>
            <a:r>
              <a:rPr lang="en-GB" sz="1900">
                <a:solidFill>
                  <a:srgbClr val="202124"/>
                </a:solidFill>
                <a:highlight>
                  <a:schemeClr val="lt1"/>
                </a:highlight>
              </a:rPr>
              <a:t>Bila kumparan berisi udara dengan permeabilitas udara adalah </a:t>
            </a:r>
            <a:r>
              <a:rPr lang="en-GB" sz="2400">
                <a:solidFill>
                  <a:srgbClr val="202124"/>
                </a:solidFill>
                <a:highlight>
                  <a:schemeClr val="lt1"/>
                </a:highlight>
              </a:rPr>
              <a:t>𝞵</a:t>
            </a:r>
            <a:r>
              <a:rPr lang="en-GB" sz="1500">
                <a:solidFill>
                  <a:srgbClr val="202124"/>
                </a:solidFill>
                <a:highlight>
                  <a:schemeClr val="lt1"/>
                </a:highlight>
              </a:rPr>
              <a:t>0</a:t>
            </a:r>
            <a:r>
              <a:rPr lang="en-GB" sz="1900">
                <a:solidFill>
                  <a:srgbClr val="202124"/>
                </a:solidFill>
                <a:highlight>
                  <a:schemeClr val="lt1"/>
                </a:highlight>
              </a:rPr>
              <a:t> maka jika kumparan berisi suatu bahan dengan permeabilitas bahan </a:t>
            </a:r>
            <a:r>
              <a:rPr lang="en-GB" sz="2400">
                <a:solidFill>
                  <a:srgbClr val="202124"/>
                </a:solidFill>
                <a:highlight>
                  <a:schemeClr val="lt1"/>
                </a:highlight>
              </a:rPr>
              <a:t>𝞵</a:t>
            </a:r>
            <a:r>
              <a:rPr lang="en-GB" sz="1500">
                <a:solidFill>
                  <a:srgbClr val="202124"/>
                </a:solidFill>
                <a:highlight>
                  <a:schemeClr val="lt1"/>
                </a:highlight>
              </a:rPr>
              <a:t>, </a:t>
            </a:r>
            <a:r>
              <a:rPr lang="en-GB" sz="1900">
                <a:solidFill>
                  <a:srgbClr val="202124"/>
                </a:solidFill>
                <a:highlight>
                  <a:schemeClr val="lt1"/>
                </a:highlight>
              </a:rPr>
              <a:t>berlaku hubungan:</a:t>
            </a:r>
            <a:endParaRPr sz="1900">
              <a:solidFill>
                <a:srgbClr val="202124"/>
              </a:solidFill>
              <a:highlight>
                <a:schemeClr val="lt1"/>
              </a:highlight>
            </a:endParaRPr>
          </a:p>
          <a:p>
            <a:pPr marL="0" lvl="0" indent="0" algn="ctr" rtl="0">
              <a:lnSpc>
                <a:spcPct val="120000"/>
              </a:lnSpc>
              <a:spcBef>
                <a:spcPts val="0"/>
              </a:spcBef>
              <a:spcAft>
                <a:spcPts val="0"/>
              </a:spcAft>
              <a:buNone/>
            </a:pPr>
            <a:r>
              <a:rPr lang="en-GB" sz="1900">
                <a:solidFill>
                  <a:srgbClr val="202124"/>
                </a:solidFill>
                <a:highlight>
                  <a:schemeClr val="lt1"/>
                </a:highlight>
              </a:rPr>
              <a:t>L</a:t>
            </a:r>
            <a:r>
              <a:rPr lang="en-GB" sz="1600">
                <a:solidFill>
                  <a:srgbClr val="202124"/>
                </a:solidFill>
                <a:highlight>
                  <a:schemeClr val="lt1"/>
                </a:highlight>
              </a:rPr>
              <a:t>b = </a:t>
            </a:r>
            <a:r>
              <a:rPr lang="en-GB" sz="2400">
                <a:solidFill>
                  <a:srgbClr val="202124"/>
                </a:solidFill>
                <a:highlight>
                  <a:schemeClr val="lt1"/>
                </a:highlight>
              </a:rPr>
              <a:t>𝞵 </a:t>
            </a:r>
            <a:r>
              <a:rPr lang="en-GB" sz="1900">
                <a:solidFill>
                  <a:srgbClr val="202124"/>
                </a:solidFill>
                <a:highlight>
                  <a:schemeClr val="lt1"/>
                </a:highlight>
              </a:rPr>
              <a:t>L</a:t>
            </a:r>
            <a:r>
              <a:rPr lang="en-GB" sz="1500">
                <a:solidFill>
                  <a:srgbClr val="202124"/>
                </a:solidFill>
                <a:highlight>
                  <a:schemeClr val="lt1"/>
                </a:highlight>
              </a:rPr>
              <a:t>0</a:t>
            </a:r>
            <a:endParaRPr sz="1500">
              <a:solidFill>
                <a:srgbClr val="202124"/>
              </a:solidFill>
              <a:highlight>
                <a:schemeClr val="lt1"/>
              </a:highlight>
            </a:endParaRPr>
          </a:p>
          <a:p>
            <a:pPr marL="0" lvl="0" indent="0" algn="l" rtl="0">
              <a:lnSpc>
                <a:spcPct val="120000"/>
              </a:lnSpc>
              <a:spcBef>
                <a:spcPts val="0"/>
              </a:spcBef>
              <a:spcAft>
                <a:spcPts val="0"/>
              </a:spcAft>
              <a:buNone/>
            </a:pPr>
            <a:r>
              <a:rPr lang="en-GB" sz="1900">
                <a:solidFill>
                  <a:srgbClr val="202124"/>
                </a:solidFill>
                <a:highlight>
                  <a:schemeClr val="lt1"/>
                </a:highlight>
              </a:rPr>
              <a:t>L</a:t>
            </a:r>
            <a:r>
              <a:rPr lang="en-GB" sz="1500">
                <a:solidFill>
                  <a:srgbClr val="202124"/>
                </a:solidFill>
                <a:highlight>
                  <a:schemeClr val="lt1"/>
                </a:highlight>
              </a:rPr>
              <a:t>b </a:t>
            </a:r>
            <a:r>
              <a:rPr lang="en-GB" sz="1900">
                <a:solidFill>
                  <a:srgbClr val="202124"/>
                </a:solidFill>
                <a:highlight>
                  <a:schemeClr val="lt1"/>
                </a:highlight>
              </a:rPr>
              <a:t>= induktansi solenoida berisi bahan</a:t>
            </a:r>
            <a:endParaRPr sz="1900">
              <a:solidFill>
                <a:srgbClr val="202124"/>
              </a:solidFill>
              <a:highlight>
                <a:schemeClr val="lt1"/>
              </a:highlight>
            </a:endParaRPr>
          </a:p>
          <a:p>
            <a:pPr marL="0" lvl="0" indent="0" algn="l" rtl="0">
              <a:lnSpc>
                <a:spcPct val="120000"/>
              </a:lnSpc>
              <a:spcBef>
                <a:spcPts val="0"/>
              </a:spcBef>
              <a:spcAft>
                <a:spcPts val="0"/>
              </a:spcAft>
              <a:buNone/>
            </a:pPr>
            <a:r>
              <a:rPr lang="en-GB" sz="1900">
                <a:solidFill>
                  <a:srgbClr val="202124"/>
                </a:solidFill>
                <a:highlight>
                  <a:schemeClr val="lt1"/>
                </a:highlight>
              </a:rPr>
              <a:t>L</a:t>
            </a:r>
            <a:r>
              <a:rPr lang="en-GB" sz="1500">
                <a:solidFill>
                  <a:srgbClr val="202124"/>
                </a:solidFill>
                <a:highlight>
                  <a:schemeClr val="lt1"/>
                </a:highlight>
              </a:rPr>
              <a:t>0 </a:t>
            </a:r>
            <a:r>
              <a:rPr lang="en-GB" sz="1900">
                <a:solidFill>
                  <a:srgbClr val="202124"/>
                </a:solidFill>
                <a:highlight>
                  <a:schemeClr val="lt1"/>
                </a:highlight>
              </a:rPr>
              <a:t>= Induktansi solenoida berisi udara</a:t>
            </a:r>
            <a:endParaRPr sz="1900">
              <a:solidFill>
                <a:srgbClr val="202124"/>
              </a:solidFill>
              <a:highlight>
                <a:schemeClr val="lt1"/>
              </a:high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highlight>
                  <a:schemeClr val="accent6"/>
                </a:highlight>
                <a:latin typeface="Comfortaa SemiBold"/>
                <a:ea typeface="Comfortaa SemiBold"/>
                <a:cs typeface="Comfortaa SemiBold"/>
                <a:sym typeface="Comfortaa SemiBold"/>
              </a:rPr>
              <a:t>Induktansi Silang</a:t>
            </a:r>
            <a:endParaRPr>
              <a:highlight>
                <a:schemeClr val="accent6"/>
              </a:highlight>
              <a:latin typeface="Comfortaa SemiBold"/>
              <a:ea typeface="Comfortaa SemiBold"/>
              <a:cs typeface="Comfortaa SemiBold"/>
              <a:sym typeface="Comfortaa SemiBold"/>
            </a:endParaRPr>
          </a:p>
        </p:txBody>
      </p:sp>
      <p:sp>
        <p:nvSpPr>
          <p:cNvPr id="245" name="Google Shape;245;p43"/>
          <p:cNvSpPr txBox="1">
            <a:spLocks noGrp="1"/>
          </p:cNvSpPr>
          <p:nvPr>
            <p:ph type="body" idx="1"/>
          </p:nvPr>
        </p:nvSpPr>
        <p:spPr>
          <a:xfrm>
            <a:off x="311700" y="1017725"/>
            <a:ext cx="4942200" cy="2665500"/>
          </a:xfrm>
          <a:prstGeom prst="rect">
            <a:avLst/>
          </a:prstGeom>
        </p:spPr>
        <p:txBody>
          <a:bodyPr spcFirstLastPara="1" wrap="square" lIns="91425" tIns="91425" rIns="91425" bIns="91425" anchor="t" anchorCtr="0">
            <a:noAutofit/>
          </a:bodyPr>
          <a:lstStyle/>
          <a:p>
            <a:pPr marL="0" lvl="0" indent="0" algn="just" rtl="0">
              <a:lnSpc>
                <a:spcPct val="120000"/>
              </a:lnSpc>
              <a:spcBef>
                <a:spcPts val="0"/>
              </a:spcBef>
              <a:spcAft>
                <a:spcPts val="0"/>
              </a:spcAft>
              <a:buNone/>
            </a:pPr>
            <a:r>
              <a:rPr lang="en-GB" sz="1900">
                <a:solidFill>
                  <a:schemeClr val="dk1"/>
                </a:solidFill>
                <a:highlight>
                  <a:schemeClr val="lt1"/>
                </a:highlight>
              </a:rPr>
              <a:t>Jika sebuah kumparan dengan jumlah lilitan sebanyak N1, dialiri arus listrik I1 dan didekatkan dengan kumparan lain yang lilitannya sebanyak N2 maka kumparan kedua akan mendapatkan induksi yang disebut dengan induksi silang.</a:t>
            </a:r>
            <a:endParaRPr sz="1900">
              <a:solidFill>
                <a:schemeClr val="dk1"/>
              </a:solidFill>
              <a:highlight>
                <a:schemeClr val="lt1"/>
              </a:highlight>
            </a:endParaRPr>
          </a:p>
        </p:txBody>
      </p:sp>
      <p:pic>
        <p:nvPicPr>
          <p:cNvPr id="246" name="Google Shape;246;p43"/>
          <p:cNvPicPr preferRelativeResize="0"/>
          <p:nvPr/>
        </p:nvPicPr>
        <p:blipFill>
          <a:blip r:embed="rId3">
            <a:alphaModFix/>
          </a:blip>
          <a:stretch>
            <a:fillRect/>
          </a:stretch>
        </p:blipFill>
        <p:spPr>
          <a:xfrm>
            <a:off x="5385653" y="252400"/>
            <a:ext cx="3446651" cy="2934625"/>
          </a:xfrm>
          <a:prstGeom prst="rect">
            <a:avLst/>
          </a:prstGeom>
          <a:noFill/>
          <a:ln>
            <a:noFill/>
          </a:ln>
        </p:spPr>
      </p:pic>
      <p:pic>
        <p:nvPicPr>
          <p:cNvPr id="247" name="Google Shape;247;p43"/>
          <p:cNvPicPr preferRelativeResize="0"/>
          <p:nvPr/>
        </p:nvPicPr>
        <p:blipFill>
          <a:blip r:embed="rId4">
            <a:alphaModFix/>
          </a:blip>
          <a:stretch>
            <a:fillRect/>
          </a:stretch>
        </p:blipFill>
        <p:spPr>
          <a:xfrm>
            <a:off x="311700" y="3187025"/>
            <a:ext cx="2887786" cy="886350"/>
          </a:xfrm>
          <a:prstGeom prst="rect">
            <a:avLst/>
          </a:prstGeom>
          <a:noFill/>
          <a:ln>
            <a:noFill/>
          </a:ln>
        </p:spPr>
      </p:pic>
      <p:pic>
        <p:nvPicPr>
          <p:cNvPr id="248" name="Google Shape;248;p43"/>
          <p:cNvPicPr preferRelativeResize="0"/>
          <p:nvPr/>
        </p:nvPicPr>
        <p:blipFill>
          <a:blip r:embed="rId5">
            <a:alphaModFix/>
          </a:blip>
          <a:stretch>
            <a:fillRect/>
          </a:stretch>
        </p:blipFill>
        <p:spPr>
          <a:xfrm>
            <a:off x="3269463" y="3187025"/>
            <a:ext cx="3125967" cy="886350"/>
          </a:xfrm>
          <a:prstGeom prst="rect">
            <a:avLst/>
          </a:prstGeom>
          <a:noFill/>
          <a:ln>
            <a:noFill/>
          </a:ln>
        </p:spPr>
      </p:pic>
      <p:pic>
        <p:nvPicPr>
          <p:cNvPr id="249" name="Google Shape;249;p43"/>
          <p:cNvPicPr preferRelativeResize="0"/>
          <p:nvPr/>
        </p:nvPicPr>
        <p:blipFill>
          <a:blip r:embed="rId6">
            <a:alphaModFix/>
          </a:blip>
          <a:stretch>
            <a:fillRect/>
          </a:stretch>
        </p:blipFill>
        <p:spPr>
          <a:xfrm>
            <a:off x="375276" y="4073375"/>
            <a:ext cx="1927750" cy="941113"/>
          </a:xfrm>
          <a:prstGeom prst="rect">
            <a:avLst/>
          </a:prstGeom>
          <a:noFill/>
          <a:ln>
            <a:noFill/>
          </a:ln>
        </p:spPr>
      </p:pic>
      <p:pic>
        <p:nvPicPr>
          <p:cNvPr id="250" name="Google Shape;250;p43"/>
          <p:cNvPicPr preferRelativeResize="0"/>
          <p:nvPr/>
        </p:nvPicPr>
        <p:blipFill>
          <a:blip r:embed="rId7">
            <a:alphaModFix/>
          </a:blip>
          <a:stretch>
            <a:fillRect/>
          </a:stretch>
        </p:blipFill>
        <p:spPr>
          <a:xfrm>
            <a:off x="2387799" y="4034108"/>
            <a:ext cx="1927750" cy="101964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highlight>
                  <a:schemeClr val="accent6"/>
                </a:highlight>
              </a:rPr>
              <a:t>Contoh soal</a:t>
            </a:r>
            <a:endParaRPr>
              <a:highlight>
                <a:schemeClr val="accent6"/>
              </a:highlight>
            </a:endParaRPr>
          </a:p>
        </p:txBody>
      </p:sp>
      <p:sp>
        <p:nvSpPr>
          <p:cNvPr id="256" name="Google Shape;256;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Sepasang kumparan/induktor silang berdekatan, dan pada kumparan pertama terjadi perubahan kuat arus listrik sebesar 20 A/s yang menyebabkan timbulnya ggl induksi pada kumparan kedua sebesar 5 volt, maka berapa H besarnya induktansi timbal balik kumparan tersebut.</a:t>
            </a:r>
            <a:endParaRPr/>
          </a:p>
          <a:p>
            <a:pPr marL="0" lvl="0" indent="0" algn="l" rtl="0">
              <a:spcBef>
                <a:spcPts val="1200"/>
              </a:spcBef>
              <a:spcAft>
                <a:spcPts val="0"/>
              </a:spcAft>
              <a:buNone/>
            </a:pPr>
            <a:r>
              <a:rPr lang="en-GB"/>
              <a:t>Diketahui: 				Jawab:</a:t>
            </a:r>
            <a:endParaRPr/>
          </a:p>
          <a:p>
            <a:pPr marL="0" lvl="0" indent="0" algn="l" rtl="0">
              <a:spcBef>
                <a:spcPts val="1200"/>
              </a:spcBef>
              <a:spcAft>
                <a:spcPts val="1200"/>
              </a:spcAft>
              <a:buNone/>
            </a:pPr>
            <a:endParaRPr/>
          </a:p>
        </p:txBody>
      </p:sp>
      <p:pic>
        <p:nvPicPr>
          <p:cNvPr id="257" name="Google Shape;257;p44"/>
          <p:cNvPicPr preferRelativeResize="0"/>
          <p:nvPr/>
        </p:nvPicPr>
        <p:blipFill>
          <a:blip r:embed="rId3">
            <a:alphaModFix/>
          </a:blip>
          <a:stretch>
            <a:fillRect/>
          </a:stretch>
        </p:blipFill>
        <p:spPr>
          <a:xfrm>
            <a:off x="394125" y="2967925"/>
            <a:ext cx="1568150" cy="443175"/>
          </a:xfrm>
          <a:prstGeom prst="rect">
            <a:avLst/>
          </a:prstGeom>
          <a:noFill/>
          <a:ln>
            <a:noFill/>
          </a:ln>
        </p:spPr>
      </p:pic>
      <p:pic>
        <p:nvPicPr>
          <p:cNvPr id="258" name="Google Shape;258;p44"/>
          <p:cNvPicPr preferRelativeResize="0"/>
          <p:nvPr/>
        </p:nvPicPr>
        <p:blipFill>
          <a:blip r:embed="rId4">
            <a:alphaModFix/>
          </a:blip>
          <a:stretch>
            <a:fillRect/>
          </a:stretch>
        </p:blipFill>
        <p:spPr>
          <a:xfrm>
            <a:off x="311700" y="3516975"/>
            <a:ext cx="1322361" cy="355075"/>
          </a:xfrm>
          <a:prstGeom prst="rect">
            <a:avLst/>
          </a:prstGeom>
          <a:noFill/>
          <a:ln>
            <a:noFill/>
          </a:ln>
        </p:spPr>
      </p:pic>
      <p:pic>
        <p:nvPicPr>
          <p:cNvPr id="259" name="Google Shape;259;p44"/>
          <p:cNvPicPr preferRelativeResize="0"/>
          <p:nvPr/>
        </p:nvPicPr>
        <p:blipFill>
          <a:blip r:embed="rId5">
            <a:alphaModFix/>
          </a:blip>
          <a:stretch>
            <a:fillRect/>
          </a:stretch>
        </p:blipFill>
        <p:spPr>
          <a:xfrm>
            <a:off x="4231275" y="2571750"/>
            <a:ext cx="1568150" cy="24720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5"/>
          <p:cNvSpPr txBox="1">
            <a:spLocks noGrp="1"/>
          </p:cNvSpPr>
          <p:nvPr>
            <p:ph type="body" idx="1"/>
          </p:nvPr>
        </p:nvSpPr>
        <p:spPr>
          <a:xfrm>
            <a:off x="4023300" y="1152475"/>
            <a:ext cx="48090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900"/>
              <a:t>Arus pergeseran I</a:t>
            </a:r>
            <a:r>
              <a:rPr lang="en-GB" sz="1400"/>
              <a:t>d </a:t>
            </a:r>
            <a:r>
              <a:rPr lang="en-GB" sz="1900"/>
              <a:t>atau </a:t>
            </a:r>
            <a:r>
              <a:rPr lang="en-GB" sz="1900" i="1"/>
              <a:t>displacement current</a:t>
            </a:r>
            <a:r>
              <a:rPr lang="en-GB" sz="1900"/>
              <a:t> dirumuskan sebagai:</a:t>
            </a:r>
            <a:endParaRPr sz="1900"/>
          </a:p>
          <a:p>
            <a:pPr marL="0" lvl="0" indent="0" algn="l" rtl="0">
              <a:spcBef>
                <a:spcPts val="1200"/>
              </a:spcBef>
              <a:spcAft>
                <a:spcPts val="1200"/>
              </a:spcAft>
              <a:buNone/>
            </a:pPr>
            <a:endParaRPr sz="1900"/>
          </a:p>
        </p:txBody>
      </p:sp>
      <p:sp>
        <p:nvSpPr>
          <p:cNvPr id="265" name="Google Shape;265;p45"/>
          <p:cNvSpPr txBox="1">
            <a:spLocks noGrp="1"/>
          </p:cNvSpPr>
          <p:nvPr>
            <p:ph type="title"/>
          </p:nvPr>
        </p:nvSpPr>
        <p:spPr>
          <a:xfrm>
            <a:off x="311700" y="445025"/>
            <a:ext cx="8520600" cy="572700"/>
          </a:xfrm>
          <a:prstGeom prst="rect">
            <a:avLst/>
          </a:prstGeom>
          <a:solidFill>
            <a:srgbClr val="FFFF00"/>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latin typeface="Comfortaa"/>
                <a:ea typeface="Comfortaa"/>
                <a:cs typeface="Comfortaa"/>
                <a:sym typeface="Comfortaa"/>
              </a:rPr>
              <a:t>Arus Pergeseran</a:t>
            </a:r>
            <a:endParaRPr b="1">
              <a:latin typeface="Comfortaa"/>
              <a:ea typeface="Comfortaa"/>
              <a:cs typeface="Comfortaa"/>
              <a:sym typeface="Comfortaa"/>
            </a:endParaRPr>
          </a:p>
        </p:txBody>
      </p:sp>
      <p:pic>
        <p:nvPicPr>
          <p:cNvPr id="266" name="Google Shape;266;p45"/>
          <p:cNvPicPr preferRelativeResize="0"/>
          <p:nvPr/>
        </p:nvPicPr>
        <p:blipFill>
          <a:blip r:embed="rId3">
            <a:alphaModFix/>
          </a:blip>
          <a:stretch>
            <a:fillRect/>
          </a:stretch>
        </p:blipFill>
        <p:spPr>
          <a:xfrm>
            <a:off x="311700" y="1152480"/>
            <a:ext cx="3465175" cy="2714850"/>
          </a:xfrm>
          <a:prstGeom prst="rect">
            <a:avLst/>
          </a:prstGeom>
          <a:noFill/>
          <a:ln>
            <a:noFill/>
          </a:ln>
        </p:spPr>
      </p:pic>
      <p:pic>
        <p:nvPicPr>
          <p:cNvPr id="267" name="Google Shape;267;p45"/>
          <p:cNvPicPr preferRelativeResize="0"/>
          <p:nvPr/>
        </p:nvPicPr>
        <p:blipFill>
          <a:blip r:embed="rId4">
            <a:alphaModFix/>
          </a:blip>
          <a:stretch>
            <a:fillRect/>
          </a:stretch>
        </p:blipFill>
        <p:spPr>
          <a:xfrm>
            <a:off x="5395949" y="1964288"/>
            <a:ext cx="1508250" cy="807225"/>
          </a:xfrm>
          <a:prstGeom prst="rect">
            <a:avLst/>
          </a:prstGeom>
          <a:noFill/>
          <a:ln>
            <a:noFill/>
          </a:ln>
        </p:spPr>
      </p:pic>
      <p:sp>
        <p:nvSpPr>
          <p:cNvPr id="268" name="Google Shape;268;p45"/>
          <p:cNvSpPr txBox="1"/>
          <p:nvPr/>
        </p:nvSpPr>
        <p:spPr>
          <a:xfrm>
            <a:off x="4023300" y="3134300"/>
            <a:ext cx="4260000" cy="135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a:t>Menurut Maxwell, perubahan medan listrik antara kedua keping pada kapasitor adalah ekivalen dengan arus listrik.</a:t>
            </a:r>
            <a:endParaRPr sz="19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6"/>
          <p:cNvSpPr txBox="1">
            <a:spLocks noGrp="1"/>
          </p:cNvSpPr>
          <p:nvPr>
            <p:ph type="title"/>
          </p:nvPr>
        </p:nvSpPr>
        <p:spPr>
          <a:xfrm>
            <a:off x="311700" y="445025"/>
            <a:ext cx="8520600" cy="572700"/>
          </a:xfrm>
          <a:prstGeom prst="rect">
            <a:avLst/>
          </a:prstGeom>
          <a:solidFill>
            <a:srgbClr val="FFFF00"/>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latin typeface="Comfortaa"/>
                <a:ea typeface="Comfortaa"/>
                <a:cs typeface="Comfortaa"/>
                <a:sym typeface="Comfortaa"/>
              </a:rPr>
              <a:t>Transformator/Trafo</a:t>
            </a:r>
            <a:endParaRPr b="1">
              <a:latin typeface="Comfortaa"/>
              <a:ea typeface="Comfortaa"/>
              <a:cs typeface="Comfortaa"/>
              <a:sym typeface="Comfortaa"/>
            </a:endParaRPr>
          </a:p>
        </p:txBody>
      </p:sp>
      <p:sp>
        <p:nvSpPr>
          <p:cNvPr id="274" name="Google Shape;274;p46"/>
          <p:cNvSpPr txBox="1">
            <a:spLocks noGrp="1"/>
          </p:cNvSpPr>
          <p:nvPr>
            <p:ph type="body" idx="1"/>
          </p:nvPr>
        </p:nvSpPr>
        <p:spPr>
          <a:xfrm>
            <a:off x="4370450" y="1152475"/>
            <a:ext cx="4461900" cy="3416400"/>
          </a:xfrm>
          <a:prstGeom prst="rect">
            <a:avLst/>
          </a:prstGeom>
          <a:solidFill>
            <a:srgbClr val="00FFFF"/>
          </a:solidFill>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GB"/>
              <a:t>Transformator adalah suatu alat untuk mengubah tegangan arus bolak-balik (AC) baik untuk menaikkan (</a:t>
            </a:r>
            <a:r>
              <a:rPr lang="en-GB" i="1"/>
              <a:t>step-up</a:t>
            </a:r>
            <a:r>
              <a:rPr lang="en-GB"/>
              <a:t>) maupun mengurangi (</a:t>
            </a:r>
            <a:r>
              <a:rPr lang="en-GB" i="1"/>
              <a:t>step-down</a:t>
            </a:r>
            <a:r>
              <a:rPr lang="en-GB"/>
              <a:t>) tegangan.</a:t>
            </a:r>
            <a:endParaRPr/>
          </a:p>
          <a:p>
            <a:pPr marL="0" lvl="0" indent="0" algn="l" rtl="0">
              <a:spcBef>
                <a:spcPts val="1200"/>
              </a:spcBef>
              <a:spcAft>
                <a:spcPts val="0"/>
              </a:spcAft>
              <a:buNone/>
            </a:pPr>
            <a:r>
              <a:rPr lang="en-GB"/>
              <a:t>Transformator terdiri atas tiga bagian, yaitu:</a:t>
            </a:r>
            <a:endParaRPr/>
          </a:p>
          <a:p>
            <a:pPr marL="457200" lvl="0" indent="-342900" algn="l" rtl="0">
              <a:spcBef>
                <a:spcPts val="1200"/>
              </a:spcBef>
              <a:spcAft>
                <a:spcPts val="0"/>
              </a:spcAft>
              <a:buSzPts val="1800"/>
              <a:buChar char="●"/>
            </a:pPr>
            <a:r>
              <a:rPr lang="en-GB"/>
              <a:t>Inti magnetik</a:t>
            </a:r>
            <a:endParaRPr/>
          </a:p>
          <a:p>
            <a:pPr marL="457200" lvl="0" indent="-342900" algn="l" rtl="0">
              <a:spcBef>
                <a:spcPts val="0"/>
              </a:spcBef>
              <a:spcAft>
                <a:spcPts val="0"/>
              </a:spcAft>
              <a:buSzPts val="1800"/>
              <a:buChar char="●"/>
            </a:pPr>
            <a:r>
              <a:rPr lang="en-GB"/>
              <a:t>Kumparan primer</a:t>
            </a:r>
            <a:endParaRPr/>
          </a:p>
          <a:p>
            <a:pPr marL="457200" lvl="0" indent="-342900" algn="l" rtl="0">
              <a:spcBef>
                <a:spcPts val="0"/>
              </a:spcBef>
              <a:spcAft>
                <a:spcPts val="0"/>
              </a:spcAft>
              <a:buSzPts val="1800"/>
              <a:buChar char="●"/>
            </a:pPr>
            <a:r>
              <a:rPr lang="en-GB"/>
              <a:t>Kumparan sekunder</a:t>
            </a:r>
            <a:endParaRPr/>
          </a:p>
        </p:txBody>
      </p:sp>
      <p:pic>
        <p:nvPicPr>
          <p:cNvPr id="275" name="Google Shape;275;p46"/>
          <p:cNvPicPr preferRelativeResize="0"/>
          <p:nvPr/>
        </p:nvPicPr>
        <p:blipFill>
          <a:blip r:embed="rId3">
            <a:alphaModFix/>
          </a:blip>
          <a:stretch>
            <a:fillRect/>
          </a:stretch>
        </p:blipFill>
        <p:spPr>
          <a:xfrm>
            <a:off x="236671" y="1334988"/>
            <a:ext cx="3991775" cy="30513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7"/>
          <p:cNvSpPr txBox="1">
            <a:spLocks noGrp="1"/>
          </p:cNvSpPr>
          <p:nvPr>
            <p:ph type="title"/>
          </p:nvPr>
        </p:nvSpPr>
        <p:spPr>
          <a:xfrm>
            <a:off x="311700" y="445025"/>
            <a:ext cx="8520600" cy="572700"/>
          </a:xfrm>
          <a:prstGeom prst="rect">
            <a:avLst/>
          </a:prstGeom>
          <a:solidFill>
            <a:srgbClr val="FFFF00"/>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latin typeface="Comfortaa"/>
                <a:ea typeface="Comfortaa"/>
                <a:cs typeface="Comfortaa"/>
                <a:sym typeface="Comfortaa"/>
              </a:rPr>
              <a:t>Transformator/Trafo</a:t>
            </a:r>
            <a:endParaRPr b="1">
              <a:latin typeface="Comfortaa"/>
              <a:ea typeface="Comfortaa"/>
              <a:cs typeface="Comfortaa"/>
              <a:sym typeface="Comfortaa"/>
            </a:endParaRPr>
          </a:p>
        </p:txBody>
      </p:sp>
      <p:pic>
        <p:nvPicPr>
          <p:cNvPr id="281" name="Google Shape;281;p47"/>
          <p:cNvPicPr preferRelativeResize="0"/>
          <p:nvPr/>
        </p:nvPicPr>
        <p:blipFill rotWithShape="1">
          <a:blip r:embed="rId3">
            <a:alphaModFix/>
          </a:blip>
          <a:srcRect t="14052" r="-1801" b="15614"/>
          <a:stretch/>
        </p:blipFill>
        <p:spPr>
          <a:xfrm>
            <a:off x="515925" y="1041325"/>
            <a:ext cx="3854525" cy="2662851"/>
          </a:xfrm>
          <a:prstGeom prst="rect">
            <a:avLst/>
          </a:prstGeom>
          <a:noFill/>
          <a:ln>
            <a:noFill/>
          </a:ln>
        </p:spPr>
      </p:pic>
      <p:pic>
        <p:nvPicPr>
          <p:cNvPr id="282" name="Google Shape;282;p47"/>
          <p:cNvPicPr preferRelativeResize="0"/>
          <p:nvPr/>
        </p:nvPicPr>
        <p:blipFill rotWithShape="1">
          <a:blip r:embed="rId4">
            <a:alphaModFix/>
          </a:blip>
          <a:srcRect t="8649" b="22265"/>
          <a:stretch/>
        </p:blipFill>
        <p:spPr>
          <a:xfrm>
            <a:off x="4650875" y="1026550"/>
            <a:ext cx="3854526" cy="2662850"/>
          </a:xfrm>
          <a:prstGeom prst="rect">
            <a:avLst/>
          </a:prstGeom>
          <a:noFill/>
          <a:ln>
            <a:noFill/>
          </a:ln>
        </p:spPr>
      </p:pic>
      <p:sp>
        <p:nvSpPr>
          <p:cNvPr id="283" name="Google Shape;283;p47"/>
          <p:cNvSpPr txBox="1">
            <a:spLocks noGrp="1"/>
          </p:cNvSpPr>
          <p:nvPr>
            <p:ph type="body" idx="1"/>
          </p:nvPr>
        </p:nvSpPr>
        <p:spPr>
          <a:xfrm>
            <a:off x="515988" y="3787325"/>
            <a:ext cx="3854400" cy="1198500"/>
          </a:xfrm>
          <a:prstGeom prst="rect">
            <a:avLst/>
          </a:prstGeom>
          <a:solidFill>
            <a:srgbClr val="00FFFF"/>
          </a:solidFill>
        </p:spPr>
        <p:txBody>
          <a:bodyPr spcFirstLastPara="1" wrap="square" lIns="91425" tIns="91425" rIns="91425" bIns="91425" anchor="t" anchorCtr="0">
            <a:noAutofit/>
          </a:bodyPr>
          <a:lstStyle/>
          <a:p>
            <a:pPr marL="0" lvl="0" indent="0" algn="l" rtl="0">
              <a:lnSpc>
                <a:spcPct val="95000"/>
              </a:lnSpc>
              <a:spcBef>
                <a:spcPts val="0"/>
              </a:spcBef>
              <a:spcAft>
                <a:spcPts val="0"/>
              </a:spcAft>
              <a:buSzPts val="852"/>
              <a:buNone/>
            </a:pPr>
            <a:r>
              <a:rPr lang="en-GB" sz="1595"/>
              <a:t>Transformator </a:t>
            </a:r>
            <a:r>
              <a:rPr lang="en-GB" sz="1595" i="1"/>
              <a:t>step up </a:t>
            </a:r>
            <a:r>
              <a:rPr lang="en-GB" sz="1595"/>
              <a:t>berfungsi untuk menaikkan/memperbesar tegangan bolak-balik suatu sumber</a:t>
            </a:r>
            <a:endParaRPr sz="1595"/>
          </a:p>
          <a:p>
            <a:pPr marL="0" lvl="0" indent="0" algn="l" rtl="0">
              <a:lnSpc>
                <a:spcPct val="95000"/>
              </a:lnSpc>
              <a:spcBef>
                <a:spcPts val="1200"/>
              </a:spcBef>
              <a:spcAft>
                <a:spcPts val="1200"/>
              </a:spcAft>
              <a:buSzPts val="852"/>
              <a:buNone/>
            </a:pPr>
            <a:r>
              <a:rPr lang="en-GB" sz="1595"/>
              <a:t>Vp &lt; Vs ; Np&lt;Ns ; Ip&gt;Is</a:t>
            </a:r>
            <a:endParaRPr sz="1595"/>
          </a:p>
        </p:txBody>
      </p:sp>
      <p:sp>
        <p:nvSpPr>
          <p:cNvPr id="284" name="Google Shape;284;p47"/>
          <p:cNvSpPr txBox="1">
            <a:spLocks noGrp="1"/>
          </p:cNvSpPr>
          <p:nvPr>
            <p:ph type="body" idx="1"/>
          </p:nvPr>
        </p:nvSpPr>
        <p:spPr>
          <a:xfrm>
            <a:off x="4650925" y="3787325"/>
            <a:ext cx="3854400" cy="1198500"/>
          </a:xfrm>
          <a:prstGeom prst="rect">
            <a:avLst/>
          </a:prstGeom>
          <a:solidFill>
            <a:srgbClr val="00FFFF"/>
          </a:solidFill>
        </p:spPr>
        <p:txBody>
          <a:bodyPr spcFirstLastPara="1" wrap="square" lIns="91425" tIns="91425" rIns="91425" bIns="91425" anchor="t" anchorCtr="0">
            <a:noAutofit/>
          </a:bodyPr>
          <a:lstStyle/>
          <a:p>
            <a:pPr marL="0" lvl="0" indent="0" algn="l" rtl="0">
              <a:lnSpc>
                <a:spcPct val="95000"/>
              </a:lnSpc>
              <a:spcBef>
                <a:spcPts val="0"/>
              </a:spcBef>
              <a:spcAft>
                <a:spcPts val="0"/>
              </a:spcAft>
              <a:buSzPts val="852"/>
              <a:buNone/>
            </a:pPr>
            <a:r>
              <a:rPr lang="en-GB" sz="1595"/>
              <a:t>Transformator </a:t>
            </a:r>
            <a:r>
              <a:rPr lang="en-GB" sz="1595" i="1"/>
              <a:t>step down </a:t>
            </a:r>
            <a:r>
              <a:rPr lang="en-GB" sz="1595"/>
              <a:t>berfungsi untuk menurunkan/memperkecil tegangan bolak-balik suatu sumber</a:t>
            </a:r>
            <a:endParaRPr sz="1595"/>
          </a:p>
          <a:p>
            <a:pPr marL="0" lvl="0" indent="0" algn="l" rtl="0">
              <a:lnSpc>
                <a:spcPct val="95000"/>
              </a:lnSpc>
              <a:spcBef>
                <a:spcPts val="1200"/>
              </a:spcBef>
              <a:spcAft>
                <a:spcPts val="1200"/>
              </a:spcAft>
              <a:buSzPts val="852"/>
              <a:buNone/>
            </a:pPr>
            <a:r>
              <a:rPr lang="en-GB" sz="1595"/>
              <a:t>Vp&gt; Vs ; Np&gt;Ns ; Ip&lt;Is</a:t>
            </a:r>
            <a:endParaRPr sz="1595"/>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8"/>
          <p:cNvSpPr txBox="1">
            <a:spLocks noGrp="1"/>
          </p:cNvSpPr>
          <p:nvPr>
            <p:ph type="body" idx="1"/>
          </p:nvPr>
        </p:nvSpPr>
        <p:spPr>
          <a:xfrm>
            <a:off x="76200" y="1121425"/>
            <a:ext cx="4143300" cy="38175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GB"/>
              <a:t>Transformator bekerja berdasarkan prinsip induksi elektromagnetik (hukum Faraday)</a:t>
            </a:r>
            <a:endParaRPr/>
          </a:p>
          <a:p>
            <a:pPr marL="457200" lvl="0" indent="-334327" algn="l" rtl="0">
              <a:spcBef>
                <a:spcPts val="1200"/>
              </a:spcBef>
              <a:spcAft>
                <a:spcPts val="0"/>
              </a:spcAft>
              <a:buSzPct val="100000"/>
              <a:buChar char="●"/>
            </a:pPr>
            <a:r>
              <a:rPr lang="en-GB"/>
              <a:t>Prinsip kerja transformator</a:t>
            </a:r>
            <a:endParaRPr/>
          </a:p>
          <a:p>
            <a:pPr marL="457200" lvl="0" indent="0" algn="l" rtl="0">
              <a:spcBef>
                <a:spcPts val="1200"/>
              </a:spcBef>
              <a:spcAft>
                <a:spcPts val="1200"/>
              </a:spcAft>
              <a:buNone/>
            </a:pPr>
            <a:r>
              <a:rPr lang="en-GB"/>
              <a:t>Arus bolak-balik pada sisi primer akan menyebabkan fluks magnet bolak-balik pada inti magnetiknya, kemudian fluks magnet akan menyebabkan timbulnya ggl induksi pada sisi sekunder, sehingga jika sisi sekunder dipasang sebuah alat listrik maka akan mengaliri arus Is.</a:t>
            </a:r>
            <a:endParaRPr/>
          </a:p>
        </p:txBody>
      </p:sp>
      <p:sp>
        <p:nvSpPr>
          <p:cNvPr id="290" name="Google Shape;290;p48"/>
          <p:cNvSpPr txBox="1">
            <a:spLocks noGrp="1"/>
          </p:cNvSpPr>
          <p:nvPr>
            <p:ph type="title"/>
          </p:nvPr>
        </p:nvSpPr>
        <p:spPr>
          <a:xfrm>
            <a:off x="311700" y="445025"/>
            <a:ext cx="8520600" cy="572700"/>
          </a:xfrm>
          <a:prstGeom prst="rect">
            <a:avLst/>
          </a:prstGeom>
          <a:solidFill>
            <a:srgbClr val="FFFF00"/>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latin typeface="Comfortaa"/>
                <a:ea typeface="Comfortaa"/>
                <a:cs typeface="Comfortaa"/>
                <a:sym typeface="Comfortaa"/>
              </a:rPr>
              <a:t>Transformator/Trafo</a:t>
            </a:r>
            <a:endParaRPr b="1">
              <a:latin typeface="Comfortaa"/>
              <a:ea typeface="Comfortaa"/>
              <a:cs typeface="Comfortaa"/>
              <a:sym typeface="Comfortaa"/>
            </a:endParaRPr>
          </a:p>
        </p:txBody>
      </p:sp>
      <p:pic>
        <p:nvPicPr>
          <p:cNvPr id="291" name="Google Shape;291;p48"/>
          <p:cNvPicPr preferRelativeResize="0"/>
          <p:nvPr/>
        </p:nvPicPr>
        <p:blipFill>
          <a:blip r:embed="rId3">
            <a:alphaModFix/>
          </a:blip>
          <a:stretch>
            <a:fillRect/>
          </a:stretch>
        </p:blipFill>
        <p:spPr>
          <a:xfrm>
            <a:off x="4793848" y="1113223"/>
            <a:ext cx="3423325" cy="1865100"/>
          </a:xfrm>
          <a:prstGeom prst="rect">
            <a:avLst/>
          </a:prstGeom>
          <a:noFill/>
          <a:ln>
            <a:noFill/>
          </a:ln>
        </p:spPr>
      </p:pic>
      <p:sp>
        <p:nvSpPr>
          <p:cNvPr id="292" name="Google Shape;292;p48"/>
          <p:cNvSpPr txBox="1">
            <a:spLocks noGrp="1"/>
          </p:cNvSpPr>
          <p:nvPr>
            <p:ph type="body" idx="1"/>
          </p:nvPr>
        </p:nvSpPr>
        <p:spPr>
          <a:xfrm>
            <a:off x="4455013" y="3073825"/>
            <a:ext cx="4101000" cy="2069700"/>
          </a:xfrm>
          <a:prstGeom prst="rect">
            <a:avLst/>
          </a:prstGeom>
          <a:solidFill>
            <a:srgbClr val="00FFFF"/>
          </a:solidFill>
        </p:spPr>
        <p:txBody>
          <a:bodyPr spcFirstLastPara="1" wrap="square" lIns="91425" tIns="91425" rIns="91425" bIns="91425" anchor="t" anchorCtr="0">
            <a:noAutofit/>
          </a:bodyPr>
          <a:lstStyle/>
          <a:p>
            <a:pPr marL="0" lvl="0" indent="0" algn="l" rtl="0">
              <a:lnSpc>
                <a:spcPct val="95000"/>
              </a:lnSpc>
              <a:spcBef>
                <a:spcPts val="0"/>
              </a:spcBef>
              <a:spcAft>
                <a:spcPts val="0"/>
              </a:spcAft>
              <a:buSzPts val="852"/>
              <a:buNone/>
            </a:pPr>
            <a:r>
              <a:rPr lang="en-GB" sz="1300" b="1"/>
              <a:t>Persamaan Transformator:			</a:t>
            </a:r>
            <a:endParaRPr sz="1300" b="1"/>
          </a:p>
          <a:p>
            <a:pPr marL="914400" lvl="0" indent="457200" algn="l" rtl="0">
              <a:lnSpc>
                <a:spcPct val="95000"/>
              </a:lnSpc>
              <a:spcBef>
                <a:spcPts val="1200"/>
              </a:spcBef>
              <a:spcAft>
                <a:spcPts val="0"/>
              </a:spcAft>
              <a:buSzPts val="852"/>
              <a:buNone/>
            </a:pPr>
            <a:r>
              <a:rPr lang="en-GB" sz="1300" b="1"/>
              <a:t>Vp = tegangan pada </a:t>
            </a:r>
            <a:br>
              <a:rPr lang="en-GB" sz="1300" b="1"/>
            </a:br>
            <a:r>
              <a:rPr lang="en-GB" sz="1300" b="1"/>
              <a:t>                   kumparan primer</a:t>
            </a:r>
            <a:endParaRPr sz="1300" b="1"/>
          </a:p>
          <a:p>
            <a:pPr marL="0" lvl="0" indent="0" algn="l" rtl="0">
              <a:lnSpc>
                <a:spcPct val="95000"/>
              </a:lnSpc>
              <a:spcBef>
                <a:spcPts val="1200"/>
              </a:spcBef>
              <a:spcAft>
                <a:spcPts val="0"/>
              </a:spcAft>
              <a:buSzPts val="852"/>
              <a:buNone/>
            </a:pPr>
            <a:r>
              <a:rPr lang="en-GB" sz="1300" b="1"/>
              <a:t>			Vs = tegangan pada </a:t>
            </a:r>
            <a:br>
              <a:rPr lang="en-GB" sz="1300" b="1"/>
            </a:br>
            <a:r>
              <a:rPr lang="en-GB" sz="1300" b="1"/>
              <a:t>                                       kumparan sekunder</a:t>
            </a:r>
            <a:endParaRPr sz="1300" b="1"/>
          </a:p>
          <a:p>
            <a:pPr marL="0" lvl="0" indent="0" algn="l" rtl="0">
              <a:lnSpc>
                <a:spcPct val="95000"/>
              </a:lnSpc>
              <a:spcBef>
                <a:spcPts val="1200"/>
              </a:spcBef>
              <a:spcAft>
                <a:spcPts val="0"/>
              </a:spcAft>
              <a:buSzPts val="852"/>
              <a:buNone/>
            </a:pPr>
            <a:r>
              <a:rPr lang="en-GB" sz="1300" b="1"/>
              <a:t>			Np = Lilitan kumparan primer</a:t>
            </a:r>
            <a:endParaRPr sz="1300" b="1"/>
          </a:p>
          <a:p>
            <a:pPr marL="0" lvl="0" indent="0" algn="l" rtl="0">
              <a:lnSpc>
                <a:spcPct val="95000"/>
              </a:lnSpc>
              <a:spcBef>
                <a:spcPts val="1200"/>
              </a:spcBef>
              <a:spcAft>
                <a:spcPts val="1200"/>
              </a:spcAft>
              <a:buSzPts val="852"/>
              <a:buNone/>
            </a:pPr>
            <a:r>
              <a:rPr lang="en-GB" sz="1300" b="1"/>
              <a:t>			Ns = Lilitan kumparan sekuner</a:t>
            </a:r>
            <a:endParaRPr sz="1300" b="1"/>
          </a:p>
        </p:txBody>
      </p:sp>
      <p:pic>
        <p:nvPicPr>
          <p:cNvPr id="293" name="Google Shape;293;p48"/>
          <p:cNvPicPr preferRelativeResize="0"/>
          <p:nvPr/>
        </p:nvPicPr>
        <p:blipFill>
          <a:blip r:embed="rId4">
            <a:alphaModFix/>
          </a:blip>
          <a:stretch>
            <a:fillRect/>
          </a:stretch>
        </p:blipFill>
        <p:spPr>
          <a:xfrm>
            <a:off x="4641450" y="3790787"/>
            <a:ext cx="1144375" cy="686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5540" name="Picture 4" descr="faraday0">
            <a:extLst>
              <a:ext uri="{FF2B5EF4-FFF2-40B4-BE49-F238E27FC236}">
                <a16:creationId xmlns:a16="http://schemas.microsoft.com/office/drawing/2014/main" id="{986BDD6A-9E52-09CB-EEAF-C9E72F0C2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5241" y="519113"/>
            <a:ext cx="5292328" cy="415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Text Box 5">
            <a:extLst>
              <a:ext uri="{FF2B5EF4-FFF2-40B4-BE49-F238E27FC236}">
                <a16:creationId xmlns:a16="http://schemas.microsoft.com/office/drawing/2014/main" id="{7DA71288-4D94-54CC-2160-C9326BFCBEF3}"/>
              </a:ext>
            </a:extLst>
          </p:cNvPr>
          <p:cNvSpPr txBox="1">
            <a:spLocks noChangeArrowheads="1"/>
          </p:cNvSpPr>
          <p:nvPr/>
        </p:nvSpPr>
        <p:spPr bwMode="auto">
          <a:xfrm>
            <a:off x="2087166" y="3651648"/>
            <a:ext cx="50768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defTabSz="685800" fontAlgn="base">
              <a:spcBef>
                <a:spcPct val="50000"/>
              </a:spcBef>
              <a:spcAft>
                <a:spcPct val="0"/>
              </a:spcAft>
              <a:buClrTx/>
            </a:pPr>
            <a:r>
              <a:rPr lang="en-US" altLang="id-ID" sz="1800" b="1" kern="1200">
                <a:solidFill>
                  <a:srgbClr val="003366"/>
                </a:solidFill>
                <a:latin typeface="Comic Sans MS" panose="030F0702030302020204" pitchFamily="66" charset="0"/>
                <a:ea typeface="+mn-ea"/>
                <a:cs typeface="+mn-cs"/>
              </a:rPr>
              <a:t>Jika arus listrik dapat menimbulkan medan magnet,  apakah medan magnet juga dapat menimbulkan arus listrik?</a:t>
            </a:r>
            <a:endParaRPr lang="id-ID" altLang="id-ID" sz="1800" b="1" kern="1200">
              <a:solidFill>
                <a:srgbClr val="003366"/>
              </a:solidFill>
              <a:latin typeface="Comic Sans MS" panose="030F0702030302020204" pitchFamily="66" charset="0"/>
              <a:ea typeface="+mn-ea"/>
              <a:cs typeface="+mn-cs"/>
            </a:endParaRPr>
          </a:p>
        </p:txBody>
      </p:sp>
    </p:spTree>
  </p:cSld>
  <p:clrMapOvr>
    <a:overrideClrMapping bg1="dk2" tx1="lt1" bg2="dk1" tx2="lt2" accent1="accent1" accent2="accent2" accent3="accent3" accent4="accent4" accent5="accent5" accent6="accent6" hlink="hlink" folHlink="folHlink"/>
  </p:clrMapOvr>
  <p:transition spd="med">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fade">
                                      <p:cBhvr>
                                        <p:cTn id="7" dur="2000"/>
                                        <p:tgtEl>
                                          <p:spTgt spid="655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65541"/>
                                        </p:tgtEl>
                                        <p:attrNameLst>
                                          <p:attrName>style.visibility</p:attrName>
                                        </p:attrNameLst>
                                      </p:cBhvr>
                                      <p:to>
                                        <p:strVal val="visible"/>
                                      </p:to>
                                    </p:set>
                                    <p:anim calcmode="lin" valueType="num">
                                      <p:cBhvr>
                                        <p:cTn id="12" dur="500" fill="hold"/>
                                        <p:tgtEl>
                                          <p:spTgt spid="65541"/>
                                        </p:tgtEl>
                                        <p:attrNameLst>
                                          <p:attrName>ppt_w</p:attrName>
                                        </p:attrNameLst>
                                      </p:cBhvr>
                                      <p:tavLst>
                                        <p:tav tm="0">
                                          <p:val>
                                            <p:fltVal val="0"/>
                                          </p:val>
                                        </p:tav>
                                        <p:tav tm="100000">
                                          <p:val>
                                            <p:strVal val="#ppt_w"/>
                                          </p:val>
                                        </p:tav>
                                      </p:tavLst>
                                    </p:anim>
                                    <p:anim calcmode="lin" valueType="num">
                                      <p:cBhvr>
                                        <p:cTn id="13" dur="500" fill="hold"/>
                                        <p:tgtEl>
                                          <p:spTgt spid="65541"/>
                                        </p:tgtEl>
                                        <p:attrNameLst>
                                          <p:attrName>ppt_h</p:attrName>
                                        </p:attrNameLst>
                                      </p:cBhvr>
                                      <p:tavLst>
                                        <p:tav tm="0">
                                          <p:val>
                                            <p:fltVal val="0"/>
                                          </p:val>
                                        </p:tav>
                                        <p:tav tm="100000">
                                          <p:val>
                                            <p:strVal val="#ppt_h"/>
                                          </p:val>
                                        </p:tav>
                                      </p:tavLst>
                                    </p:anim>
                                    <p:anim calcmode="lin" valueType="num">
                                      <p:cBhvr>
                                        <p:cTn id="14" dur="500" fill="hold"/>
                                        <p:tgtEl>
                                          <p:spTgt spid="65541"/>
                                        </p:tgtEl>
                                        <p:attrNameLst>
                                          <p:attrName>style.rotation</p:attrName>
                                        </p:attrNameLst>
                                      </p:cBhvr>
                                      <p:tavLst>
                                        <p:tav tm="0">
                                          <p:val>
                                            <p:fltVal val="360"/>
                                          </p:val>
                                        </p:tav>
                                        <p:tav tm="100000">
                                          <p:val>
                                            <p:fltVal val="0"/>
                                          </p:val>
                                        </p:tav>
                                      </p:tavLst>
                                    </p:anim>
                                    <p:animEffect transition="in" filter="fade">
                                      <p:cBhvr>
                                        <p:cTn id="15" dur="500"/>
                                        <p:tgtEl>
                                          <p:spTgt spid="65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9"/>
          <p:cNvSpPr txBox="1">
            <a:spLocks noGrp="1"/>
          </p:cNvSpPr>
          <p:nvPr>
            <p:ph type="body" idx="1"/>
          </p:nvPr>
        </p:nvSpPr>
        <p:spPr>
          <a:xfrm>
            <a:off x="3250175" y="1152475"/>
            <a:ext cx="5582100" cy="34164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770"/>
              <a:buNone/>
            </a:pPr>
            <a:r>
              <a:rPr lang="en-GB" sz="1560"/>
              <a:t>Apabila efisiensi transformator sama dengan 100% maka daya listrik pada kumparan primer sama dengan daya listrik pada kumparan sekunder.</a:t>
            </a:r>
            <a:endParaRPr sz="1560"/>
          </a:p>
          <a:p>
            <a:pPr marL="0" lvl="0" indent="0" algn="l" rtl="0">
              <a:lnSpc>
                <a:spcPct val="105000"/>
              </a:lnSpc>
              <a:spcBef>
                <a:spcPts val="1200"/>
              </a:spcBef>
              <a:spcAft>
                <a:spcPts val="0"/>
              </a:spcAft>
              <a:buSzPts val="770"/>
              <a:buNone/>
            </a:pPr>
            <a:endParaRPr sz="1560"/>
          </a:p>
          <a:p>
            <a:pPr marL="0" lvl="0" indent="0" algn="l" rtl="0">
              <a:lnSpc>
                <a:spcPct val="105000"/>
              </a:lnSpc>
              <a:spcBef>
                <a:spcPts val="1200"/>
              </a:spcBef>
              <a:spcAft>
                <a:spcPts val="0"/>
              </a:spcAft>
              <a:buSzPts val="770"/>
              <a:buNone/>
            </a:pPr>
            <a:endParaRPr sz="1560"/>
          </a:p>
          <a:p>
            <a:pPr marL="0" lvl="0" indent="0" algn="l" rtl="0">
              <a:lnSpc>
                <a:spcPct val="105000"/>
              </a:lnSpc>
              <a:spcBef>
                <a:spcPts val="1200"/>
              </a:spcBef>
              <a:spcAft>
                <a:spcPts val="0"/>
              </a:spcAft>
              <a:buSzPts val="770"/>
              <a:buNone/>
            </a:pPr>
            <a:endParaRPr sz="1560"/>
          </a:p>
          <a:p>
            <a:pPr marL="0" lvl="0" indent="0" algn="l" rtl="0">
              <a:lnSpc>
                <a:spcPct val="105000"/>
              </a:lnSpc>
              <a:spcBef>
                <a:spcPts val="1200"/>
              </a:spcBef>
              <a:spcAft>
                <a:spcPts val="0"/>
              </a:spcAft>
              <a:buSzPts val="770"/>
              <a:buNone/>
            </a:pPr>
            <a:r>
              <a:rPr lang="en-GB" sz="1560"/>
              <a:t>Apabila efisiensi transformator kurang dari 100% maka terdapat daya listrik yang hilang, yaitu:</a:t>
            </a:r>
            <a:endParaRPr sz="1560"/>
          </a:p>
          <a:p>
            <a:pPr marL="0" lvl="0" indent="0" algn="ctr" rtl="0">
              <a:lnSpc>
                <a:spcPct val="105000"/>
              </a:lnSpc>
              <a:spcBef>
                <a:spcPts val="1200"/>
              </a:spcBef>
              <a:spcAft>
                <a:spcPts val="0"/>
              </a:spcAft>
              <a:buSzPts val="770"/>
              <a:buNone/>
            </a:pPr>
            <a:r>
              <a:rPr lang="en-GB" sz="1960" b="1"/>
              <a:t>Ph = Pin - Pout</a:t>
            </a:r>
            <a:endParaRPr sz="1960" b="1"/>
          </a:p>
          <a:p>
            <a:pPr marL="0" lvl="0" indent="0" algn="l" rtl="0">
              <a:lnSpc>
                <a:spcPct val="105000"/>
              </a:lnSpc>
              <a:spcBef>
                <a:spcPts val="1200"/>
              </a:spcBef>
              <a:spcAft>
                <a:spcPts val="0"/>
              </a:spcAft>
              <a:buSzPts val="770"/>
              <a:buNone/>
            </a:pPr>
            <a:endParaRPr sz="1560"/>
          </a:p>
          <a:p>
            <a:pPr marL="0" lvl="0" indent="0" algn="l" rtl="0">
              <a:lnSpc>
                <a:spcPct val="105000"/>
              </a:lnSpc>
              <a:spcBef>
                <a:spcPts val="1200"/>
              </a:spcBef>
              <a:spcAft>
                <a:spcPts val="1200"/>
              </a:spcAft>
              <a:buSzPts val="770"/>
              <a:buNone/>
            </a:pPr>
            <a:endParaRPr sz="1560"/>
          </a:p>
        </p:txBody>
      </p:sp>
      <p:sp>
        <p:nvSpPr>
          <p:cNvPr id="299" name="Google Shape;299;p49"/>
          <p:cNvSpPr txBox="1">
            <a:spLocks noGrp="1"/>
          </p:cNvSpPr>
          <p:nvPr>
            <p:ph type="title"/>
          </p:nvPr>
        </p:nvSpPr>
        <p:spPr>
          <a:xfrm>
            <a:off x="311700" y="445025"/>
            <a:ext cx="8520600" cy="572700"/>
          </a:xfrm>
          <a:prstGeom prst="rect">
            <a:avLst/>
          </a:prstGeom>
          <a:solidFill>
            <a:srgbClr val="FFFF00"/>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latin typeface="Comfortaa"/>
                <a:ea typeface="Comfortaa"/>
                <a:cs typeface="Comfortaa"/>
                <a:sym typeface="Comfortaa"/>
              </a:rPr>
              <a:t>Transformator/Trafo</a:t>
            </a:r>
            <a:endParaRPr b="1">
              <a:latin typeface="Comfortaa"/>
              <a:ea typeface="Comfortaa"/>
              <a:cs typeface="Comfortaa"/>
              <a:sym typeface="Comfortaa"/>
            </a:endParaRPr>
          </a:p>
        </p:txBody>
      </p:sp>
      <p:sp>
        <p:nvSpPr>
          <p:cNvPr id="300" name="Google Shape;300;p49"/>
          <p:cNvSpPr txBox="1">
            <a:spLocks noGrp="1"/>
          </p:cNvSpPr>
          <p:nvPr>
            <p:ph type="body" idx="1"/>
          </p:nvPr>
        </p:nvSpPr>
        <p:spPr>
          <a:xfrm>
            <a:off x="311700" y="1152475"/>
            <a:ext cx="2780700" cy="2918100"/>
          </a:xfrm>
          <a:prstGeom prst="rect">
            <a:avLst/>
          </a:prstGeom>
          <a:solidFill>
            <a:srgbClr val="00FFFF"/>
          </a:solidFill>
        </p:spPr>
        <p:txBody>
          <a:bodyPr spcFirstLastPara="1" wrap="square" lIns="91425" tIns="91425" rIns="91425" bIns="91425" anchor="t" anchorCtr="0">
            <a:noAutofit/>
          </a:bodyPr>
          <a:lstStyle/>
          <a:p>
            <a:pPr marL="0" lvl="0" indent="0" algn="l" rtl="0">
              <a:lnSpc>
                <a:spcPct val="95000"/>
              </a:lnSpc>
              <a:spcBef>
                <a:spcPts val="0"/>
              </a:spcBef>
              <a:spcAft>
                <a:spcPts val="0"/>
              </a:spcAft>
              <a:buSzPts val="852"/>
              <a:buNone/>
            </a:pPr>
            <a:r>
              <a:rPr lang="en-GB" sz="1700" b="1"/>
              <a:t>Efisiensi Transformator</a:t>
            </a:r>
            <a:endParaRPr sz="1700" b="1"/>
          </a:p>
          <a:p>
            <a:pPr marL="0" lvl="0" indent="0" algn="l" rtl="0">
              <a:lnSpc>
                <a:spcPct val="95000"/>
              </a:lnSpc>
              <a:spcBef>
                <a:spcPts val="1200"/>
              </a:spcBef>
              <a:spcAft>
                <a:spcPts val="1200"/>
              </a:spcAft>
              <a:buSzPts val="852"/>
              <a:buNone/>
            </a:pPr>
            <a:endParaRPr sz="1500" b="1"/>
          </a:p>
        </p:txBody>
      </p:sp>
      <p:pic>
        <p:nvPicPr>
          <p:cNvPr id="301" name="Google Shape;301;p49"/>
          <p:cNvPicPr preferRelativeResize="0"/>
          <p:nvPr/>
        </p:nvPicPr>
        <p:blipFill rotWithShape="1">
          <a:blip r:embed="rId3">
            <a:alphaModFix/>
          </a:blip>
          <a:srcRect b="5926"/>
          <a:stretch/>
        </p:blipFill>
        <p:spPr>
          <a:xfrm>
            <a:off x="509200" y="1666525"/>
            <a:ext cx="2200275" cy="1953300"/>
          </a:xfrm>
          <a:prstGeom prst="rect">
            <a:avLst/>
          </a:prstGeom>
          <a:noFill/>
          <a:ln>
            <a:noFill/>
          </a:ln>
        </p:spPr>
      </p:pic>
      <p:pic>
        <p:nvPicPr>
          <p:cNvPr id="302" name="Google Shape;302;p49"/>
          <p:cNvPicPr preferRelativeResize="0"/>
          <p:nvPr/>
        </p:nvPicPr>
        <p:blipFill rotWithShape="1">
          <a:blip r:embed="rId4">
            <a:alphaModFix/>
          </a:blip>
          <a:srcRect l="7818" t="27514" r="7377" b="30247"/>
          <a:stretch/>
        </p:blipFill>
        <p:spPr>
          <a:xfrm>
            <a:off x="4651013" y="2139613"/>
            <a:ext cx="2464824" cy="8642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highlight>
                  <a:schemeClr val="accent6"/>
                </a:highlight>
              </a:rPr>
              <a:t>Contoh soal</a:t>
            </a:r>
            <a:endParaRPr>
              <a:highlight>
                <a:schemeClr val="accent6"/>
              </a:highlight>
            </a:endParaRPr>
          </a:p>
        </p:txBody>
      </p:sp>
      <p:sp>
        <p:nvSpPr>
          <p:cNvPr id="308" name="Google Shape;308;p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Sebuah trafo step-up mengubah tegangan 25 volt menjadi 250 volt. Jika efisiensi trafo itu 80% dan kumparan sekundernya dihubungkan dengan lampu 250 volt 50 watt, tentukan arus dalam kumparan primer.</a:t>
            </a:r>
            <a:endParaRPr/>
          </a:p>
          <a:p>
            <a:pPr marL="0" lvl="0" indent="0" algn="l" rtl="0">
              <a:spcBef>
                <a:spcPts val="1200"/>
              </a:spcBef>
              <a:spcAft>
                <a:spcPts val="1200"/>
              </a:spcAft>
              <a:buNone/>
            </a:pPr>
            <a:endParaRPr/>
          </a:p>
        </p:txBody>
      </p:sp>
      <p:pic>
        <p:nvPicPr>
          <p:cNvPr id="309" name="Google Shape;309;p50"/>
          <p:cNvPicPr preferRelativeResize="0"/>
          <p:nvPr/>
        </p:nvPicPr>
        <p:blipFill>
          <a:blip r:embed="rId3">
            <a:alphaModFix/>
          </a:blip>
          <a:stretch>
            <a:fillRect/>
          </a:stretch>
        </p:blipFill>
        <p:spPr>
          <a:xfrm>
            <a:off x="435226" y="2281225"/>
            <a:ext cx="1324050" cy="635975"/>
          </a:xfrm>
          <a:prstGeom prst="rect">
            <a:avLst/>
          </a:prstGeom>
          <a:noFill/>
          <a:ln>
            <a:noFill/>
          </a:ln>
        </p:spPr>
      </p:pic>
      <p:pic>
        <p:nvPicPr>
          <p:cNvPr id="310" name="Google Shape;310;p50"/>
          <p:cNvPicPr preferRelativeResize="0"/>
          <p:nvPr/>
        </p:nvPicPr>
        <p:blipFill>
          <a:blip r:embed="rId4">
            <a:alphaModFix/>
          </a:blip>
          <a:stretch>
            <a:fillRect/>
          </a:stretch>
        </p:blipFill>
        <p:spPr>
          <a:xfrm>
            <a:off x="464100" y="3043200"/>
            <a:ext cx="3054379" cy="572700"/>
          </a:xfrm>
          <a:prstGeom prst="rect">
            <a:avLst/>
          </a:prstGeom>
          <a:noFill/>
          <a:ln>
            <a:noFill/>
          </a:ln>
        </p:spPr>
      </p:pic>
      <p:pic>
        <p:nvPicPr>
          <p:cNvPr id="311" name="Google Shape;311;p50"/>
          <p:cNvPicPr preferRelativeResize="0"/>
          <p:nvPr/>
        </p:nvPicPr>
        <p:blipFill>
          <a:blip r:embed="rId5">
            <a:alphaModFix/>
          </a:blip>
          <a:stretch>
            <a:fillRect/>
          </a:stretch>
        </p:blipFill>
        <p:spPr>
          <a:xfrm>
            <a:off x="435225" y="3741900"/>
            <a:ext cx="2348054" cy="572700"/>
          </a:xfrm>
          <a:prstGeom prst="rect">
            <a:avLst/>
          </a:prstGeom>
          <a:noFill/>
          <a:ln>
            <a:noFill/>
          </a:ln>
        </p:spPr>
      </p:pic>
      <p:pic>
        <p:nvPicPr>
          <p:cNvPr id="312" name="Google Shape;312;p50"/>
          <p:cNvPicPr preferRelativeResize="0"/>
          <p:nvPr/>
        </p:nvPicPr>
        <p:blipFill>
          <a:blip r:embed="rId6">
            <a:alphaModFix/>
          </a:blip>
          <a:stretch>
            <a:fillRect/>
          </a:stretch>
        </p:blipFill>
        <p:spPr>
          <a:xfrm>
            <a:off x="5107900" y="3454527"/>
            <a:ext cx="1888875" cy="705500"/>
          </a:xfrm>
          <a:prstGeom prst="rect">
            <a:avLst/>
          </a:prstGeom>
          <a:noFill/>
          <a:ln>
            <a:noFill/>
          </a:ln>
        </p:spPr>
      </p:pic>
      <p:pic>
        <p:nvPicPr>
          <p:cNvPr id="313" name="Google Shape;313;p50"/>
          <p:cNvPicPr preferRelativeResize="0"/>
          <p:nvPr/>
        </p:nvPicPr>
        <p:blipFill>
          <a:blip r:embed="rId7">
            <a:alphaModFix/>
          </a:blip>
          <a:stretch>
            <a:fillRect/>
          </a:stretch>
        </p:blipFill>
        <p:spPr>
          <a:xfrm>
            <a:off x="5027325" y="4314600"/>
            <a:ext cx="3130475" cy="462875"/>
          </a:xfrm>
          <a:prstGeom prst="rect">
            <a:avLst/>
          </a:prstGeom>
          <a:noFill/>
          <a:ln>
            <a:noFill/>
          </a:ln>
        </p:spPr>
      </p:pic>
      <p:cxnSp>
        <p:nvCxnSpPr>
          <p:cNvPr id="314" name="Google Shape;314;p50"/>
          <p:cNvCxnSpPr/>
          <p:nvPr/>
        </p:nvCxnSpPr>
        <p:spPr>
          <a:xfrm>
            <a:off x="3008200" y="4015425"/>
            <a:ext cx="1746000" cy="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1D6EB4B7-E51C-4929-D63D-B9E0F0E236C8}"/>
              </a:ext>
            </a:extLst>
          </p:cNvPr>
          <p:cNvSpPr>
            <a:spLocks noGrp="1" noChangeArrowheads="1"/>
          </p:cNvSpPr>
          <p:nvPr>
            <p:ph type="title"/>
          </p:nvPr>
        </p:nvSpPr>
        <p:spPr/>
        <p:txBody>
          <a:bodyPr/>
          <a:lstStyle/>
          <a:p>
            <a:pPr eaLnBrk="1" hangingPunct="1">
              <a:buFontTx/>
              <a:buChar char="•"/>
            </a:pPr>
            <a:r>
              <a:rPr lang="en-US" altLang="id-ID"/>
              <a:t>Percobaan Faraday (1831)</a:t>
            </a:r>
            <a:endParaRPr lang="id-ID" altLang="id-ID"/>
          </a:p>
        </p:txBody>
      </p:sp>
      <p:pic>
        <p:nvPicPr>
          <p:cNvPr id="10244" name="Picture 4" descr="elektromagnet">
            <a:extLst>
              <a:ext uri="{FF2B5EF4-FFF2-40B4-BE49-F238E27FC236}">
                <a16:creationId xmlns:a16="http://schemas.microsoft.com/office/drawing/2014/main" id="{ADAB02D2-E616-2EAC-BBE9-C381E7E1BAB6}"/>
              </a:ext>
            </a:extLst>
          </p:cNvPr>
          <p:cNvPicPr>
            <a:picLocks noGrp="1" noChangeAspect="1" noChangeArrowheads="1" noCrop="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656160" y="1815703"/>
            <a:ext cx="3077765" cy="2214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6" name="Text Box 6">
            <a:extLst>
              <a:ext uri="{FF2B5EF4-FFF2-40B4-BE49-F238E27FC236}">
                <a16:creationId xmlns:a16="http://schemas.microsoft.com/office/drawing/2014/main" id="{E563AF4A-DA48-BE75-CA39-501C483DA9C8}"/>
              </a:ext>
            </a:extLst>
          </p:cNvPr>
          <p:cNvSpPr txBox="1">
            <a:spLocks noChangeArrowheads="1"/>
          </p:cNvSpPr>
          <p:nvPr/>
        </p:nvSpPr>
        <p:spPr bwMode="auto">
          <a:xfrm>
            <a:off x="2789635" y="3489722"/>
            <a:ext cx="1674019"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defTabSz="685800" fontAlgn="base">
              <a:spcBef>
                <a:spcPct val="50000"/>
              </a:spcBef>
              <a:spcAft>
                <a:spcPct val="0"/>
              </a:spcAft>
              <a:buClrTx/>
            </a:pPr>
            <a:r>
              <a:rPr lang="en-US" altLang="id-ID" sz="1350" b="1" kern="1200">
                <a:solidFill>
                  <a:srgbClr val="000000"/>
                </a:solidFill>
                <a:ea typeface="+mn-ea"/>
                <a:cs typeface="+mn-cs"/>
              </a:rPr>
              <a:t>Galvanometer</a:t>
            </a:r>
            <a:endParaRPr lang="id-ID" altLang="id-ID" sz="1350" b="1" kern="1200">
              <a:solidFill>
                <a:srgbClr val="000000"/>
              </a:solidFill>
              <a:ea typeface="+mn-ea"/>
              <a:cs typeface="+mn-cs"/>
            </a:endParaRPr>
          </a:p>
        </p:txBody>
      </p:sp>
      <p:sp>
        <p:nvSpPr>
          <p:cNvPr id="10250" name="Rectangle 10">
            <a:extLst>
              <a:ext uri="{FF2B5EF4-FFF2-40B4-BE49-F238E27FC236}">
                <a16:creationId xmlns:a16="http://schemas.microsoft.com/office/drawing/2014/main" id="{563F2722-CF1C-3DC4-2C71-0A59369A6AB1}"/>
              </a:ext>
            </a:extLst>
          </p:cNvPr>
          <p:cNvSpPr>
            <a:spLocks noGrp="1" noChangeArrowheads="1"/>
          </p:cNvSpPr>
          <p:nvPr>
            <p:ph type="body" idx="1"/>
          </p:nvPr>
        </p:nvSpPr>
        <p:spPr>
          <a:xfrm>
            <a:off x="4356498" y="1513285"/>
            <a:ext cx="3502819" cy="2894409"/>
          </a:xfrm>
          <a:noFill/>
        </p:spPr>
        <p:txBody>
          <a:bodyPr/>
          <a:lstStyle/>
          <a:p>
            <a:pPr eaLnBrk="1" hangingPunct="1">
              <a:lnSpc>
                <a:spcPct val="80000"/>
              </a:lnSpc>
            </a:pPr>
            <a:r>
              <a:rPr lang="en-US" altLang="id-ID" sz="1500"/>
              <a:t>Pada saat magnet digerakkan ( keluar- masuk )dalam kumparan jarum pada galvanometer menyimpang. </a:t>
            </a:r>
          </a:p>
          <a:p>
            <a:pPr eaLnBrk="1" hangingPunct="1">
              <a:lnSpc>
                <a:spcPct val="80000"/>
              </a:lnSpc>
            </a:pPr>
            <a:r>
              <a:rPr lang="en-US" altLang="id-ID" sz="1500"/>
              <a:t>Penyimpangan jarum galvanometer menunjukkan bahwa di dalam kumparan mengalir arus listrik. Arus listrik seperti ini disebut </a:t>
            </a:r>
            <a:r>
              <a:rPr lang="en-US" altLang="id-ID" sz="1500" b="1" u="sng"/>
              <a:t>arus induksi.</a:t>
            </a:r>
          </a:p>
          <a:p>
            <a:pPr eaLnBrk="1" hangingPunct="1">
              <a:lnSpc>
                <a:spcPct val="80000"/>
              </a:lnSpc>
            </a:pPr>
            <a:r>
              <a:rPr lang="en-US" altLang="id-ID" sz="1500"/>
              <a:t>Arus listrik timbul karena pada ujung-ujung kumparan timbul beda potensial. Beda potensial ini disebut </a:t>
            </a:r>
            <a:r>
              <a:rPr lang="en-US" altLang="id-ID" sz="1500" b="1" u="sng"/>
              <a:t>gaya gerak listrik induksi (ggl induksi)</a:t>
            </a:r>
          </a:p>
          <a:p>
            <a:pPr eaLnBrk="1" hangingPunct="1">
              <a:lnSpc>
                <a:spcPct val="80000"/>
              </a:lnSpc>
            </a:pPr>
            <a:endParaRPr lang="id-ID" altLang="id-ID" sz="1050" b="1" u="sng"/>
          </a:p>
        </p:txBody>
      </p:sp>
      <p:sp>
        <p:nvSpPr>
          <p:cNvPr id="10251" name="Text Box 11">
            <a:extLst>
              <a:ext uri="{FF2B5EF4-FFF2-40B4-BE49-F238E27FC236}">
                <a16:creationId xmlns:a16="http://schemas.microsoft.com/office/drawing/2014/main" id="{03CFD530-B5F8-8128-2779-7006F6882945}"/>
              </a:ext>
            </a:extLst>
          </p:cNvPr>
          <p:cNvSpPr txBox="1">
            <a:spLocks noChangeArrowheads="1"/>
          </p:cNvSpPr>
          <p:nvPr/>
        </p:nvSpPr>
        <p:spPr bwMode="auto">
          <a:xfrm>
            <a:off x="1601391" y="3868341"/>
            <a:ext cx="2646759"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defTabSz="685800" fontAlgn="base">
              <a:spcBef>
                <a:spcPct val="50000"/>
              </a:spcBef>
              <a:spcAft>
                <a:spcPct val="0"/>
              </a:spcAft>
              <a:buClrTx/>
            </a:pPr>
            <a:r>
              <a:rPr lang="en-US" altLang="id-ID" sz="1050" b="1" kern="1200">
                <a:solidFill>
                  <a:srgbClr val="000000"/>
                </a:solidFill>
                <a:ea typeface="+mn-ea"/>
                <a:cs typeface="+mn-cs"/>
              </a:rPr>
              <a:t>Jarum galvanometer menyimpang hanya jika magnet digerakkan dalam kumparan.</a:t>
            </a:r>
            <a:endParaRPr lang="id-ID" altLang="id-ID" sz="1050" b="1" kern="1200">
              <a:solidFill>
                <a:srgbClr val="000000"/>
              </a:solidFill>
              <a:ea typeface="+mn-ea"/>
              <a:cs typeface="+mn-cs"/>
            </a:endParaRPr>
          </a:p>
        </p:txBody>
      </p:sp>
    </p:spTree>
  </p:cSld>
  <p:clrMapOvr>
    <a:masterClrMapping/>
  </p:clrMapOvr>
  <p:transition spd="med">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20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0246"/>
                                        </p:tgtEl>
                                        <p:attrNameLst>
                                          <p:attrName>style.visibility</p:attrName>
                                        </p:attrNameLst>
                                      </p:cBhvr>
                                      <p:to>
                                        <p:strVal val="visible"/>
                                      </p:to>
                                    </p:set>
                                    <p:anim calcmode="lin" valueType="num">
                                      <p:cBhvr>
                                        <p:cTn id="12" dur="1000" fill="hold"/>
                                        <p:tgtEl>
                                          <p:spTgt spid="10246"/>
                                        </p:tgtEl>
                                        <p:attrNameLst>
                                          <p:attrName>ppt_w</p:attrName>
                                        </p:attrNameLst>
                                      </p:cBhvr>
                                      <p:tavLst>
                                        <p:tav tm="0">
                                          <p:val>
                                            <p:strVal val="#ppt_w*0.70"/>
                                          </p:val>
                                        </p:tav>
                                        <p:tav tm="100000">
                                          <p:val>
                                            <p:strVal val="#ppt_w"/>
                                          </p:val>
                                        </p:tav>
                                      </p:tavLst>
                                    </p:anim>
                                    <p:anim calcmode="lin" valueType="num">
                                      <p:cBhvr>
                                        <p:cTn id="13" dur="1000" fill="hold"/>
                                        <p:tgtEl>
                                          <p:spTgt spid="10246"/>
                                        </p:tgtEl>
                                        <p:attrNameLst>
                                          <p:attrName>ppt_h</p:attrName>
                                        </p:attrNameLst>
                                      </p:cBhvr>
                                      <p:tavLst>
                                        <p:tav tm="0">
                                          <p:val>
                                            <p:strVal val="#ppt_h"/>
                                          </p:val>
                                        </p:tav>
                                        <p:tav tm="100000">
                                          <p:val>
                                            <p:strVal val="#ppt_h"/>
                                          </p:val>
                                        </p:tav>
                                      </p:tavLst>
                                    </p:anim>
                                    <p:animEffect transition="in" filter="fade">
                                      <p:cBhvr>
                                        <p:cTn id="14" dur="1000"/>
                                        <p:tgtEl>
                                          <p:spTgt spid="1024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0251"/>
                                        </p:tgtEl>
                                        <p:attrNameLst>
                                          <p:attrName>style.visibility</p:attrName>
                                        </p:attrNameLst>
                                      </p:cBhvr>
                                      <p:to>
                                        <p:strVal val="visible"/>
                                      </p:to>
                                    </p:set>
                                    <p:anim calcmode="lin" valueType="num">
                                      <p:cBhvr>
                                        <p:cTn id="19" dur="1000" fill="hold"/>
                                        <p:tgtEl>
                                          <p:spTgt spid="10251"/>
                                        </p:tgtEl>
                                        <p:attrNameLst>
                                          <p:attrName>ppt_w</p:attrName>
                                        </p:attrNameLst>
                                      </p:cBhvr>
                                      <p:tavLst>
                                        <p:tav tm="0">
                                          <p:val>
                                            <p:strVal val="#ppt_w*0.70"/>
                                          </p:val>
                                        </p:tav>
                                        <p:tav tm="100000">
                                          <p:val>
                                            <p:strVal val="#ppt_w"/>
                                          </p:val>
                                        </p:tav>
                                      </p:tavLst>
                                    </p:anim>
                                    <p:anim calcmode="lin" valueType="num">
                                      <p:cBhvr>
                                        <p:cTn id="20" dur="1000" fill="hold"/>
                                        <p:tgtEl>
                                          <p:spTgt spid="10251"/>
                                        </p:tgtEl>
                                        <p:attrNameLst>
                                          <p:attrName>ppt_h</p:attrName>
                                        </p:attrNameLst>
                                      </p:cBhvr>
                                      <p:tavLst>
                                        <p:tav tm="0">
                                          <p:val>
                                            <p:strVal val="#ppt_h"/>
                                          </p:val>
                                        </p:tav>
                                        <p:tav tm="100000">
                                          <p:val>
                                            <p:strVal val="#ppt_h"/>
                                          </p:val>
                                        </p:tav>
                                      </p:tavLst>
                                    </p:anim>
                                    <p:animEffect transition="in" filter="fade">
                                      <p:cBhvr>
                                        <p:cTn id="21" dur="1000"/>
                                        <p:tgtEl>
                                          <p:spTgt spid="1025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nodeType="clickEffect">
                                  <p:stCondLst>
                                    <p:cond delay="0"/>
                                  </p:stCondLst>
                                  <p:childTnLst>
                                    <p:set>
                                      <p:cBhvr>
                                        <p:cTn id="25" dur="1" fill="hold">
                                          <p:stCondLst>
                                            <p:cond delay="0"/>
                                          </p:stCondLst>
                                        </p:cTn>
                                        <p:tgtEl>
                                          <p:spTgt spid="10250">
                                            <p:txEl>
                                              <p:pRg st="0" end="0"/>
                                            </p:txEl>
                                          </p:spTgt>
                                        </p:tgtEl>
                                        <p:attrNameLst>
                                          <p:attrName>style.visibility</p:attrName>
                                        </p:attrNameLst>
                                      </p:cBhvr>
                                      <p:to>
                                        <p:strVal val="visible"/>
                                      </p:to>
                                    </p:set>
                                    <p:anim calcmode="lin" valueType="num">
                                      <p:cBhvr additive="base">
                                        <p:cTn id="26" dur="1000" fill="hold"/>
                                        <p:tgtEl>
                                          <p:spTgt spid="10250">
                                            <p:txEl>
                                              <p:pRg st="0" end="0"/>
                                            </p:txEl>
                                          </p:spTgt>
                                        </p:tgtEl>
                                        <p:attrNameLst>
                                          <p:attrName>ppt_x</p:attrName>
                                        </p:attrNameLst>
                                      </p:cBhvr>
                                      <p:tavLst>
                                        <p:tav tm="0">
                                          <p:val>
                                            <p:strVal val="1+#ppt_w/2"/>
                                          </p:val>
                                        </p:tav>
                                        <p:tav tm="100000">
                                          <p:val>
                                            <p:strVal val="#ppt_x"/>
                                          </p:val>
                                        </p:tav>
                                      </p:tavLst>
                                    </p:anim>
                                    <p:anim calcmode="lin" valueType="num">
                                      <p:cBhvr additive="base">
                                        <p:cTn id="27" dur="1000" fill="hold"/>
                                        <p:tgtEl>
                                          <p:spTgt spid="1025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nodeType="clickEffect">
                                  <p:stCondLst>
                                    <p:cond delay="0"/>
                                  </p:stCondLst>
                                  <p:childTnLst>
                                    <p:set>
                                      <p:cBhvr>
                                        <p:cTn id="31" dur="1" fill="hold">
                                          <p:stCondLst>
                                            <p:cond delay="0"/>
                                          </p:stCondLst>
                                        </p:cTn>
                                        <p:tgtEl>
                                          <p:spTgt spid="10250">
                                            <p:txEl>
                                              <p:pRg st="1" end="1"/>
                                            </p:txEl>
                                          </p:spTgt>
                                        </p:tgtEl>
                                        <p:attrNameLst>
                                          <p:attrName>style.visibility</p:attrName>
                                        </p:attrNameLst>
                                      </p:cBhvr>
                                      <p:to>
                                        <p:strVal val="visible"/>
                                      </p:to>
                                    </p:set>
                                    <p:anim calcmode="lin" valueType="num">
                                      <p:cBhvr additive="base">
                                        <p:cTn id="32" dur="500" fill="hold"/>
                                        <p:tgtEl>
                                          <p:spTgt spid="10250">
                                            <p:txEl>
                                              <p:pRg st="1" end="1"/>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025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6" fill="hold" nodeType="clickEffect">
                                  <p:stCondLst>
                                    <p:cond delay="0"/>
                                  </p:stCondLst>
                                  <p:childTnLst>
                                    <p:set>
                                      <p:cBhvr>
                                        <p:cTn id="37" dur="1" fill="hold">
                                          <p:stCondLst>
                                            <p:cond delay="0"/>
                                          </p:stCondLst>
                                        </p:cTn>
                                        <p:tgtEl>
                                          <p:spTgt spid="10250">
                                            <p:txEl>
                                              <p:pRg st="2" end="2"/>
                                            </p:txEl>
                                          </p:spTgt>
                                        </p:tgtEl>
                                        <p:attrNameLst>
                                          <p:attrName>style.visibility</p:attrName>
                                        </p:attrNameLst>
                                      </p:cBhvr>
                                      <p:to>
                                        <p:strVal val="visible"/>
                                      </p:to>
                                    </p:set>
                                    <p:anim calcmode="lin" valueType="num">
                                      <p:cBhvr additive="base">
                                        <p:cTn id="38" dur="1000" fill="hold"/>
                                        <p:tgtEl>
                                          <p:spTgt spid="10250">
                                            <p:txEl>
                                              <p:pRg st="2" end="2"/>
                                            </p:txEl>
                                          </p:spTgt>
                                        </p:tgtEl>
                                        <p:attrNameLst>
                                          <p:attrName>ppt_x</p:attrName>
                                        </p:attrNameLst>
                                      </p:cBhvr>
                                      <p:tavLst>
                                        <p:tav tm="0">
                                          <p:val>
                                            <p:strVal val="1+#ppt_w/2"/>
                                          </p:val>
                                        </p:tav>
                                        <p:tav tm="100000">
                                          <p:val>
                                            <p:strVal val="#ppt_x"/>
                                          </p:val>
                                        </p:tav>
                                      </p:tavLst>
                                    </p:anim>
                                    <p:anim calcmode="lin" valueType="num">
                                      <p:cBhvr additive="base">
                                        <p:cTn id="39" dur="1000" fill="hold"/>
                                        <p:tgtEl>
                                          <p:spTgt spid="1025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P spid="102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71240263-E971-A596-56C0-9EE62A7D2790}"/>
              </a:ext>
            </a:extLst>
          </p:cNvPr>
          <p:cNvSpPr>
            <a:spLocks noGrp="1" noChangeArrowheads="1"/>
          </p:cNvSpPr>
          <p:nvPr>
            <p:ph type="title"/>
          </p:nvPr>
        </p:nvSpPr>
        <p:spPr/>
        <p:txBody>
          <a:bodyPr/>
          <a:lstStyle/>
          <a:p>
            <a:pPr eaLnBrk="1" hangingPunct="1">
              <a:buFontTx/>
              <a:buChar char="•"/>
            </a:pPr>
            <a:r>
              <a:rPr lang="en-US" altLang="id-ID" sz="2400"/>
              <a:t>Penyebab timbulnya ggl induksi</a:t>
            </a:r>
            <a:endParaRPr lang="id-ID" altLang="id-ID" sz="2400"/>
          </a:p>
        </p:txBody>
      </p:sp>
      <p:sp>
        <p:nvSpPr>
          <p:cNvPr id="15364" name="Text Box 4">
            <a:extLst>
              <a:ext uri="{FF2B5EF4-FFF2-40B4-BE49-F238E27FC236}">
                <a16:creationId xmlns:a16="http://schemas.microsoft.com/office/drawing/2014/main" id="{84C47687-5A20-521E-F4EB-30D1ED153891}"/>
              </a:ext>
            </a:extLst>
          </p:cNvPr>
          <p:cNvSpPr txBox="1">
            <a:spLocks noChangeArrowheads="1"/>
          </p:cNvSpPr>
          <p:nvPr/>
        </p:nvSpPr>
        <p:spPr bwMode="auto">
          <a:xfrm>
            <a:off x="1709738" y="3543301"/>
            <a:ext cx="5507831" cy="102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defTabSz="685800" fontAlgn="base">
              <a:spcBef>
                <a:spcPct val="20000"/>
              </a:spcBef>
              <a:spcAft>
                <a:spcPct val="0"/>
              </a:spcAft>
              <a:buClr>
                <a:srgbClr val="3333CC"/>
              </a:buClr>
              <a:buSzPct val="60000"/>
            </a:pPr>
            <a:r>
              <a:rPr lang="en-US" altLang="id-ID" sz="1350" b="1" kern="1200">
                <a:solidFill>
                  <a:srgbClr val="000000"/>
                </a:solidFill>
                <a:ea typeface="+mn-ea"/>
                <a:cs typeface="+mn-cs"/>
              </a:rPr>
              <a:t>Timbulnya ggl induksi pada ujung-ujung kumparan disebabkan karena adanya perubahan garis gaya magnetik yang memotong kumparan.</a:t>
            </a:r>
            <a:endParaRPr lang="id-ID" altLang="id-ID" sz="1350" b="1" kern="1200">
              <a:solidFill>
                <a:srgbClr val="000000"/>
              </a:solidFill>
              <a:ea typeface="+mn-ea"/>
              <a:cs typeface="+mn-cs"/>
            </a:endParaRPr>
          </a:p>
          <a:p>
            <a:pPr defTabSz="685800" fontAlgn="base">
              <a:spcBef>
                <a:spcPct val="50000"/>
              </a:spcBef>
              <a:spcAft>
                <a:spcPct val="0"/>
              </a:spcAft>
              <a:buClrTx/>
            </a:pPr>
            <a:endParaRPr lang="id-ID" altLang="id-ID" sz="1350" b="1" kern="1200">
              <a:solidFill>
                <a:srgbClr val="000000"/>
              </a:solidFill>
              <a:ea typeface="+mn-ea"/>
              <a:cs typeface="+mn-cs"/>
            </a:endParaRPr>
          </a:p>
        </p:txBody>
      </p:sp>
      <p:pic>
        <p:nvPicPr>
          <p:cNvPr id="15365" name="Picture 5" descr="penyebabinduksi">
            <a:extLst>
              <a:ext uri="{FF2B5EF4-FFF2-40B4-BE49-F238E27FC236}">
                <a16:creationId xmlns:a16="http://schemas.microsoft.com/office/drawing/2014/main" id="{C5242B68-564A-3CEC-AF0C-434E3A4330DF}"/>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a:xfrm>
            <a:off x="2897981" y="1545431"/>
            <a:ext cx="3214688" cy="185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fade">
                                      <p:cBhvr>
                                        <p:cTn id="7" dur="2000"/>
                                        <p:tgtEl>
                                          <p:spTgt spid="153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5364"/>
                                        </p:tgtEl>
                                        <p:attrNameLst>
                                          <p:attrName>style.visibility</p:attrName>
                                        </p:attrNameLst>
                                      </p:cBhvr>
                                      <p:to>
                                        <p:strVal val="visible"/>
                                      </p:to>
                                    </p:set>
                                    <p:anim calcmode="lin" valueType="num">
                                      <p:cBhvr>
                                        <p:cTn id="12" dur="1000" fill="hold"/>
                                        <p:tgtEl>
                                          <p:spTgt spid="15364"/>
                                        </p:tgtEl>
                                        <p:attrNameLst>
                                          <p:attrName>ppt_w</p:attrName>
                                        </p:attrNameLst>
                                      </p:cBhvr>
                                      <p:tavLst>
                                        <p:tav tm="0">
                                          <p:val>
                                            <p:fltVal val="0"/>
                                          </p:val>
                                        </p:tav>
                                        <p:tav tm="100000">
                                          <p:val>
                                            <p:strVal val="#ppt_w"/>
                                          </p:val>
                                        </p:tav>
                                      </p:tavLst>
                                    </p:anim>
                                    <p:anim calcmode="lin" valueType="num">
                                      <p:cBhvr>
                                        <p:cTn id="13" dur="1000" fill="hold"/>
                                        <p:tgtEl>
                                          <p:spTgt spid="15364"/>
                                        </p:tgtEl>
                                        <p:attrNameLst>
                                          <p:attrName>ppt_h</p:attrName>
                                        </p:attrNameLst>
                                      </p:cBhvr>
                                      <p:tavLst>
                                        <p:tav tm="0">
                                          <p:val>
                                            <p:fltVal val="0"/>
                                          </p:val>
                                        </p:tav>
                                        <p:tav tm="100000">
                                          <p:val>
                                            <p:strVal val="#ppt_h"/>
                                          </p:val>
                                        </p:tav>
                                      </p:tavLst>
                                    </p:anim>
                                    <p:anim calcmode="lin" valueType="num">
                                      <p:cBhvr>
                                        <p:cTn id="14" dur="1000" fill="hold"/>
                                        <p:tgtEl>
                                          <p:spTgt spid="1536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536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F2221042-6D00-5F8A-7848-18BC122EB669}"/>
              </a:ext>
            </a:extLst>
          </p:cNvPr>
          <p:cNvSpPr>
            <a:spLocks noGrp="1" noChangeArrowheads="1"/>
          </p:cNvSpPr>
          <p:nvPr>
            <p:ph type="title"/>
          </p:nvPr>
        </p:nvSpPr>
        <p:spPr>
          <a:xfrm>
            <a:off x="2006203" y="789385"/>
            <a:ext cx="5994797" cy="467915"/>
          </a:xfrm>
        </p:spPr>
        <p:txBody>
          <a:bodyPr/>
          <a:lstStyle/>
          <a:p>
            <a:pPr eaLnBrk="1" hangingPunct="1">
              <a:buFontTx/>
              <a:buChar char="•"/>
            </a:pPr>
            <a:r>
              <a:rPr lang="en-US" altLang="id-ID" sz="2100" b="1"/>
              <a:t>Faktor-faktor yang menentukan besar ggl</a:t>
            </a:r>
            <a:endParaRPr lang="id-ID" altLang="id-ID" sz="2100" b="1"/>
          </a:p>
        </p:txBody>
      </p:sp>
      <p:pic>
        <p:nvPicPr>
          <p:cNvPr id="18436" name="Picture 4" descr="elektromagnet1">
            <a:extLst>
              <a:ext uri="{FF2B5EF4-FFF2-40B4-BE49-F238E27FC236}">
                <a16:creationId xmlns:a16="http://schemas.microsoft.com/office/drawing/2014/main" id="{679B77B6-F818-3ED2-3BAE-EDE75DAF1257}"/>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a:xfrm>
            <a:off x="3006329" y="1653779"/>
            <a:ext cx="2591990" cy="16204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8" name="Text Box 6">
            <a:extLst>
              <a:ext uri="{FF2B5EF4-FFF2-40B4-BE49-F238E27FC236}">
                <a16:creationId xmlns:a16="http://schemas.microsoft.com/office/drawing/2014/main" id="{C0466971-6EEE-DF75-4948-432EC3774745}"/>
              </a:ext>
            </a:extLst>
          </p:cNvPr>
          <p:cNvSpPr txBox="1">
            <a:spLocks noChangeArrowheads="1"/>
          </p:cNvSpPr>
          <p:nvPr/>
        </p:nvSpPr>
        <p:spPr bwMode="auto">
          <a:xfrm>
            <a:off x="1763316" y="3436144"/>
            <a:ext cx="5562600" cy="113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Verdana" panose="020B0604030504040204" pitchFamily="34" charset="0"/>
              </a:defRPr>
            </a:lvl1pPr>
            <a:lvl2pPr marL="800100" indent="-342900">
              <a:defRPr>
                <a:solidFill>
                  <a:schemeClr val="tx1"/>
                </a:solidFill>
                <a:latin typeface="Verdana" panose="020B0604030504040204" pitchFamily="34" charset="0"/>
              </a:defRPr>
            </a:lvl2pPr>
            <a:lvl3pPr marL="1257300" indent="-342900">
              <a:defRPr>
                <a:solidFill>
                  <a:schemeClr val="tx1"/>
                </a:solidFill>
                <a:latin typeface="Verdana" panose="020B0604030504040204" pitchFamily="34" charset="0"/>
              </a:defRPr>
            </a:lvl3pPr>
            <a:lvl4pPr marL="1714500" indent="-342900">
              <a:defRPr>
                <a:solidFill>
                  <a:schemeClr val="tx1"/>
                </a:solidFill>
                <a:latin typeface="Verdana" panose="020B0604030504040204" pitchFamily="34" charset="0"/>
              </a:defRPr>
            </a:lvl4pPr>
            <a:lvl5pPr marL="2171700" indent="-342900">
              <a:defRPr>
                <a:solidFill>
                  <a:schemeClr val="tx1"/>
                </a:solidFill>
                <a:latin typeface="Verdana" panose="020B0604030504040204" pitchFamily="34" charset="0"/>
              </a:defRPr>
            </a:lvl5pPr>
            <a:lvl6pPr marL="2628900" indent="-342900" eaLnBrk="0" fontAlgn="base" hangingPunct="0">
              <a:spcBef>
                <a:spcPct val="0"/>
              </a:spcBef>
              <a:spcAft>
                <a:spcPct val="0"/>
              </a:spcAft>
              <a:defRPr>
                <a:solidFill>
                  <a:schemeClr val="tx1"/>
                </a:solidFill>
                <a:latin typeface="Verdana" panose="020B0604030504040204" pitchFamily="34" charset="0"/>
              </a:defRPr>
            </a:lvl6pPr>
            <a:lvl7pPr marL="3086100" indent="-342900" eaLnBrk="0" fontAlgn="base" hangingPunct="0">
              <a:spcBef>
                <a:spcPct val="0"/>
              </a:spcBef>
              <a:spcAft>
                <a:spcPct val="0"/>
              </a:spcAft>
              <a:defRPr>
                <a:solidFill>
                  <a:schemeClr val="tx1"/>
                </a:solidFill>
                <a:latin typeface="Verdana" panose="020B0604030504040204" pitchFamily="34" charset="0"/>
              </a:defRPr>
            </a:lvl7pPr>
            <a:lvl8pPr marL="3543300" indent="-342900" eaLnBrk="0" fontAlgn="base" hangingPunct="0">
              <a:spcBef>
                <a:spcPct val="0"/>
              </a:spcBef>
              <a:spcAft>
                <a:spcPct val="0"/>
              </a:spcAft>
              <a:defRPr>
                <a:solidFill>
                  <a:schemeClr val="tx1"/>
                </a:solidFill>
                <a:latin typeface="Verdana" panose="020B0604030504040204" pitchFamily="34" charset="0"/>
              </a:defRPr>
            </a:lvl8pPr>
            <a:lvl9pPr marL="4000500" indent="-342900" eaLnBrk="0" fontAlgn="base" hangingPunct="0">
              <a:spcBef>
                <a:spcPct val="0"/>
              </a:spcBef>
              <a:spcAft>
                <a:spcPct val="0"/>
              </a:spcAft>
              <a:defRPr>
                <a:solidFill>
                  <a:schemeClr val="tx1"/>
                </a:solidFill>
                <a:latin typeface="Verdana" panose="020B0604030504040204" pitchFamily="34" charset="0"/>
              </a:defRPr>
            </a:lvl9pPr>
          </a:lstStyle>
          <a:p>
            <a:pPr marL="257175" indent="-257175" defTabSz="685800" fontAlgn="base">
              <a:spcBef>
                <a:spcPct val="50000"/>
              </a:spcBef>
              <a:spcAft>
                <a:spcPct val="0"/>
              </a:spcAft>
              <a:buClrTx/>
              <a:buFontTx/>
              <a:buAutoNum type="arabicParenR"/>
            </a:pPr>
            <a:r>
              <a:rPr lang="en-US" altLang="id-ID" sz="1350" b="1" kern="1200">
                <a:solidFill>
                  <a:srgbClr val="000000"/>
                </a:solidFill>
                <a:ea typeface="+mn-ea"/>
                <a:cs typeface="+mn-cs"/>
              </a:rPr>
              <a:t>Banyak lilitan kumparan,</a:t>
            </a:r>
          </a:p>
          <a:p>
            <a:pPr marL="257175" indent="-257175" defTabSz="685800" fontAlgn="base">
              <a:spcBef>
                <a:spcPct val="50000"/>
              </a:spcBef>
              <a:spcAft>
                <a:spcPct val="0"/>
              </a:spcAft>
              <a:buClrTx/>
              <a:buFontTx/>
              <a:buAutoNum type="arabicParenR"/>
            </a:pPr>
            <a:r>
              <a:rPr lang="en-US" altLang="id-ID" sz="1350" b="1" kern="1200">
                <a:solidFill>
                  <a:srgbClr val="000000"/>
                </a:solidFill>
                <a:ea typeface="+mn-ea"/>
                <a:cs typeface="+mn-cs"/>
              </a:rPr>
              <a:t>Kecepatan keluar masuk magnet dari dan ke dalam kumparan dan,</a:t>
            </a:r>
          </a:p>
          <a:p>
            <a:pPr marL="257175" indent="-257175" defTabSz="685800" fontAlgn="base">
              <a:spcBef>
                <a:spcPct val="50000"/>
              </a:spcBef>
              <a:spcAft>
                <a:spcPct val="0"/>
              </a:spcAft>
              <a:buClrTx/>
              <a:buFontTx/>
              <a:buAutoNum type="arabicParenR"/>
            </a:pPr>
            <a:r>
              <a:rPr lang="en-US" altLang="id-ID" sz="1350" b="1" kern="1200">
                <a:solidFill>
                  <a:srgbClr val="000000"/>
                </a:solidFill>
                <a:ea typeface="+mn-ea"/>
                <a:cs typeface="+mn-cs"/>
              </a:rPr>
              <a:t>Kuat magnet yang digunakan.</a:t>
            </a:r>
            <a:endParaRPr lang="id-ID" altLang="id-ID" sz="1350" b="1" kern="1200">
              <a:solidFill>
                <a:srgbClr val="000000"/>
              </a:solidFill>
              <a:ea typeface="+mn-ea"/>
              <a:cs typeface="+mn-cs"/>
            </a:endParaRPr>
          </a:p>
        </p:txBody>
      </p:sp>
    </p:spTree>
  </p:cSld>
  <p:clrMapOvr>
    <a:masterClrMapping/>
  </p:clrMapOvr>
  <p:transition spd="med">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2000"/>
                                        <p:tgtEl>
                                          <p:spTgt spid="18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18438">
                                            <p:txEl>
                                              <p:pRg st="0" end="0"/>
                                            </p:txEl>
                                          </p:spTgt>
                                        </p:tgtEl>
                                        <p:attrNameLst>
                                          <p:attrName>style.visibility</p:attrName>
                                        </p:attrNameLst>
                                      </p:cBhvr>
                                      <p:to>
                                        <p:strVal val="visible"/>
                                      </p:to>
                                    </p:set>
                                    <p:anim calcmode="lin" valueType="num">
                                      <p:cBhvr>
                                        <p:cTn id="12" dur="1000" fill="hold"/>
                                        <p:tgtEl>
                                          <p:spTgt spid="18438">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18438">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1843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843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5" presetClass="entr" presetSubtype="0" fill="hold" nodeType="clickEffect">
                                  <p:stCondLst>
                                    <p:cond delay="0"/>
                                  </p:stCondLst>
                                  <p:childTnLst>
                                    <p:set>
                                      <p:cBhvr>
                                        <p:cTn id="19" dur="1" fill="hold">
                                          <p:stCondLst>
                                            <p:cond delay="0"/>
                                          </p:stCondLst>
                                        </p:cTn>
                                        <p:tgtEl>
                                          <p:spTgt spid="18438">
                                            <p:txEl>
                                              <p:pRg st="1" end="1"/>
                                            </p:txEl>
                                          </p:spTgt>
                                        </p:tgtEl>
                                        <p:attrNameLst>
                                          <p:attrName>style.visibility</p:attrName>
                                        </p:attrNameLst>
                                      </p:cBhvr>
                                      <p:to>
                                        <p:strVal val="visible"/>
                                      </p:to>
                                    </p:set>
                                    <p:anim calcmode="lin" valueType="num">
                                      <p:cBhvr>
                                        <p:cTn id="20" dur="1000" fill="hold"/>
                                        <p:tgtEl>
                                          <p:spTgt spid="18438">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18438">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1843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843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5" presetClass="entr" presetSubtype="0" fill="hold" nodeType="clickEffect">
                                  <p:stCondLst>
                                    <p:cond delay="0"/>
                                  </p:stCondLst>
                                  <p:childTnLst>
                                    <p:set>
                                      <p:cBhvr>
                                        <p:cTn id="27" dur="1" fill="hold">
                                          <p:stCondLst>
                                            <p:cond delay="0"/>
                                          </p:stCondLst>
                                        </p:cTn>
                                        <p:tgtEl>
                                          <p:spTgt spid="18438">
                                            <p:txEl>
                                              <p:pRg st="2" end="2"/>
                                            </p:txEl>
                                          </p:spTgt>
                                        </p:tgtEl>
                                        <p:attrNameLst>
                                          <p:attrName>style.visibility</p:attrName>
                                        </p:attrNameLst>
                                      </p:cBhvr>
                                      <p:to>
                                        <p:strVal val="visible"/>
                                      </p:to>
                                    </p:set>
                                    <p:anim calcmode="lin" valueType="num">
                                      <p:cBhvr>
                                        <p:cTn id="28" dur="1000" fill="hold"/>
                                        <p:tgtEl>
                                          <p:spTgt spid="18438">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18438">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1843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843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6" name="Rectangle 4">
            <a:extLst>
              <a:ext uri="{FF2B5EF4-FFF2-40B4-BE49-F238E27FC236}">
                <a16:creationId xmlns:a16="http://schemas.microsoft.com/office/drawing/2014/main" id="{E8CE59C1-405E-3E8F-D0AA-1E95CFEC3E82}"/>
              </a:ext>
            </a:extLst>
          </p:cNvPr>
          <p:cNvSpPr>
            <a:spLocks noChangeArrowheads="1"/>
          </p:cNvSpPr>
          <p:nvPr/>
        </p:nvSpPr>
        <p:spPr bwMode="white">
          <a:xfrm>
            <a:off x="1531144" y="303610"/>
            <a:ext cx="1885950" cy="4226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defTabSz="685800" fontAlgn="base">
              <a:spcBef>
                <a:spcPct val="0"/>
              </a:spcBef>
              <a:spcAft>
                <a:spcPct val="0"/>
              </a:spcAft>
              <a:buClrTx/>
            </a:pPr>
            <a:r>
              <a:rPr lang="en-US" altLang="en-US" sz="1650" b="1" kern="1200">
                <a:solidFill>
                  <a:srgbClr val="C22708"/>
                </a:solidFill>
                <a:latin typeface="Arial" panose="020B0604020202020204" pitchFamily="34" charset="0"/>
                <a:ea typeface="+mn-ea"/>
                <a:cs typeface="Arial" panose="020B0604020202020204" pitchFamily="34" charset="0"/>
              </a:rPr>
              <a:t>Fluks magnet</a:t>
            </a:r>
          </a:p>
        </p:txBody>
      </p:sp>
      <p:grpSp>
        <p:nvGrpSpPr>
          <p:cNvPr id="2" name="Group 5">
            <a:extLst>
              <a:ext uri="{FF2B5EF4-FFF2-40B4-BE49-F238E27FC236}">
                <a16:creationId xmlns:a16="http://schemas.microsoft.com/office/drawing/2014/main" id="{DDEE1EEE-B220-45E9-3512-CBE8D35070BF}"/>
              </a:ext>
            </a:extLst>
          </p:cNvPr>
          <p:cNvGrpSpPr>
            <a:grpSpLocks/>
          </p:cNvGrpSpPr>
          <p:nvPr/>
        </p:nvGrpSpPr>
        <p:grpSpPr bwMode="auto">
          <a:xfrm>
            <a:off x="5057775" y="531019"/>
            <a:ext cx="2112169" cy="1714500"/>
            <a:chOff x="1152" y="1056"/>
            <a:chExt cx="1774" cy="1440"/>
          </a:xfrm>
        </p:grpSpPr>
        <p:sp>
          <p:nvSpPr>
            <p:cNvPr id="65542" name="AutoShape 6">
              <a:extLst>
                <a:ext uri="{FF2B5EF4-FFF2-40B4-BE49-F238E27FC236}">
                  <a16:creationId xmlns:a16="http://schemas.microsoft.com/office/drawing/2014/main" id="{430E46AF-5C9A-89EB-8059-3764C178312C}"/>
                </a:ext>
              </a:extLst>
            </p:cNvPr>
            <p:cNvSpPr>
              <a:spLocks noChangeArrowheads="1"/>
            </p:cNvSpPr>
            <p:nvPr/>
          </p:nvSpPr>
          <p:spPr bwMode="auto">
            <a:xfrm>
              <a:off x="1152" y="1632"/>
              <a:ext cx="1584" cy="576"/>
            </a:xfrm>
            <a:prstGeom prst="parallelogram">
              <a:avLst>
                <a:gd name="adj" fmla="val 97128"/>
              </a:avLst>
            </a:prstGeom>
            <a:solidFill>
              <a:schemeClr val="hlink"/>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defTabSz="685800" eaLnBrk="0" fontAlgn="base" hangingPunct="0">
                <a:spcBef>
                  <a:spcPct val="0"/>
                </a:spcBef>
                <a:spcAft>
                  <a:spcPct val="0"/>
                </a:spcAft>
                <a:buClrTx/>
              </a:pPr>
              <a:endParaRPr lang="en-US" altLang="en-US" sz="1500" b="1" kern="1200">
                <a:solidFill>
                  <a:srgbClr val="000000"/>
                </a:solidFill>
                <a:latin typeface="Arial" panose="020B0604020202020204" pitchFamily="34" charset="0"/>
                <a:ea typeface="+mn-ea"/>
                <a:cs typeface="Arial" panose="020B0604020202020204" pitchFamily="34" charset="0"/>
              </a:endParaRPr>
            </a:p>
          </p:txBody>
        </p:sp>
        <p:sp>
          <p:nvSpPr>
            <p:cNvPr id="65543" name="Line 7">
              <a:extLst>
                <a:ext uri="{FF2B5EF4-FFF2-40B4-BE49-F238E27FC236}">
                  <a16:creationId xmlns:a16="http://schemas.microsoft.com/office/drawing/2014/main" id="{0DC4F7D5-A197-39CB-7A1D-D850EC3B7A31}"/>
                </a:ext>
              </a:extLst>
            </p:cNvPr>
            <p:cNvSpPr>
              <a:spLocks noChangeShapeType="1"/>
            </p:cNvSpPr>
            <p:nvPr/>
          </p:nvSpPr>
          <p:spPr bwMode="auto">
            <a:xfrm>
              <a:off x="2006" y="1104"/>
              <a:ext cx="0" cy="768"/>
            </a:xfrm>
            <a:prstGeom prst="line">
              <a:avLst/>
            </a:prstGeom>
            <a:noFill/>
            <a:ln w="9525">
              <a:solidFill>
                <a:srgbClr val="250508"/>
              </a:solidFill>
              <a:prstDash val="dash"/>
              <a:round/>
              <a:headEnd/>
              <a:tailEnd/>
            </a:ln>
            <a:extLst>
              <a:ext uri="{909E8E84-426E-40DD-AFC4-6F175D3DCCD1}">
                <a14:hiddenFill xmlns:a14="http://schemas.microsoft.com/office/drawing/2010/main">
                  <a:noFill/>
                </a14:hiddenFill>
              </a:ext>
            </a:extLst>
          </p:spPr>
          <p:txBody>
            <a:bodyPr wrap="none">
              <a:spAutoFit/>
            </a:bodyPr>
            <a:lstStyle/>
            <a:p>
              <a:pPr defTabSz="685800" eaLnBrk="0" fontAlgn="base" hangingPunct="0">
                <a:spcBef>
                  <a:spcPct val="0"/>
                </a:spcBef>
                <a:spcAft>
                  <a:spcPct val="0"/>
                </a:spcAft>
                <a:buClrTx/>
              </a:pPr>
              <a:endParaRPr lang="en-ID" sz="1350" kern="1200">
                <a:solidFill>
                  <a:prstClr val="white"/>
                </a:solidFill>
                <a:latin typeface="Verdana" panose="020B0604030504040204" pitchFamily="34" charset="0"/>
                <a:ea typeface="+mn-ea"/>
                <a:cs typeface="+mn-cs"/>
              </a:endParaRPr>
            </a:p>
          </p:txBody>
        </p:sp>
        <p:sp>
          <p:nvSpPr>
            <p:cNvPr id="65544" name="Line 8">
              <a:extLst>
                <a:ext uri="{FF2B5EF4-FFF2-40B4-BE49-F238E27FC236}">
                  <a16:creationId xmlns:a16="http://schemas.microsoft.com/office/drawing/2014/main" id="{11715A16-C004-E098-CB91-B8E392E8CFC7}"/>
                </a:ext>
              </a:extLst>
            </p:cNvPr>
            <p:cNvSpPr>
              <a:spLocks noChangeShapeType="1"/>
            </p:cNvSpPr>
            <p:nvPr/>
          </p:nvSpPr>
          <p:spPr bwMode="auto">
            <a:xfrm flipH="1">
              <a:off x="2016" y="1152"/>
              <a:ext cx="624" cy="720"/>
            </a:xfrm>
            <a:prstGeom prst="line">
              <a:avLst/>
            </a:prstGeom>
            <a:noFill/>
            <a:ln w="9525">
              <a:solidFill>
                <a:srgbClr val="250508"/>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pPr defTabSz="685800" eaLnBrk="0" fontAlgn="base" hangingPunct="0">
                <a:spcBef>
                  <a:spcPct val="0"/>
                </a:spcBef>
                <a:spcAft>
                  <a:spcPct val="0"/>
                </a:spcAft>
                <a:buClrTx/>
              </a:pPr>
              <a:endParaRPr lang="en-ID" sz="1350" kern="1200">
                <a:solidFill>
                  <a:prstClr val="white"/>
                </a:solidFill>
                <a:latin typeface="Verdana" panose="020B0604030504040204" pitchFamily="34" charset="0"/>
                <a:ea typeface="+mn-ea"/>
                <a:cs typeface="+mn-cs"/>
              </a:endParaRPr>
            </a:p>
          </p:txBody>
        </p:sp>
        <p:sp>
          <p:nvSpPr>
            <p:cNvPr id="65545" name="Line 9">
              <a:extLst>
                <a:ext uri="{FF2B5EF4-FFF2-40B4-BE49-F238E27FC236}">
                  <a16:creationId xmlns:a16="http://schemas.microsoft.com/office/drawing/2014/main" id="{0FD54434-68FF-E333-24CD-1E8EB8FAA760}"/>
                </a:ext>
              </a:extLst>
            </p:cNvPr>
            <p:cNvSpPr>
              <a:spLocks noChangeShapeType="1"/>
            </p:cNvSpPr>
            <p:nvPr/>
          </p:nvSpPr>
          <p:spPr bwMode="auto">
            <a:xfrm flipH="1">
              <a:off x="1440" y="2208"/>
              <a:ext cx="288" cy="288"/>
            </a:xfrm>
            <a:prstGeom prst="line">
              <a:avLst/>
            </a:prstGeom>
            <a:noFill/>
            <a:ln w="9525">
              <a:solidFill>
                <a:srgbClr val="250508"/>
              </a:solidFill>
              <a:round/>
              <a:headEnd/>
              <a:tailEnd type="triangle" w="med" len="med"/>
            </a:ln>
            <a:extLst>
              <a:ext uri="{909E8E84-426E-40DD-AFC4-6F175D3DCCD1}">
                <a14:hiddenFill xmlns:a14="http://schemas.microsoft.com/office/drawing/2010/main">
                  <a:noFill/>
                </a14:hiddenFill>
              </a:ext>
            </a:extLst>
          </p:spPr>
          <p:txBody>
            <a:bodyPr>
              <a:spAutoFit/>
            </a:bodyPr>
            <a:lstStyle/>
            <a:p>
              <a:pPr defTabSz="685800" eaLnBrk="0" fontAlgn="base" hangingPunct="0">
                <a:spcBef>
                  <a:spcPct val="0"/>
                </a:spcBef>
                <a:spcAft>
                  <a:spcPct val="0"/>
                </a:spcAft>
                <a:buClrTx/>
              </a:pPr>
              <a:endParaRPr lang="en-ID" sz="1350" kern="1200">
                <a:solidFill>
                  <a:prstClr val="white"/>
                </a:solidFill>
                <a:latin typeface="Verdana" panose="020B0604030504040204" pitchFamily="34" charset="0"/>
                <a:ea typeface="+mn-ea"/>
                <a:cs typeface="+mn-cs"/>
              </a:endParaRPr>
            </a:p>
          </p:txBody>
        </p:sp>
        <p:sp>
          <p:nvSpPr>
            <p:cNvPr id="65546" name="Freeform 10">
              <a:extLst>
                <a:ext uri="{FF2B5EF4-FFF2-40B4-BE49-F238E27FC236}">
                  <a16:creationId xmlns:a16="http://schemas.microsoft.com/office/drawing/2014/main" id="{1BC463FE-1BF1-AACA-90C4-52594EDDD560}"/>
                </a:ext>
              </a:extLst>
            </p:cNvPr>
            <p:cNvSpPr>
              <a:spLocks/>
            </p:cNvSpPr>
            <p:nvPr/>
          </p:nvSpPr>
          <p:spPr bwMode="auto">
            <a:xfrm>
              <a:off x="2016" y="1488"/>
              <a:ext cx="240" cy="252"/>
            </a:xfrm>
            <a:custGeom>
              <a:avLst/>
              <a:gdLst>
                <a:gd name="T0" fmla="*/ 0 w 240"/>
                <a:gd name="T1" fmla="*/ 11 h 152"/>
                <a:gd name="T2" fmla="*/ 144 w 240"/>
                <a:gd name="T3" fmla="*/ 1 h 152"/>
                <a:gd name="T4" fmla="*/ 240 w 240"/>
                <a:gd name="T5" fmla="*/ 16 h 152"/>
                <a:gd name="T6" fmla="*/ 0 60000 65536"/>
                <a:gd name="T7" fmla="*/ 0 60000 65536"/>
                <a:gd name="T8" fmla="*/ 0 60000 65536"/>
                <a:gd name="T9" fmla="*/ 0 w 240"/>
                <a:gd name="T10" fmla="*/ 0 h 152"/>
                <a:gd name="T11" fmla="*/ 240 w 240"/>
                <a:gd name="T12" fmla="*/ 152 h 152"/>
              </a:gdLst>
              <a:ahLst/>
              <a:cxnLst>
                <a:cxn ang="T6">
                  <a:pos x="T0" y="T1"/>
                </a:cxn>
                <a:cxn ang="T7">
                  <a:pos x="T2" y="T3"/>
                </a:cxn>
                <a:cxn ang="T8">
                  <a:pos x="T4" y="T5"/>
                </a:cxn>
              </a:cxnLst>
              <a:rect l="T9" t="T10" r="T11" b="T12"/>
              <a:pathLst>
                <a:path w="240" h="152">
                  <a:moveTo>
                    <a:pt x="0" y="104"/>
                  </a:moveTo>
                  <a:cubicBezTo>
                    <a:pt x="52" y="52"/>
                    <a:pt x="104" y="0"/>
                    <a:pt x="144" y="8"/>
                  </a:cubicBezTo>
                  <a:cubicBezTo>
                    <a:pt x="184" y="16"/>
                    <a:pt x="212" y="84"/>
                    <a:pt x="240" y="152"/>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spAutoFit/>
            </a:bodyPr>
            <a:lstStyle/>
            <a:p>
              <a:pPr defTabSz="685800" eaLnBrk="0" fontAlgn="base" hangingPunct="0">
                <a:spcBef>
                  <a:spcPct val="0"/>
                </a:spcBef>
                <a:spcAft>
                  <a:spcPct val="0"/>
                </a:spcAft>
                <a:buClrTx/>
              </a:pPr>
              <a:endParaRPr lang="en-ID" sz="1350" kern="1200">
                <a:solidFill>
                  <a:prstClr val="white"/>
                </a:solidFill>
                <a:latin typeface="Verdana" panose="020B0604030504040204" pitchFamily="34" charset="0"/>
                <a:ea typeface="+mn-ea"/>
                <a:cs typeface="+mn-cs"/>
              </a:endParaRPr>
            </a:p>
          </p:txBody>
        </p:sp>
        <p:sp>
          <p:nvSpPr>
            <p:cNvPr id="65547" name="Text Box 11">
              <a:extLst>
                <a:ext uri="{FF2B5EF4-FFF2-40B4-BE49-F238E27FC236}">
                  <a16:creationId xmlns:a16="http://schemas.microsoft.com/office/drawing/2014/main" id="{324BF18D-FBA1-4C1A-1934-143C25F0F176}"/>
                </a:ext>
              </a:extLst>
            </p:cNvPr>
            <p:cNvSpPr txBox="1">
              <a:spLocks noChangeArrowheads="1"/>
            </p:cNvSpPr>
            <p:nvPr/>
          </p:nvSpPr>
          <p:spPr bwMode="auto">
            <a:xfrm>
              <a:off x="1938" y="1536"/>
              <a:ext cx="28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defTabSz="685800" eaLnBrk="0" fontAlgn="base" hangingPunct="0">
                <a:spcBef>
                  <a:spcPct val="50000"/>
                </a:spcBef>
                <a:spcAft>
                  <a:spcPct val="0"/>
                </a:spcAft>
                <a:buClrTx/>
              </a:pPr>
              <a:r>
                <a:rPr lang="en-US" altLang="en-US" sz="1500" b="1" kern="1200">
                  <a:solidFill>
                    <a:srgbClr val="FFFFFF"/>
                  </a:solidFill>
                  <a:latin typeface="Symbol" panose="05050102010706020507" pitchFamily="18" charset="2"/>
                  <a:ea typeface="+mn-ea"/>
                  <a:cs typeface="Arial" panose="020B0604020202020204" pitchFamily="34" charset="0"/>
                </a:rPr>
                <a:t>a</a:t>
              </a:r>
            </a:p>
          </p:txBody>
        </p:sp>
        <p:sp>
          <p:nvSpPr>
            <p:cNvPr id="65548" name="Text Box 12">
              <a:extLst>
                <a:ext uri="{FF2B5EF4-FFF2-40B4-BE49-F238E27FC236}">
                  <a16:creationId xmlns:a16="http://schemas.microsoft.com/office/drawing/2014/main" id="{24CBC3B9-F961-9848-C4C0-4B1099AE1C6B}"/>
                </a:ext>
              </a:extLst>
            </p:cNvPr>
            <p:cNvSpPr txBox="1">
              <a:spLocks noChangeArrowheads="1"/>
            </p:cNvSpPr>
            <p:nvPr/>
          </p:nvSpPr>
          <p:spPr bwMode="auto">
            <a:xfrm>
              <a:off x="1842" y="1056"/>
              <a:ext cx="4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defTabSz="685800" eaLnBrk="0" fontAlgn="base" hangingPunct="0">
                <a:spcBef>
                  <a:spcPct val="50000"/>
                </a:spcBef>
                <a:spcAft>
                  <a:spcPct val="0"/>
                </a:spcAft>
                <a:buClrTx/>
              </a:pPr>
              <a:r>
                <a:rPr lang="en-US" altLang="en-US" sz="1200" b="1" kern="1200">
                  <a:solidFill>
                    <a:srgbClr val="FFFFFF"/>
                  </a:solidFill>
                  <a:latin typeface="Arial" panose="020B0604020202020204" pitchFamily="34" charset="0"/>
                  <a:ea typeface="+mn-ea"/>
                  <a:cs typeface="Arial" panose="020B0604020202020204" pitchFamily="34" charset="0"/>
                </a:rPr>
                <a:t>N</a:t>
              </a:r>
            </a:p>
          </p:txBody>
        </p:sp>
        <p:sp>
          <p:nvSpPr>
            <p:cNvPr id="65549" name="Text Box 13">
              <a:extLst>
                <a:ext uri="{FF2B5EF4-FFF2-40B4-BE49-F238E27FC236}">
                  <a16:creationId xmlns:a16="http://schemas.microsoft.com/office/drawing/2014/main" id="{4669162C-4A99-8DA7-865C-D7B662B4532F}"/>
                </a:ext>
              </a:extLst>
            </p:cNvPr>
            <p:cNvSpPr txBox="1">
              <a:spLocks noChangeArrowheads="1"/>
            </p:cNvSpPr>
            <p:nvPr/>
          </p:nvSpPr>
          <p:spPr bwMode="auto">
            <a:xfrm>
              <a:off x="2494" y="1104"/>
              <a:ext cx="4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defTabSz="685800" eaLnBrk="0" fontAlgn="base" hangingPunct="0">
                <a:spcBef>
                  <a:spcPct val="50000"/>
                </a:spcBef>
                <a:spcAft>
                  <a:spcPct val="0"/>
                </a:spcAft>
                <a:buClrTx/>
              </a:pPr>
              <a:r>
                <a:rPr lang="en-US" altLang="en-US" sz="1200" b="1" kern="1200">
                  <a:solidFill>
                    <a:srgbClr val="FFFFFF"/>
                  </a:solidFill>
                  <a:latin typeface="Arial" panose="020B0604020202020204" pitchFamily="34" charset="0"/>
                  <a:ea typeface="+mn-ea"/>
                  <a:cs typeface="Arial" panose="020B0604020202020204" pitchFamily="34" charset="0"/>
                </a:rPr>
                <a:t>B</a:t>
              </a:r>
            </a:p>
          </p:txBody>
        </p:sp>
        <p:sp>
          <p:nvSpPr>
            <p:cNvPr id="65550" name="Text Box 14">
              <a:extLst>
                <a:ext uri="{FF2B5EF4-FFF2-40B4-BE49-F238E27FC236}">
                  <a16:creationId xmlns:a16="http://schemas.microsoft.com/office/drawing/2014/main" id="{301685FA-CD20-0D77-E86E-11E83D01EEF6}"/>
                </a:ext>
              </a:extLst>
            </p:cNvPr>
            <p:cNvSpPr txBox="1">
              <a:spLocks noChangeArrowheads="1"/>
            </p:cNvSpPr>
            <p:nvPr/>
          </p:nvSpPr>
          <p:spPr bwMode="auto">
            <a:xfrm>
              <a:off x="2238" y="1622"/>
              <a:ext cx="4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defTabSz="685800" eaLnBrk="0" fontAlgn="base" hangingPunct="0">
                <a:spcBef>
                  <a:spcPct val="50000"/>
                </a:spcBef>
                <a:spcAft>
                  <a:spcPct val="0"/>
                </a:spcAft>
                <a:buClrTx/>
              </a:pPr>
              <a:r>
                <a:rPr lang="en-US" altLang="en-US" sz="1200" b="1" kern="1200">
                  <a:solidFill>
                    <a:srgbClr val="FFFFFF"/>
                  </a:solidFill>
                  <a:latin typeface="Arial" panose="020B0604020202020204" pitchFamily="34" charset="0"/>
                  <a:ea typeface="+mn-ea"/>
                  <a:cs typeface="Arial" panose="020B0604020202020204" pitchFamily="34" charset="0"/>
                </a:rPr>
                <a:t>A</a:t>
              </a:r>
            </a:p>
          </p:txBody>
        </p:sp>
      </p:grpSp>
      <p:graphicFrame>
        <p:nvGraphicFramePr>
          <p:cNvPr id="64527" name="Object 15">
            <a:extLst>
              <a:ext uri="{FF2B5EF4-FFF2-40B4-BE49-F238E27FC236}">
                <a16:creationId xmlns:a16="http://schemas.microsoft.com/office/drawing/2014/main" id="{B0B4AD27-CA4D-9325-2104-8AD3510930D4}"/>
              </a:ext>
            </a:extLst>
          </p:cNvPr>
          <p:cNvGraphicFramePr>
            <a:graphicFrameLocks noChangeAspect="1"/>
          </p:cNvGraphicFramePr>
          <p:nvPr/>
        </p:nvGraphicFramePr>
        <p:xfrm>
          <a:off x="1543050" y="1078706"/>
          <a:ext cx="2343150" cy="476250"/>
        </p:xfrm>
        <a:graphic>
          <a:graphicData uri="http://schemas.openxmlformats.org/presentationml/2006/ole">
            <mc:AlternateContent xmlns:mc="http://schemas.openxmlformats.org/markup-compatibility/2006">
              <mc:Choice xmlns:v="urn:schemas-microsoft-com:vml" Requires="v">
                <p:oleObj spid="_x0000_s1029" name="Equation" r:id="rId3" imgW="850531" imgH="203112" progId="Equation.3">
                  <p:embed/>
                </p:oleObj>
              </mc:Choice>
              <mc:Fallback>
                <p:oleObj name="Equation" r:id="rId3" imgW="850531" imgH="203112" progId="Equation.3">
                  <p:embed/>
                  <p:pic>
                    <p:nvPicPr>
                      <p:cNvPr id="64527" name="Object 15">
                        <a:extLst>
                          <a:ext uri="{FF2B5EF4-FFF2-40B4-BE49-F238E27FC236}">
                            <a16:creationId xmlns:a16="http://schemas.microsoft.com/office/drawing/2014/main" id="{B0B4AD27-CA4D-9325-2104-8AD3510930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50" y="1078706"/>
                        <a:ext cx="2343150" cy="4762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28" name="Text Box 16">
            <a:extLst>
              <a:ext uri="{FF2B5EF4-FFF2-40B4-BE49-F238E27FC236}">
                <a16:creationId xmlns:a16="http://schemas.microsoft.com/office/drawing/2014/main" id="{B7682DA6-7A24-68B3-3B82-A89ED306377E}"/>
              </a:ext>
            </a:extLst>
          </p:cNvPr>
          <p:cNvSpPr txBox="1">
            <a:spLocks noChangeArrowheads="1"/>
          </p:cNvSpPr>
          <p:nvPr/>
        </p:nvSpPr>
        <p:spPr bwMode="auto">
          <a:xfrm>
            <a:off x="1525191" y="2240756"/>
            <a:ext cx="50292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pPr>
            <a:r>
              <a:rPr lang="en-US" altLang="en-US" sz="1500" b="1" kern="1200">
                <a:solidFill>
                  <a:srgbClr val="FFFFFF"/>
                </a:solidFill>
                <a:latin typeface="Arial" panose="020B0604020202020204" pitchFamily="34" charset="0"/>
                <a:ea typeface="+mn-ea"/>
                <a:cs typeface="Arial" panose="020B0604020202020204" pitchFamily="34" charset="0"/>
              </a:rPr>
              <a:t>Keterangan:</a:t>
            </a:r>
          </a:p>
          <a:p>
            <a:pPr defTabSz="685800" eaLnBrk="0" fontAlgn="base" hangingPunct="0">
              <a:spcBef>
                <a:spcPct val="50000"/>
              </a:spcBef>
              <a:spcAft>
                <a:spcPct val="0"/>
              </a:spcAft>
              <a:buClrTx/>
            </a:pPr>
            <a:r>
              <a:rPr lang="en-US" altLang="en-US" sz="1500" b="1" kern="1200">
                <a:solidFill>
                  <a:srgbClr val="FFFFFF"/>
                </a:solidFill>
                <a:latin typeface="Arial" panose="020B0604020202020204" pitchFamily="34" charset="0"/>
                <a:ea typeface="+mn-ea"/>
                <a:cs typeface="Arial" panose="020B0604020202020204" pitchFamily="34" charset="0"/>
                <a:sym typeface="Symbol" panose="05050102010706020507" pitchFamily="18" charset="2"/>
              </a:rPr>
              <a:t>  = fluks magnet (Wb)</a:t>
            </a:r>
          </a:p>
          <a:p>
            <a:pPr defTabSz="685800" eaLnBrk="0" fontAlgn="base" hangingPunct="0">
              <a:spcBef>
                <a:spcPct val="50000"/>
              </a:spcBef>
              <a:spcAft>
                <a:spcPct val="0"/>
              </a:spcAft>
              <a:buClrTx/>
            </a:pPr>
            <a:r>
              <a:rPr lang="en-US" altLang="en-US" sz="1500" b="1" kern="1200">
                <a:solidFill>
                  <a:srgbClr val="FFFFFF"/>
                </a:solidFill>
                <a:latin typeface="Arial" panose="020B0604020202020204" pitchFamily="34" charset="0"/>
                <a:ea typeface="+mn-ea"/>
                <a:cs typeface="Arial" panose="020B0604020202020204" pitchFamily="34" charset="0"/>
                <a:sym typeface="Symbol" panose="05050102010706020507" pitchFamily="18" charset="2"/>
              </a:rPr>
              <a:t>B  </a:t>
            </a:r>
            <a:r>
              <a:rPr lang="en-US" altLang="en-US" sz="1500" b="1" kern="1200">
                <a:solidFill>
                  <a:srgbClr val="FFFFFF"/>
                </a:solidFill>
                <a:latin typeface="Arial" panose="020B0604020202020204" pitchFamily="34" charset="0"/>
                <a:ea typeface="+mn-ea"/>
                <a:cs typeface="Arial" panose="020B0604020202020204" pitchFamily="34" charset="0"/>
              </a:rPr>
              <a:t>= induksi magnet (T)</a:t>
            </a:r>
          </a:p>
          <a:p>
            <a:pPr defTabSz="685800" eaLnBrk="0" fontAlgn="base" hangingPunct="0">
              <a:spcBef>
                <a:spcPct val="50000"/>
              </a:spcBef>
              <a:spcAft>
                <a:spcPct val="0"/>
              </a:spcAft>
              <a:buClrTx/>
            </a:pPr>
            <a:r>
              <a:rPr lang="en-US" altLang="en-US" sz="1500" b="1" kern="1200">
                <a:solidFill>
                  <a:srgbClr val="FFFFFF"/>
                </a:solidFill>
                <a:latin typeface="Arial" panose="020B0604020202020204" pitchFamily="34" charset="0"/>
                <a:ea typeface="+mn-ea"/>
                <a:cs typeface="Arial" panose="020B0604020202020204" pitchFamily="34" charset="0"/>
              </a:rPr>
              <a:t>A  = luas permukaan (m</a:t>
            </a:r>
            <a:r>
              <a:rPr lang="en-US" altLang="en-US" sz="1500" b="1" kern="1200" baseline="30000">
                <a:solidFill>
                  <a:srgbClr val="FFFFFF"/>
                </a:solidFill>
                <a:latin typeface="Arial" panose="020B0604020202020204" pitchFamily="34" charset="0"/>
                <a:ea typeface="+mn-ea"/>
                <a:cs typeface="Arial" panose="020B0604020202020204" pitchFamily="34" charset="0"/>
              </a:rPr>
              <a:t>2</a:t>
            </a:r>
            <a:r>
              <a:rPr lang="en-US" altLang="en-US" sz="1500" b="1" kern="1200">
                <a:solidFill>
                  <a:srgbClr val="FFFFFF"/>
                </a:solidFill>
                <a:latin typeface="Arial" panose="020B0604020202020204" pitchFamily="34" charset="0"/>
                <a:ea typeface="+mn-ea"/>
                <a:cs typeface="Arial" panose="020B0604020202020204" pitchFamily="34" charset="0"/>
              </a:rPr>
              <a:t>)</a:t>
            </a:r>
          </a:p>
          <a:p>
            <a:pPr defTabSz="685800" eaLnBrk="0" fontAlgn="base" hangingPunct="0">
              <a:spcBef>
                <a:spcPct val="50000"/>
              </a:spcBef>
              <a:spcAft>
                <a:spcPct val="0"/>
              </a:spcAft>
              <a:buClrTx/>
            </a:pPr>
            <a:r>
              <a:rPr lang="en-US" altLang="en-US" sz="1500" b="1" kern="1200">
                <a:solidFill>
                  <a:srgbClr val="FFFFFF"/>
                </a:solidFill>
                <a:latin typeface="Arial" panose="020B0604020202020204" pitchFamily="34" charset="0"/>
                <a:ea typeface="+mn-ea"/>
                <a:cs typeface="Arial" panose="020B0604020202020204" pitchFamily="34" charset="0"/>
                <a:sym typeface="Symbol" panose="05050102010706020507" pitchFamily="18" charset="2"/>
              </a:rPr>
              <a:t>  = sudut antara B dengan garis normal bidang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dissolve">
                                      <p:cBhvr>
                                        <p:cTn id="7" dur="500"/>
                                        <p:tgtEl>
                                          <p:spTgt spid="64516"/>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64527"/>
                                        </p:tgtEl>
                                        <p:attrNameLst>
                                          <p:attrName>style.visibility</p:attrName>
                                        </p:attrNameLst>
                                      </p:cBhvr>
                                      <p:to>
                                        <p:strVal val="visible"/>
                                      </p:to>
                                    </p:set>
                                    <p:animEffect transition="in" filter="dissolve">
                                      <p:cBhvr>
                                        <p:cTn id="15" dur="500"/>
                                        <p:tgtEl>
                                          <p:spTgt spid="64527"/>
                                        </p:tgtEl>
                                      </p:cBhvr>
                                    </p:animEffect>
                                  </p:childTnLst>
                                </p:cTn>
                              </p:par>
                            </p:childTnLst>
                          </p:cTn>
                        </p:par>
                        <p:par>
                          <p:cTn id="16" fill="hold" nodeType="afterGroup">
                            <p:stCondLst>
                              <p:cond delay="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64528"/>
                                        </p:tgtEl>
                                        <p:attrNameLst>
                                          <p:attrName>style.visibility</p:attrName>
                                        </p:attrNameLst>
                                      </p:cBhvr>
                                      <p:to>
                                        <p:strVal val="visible"/>
                                      </p:to>
                                    </p:set>
                                    <p:anim calcmode="discrete" valueType="clr">
                                      <p:cBhvr override="childStyle">
                                        <p:cTn id="19" dur="80"/>
                                        <p:tgtEl>
                                          <p:spTgt spid="64528"/>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4528"/>
                                        </p:tgtEl>
                                        <p:attrNameLst>
                                          <p:attrName>fillcolor</p:attrName>
                                        </p:attrNameLst>
                                      </p:cBhvr>
                                      <p:tavLst>
                                        <p:tav tm="0">
                                          <p:val>
                                            <p:clrVal>
                                              <a:schemeClr val="accent2"/>
                                            </p:clrVal>
                                          </p:val>
                                        </p:tav>
                                        <p:tav tm="50000">
                                          <p:val>
                                            <p:clrVal>
                                              <a:schemeClr val="hlink"/>
                                            </p:clrVal>
                                          </p:val>
                                        </p:tav>
                                      </p:tavLst>
                                    </p:anim>
                                    <p:set>
                                      <p:cBhvr>
                                        <p:cTn id="21" dur="80"/>
                                        <p:tgtEl>
                                          <p:spTgt spid="645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animBg="1"/>
      <p:bldP spid="6452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5569" name="Object 33">
            <a:extLst>
              <a:ext uri="{FF2B5EF4-FFF2-40B4-BE49-F238E27FC236}">
                <a16:creationId xmlns:a16="http://schemas.microsoft.com/office/drawing/2014/main" id="{79AB0680-876F-996A-BCD5-E7B3B934AD92}"/>
              </a:ext>
            </a:extLst>
          </p:cNvPr>
          <p:cNvGraphicFramePr>
            <a:graphicFrameLocks noChangeAspect="1"/>
          </p:cNvGraphicFramePr>
          <p:nvPr/>
        </p:nvGraphicFramePr>
        <p:xfrm>
          <a:off x="3993356" y="2256235"/>
          <a:ext cx="1828800" cy="685800"/>
        </p:xfrm>
        <a:graphic>
          <a:graphicData uri="http://schemas.openxmlformats.org/presentationml/2006/ole">
            <mc:AlternateContent xmlns:mc="http://schemas.openxmlformats.org/markup-compatibility/2006">
              <mc:Choice xmlns:v="urn:schemas-microsoft-com:vml" Requires="v">
                <p:oleObj spid="_x0000_s2053" name="Equation" r:id="rId3" imgW="875920" imgH="393529" progId="Equation.3">
                  <p:embed/>
                </p:oleObj>
              </mc:Choice>
              <mc:Fallback>
                <p:oleObj name="Equation" r:id="rId3" imgW="875920" imgH="393529" progId="Equation.3">
                  <p:embed/>
                  <p:pic>
                    <p:nvPicPr>
                      <p:cNvPr id="65569" name="Object 33">
                        <a:extLst>
                          <a:ext uri="{FF2B5EF4-FFF2-40B4-BE49-F238E27FC236}">
                            <a16:creationId xmlns:a16="http://schemas.microsoft.com/office/drawing/2014/main" id="{79AB0680-876F-996A-BCD5-E7B3B934AD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3356" y="2256235"/>
                        <a:ext cx="1828800" cy="685800"/>
                      </a:xfrm>
                      <a:prstGeom prst="rect">
                        <a:avLst/>
                      </a:prstGeom>
                      <a:solidFill>
                        <a:srgbClr val="FFFF00"/>
                      </a:solidFill>
                      <a:ln w="9525">
                        <a:solidFill>
                          <a:srgbClr val="230D07"/>
                        </a:solidFill>
                        <a:miter lim="800000"/>
                        <a:headEnd/>
                        <a:tailEnd/>
                      </a:ln>
                    </p:spPr>
                  </p:pic>
                </p:oleObj>
              </mc:Fallback>
            </mc:AlternateContent>
          </a:graphicData>
        </a:graphic>
      </p:graphicFrame>
      <p:sp>
        <p:nvSpPr>
          <p:cNvPr id="65570" name="Text Box 34">
            <a:extLst>
              <a:ext uri="{FF2B5EF4-FFF2-40B4-BE49-F238E27FC236}">
                <a16:creationId xmlns:a16="http://schemas.microsoft.com/office/drawing/2014/main" id="{3DDE689D-B1EC-8FEB-F016-30D69491320F}"/>
              </a:ext>
            </a:extLst>
          </p:cNvPr>
          <p:cNvSpPr txBox="1">
            <a:spLocks noChangeArrowheads="1"/>
          </p:cNvSpPr>
          <p:nvPr/>
        </p:nvSpPr>
        <p:spPr bwMode="auto">
          <a:xfrm>
            <a:off x="3986213" y="2999185"/>
            <a:ext cx="38862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defTabSz="685800" eaLnBrk="0" fontAlgn="base" hangingPunct="0">
              <a:spcBef>
                <a:spcPct val="50000"/>
              </a:spcBef>
              <a:spcAft>
                <a:spcPct val="0"/>
              </a:spcAft>
              <a:buClrTx/>
            </a:pPr>
            <a:r>
              <a:rPr lang="en-US" altLang="en-US" sz="1500" b="1" kern="1200">
                <a:solidFill>
                  <a:srgbClr val="FFFFFF"/>
                </a:solidFill>
                <a:latin typeface="Arial" panose="020B0604020202020204" pitchFamily="34" charset="0"/>
                <a:ea typeface="+mn-ea"/>
                <a:cs typeface="Arial" panose="020B0604020202020204" pitchFamily="34" charset="0"/>
              </a:rPr>
              <a:t>Keterangan: </a:t>
            </a:r>
          </a:p>
          <a:p>
            <a:pPr defTabSz="685800" eaLnBrk="0" fontAlgn="base" hangingPunct="0">
              <a:spcBef>
                <a:spcPct val="50000"/>
              </a:spcBef>
              <a:spcAft>
                <a:spcPct val="0"/>
              </a:spcAft>
              <a:buClrTx/>
            </a:pPr>
            <a:r>
              <a:rPr lang="en-US" altLang="en-US" sz="1500" b="1" kern="1200">
                <a:solidFill>
                  <a:srgbClr val="FFFFFF"/>
                </a:solidFill>
                <a:latin typeface="Symbol" panose="05050102010706020507" pitchFamily="18" charset="2"/>
                <a:ea typeface="+mn-ea"/>
                <a:cs typeface="Arial" panose="020B0604020202020204" pitchFamily="34" charset="0"/>
                <a:sym typeface="Symbol" panose="05050102010706020507" pitchFamily="18" charset="2"/>
              </a:rPr>
              <a:t>e</a:t>
            </a:r>
            <a:r>
              <a:rPr lang="en-US" altLang="en-US" sz="1500" b="1" kern="1200" baseline="-25000">
                <a:solidFill>
                  <a:srgbClr val="FFFFFF"/>
                </a:solidFill>
                <a:latin typeface="Arial" panose="020B0604020202020204" pitchFamily="34" charset="0"/>
                <a:ea typeface="+mn-ea"/>
                <a:cs typeface="Arial" panose="020B0604020202020204" pitchFamily="34" charset="0"/>
                <a:sym typeface="Symbol" panose="05050102010706020507" pitchFamily="18" charset="2"/>
              </a:rPr>
              <a:t>ind</a:t>
            </a:r>
            <a:r>
              <a:rPr lang="en-US" altLang="en-US" sz="1500" b="1" kern="1200">
                <a:solidFill>
                  <a:srgbClr val="FFFFFF"/>
                </a:solidFill>
                <a:latin typeface="Arial" panose="020B0604020202020204" pitchFamily="34" charset="0"/>
                <a:ea typeface="+mn-ea"/>
                <a:cs typeface="Arial" panose="020B0604020202020204" pitchFamily="34" charset="0"/>
                <a:sym typeface="Symbol" panose="05050102010706020507" pitchFamily="18" charset="2"/>
              </a:rPr>
              <a:t>  = gaya gerak listrik induksi (volt)</a:t>
            </a:r>
          </a:p>
          <a:p>
            <a:pPr defTabSz="685800" eaLnBrk="0" fontAlgn="base" hangingPunct="0">
              <a:spcBef>
                <a:spcPct val="50000"/>
              </a:spcBef>
              <a:spcAft>
                <a:spcPct val="0"/>
              </a:spcAft>
              <a:buClrTx/>
            </a:pPr>
            <a:r>
              <a:rPr lang="en-US" altLang="en-US" sz="1500" b="1" kern="1200">
                <a:solidFill>
                  <a:srgbClr val="FFFFFF"/>
                </a:solidFill>
                <a:latin typeface="Symbol" panose="05050102010706020507" pitchFamily="18" charset="2"/>
                <a:ea typeface="+mn-ea"/>
                <a:cs typeface="Arial" panose="020B0604020202020204" pitchFamily="34" charset="0"/>
                <a:sym typeface="Symbol" panose="05050102010706020507" pitchFamily="18" charset="2"/>
              </a:rPr>
              <a:t>D</a:t>
            </a:r>
            <a:r>
              <a:rPr lang="en-US" altLang="en-US" sz="1500" b="1" kern="1200">
                <a:solidFill>
                  <a:srgbClr val="FFFFFF"/>
                </a:solidFill>
                <a:latin typeface="Arial" panose="020B0604020202020204" pitchFamily="34" charset="0"/>
                <a:ea typeface="+mn-ea"/>
                <a:cs typeface="Arial" panose="020B0604020202020204" pitchFamily="34" charset="0"/>
                <a:sym typeface="Symbol" panose="05050102010706020507" pitchFamily="18" charset="2"/>
              </a:rPr>
              <a:t>  = perubahan fluks magnet (Wb)</a:t>
            </a:r>
          </a:p>
          <a:p>
            <a:pPr defTabSz="685800" eaLnBrk="0" fontAlgn="base" hangingPunct="0">
              <a:spcBef>
                <a:spcPct val="50000"/>
              </a:spcBef>
              <a:spcAft>
                <a:spcPct val="0"/>
              </a:spcAft>
              <a:buClrTx/>
            </a:pPr>
            <a:r>
              <a:rPr lang="en-US" altLang="en-US" sz="1500" b="1" kern="1200">
                <a:solidFill>
                  <a:srgbClr val="FFFFFF"/>
                </a:solidFill>
                <a:latin typeface="Arial" panose="020B0604020202020204" pitchFamily="34" charset="0"/>
                <a:ea typeface="+mn-ea"/>
                <a:cs typeface="Arial" panose="020B0604020202020204" pitchFamily="34" charset="0"/>
                <a:sym typeface="Symbol" panose="05050102010706020507" pitchFamily="18" charset="2"/>
              </a:rPr>
              <a:t>  N  = jumlah lilitan</a:t>
            </a:r>
          </a:p>
          <a:p>
            <a:pPr defTabSz="685800" eaLnBrk="0" fontAlgn="base" hangingPunct="0">
              <a:spcBef>
                <a:spcPct val="50000"/>
              </a:spcBef>
              <a:spcAft>
                <a:spcPct val="0"/>
              </a:spcAft>
              <a:buClrTx/>
            </a:pPr>
            <a:r>
              <a:rPr lang="en-US" altLang="en-US" sz="1500" b="1" kern="1200">
                <a:solidFill>
                  <a:srgbClr val="FFFFFF"/>
                </a:solidFill>
                <a:latin typeface="Symbol" panose="05050102010706020507" pitchFamily="18" charset="2"/>
                <a:ea typeface="+mn-ea"/>
                <a:cs typeface="Arial" panose="020B0604020202020204" pitchFamily="34" charset="0"/>
                <a:sym typeface="Symbol" panose="05050102010706020507" pitchFamily="18" charset="2"/>
              </a:rPr>
              <a:t>  D</a:t>
            </a:r>
            <a:r>
              <a:rPr lang="en-US" altLang="en-US" sz="1500" b="1" kern="1200">
                <a:solidFill>
                  <a:srgbClr val="FFFFFF"/>
                </a:solidFill>
                <a:latin typeface="Arial" panose="020B0604020202020204" pitchFamily="34" charset="0"/>
                <a:ea typeface="+mn-ea"/>
                <a:cs typeface="Arial" panose="020B0604020202020204" pitchFamily="34" charset="0"/>
                <a:sym typeface="Symbol" panose="05050102010706020507" pitchFamily="18" charset="2"/>
              </a:rPr>
              <a:t>t = selang waktu (s)</a:t>
            </a:r>
          </a:p>
        </p:txBody>
      </p:sp>
      <p:grpSp>
        <p:nvGrpSpPr>
          <p:cNvPr id="66564" name="Group 36">
            <a:extLst>
              <a:ext uri="{FF2B5EF4-FFF2-40B4-BE49-F238E27FC236}">
                <a16:creationId xmlns:a16="http://schemas.microsoft.com/office/drawing/2014/main" id="{282CD8C8-9406-7774-5250-547F48DC7CB7}"/>
              </a:ext>
            </a:extLst>
          </p:cNvPr>
          <p:cNvGrpSpPr>
            <a:grpSpLocks/>
          </p:cNvGrpSpPr>
          <p:nvPr/>
        </p:nvGrpSpPr>
        <p:grpSpPr bwMode="auto">
          <a:xfrm>
            <a:off x="1257300" y="2369344"/>
            <a:ext cx="2686050" cy="2265760"/>
            <a:chOff x="96" y="944"/>
            <a:chExt cx="2256" cy="1903"/>
          </a:xfrm>
        </p:grpSpPr>
        <p:grpSp>
          <p:nvGrpSpPr>
            <p:cNvPr id="66568" name="Group 37">
              <a:extLst>
                <a:ext uri="{FF2B5EF4-FFF2-40B4-BE49-F238E27FC236}">
                  <a16:creationId xmlns:a16="http://schemas.microsoft.com/office/drawing/2014/main" id="{984E0989-6F83-BEB5-EF48-C213AEE7E2AD}"/>
                </a:ext>
              </a:extLst>
            </p:cNvPr>
            <p:cNvGrpSpPr>
              <a:grpSpLocks/>
            </p:cNvGrpSpPr>
            <p:nvPr/>
          </p:nvGrpSpPr>
          <p:grpSpPr bwMode="auto">
            <a:xfrm>
              <a:off x="96" y="944"/>
              <a:ext cx="2256" cy="1903"/>
              <a:chOff x="2928" y="944"/>
              <a:chExt cx="2256" cy="1903"/>
            </a:xfrm>
          </p:grpSpPr>
          <p:pic>
            <p:nvPicPr>
              <p:cNvPr id="66570" name="Picture 38" descr="faradyanim">
                <a:extLst>
                  <a:ext uri="{FF2B5EF4-FFF2-40B4-BE49-F238E27FC236}">
                    <a16:creationId xmlns:a16="http://schemas.microsoft.com/office/drawing/2014/main" id="{263FAB7D-6DB8-CC6B-3D42-71D11D42996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072" y="960"/>
                <a:ext cx="1926" cy="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1" name="Rectangle 39">
                <a:extLst>
                  <a:ext uri="{FF2B5EF4-FFF2-40B4-BE49-F238E27FC236}">
                    <a16:creationId xmlns:a16="http://schemas.microsoft.com/office/drawing/2014/main" id="{DBDD6E04-C497-3A0A-3D16-B3CD33DD59D0}"/>
                  </a:ext>
                </a:extLst>
              </p:cNvPr>
              <p:cNvSpPr>
                <a:spLocks noChangeArrowheads="1"/>
              </p:cNvSpPr>
              <p:nvPr/>
            </p:nvSpPr>
            <p:spPr bwMode="auto">
              <a:xfrm>
                <a:off x="2928" y="2576"/>
                <a:ext cx="2256" cy="27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defTabSz="685800" eaLnBrk="0" fontAlgn="base" hangingPunct="0">
                  <a:spcBef>
                    <a:spcPct val="0"/>
                  </a:spcBef>
                  <a:spcAft>
                    <a:spcPct val="0"/>
                  </a:spcAft>
                  <a:buClrTx/>
                </a:pPr>
                <a:endParaRPr lang="en-US" altLang="en-US" sz="1500" b="1" kern="1200">
                  <a:solidFill>
                    <a:srgbClr val="000000"/>
                  </a:solidFill>
                  <a:latin typeface="Arial" panose="020B0604020202020204" pitchFamily="34" charset="0"/>
                  <a:ea typeface="+mn-ea"/>
                  <a:cs typeface="Arial" panose="020B0604020202020204" pitchFamily="34" charset="0"/>
                </a:endParaRPr>
              </a:p>
            </p:txBody>
          </p:sp>
          <p:sp>
            <p:nvSpPr>
              <p:cNvPr id="66572" name="Rectangle 40">
                <a:extLst>
                  <a:ext uri="{FF2B5EF4-FFF2-40B4-BE49-F238E27FC236}">
                    <a16:creationId xmlns:a16="http://schemas.microsoft.com/office/drawing/2014/main" id="{C96B6722-C9F5-C600-2309-C6787672462C}"/>
                  </a:ext>
                </a:extLst>
              </p:cNvPr>
              <p:cNvSpPr>
                <a:spLocks noChangeArrowheads="1"/>
              </p:cNvSpPr>
              <p:nvPr/>
            </p:nvSpPr>
            <p:spPr bwMode="auto">
              <a:xfrm>
                <a:off x="2976" y="944"/>
                <a:ext cx="2160" cy="27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defTabSz="685800" eaLnBrk="0" fontAlgn="base" hangingPunct="0">
                  <a:spcBef>
                    <a:spcPct val="0"/>
                  </a:spcBef>
                  <a:spcAft>
                    <a:spcPct val="0"/>
                  </a:spcAft>
                  <a:buClrTx/>
                </a:pPr>
                <a:endParaRPr lang="en-US" altLang="en-US" sz="1500" b="1" kern="1200">
                  <a:solidFill>
                    <a:srgbClr val="000000"/>
                  </a:solidFill>
                  <a:latin typeface="Arial" panose="020B0604020202020204" pitchFamily="34" charset="0"/>
                  <a:ea typeface="+mn-ea"/>
                  <a:cs typeface="Arial" panose="020B0604020202020204" pitchFamily="34" charset="0"/>
                </a:endParaRPr>
              </a:p>
            </p:txBody>
          </p:sp>
          <p:sp>
            <p:nvSpPr>
              <p:cNvPr id="66573" name="Rectangle 41">
                <a:extLst>
                  <a:ext uri="{FF2B5EF4-FFF2-40B4-BE49-F238E27FC236}">
                    <a16:creationId xmlns:a16="http://schemas.microsoft.com/office/drawing/2014/main" id="{B3682915-C5DE-7FC4-E45B-20CD9D728E11}"/>
                  </a:ext>
                </a:extLst>
              </p:cNvPr>
              <p:cNvSpPr>
                <a:spLocks noChangeArrowheads="1"/>
              </p:cNvSpPr>
              <p:nvPr/>
            </p:nvSpPr>
            <p:spPr bwMode="auto">
              <a:xfrm>
                <a:off x="2994" y="1808"/>
                <a:ext cx="155" cy="27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defTabSz="685800" eaLnBrk="0" fontAlgn="base" hangingPunct="0">
                  <a:spcBef>
                    <a:spcPct val="0"/>
                  </a:spcBef>
                  <a:spcAft>
                    <a:spcPct val="0"/>
                  </a:spcAft>
                  <a:buClrTx/>
                </a:pPr>
                <a:endParaRPr lang="en-US" altLang="en-US" sz="1500" b="1" kern="1200">
                  <a:solidFill>
                    <a:srgbClr val="000000"/>
                  </a:solidFill>
                  <a:latin typeface="Arial" panose="020B0604020202020204" pitchFamily="34" charset="0"/>
                  <a:ea typeface="+mn-ea"/>
                  <a:cs typeface="Arial" panose="020B0604020202020204" pitchFamily="34" charset="0"/>
                </a:endParaRPr>
              </a:p>
            </p:txBody>
          </p:sp>
          <p:sp>
            <p:nvSpPr>
              <p:cNvPr id="66574" name="Rectangle 42">
                <a:extLst>
                  <a:ext uri="{FF2B5EF4-FFF2-40B4-BE49-F238E27FC236}">
                    <a16:creationId xmlns:a16="http://schemas.microsoft.com/office/drawing/2014/main" id="{EDA10088-481B-949A-DCB8-90C5FC8D7D06}"/>
                  </a:ext>
                </a:extLst>
              </p:cNvPr>
              <p:cNvSpPr>
                <a:spLocks noChangeArrowheads="1"/>
              </p:cNvSpPr>
              <p:nvPr/>
            </p:nvSpPr>
            <p:spPr bwMode="auto">
              <a:xfrm>
                <a:off x="4914" y="2000"/>
                <a:ext cx="155" cy="27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defTabSz="685800" eaLnBrk="0" fontAlgn="base" hangingPunct="0">
                  <a:spcBef>
                    <a:spcPct val="0"/>
                  </a:spcBef>
                  <a:spcAft>
                    <a:spcPct val="0"/>
                  </a:spcAft>
                  <a:buClrTx/>
                </a:pPr>
                <a:endParaRPr lang="en-US" altLang="en-US" sz="1500" b="1" kern="1200">
                  <a:solidFill>
                    <a:srgbClr val="000000"/>
                  </a:solidFill>
                  <a:latin typeface="Arial" panose="020B0604020202020204" pitchFamily="34" charset="0"/>
                  <a:ea typeface="+mn-ea"/>
                  <a:cs typeface="Arial" panose="020B0604020202020204" pitchFamily="34" charset="0"/>
                </a:endParaRPr>
              </a:p>
            </p:txBody>
          </p:sp>
        </p:grpSp>
        <p:sp>
          <p:nvSpPr>
            <p:cNvPr id="66569" name="Rectangle 43">
              <a:extLst>
                <a:ext uri="{FF2B5EF4-FFF2-40B4-BE49-F238E27FC236}">
                  <a16:creationId xmlns:a16="http://schemas.microsoft.com/office/drawing/2014/main" id="{38B20545-FCCC-A09D-34B4-F49E80FF6EB4}"/>
                </a:ext>
              </a:extLst>
            </p:cNvPr>
            <p:cNvSpPr>
              <a:spLocks noChangeArrowheads="1"/>
            </p:cNvSpPr>
            <p:nvPr/>
          </p:nvSpPr>
          <p:spPr bwMode="auto">
            <a:xfrm>
              <a:off x="458" y="2505"/>
              <a:ext cx="100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defTabSz="685800" fontAlgn="base">
                <a:spcBef>
                  <a:spcPct val="0"/>
                </a:spcBef>
                <a:spcAft>
                  <a:spcPct val="0"/>
                </a:spcAft>
                <a:buClrTx/>
              </a:pPr>
              <a:r>
                <a:rPr lang="en-US" altLang="en-US" sz="450" kern="1200">
                  <a:solidFill>
                    <a:srgbClr val="4D4D4D"/>
                  </a:solidFill>
                  <a:latin typeface="Arial" panose="020B0604020202020204" pitchFamily="34" charset="0"/>
                  <a:ea typeface="+mn-ea"/>
                  <a:cs typeface="Arial" panose="020B0604020202020204" pitchFamily="34" charset="0"/>
                </a:rPr>
                <a:t>Source: www.radioelectronicschool.net</a:t>
              </a:r>
              <a:r>
                <a:rPr lang="en-US" altLang="en-US" sz="450" b="1" kern="1200">
                  <a:solidFill>
                    <a:srgbClr val="4D4D4D"/>
                  </a:solidFill>
                  <a:latin typeface="Arial" panose="020B0604020202020204" pitchFamily="34" charset="0"/>
                  <a:ea typeface="+mn-ea"/>
                  <a:cs typeface="Arial" panose="020B0604020202020204" pitchFamily="34" charset="0"/>
                </a:rPr>
                <a:t> </a:t>
              </a:r>
            </a:p>
          </p:txBody>
        </p:sp>
      </p:grpSp>
      <p:sp>
        <p:nvSpPr>
          <p:cNvPr id="66565" name="Rectangle 44">
            <a:extLst>
              <a:ext uri="{FF2B5EF4-FFF2-40B4-BE49-F238E27FC236}">
                <a16:creationId xmlns:a16="http://schemas.microsoft.com/office/drawing/2014/main" id="{744184A7-BBD7-A74E-FDBD-972594E03376}"/>
              </a:ext>
            </a:extLst>
          </p:cNvPr>
          <p:cNvSpPr>
            <a:spLocks noChangeArrowheads="1"/>
          </p:cNvSpPr>
          <p:nvPr/>
        </p:nvSpPr>
        <p:spPr bwMode="white">
          <a:xfrm>
            <a:off x="1371600" y="302419"/>
            <a:ext cx="2571750" cy="42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defTabSz="685800" fontAlgn="base">
              <a:spcBef>
                <a:spcPct val="0"/>
              </a:spcBef>
              <a:spcAft>
                <a:spcPct val="0"/>
              </a:spcAft>
              <a:buClrTx/>
            </a:pPr>
            <a:r>
              <a:rPr lang="en-US" altLang="en-US" sz="1650" b="1" kern="1200">
                <a:solidFill>
                  <a:srgbClr val="C22708"/>
                </a:solidFill>
                <a:latin typeface="Arial" panose="020B0604020202020204" pitchFamily="34" charset="0"/>
                <a:ea typeface="+mn-ea"/>
                <a:cs typeface="Arial" panose="020B0604020202020204" pitchFamily="34" charset="0"/>
              </a:rPr>
              <a:t>Hukum Faraday</a:t>
            </a:r>
          </a:p>
        </p:txBody>
      </p:sp>
      <p:sp>
        <p:nvSpPr>
          <p:cNvPr id="66566" name="TextBox 1">
            <a:extLst>
              <a:ext uri="{FF2B5EF4-FFF2-40B4-BE49-F238E27FC236}">
                <a16:creationId xmlns:a16="http://schemas.microsoft.com/office/drawing/2014/main" id="{C5A335D2-7FB2-1AAE-4AE5-86536C951D8E}"/>
              </a:ext>
            </a:extLst>
          </p:cNvPr>
          <p:cNvSpPr txBox="1">
            <a:spLocks noChangeArrowheads="1"/>
          </p:cNvSpPr>
          <p:nvPr/>
        </p:nvSpPr>
        <p:spPr bwMode="auto">
          <a:xfrm>
            <a:off x="1543050" y="951310"/>
            <a:ext cx="60531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defTabSz="685800" fontAlgn="base">
              <a:spcBef>
                <a:spcPct val="0"/>
              </a:spcBef>
              <a:spcAft>
                <a:spcPct val="0"/>
              </a:spcAft>
              <a:buClrTx/>
            </a:pPr>
            <a:r>
              <a:rPr lang="id-ID" altLang="en-US" sz="1350" b="1" kern="1200">
                <a:solidFill>
                  <a:srgbClr val="FFFF00"/>
                </a:solidFill>
                <a:ea typeface="+mn-ea"/>
                <a:cs typeface="+mn-cs"/>
              </a:rPr>
              <a:t>GGL induksi yang timbul pada ujung-ujung suatu penghantar atau kumparan adalah sebanding dengan laju perubahan fluks magnetik yang dilingkupi oleh loop penghantar atau kumparan tersebut</a:t>
            </a:r>
          </a:p>
        </p:txBody>
      </p:sp>
      <p:pic>
        <p:nvPicPr>
          <p:cNvPr id="66567" name="Picture 2">
            <a:extLst>
              <a:ext uri="{FF2B5EF4-FFF2-40B4-BE49-F238E27FC236}">
                <a16:creationId xmlns:a16="http://schemas.microsoft.com/office/drawing/2014/main" id="{AB89FB82-AEB5-698A-60C7-1B3F03F612A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91225" y="2241947"/>
            <a:ext cx="1872854"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5569"/>
                                        </p:tgtEl>
                                        <p:attrNameLst>
                                          <p:attrName>style.visibility</p:attrName>
                                        </p:attrNameLst>
                                      </p:cBhvr>
                                      <p:to>
                                        <p:strVal val="visible"/>
                                      </p:to>
                                    </p:set>
                                    <p:animEffect transition="in" filter="dissolve">
                                      <p:cBhvr>
                                        <p:cTn id="7" dur="500"/>
                                        <p:tgtEl>
                                          <p:spTgt spid="65569"/>
                                        </p:tgtEl>
                                      </p:cBhvr>
                                    </p:animEffect>
                                  </p:childTnLst>
                                </p:cTn>
                              </p:par>
                            </p:childTnLst>
                          </p:cTn>
                        </p:par>
                        <p:par>
                          <p:cTn id="8" fill="hold" nodeType="afterGroup">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65570"/>
                                        </p:tgtEl>
                                        <p:attrNameLst>
                                          <p:attrName>style.visibility</p:attrName>
                                        </p:attrNameLst>
                                      </p:cBhvr>
                                      <p:to>
                                        <p:strVal val="visible"/>
                                      </p:to>
                                    </p:set>
                                    <p:anim calcmode="discrete" valueType="clr">
                                      <p:cBhvr override="childStyle">
                                        <p:cTn id="11" dur="80"/>
                                        <p:tgtEl>
                                          <p:spTgt spid="65570"/>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65570"/>
                                        </p:tgtEl>
                                        <p:attrNameLst>
                                          <p:attrName>fillcolor</p:attrName>
                                        </p:attrNameLst>
                                      </p:cBhvr>
                                      <p:tavLst>
                                        <p:tav tm="0">
                                          <p:val>
                                            <p:clrVal>
                                              <a:schemeClr val="accent2"/>
                                            </p:clrVal>
                                          </p:val>
                                        </p:tav>
                                        <p:tav tm="50000">
                                          <p:val>
                                            <p:clrVal>
                                              <a:schemeClr val="hlink"/>
                                            </p:clrVal>
                                          </p:val>
                                        </p:tav>
                                      </p:tavLst>
                                    </p:anim>
                                    <p:set>
                                      <p:cBhvr>
                                        <p:cTn id="13" dur="80"/>
                                        <p:tgtEl>
                                          <p:spTgt spid="655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70" grpId="0"/>
    </p:bldLst>
  </p:timing>
</p:sld>
</file>

<file path=ppt/theme/_rels/them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1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7.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8.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Override1.xml><?xml version="1.0" encoding="utf-8"?>
<a:themeOverride xmlns:a="http://schemas.openxmlformats.org/drawingml/2006/main">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themeOverride>
</file>

<file path=ppt/theme/themeOverride2.xml><?xml version="1.0" encoding="utf-8"?>
<a:themeOverride xmlns:a="http://schemas.openxmlformats.org/drawingml/2006/main">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themeOverride>
</file>

<file path=docProps/app.xml><?xml version="1.0" encoding="utf-8"?>
<Properties xmlns="http://schemas.openxmlformats.org/officeDocument/2006/extended-properties" xmlns:vt="http://schemas.openxmlformats.org/officeDocument/2006/docPropsVTypes">
  <TotalTime>81</TotalTime>
  <Words>1525</Words>
  <Application>Microsoft Office PowerPoint</Application>
  <PresentationFormat>On-screen Show (16:9)</PresentationFormat>
  <Paragraphs>230</Paragraphs>
  <Slides>41</Slides>
  <Notes>32</Notes>
  <HiddenSlides>0</HiddenSlides>
  <MMClips>0</MMClips>
  <ScaleCrop>false</ScaleCrop>
  <HeadingPairs>
    <vt:vector size="8" baseType="variant">
      <vt:variant>
        <vt:lpstr>Fonts Used</vt:lpstr>
      </vt:variant>
      <vt:variant>
        <vt:i4>21</vt:i4>
      </vt:variant>
      <vt:variant>
        <vt:lpstr>Theme</vt:lpstr>
      </vt:variant>
      <vt:variant>
        <vt:i4>12</vt:i4>
      </vt:variant>
      <vt:variant>
        <vt:lpstr>Embedded OLE Servers</vt:lpstr>
      </vt:variant>
      <vt:variant>
        <vt:i4>1</vt:i4>
      </vt:variant>
      <vt:variant>
        <vt:lpstr>Slide Titles</vt:lpstr>
      </vt:variant>
      <vt:variant>
        <vt:i4>41</vt:i4>
      </vt:variant>
    </vt:vector>
  </HeadingPairs>
  <TitlesOfParts>
    <vt:vector size="75" baseType="lpstr">
      <vt:lpstr>Calibri Light</vt:lpstr>
      <vt:lpstr>Garamond</vt:lpstr>
      <vt:lpstr>Cambria Math</vt:lpstr>
      <vt:lpstr>Times New Roman</vt:lpstr>
      <vt:lpstr>Comic Sans MS</vt:lpstr>
      <vt:lpstr>Corbel</vt:lpstr>
      <vt:lpstr>Century Gothic</vt:lpstr>
      <vt:lpstr>Arial Black</vt:lpstr>
      <vt:lpstr>Arial</vt:lpstr>
      <vt:lpstr>Verdana</vt:lpstr>
      <vt:lpstr>Comfortaa SemiBold</vt:lpstr>
      <vt:lpstr>Roboto</vt:lpstr>
      <vt:lpstr>Comfortaa</vt:lpstr>
      <vt:lpstr>Calibri</vt:lpstr>
      <vt:lpstr>Wingdings 3</vt:lpstr>
      <vt:lpstr>Playfair Display</vt:lpstr>
      <vt:lpstr>Wingdings</vt:lpstr>
      <vt:lpstr>Montserrat</vt:lpstr>
      <vt:lpstr>Tahoma</vt:lpstr>
      <vt:lpstr>Oswald</vt:lpstr>
      <vt:lpstr>Symbol</vt:lpstr>
      <vt:lpstr>Simple Light</vt:lpstr>
      <vt:lpstr>Pop</vt:lpstr>
      <vt:lpstr>Globe</vt:lpstr>
      <vt:lpstr>Default Design</vt:lpstr>
      <vt:lpstr>Blends</vt:lpstr>
      <vt:lpstr>Ion</vt:lpstr>
      <vt:lpstr>Banded</vt:lpstr>
      <vt:lpstr>1_Default Design</vt:lpstr>
      <vt:lpstr>Office Theme</vt:lpstr>
      <vt:lpstr>Wisp</vt:lpstr>
      <vt:lpstr>1_Office Theme</vt:lpstr>
      <vt:lpstr>Organic</vt:lpstr>
      <vt:lpstr>Equation</vt:lpstr>
      <vt:lpstr>Induksi Elektromagnetik</vt:lpstr>
      <vt:lpstr>PowerPoint Presentation</vt:lpstr>
      <vt:lpstr>Induksi Elektromagnetik</vt:lpstr>
      <vt:lpstr>PowerPoint Presentation</vt:lpstr>
      <vt:lpstr>Percobaan Faraday (1831)</vt:lpstr>
      <vt:lpstr>Penyebab timbulnya ggl induksi</vt:lpstr>
      <vt:lpstr>Faktor-faktor yang menentukan besar ggl</vt:lpstr>
      <vt:lpstr>PowerPoint Presentation</vt:lpstr>
      <vt:lpstr>PowerPoint Presentation</vt:lpstr>
      <vt:lpstr>Arah arus listrik induksi</vt:lpstr>
      <vt:lpstr>PowerPoint Presentation</vt:lpstr>
      <vt:lpstr>PowerPoint Presentation</vt:lpstr>
      <vt:lpstr>PowerPoint Presentation</vt:lpstr>
      <vt:lpstr>PowerPoint Presentation</vt:lpstr>
      <vt:lpstr>PowerPoint Presentation</vt:lpstr>
      <vt:lpstr>PowerPoint Presentation</vt:lpstr>
      <vt:lpstr>Bagaimana dan dimana kita dapat menemukan penerapan induksi elektromagnetik?</vt:lpstr>
      <vt:lpstr>Generator</vt:lpstr>
      <vt:lpstr>PowerPoint Presentation</vt:lpstr>
      <vt:lpstr>PowerPoint Presentation</vt:lpstr>
      <vt:lpstr>2. Dinamo</vt:lpstr>
      <vt:lpstr>PowerPoint Presentation</vt:lpstr>
      <vt:lpstr>Induktansi</vt:lpstr>
      <vt:lpstr>GGL Induksi (Hukum Hendry)</vt:lpstr>
      <vt:lpstr>Contoh soal GGL induksi diri kumparan</vt:lpstr>
      <vt:lpstr>Energi di dalam kumparan (Induktor)</vt:lpstr>
      <vt:lpstr>Contoh soa Induktansi dan Energi Induktor Kumparan</vt:lpstr>
      <vt:lpstr>Induktansi diri Solenoida dan Toroida</vt:lpstr>
      <vt:lpstr>Medan Magnet Solenoida dan Toroida</vt:lpstr>
      <vt:lpstr>Induktansi diri Solenoida dan Toroida</vt:lpstr>
      <vt:lpstr>Contoh soal Induktansi dan Beda potensial Solenoida  </vt:lpstr>
      <vt:lpstr>Contoh soal Induksi toroida </vt:lpstr>
      <vt:lpstr>Induktansi Kumparan dalam bahan</vt:lpstr>
      <vt:lpstr>Induktansi Silang</vt:lpstr>
      <vt:lpstr>Contoh soal</vt:lpstr>
      <vt:lpstr>Arus Pergeseran</vt:lpstr>
      <vt:lpstr>Transformator/Trafo</vt:lpstr>
      <vt:lpstr>Transformator/Trafo</vt:lpstr>
      <vt:lpstr>Transformator/Trafo</vt:lpstr>
      <vt:lpstr>Transformator/Trafo</vt:lpstr>
      <vt:lpstr>Contoh soal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Induksi Elektromagnetik</dc:title>
  <dc:creator>Fatynia Ilmiyatni</dc:creator>
  <cp:lastModifiedBy>Syukron Fuad</cp:lastModifiedBy>
  <cp:revision>5</cp:revision>
  <dcterms:modified xsi:type="dcterms:W3CDTF">2022-06-03T02:36:49Z</dcterms:modified>
</cp:coreProperties>
</file>